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4"/>
  </p:sldMasterIdLst>
  <p:notesMasterIdLst>
    <p:notesMasterId r:id="rId31"/>
  </p:notesMasterIdLst>
  <p:sldIdLst>
    <p:sldId id="277" r:id="rId5"/>
    <p:sldId id="258" r:id="rId6"/>
    <p:sldId id="259" r:id="rId7"/>
    <p:sldId id="260" r:id="rId8"/>
    <p:sldId id="261" r:id="rId9"/>
    <p:sldId id="262" r:id="rId10"/>
    <p:sldId id="263" r:id="rId11"/>
    <p:sldId id="292" r:id="rId12"/>
    <p:sldId id="293" r:id="rId13"/>
    <p:sldId id="257" r:id="rId14"/>
    <p:sldId id="294" r:id="rId15"/>
    <p:sldId id="295" r:id="rId16"/>
    <p:sldId id="296" r:id="rId17"/>
    <p:sldId id="297" r:id="rId18"/>
    <p:sldId id="298" r:id="rId19"/>
    <p:sldId id="299" r:id="rId20"/>
    <p:sldId id="300" r:id="rId21"/>
    <p:sldId id="265" r:id="rId22"/>
    <p:sldId id="264" r:id="rId23"/>
    <p:sldId id="266" r:id="rId24"/>
    <p:sldId id="268" r:id="rId25"/>
    <p:sldId id="269" r:id="rId26"/>
    <p:sldId id="270" r:id="rId27"/>
    <p:sldId id="271" r:id="rId28"/>
    <p:sldId id="291" r:id="rId29"/>
    <p:sldId id="30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82" dt="2026-10-25T16:54:54.203"/>
    <p1510:client id="{08AA73C5-3EA9-9316-DD47-8F05E203C42E}" v="194" dt="2026-10-26T12:51:13.413"/>
    <p1510:client id="{4818DA0D-8072-F034-18BE-81DA567133DF}" v="6750" dt="2026-10-25T15:45:29.919"/>
  </p1510:revLst>
</p1510:revInfo>
</file>

<file path=ppt/tableStyles.xml><?xml version="1.0" encoding="utf-8"?>
<a:tblStyleLst xmlns:a="http://schemas.openxmlformats.org/drawingml/2006/main" def="{5940675A-B579-460E-94D1-54222C63F5D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lyn Alda McLeish (2316784)" userId="S::2316784@student.uwtsd.ac.uk::7a116c75-ecc1-47d9-8f3c-6b311d994116" providerId="AD" clId="Web-{4818DA0D-8072-F034-18BE-81DA567133DF}"/>
    <pc:docChg chg="addSld delSld modSld sldOrd">
      <pc:chgData name="Marilyn Alda McLeish (2316784)" userId="S::2316784@student.uwtsd.ac.uk::7a116c75-ecc1-47d9-8f3c-6b311d994116" providerId="AD" clId="Web-{4818DA0D-8072-F034-18BE-81DA567133DF}" dt="2026-10-25T15:45:29.919" v="6606" actId="14100"/>
      <pc:docMkLst>
        <pc:docMk/>
      </pc:docMkLst>
      <pc:sldChg chg="add del ord">
        <pc:chgData name="Marilyn Alda McLeish (2316784)" userId="S::2316784@student.uwtsd.ac.uk::7a116c75-ecc1-47d9-8f3c-6b311d994116" providerId="AD" clId="Web-{4818DA0D-8072-F034-18BE-81DA567133DF}" dt="2026-10-25T15:26:59.878" v="6181"/>
        <pc:sldMkLst>
          <pc:docMk/>
          <pc:sldMk cId="3855160172" sldId="256"/>
        </pc:sldMkLst>
      </pc:sldChg>
      <pc:sldChg chg="add del ord">
        <pc:chgData name="Marilyn Alda McLeish (2316784)" userId="S::2316784@student.uwtsd.ac.uk::7a116c75-ecc1-47d9-8f3c-6b311d994116" providerId="AD" clId="Web-{4818DA0D-8072-F034-18BE-81DA567133DF}" dt="2026-10-25T15:27:09.300" v="6185"/>
        <pc:sldMkLst>
          <pc:docMk/>
          <pc:sldMk cId="1334415111" sldId="257"/>
        </pc:sldMkLst>
      </pc:sldChg>
      <pc:sldChg chg="add del ord">
        <pc:chgData name="Marilyn Alda McLeish (2316784)" userId="S::2316784@student.uwtsd.ac.uk::7a116c75-ecc1-47d9-8f3c-6b311d994116" providerId="AD" clId="Web-{4818DA0D-8072-F034-18BE-81DA567133DF}" dt="2026-10-25T15:27:07.706" v="6184"/>
        <pc:sldMkLst>
          <pc:docMk/>
          <pc:sldMk cId="253811511" sldId="258"/>
        </pc:sldMkLst>
      </pc:sldChg>
      <pc:sldChg chg="add del ord">
        <pc:chgData name="Marilyn Alda McLeish (2316784)" userId="S::2316784@student.uwtsd.ac.uk::7a116c75-ecc1-47d9-8f3c-6b311d994116" providerId="AD" clId="Web-{4818DA0D-8072-F034-18BE-81DA567133DF}" dt="2026-10-25T15:27:11.206" v="6186"/>
        <pc:sldMkLst>
          <pc:docMk/>
          <pc:sldMk cId="2541329364" sldId="259"/>
        </pc:sldMkLst>
      </pc:sldChg>
      <pc:sldChg chg="add del ord">
        <pc:chgData name="Marilyn Alda McLeish (2316784)" userId="S::2316784@student.uwtsd.ac.uk::7a116c75-ecc1-47d9-8f3c-6b311d994116" providerId="AD" clId="Web-{4818DA0D-8072-F034-18BE-81DA567133DF}" dt="2026-10-25T15:27:12.159" v="6187"/>
        <pc:sldMkLst>
          <pc:docMk/>
          <pc:sldMk cId="3711875176" sldId="260"/>
        </pc:sldMkLst>
      </pc:sldChg>
      <pc:sldChg chg="addSp delSp modSp del">
        <pc:chgData name="Marilyn Alda McLeish (2316784)" userId="S::2316784@student.uwtsd.ac.uk::7a116c75-ecc1-47d9-8f3c-6b311d994116" providerId="AD" clId="Web-{4818DA0D-8072-F034-18BE-81DA567133DF}" dt="2026-10-25T15:15:01.908" v="5800"/>
        <pc:sldMkLst>
          <pc:docMk/>
          <pc:sldMk cId="3058103547" sldId="261"/>
        </pc:sldMkLst>
      </pc:sldChg>
      <pc:sldChg chg="addSp delSp modSp new">
        <pc:chgData name="Marilyn Alda McLeish (2316784)" userId="S::2316784@student.uwtsd.ac.uk::7a116c75-ecc1-47d9-8f3c-6b311d994116" providerId="AD" clId="Web-{4818DA0D-8072-F034-18BE-81DA567133DF}" dt="2026-10-25T15:45:29.919" v="6606" actId="14100"/>
        <pc:sldMkLst>
          <pc:docMk/>
          <pc:sldMk cId="1152143731" sldId="264"/>
        </pc:sldMkLst>
        <pc:spChg chg="mod">
          <ac:chgData name="Marilyn Alda McLeish (2316784)" userId="S::2316784@student.uwtsd.ac.uk::7a116c75-ecc1-47d9-8f3c-6b311d994116" providerId="AD" clId="Web-{4818DA0D-8072-F034-18BE-81DA567133DF}" dt="2026-10-25T15:30:21.304" v="6238" actId="20577"/>
          <ac:spMkLst>
            <pc:docMk/>
            <pc:sldMk cId="1152143731" sldId="264"/>
            <ac:spMk id="2" creationId="{D4D944B3-09BE-A659-F179-992527234E2B}"/>
          </ac:spMkLst>
        </pc:spChg>
        <pc:spChg chg="add del mod">
          <ac:chgData name="Marilyn Alda McLeish (2316784)" userId="S::2316784@student.uwtsd.ac.uk::7a116c75-ecc1-47d9-8f3c-6b311d994116" providerId="AD" clId="Web-{4818DA0D-8072-F034-18BE-81DA567133DF}" dt="2026-10-25T15:31:45.134" v="6241"/>
          <ac:spMkLst>
            <pc:docMk/>
            <pc:sldMk cId="1152143731" sldId="264"/>
            <ac:spMk id="4" creationId="{3ED41FE4-2FE3-E565-9AB9-449EB8A10F41}"/>
          </ac:spMkLst>
        </pc:spChg>
        <pc:spChg chg="mod ord">
          <ac:chgData name="Marilyn Alda McLeish (2316784)" userId="S::2316784@student.uwtsd.ac.uk::7a116c75-ecc1-47d9-8f3c-6b311d994116" providerId="AD" clId="Web-{4818DA0D-8072-F034-18BE-81DA567133DF}" dt="2026-10-25T15:37:08.283" v="6569" actId="14100"/>
          <ac:spMkLst>
            <pc:docMk/>
            <pc:sldMk cId="1152143731" sldId="264"/>
            <ac:spMk id="5" creationId="{8E6C2DAC-7AE3-0459-645A-5EC552F23FE9}"/>
          </ac:spMkLst>
        </pc:spChg>
        <pc:spChg chg="del mod">
          <ac:chgData name="Marilyn Alda McLeish (2316784)" userId="S::2316784@student.uwtsd.ac.uk::7a116c75-ecc1-47d9-8f3c-6b311d994116" providerId="AD" clId="Web-{4818DA0D-8072-F034-18BE-81DA567133DF}" dt="2026-10-25T15:31:38.212" v="6239"/>
          <ac:spMkLst>
            <pc:docMk/>
            <pc:sldMk cId="1152143731" sldId="264"/>
            <ac:spMk id="6" creationId="{1CCE2E67-3F6E-392C-1632-53C4D3D88AE4}"/>
          </ac:spMkLst>
        </pc:spChg>
        <pc:spChg chg="mod">
          <ac:chgData name="Marilyn Alda McLeish (2316784)" userId="S::2316784@student.uwtsd.ac.uk::7a116c75-ecc1-47d9-8f3c-6b311d994116" providerId="AD" clId="Web-{4818DA0D-8072-F034-18BE-81DA567133DF}" dt="2026-10-21T00:39:14.027" v="1597"/>
          <ac:spMkLst>
            <pc:docMk/>
            <pc:sldMk cId="1152143731" sldId="264"/>
            <ac:spMk id="8" creationId="{FF15D826-B7E5-406F-4A68-5DDB756308EE}"/>
          </ac:spMkLst>
        </pc:spChg>
        <pc:spChg chg="mod">
          <ac:chgData name="Marilyn Alda McLeish (2316784)" userId="S::2316784@student.uwtsd.ac.uk::7a116c75-ecc1-47d9-8f3c-6b311d994116" providerId="AD" clId="Web-{4818DA0D-8072-F034-18BE-81DA567133DF}" dt="2026-10-21T00:39:14.027" v="1597"/>
          <ac:spMkLst>
            <pc:docMk/>
            <pc:sldMk cId="1152143731" sldId="264"/>
            <ac:spMk id="9" creationId="{0E61E042-6B1F-800C-5856-B1D201557990}"/>
          </ac:spMkLst>
        </pc:spChg>
        <pc:spChg chg="add mod">
          <ac:chgData name="Marilyn Alda McLeish (2316784)" userId="S::2316784@student.uwtsd.ac.uk::7a116c75-ecc1-47d9-8f3c-6b311d994116" providerId="AD" clId="Web-{4818DA0D-8072-F034-18BE-81DA567133DF}" dt="2026-10-25T15:41:45.492" v="6591" actId="1076"/>
          <ac:spMkLst>
            <pc:docMk/>
            <pc:sldMk cId="1152143731" sldId="264"/>
            <ac:spMk id="11" creationId="{1FBEE1E7-25E5-5486-9CC2-F9089C45FC64}"/>
          </ac:spMkLst>
        </pc:spChg>
        <pc:picChg chg="add mod">
          <ac:chgData name="Marilyn Alda McLeish (2316784)" userId="S::2316784@student.uwtsd.ac.uk::7a116c75-ecc1-47d9-8f3c-6b311d994116" providerId="AD" clId="Web-{4818DA0D-8072-F034-18BE-81DA567133DF}" dt="2026-10-25T15:39:36.427" v="6577" actId="1076"/>
          <ac:picMkLst>
            <pc:docMk/>
            <pc:sldMk cId="1152143731" sldId="264"/>
            <ac:picMk id="7" creationId="{6A521500-8F3F-89D8-D7F0-A641DBCC9ED5}"/>
          </ac:picMkLst>
        </pc:picChg>
        <pc:picChg chg="add mod ord">
          <ac:chgData name="Marilyn Alda McLeish (2316784)" userId="S::2316784@student.uwtsd.ac.uk::7a116c75-ecc1-47d9-8f3c-6b311d994116" providerId="AD" clId="Web-{4818DA0D-8072-F034-18BE-81DA567133DF}" dt="2026-10-25T15:38:56.957" v="6573" actId="14100"/>
          <ac:picMkLst>
            <pc:docMk/>
            <pc:sldMk cId="1152143731" sldId="264"/>
            <ac:picMk id="10" creationId="{AC01A741-3849-C623-4224-820DB839ABB0}"/>
          </ac:picMkLst>
        </pc:picChg>
        <pc:picChg chg="add mod">
          <ac:chgData name="Marilyn Alda McLeish (2316784)" userId="S::2316784@student.uwtsd.ac.uk::7a116c75-ecc1-47d9-8f3c-6b311d994116" providerId="AD" clId="Web-{4818DA0D-8072-F034-18BE-81DA567133DF}" dt="2026-10-25T15:45:29.919" v="6606" actId="14100"/>
          <ac:picMkLst>
            <pc:docMk/>
            <pc:sldMk cId="1152143731" sldId="264"/>
            <ac:picMk id="12" creationId="{CEC6A0FF-9FD4-50FF-AC9C-93517F04E4D5}"/>
          </ac:picMkLst>
        </pc:picChg>
      </pc:sldChg>
      <pc:sldChg chg="addSp delSp modSp new">
        <pc:chgData name="Marilyn Alda McLeish (2316784)" userId="S::2316784@student.uwtsd.ac.uk::7a116c75-ecc1-47d9-8f3c-6b311d994116" providerId="AD" clId="Web-{4818DA0D-8072-F034-18BE-81DA567133DF}" dt="2026-10-21T16:04:58.400" v="5646" actId="20577"/>
        <pc:sldMkLst>
          <pc:docMk/>
          <pc:sldMk cId="2537319247" sldId="265"/>
        </pc:sldMkLst>
        <pc:spChg chg="mod">
          <ac:chgData name="Marilyn Alda McLeish (2316784)" userId="S::2316784@student.uwtsd.ac.uk::7a116c75-ecc1-47d9-8f3c-6b311d994116" providerId="AD" clId="Web-{4818DA0D-8072-F034-18BE-81DA567133DF}" dt="2026-10-21T00:41:47.188" v="1642" actId="20577"/>
          <ac:spMkLst>
            <pc:docMk/>
            <pc:sldMk cId="2537319247" sldId="265"/>
            <ac:spMk id="2" creationId="{C0E0E2AE-C58C-F6ED-5D8E-9E13CFA37A7B}"/>
          </ac:spMkLst>
        </pc:spChg>
        <pc:spChg chg="mod">
          <ac:chgData name="Marilyn Alda McLeish (2316784)" userId="S::2316784@student.uwtsd.ac.uk::7a116c75-ecc1-47d9-8f3c-6b311d994116" providerId="AD" clId="Web-{4818DA0D-8072-F034-18BE-81DA567133DF}" dt="2026-10-21T16:04:58.400" v="5646" actId="20577"/>
          <ac:spMkLst>
            <pc:docMk/>
            <pc:sldMk cId="2537319247" sldId="265"/>
            <ac:spMk id="5" creationId="{3FF4ACF4-1404-AB22-A6D3-242811FAC7CF}"/>
          </ac:spMkLst>
        </pc:spChg>
      </pc:sldChg>
      <pc:sldChg chg="addSp delSp modSp new">
        <pc:chgData name="Marilyn Alda McLeish (2316784)" userId="S::2316784@student.uwtsd.ac.uk::7a116c75-ecc1-47d9-8f3c-6b311d994116" providerId="AD" clId="Web-{4818DA0D-8072-F034-18BE-81DA567133DF}" dt="2026-10-21T01:51:42.493" v="4083" actId="14100"/>
        <pc:sldMkLst>
          <pc:docMk/>
          <pc:sldMk cId="1412848220" sldId="266"/>
        </pc:sldMkLst>
        <pc:spChg chg="mod">
          <ac:chgData name="Marilyn Alda McLeish (2316784)" userId="S::2316784@student.uwtsd.ac.uk::7a116c75-ecc1-47d9-8f3c-6b311d994116" providerId="AD" clId="Web-{4818DA0D-8072-F034-18BE-81DA567133DF}" dt="2026-10-21T00:50:26.300" v="2057" actId="20577"/>
          <ac:spMkLst>
            <pc:docMk/>
            <pc:sldMk cId="1412848220" sldId="266"/>
            <ac:spMk id="2" creationId="{93E1A237-E5F1-C975-B12E-3C8A2916F596}"/>
          </ac:spMkLst>
        </pc:spChg>
        <pc:spChg chg="mod">
          <ac:chgData name="Marilyn Alda McLeish (2316784)" userId="S::2316784@student.uwtsd.ac.uk::7a116c75-ecc1-47d9-8f3c-6b311d994116" providerId="AD" clId="Web-{4818DA0D-8072-F034-18BE-81DA567133DF}" dt="2026-10-21T01:51:42.493" v="4083" actId="14100"/>
          <ac:spMkLst>
            <pc:docMk/>
            <pc:sldMk cId="1412848220" sldId="266"/>
            <ac:spMk id="5" creationId="{D5A0F6E1-18DA-5457-C345-5A7BE2BAC53D}"/>
          </ac:spMkLst>
        </pc:spChg>
        <pc:spChg chg="mod">
          <ac:chgData name="Marilyn Alda McLeish (2316784)" userId="S::2316784@student.uwtsd.ac.uk::7a116c75-ecc1-47d9-8f3c-6b311d994116" providerId="AD" clId="Web-{4818DA0D-8072-F034-18BE-81DA567133DF}" dt="2026-10-21T00:55:47.374" v="2466" actId="20577"/>
          <ac:spMkLst>
            <pc:docMk/>
            <pc:sldMk cId="1412848220" sldId="266"/>
            <ac:spMk id="6" creationId="{926E27D5-AE03-C379-B5BB-7AE9A08AC8B3}"/>
          </ac:spMkLst>
        </pc:spChg>
        <pc:spChg chg="add mod">
          <ac:chgData name="Marilyn Alda McLeish (2316784)" userId="S::2316784@student.uwtsd.ac.uk::7a116c75-ecc1-47d9-8f3c-6b311d994116" providerId="AD" clId="Web-{4818DA0D-8072-F034-18BE-81DA567133DF}" dt="2026-10-21T01:02:40.997" v="2488" actId="1076"/>
          <ac:spMkLst>
            <pc:docMk/>
            <pc:sldMk cId="1412848220" sldId="266"/>
            <ac:spMk id="15" creationId="{7AF428F1-3611-1655-BEEE-90C972B50CF5}"/>
          </ac:spMkLst>
        </pc:spChg>
        <pc:picChg chg="add mod ord">
          <ac:chgData name="Marilyn Alda McLeish (2316784)" userId="S::2316784@student.uwtsd.ac.uk::7a116c75-ecc1-47d9-8f3c-6b311d994116" providerId="AD" clId="Web-{4818DA0D-8072-F034-18BE-81DA567133DF}" dt="2026-10-21T01:02:45.591" v="2489" actId="1076"/>
          <ac:picMkLst>
            <pc:docMk/>
            <pc:sldMk cId="1412848220" sldId="266"/>
            <ac:picMk id="14" creationId="{8BB5CE08-70C7-C664-EED0-3CADCCE38EDE}"/>
          </ac:picMkLst>
        </pc:picChg>
      </pc:sldChg>
      <pc:sldChg chg="addSp delSp modSp new mod modClrScheme chgLayout">
        <pc:chgData name="Marilyn Alda McLeish (2316784)" userId="S::2316784@student.uwtsd.ac.uk::7a116c75-ecc1-47d9-8f3c-6b311d994116" providerId="AD" clId="Web-{4818DA0D-8072-F034-18BE-81DA567133DF}" dt="2026-10-21T15:44:42.724" v="5575" actId="20577"/>
        <pc:sldMkLst>
          <pc:docMk/>
          <pc:sldMk cId="2845592123" sldId="268"/>
        </pc:sldMkLst>
        <pc:spChg chg="mod">
          <ac:chgData name="Marilyn Alda McLeish (2316784)" userId="S::2316784@student.uwtsd.ac.uk::7a116c75-ecc1-47d9-8f3c-6b311d994116" providerId="AD" clId="Web-{4818DA0D-8072-F034-18BE-81DA567133DF}" dt="2026-10-21T01:36:21.788" v="3526"/>
          <ac:spMkLst>
            <pc:docMk/>
            <pc:sldMk cId="2845592123" sldId="268"/>
            <ac:spMk id="2" creationId="{52EDC979-FA63-F7EC-0EC7-B1DBB02B1096}"/>
          </ac:spMkLst>
        </pc:spChg>
        <pc:spChg chg="mod ord">
          <ac:chgData name="Marilyn Alda McLeish (2316784)" userId="S::2316784@student.uwtsd.ac.uk::7a116c75-ecc1-47d9-8f3c-6b311d994116" providerId="AD" clId="Web-{4818DA0D-8072-F034-18BE-81DA567133DF}" dt="2026-10-21T15:44:42.724" v="5575" actId="20577"/>
          <ac:spMkLst>
            <pc:docMk/>
            <pc:sldMk cId="2845592123" sldId="268"/>
            <ac:spMk id="4" creationId="{EF570093-1418-622F-96A8-488BFBE3EFFD}"/>
          </ac:spMkLst>
        </pc:spChg>
        <pc:spChg chg="mod">
          <ac:chgData name="Marilyn Alda McLeish (2316784)" userId="S::2316784@student.uwtsd.ac.uk::7a116c75-ecc1-47d9-8f3c-6b311d994116" providerId="AD" clId="Web-{4818DA0D-8072-F034-18BE-81DA567133DF}" dt="2026-10-21T01:36:21.788" v="3526"/>
          <ac:spMkLst>
            <pc:docMk/>
            <pc:sldMk cId="2845592123" sldId="268"/>
            <ac:spMk id="6" creationId="{4F6F72EC-35B9-465B-C9D2-ED4ED0C1CB57}"/>
          </ac:spMkLst>
        </pc:spChg>
        <pc:spChg chg="mod">
          <ac:chgData name="Marilyn Alda McLeish (2316784)" userId="S::2316784@student.uwtsd.ac.uk::7a116c75-ecc1-47d9-8f3c-6b311d994116" providerId="AD" clId="Web-{4818DA0D-8072-F034-18BE-81DA567133DF}" dt="2026-10-21T01:36:21.788" v="3526"/>
          <ac:spMkLst>
            <pc:docMk/>
            <pc:sldMk cId="2845592123" sldId="268"/>
            <ac:spMk id="7" creationId="{15D40E33-CDA5-00AA-46AF-703C481F2276}"/>
          </ac:spMkLst>
        </pc:spChg>
        <pc:picChg chg="add mod ord">
          <ac:chgData name="Marilyn Alda McLeish (2316784)" userId="S::2316784@student.uwtsd.ac.uk::7a116c75-ecc1-47d9-8f3c-6b311d994116" providerId="AD" clId="Web-{4818DA0D-8072-F034-18BE-81DA567133DF}" dt="2026-10-21T01:36:21.788" v="3526"/>
          <ac:picMkLst>
            <pc:docMk/>
            <pc:sldMk cId="2845592123" sldId="268"/>
            <ac:picMk id="8" creationId="{42FD5525-5C0D-C806-8624-B021694CB1DB}"/>
          </ac:picMkLst>
        </pc:picChg>
      </pc:sldChg>
      <pc:sldChg chg="addSp delSp modSp new mod modClrScheme chgLayout">
        <pc:chgData name="Marilyn Alda McLeish (2316784)" userId="S::2316784@student.uwtsd.ac.uk::7a116c75-ecc1-47d9-8f3c-6b311d994116" providerId="AD" clId="Web-{4818DA0D-8072-F034-18BE-81DA567133DF}" dt="2026-10-21T15:48:16.058" v="5588" actId="20577"/>
        <pc:sldMkLst>
          <pc:docMk/>
          <pc:sldMk cId="615478705" sldId="269"/>
        </pc:sldMkLst>
        <pc:spChg chg="mod">
          <ac:chgData name="Marilyn Alda McLeish (2316784)" userId="S::2316784@student.uwtsd.ac.uk::7a116c75-ecc1-47d9-8f3c-6b311d994116" providerId="AD" clId="Web-{4818DA0D-8072-F034-18BE-81DA567133DF}" dt="2026-10-21T01:50:47.788" v="4076" actId="14100"/>
          <ac:spMkLst>
            <pc:docMk/>
            <pc:sldMk cId="615478705" sldId="269"/>
            <ac:spMk id="2" creationId="{DE39E605-AD77-4690-AA8E-7D06E95D15B4}"/>
          </ac:spMkLst>
        </pc:spChg>
        <pc:spChg chg="mod ord">
          <ac:chgData name="Marilyn Alda McLeish (2316784)" userId="S::2316784@student.uwtsd.ac.uk::7a116c75-ecc1-47d9-8f3c-6b311d994116" providerId="AD" clId="Web-{4818DA0D-8072-F034-18BE-81DA567133DF}" dt="2026-10-21T01:50:15.271" v="4068"/>
          <ac:spMkLst>
            <pc:docMk/>
            <pc:sldMk cId="615478705" sldId="269"/>
            <ac:spMk id="4" creationId="{6FE12F6D-F065-72BE-CA2C-ED7DE9671362}"/>
          </ac:spMkLst>
        </pc:spChg>
        <pc:spChg chg="mod ord">
          <ac:chgData name="Marilyn Alda McLeish (2316784)" userId="S::2316784@student.uwtsd.ac.uk::7a116c75-ecc1-47d9-8f3c-6b311d994116" providerId="AD" clId="Web-{4818DA0D-8072-F034-18BE-81DA567133DF}" dt="2026-10-21T01:50:15.271" v="4068"/>
          <ac:spMkLst>
            <pc:docMk/>
            <pc:sldMk cId="615478705" sldId="269"/>
            <ac:spMk id="5" creationId="{DBF65B47-8DB7-46C5-0556-78AFA30943D1}"/>
          </ac:spMkLst>
        </pc:spChg>
        <pc:spChg chg="mod">
          <ac:chgData name="Marilyn Alda McLeish (2316784)" userId="S::2316784@student.uwtsd.ac.uk::7a116c75-ecc1-47d9-8f3c-6b311d994116" providerId="AD" clId="Web-{4818DA0D-8072-F034-18BE-81DA567133DF}" dt="2026-10-21T15:48:16.058" v="5588" actId="20577"/>
          <ac:spMkLst>
            <pc:docMk/>
            <pc:sldMk cId="615478705" sldId="269"/>
            <ac:spMk id="6" creationId="{EB4B20EE-4EF6-A5C3-BF1B-EB5C9200A1AB}"/>
          </ac:spMkLst>
        </pc:spChg>
        <pc:picChg chg="add mod ord">
          <ac:chgData name="Marilyn Alda McLeish (2316784)" userId="S::2316784@student.uwtsd.ac.uk::7a116c75-ecc1-47d9-8f3c-6b311d994116" providerId="AD" clId="Web-{4818DA0D-8072-F034-18BE-81DA567133DF}" dt="2026-10-21T01:50:15.271" v="4068"/>
          <ac:picMkLst>
            <pc:docMk/>
            <pc:sldMk cId="615478705" sldId="269"/>
            <ac:picMk id="8" creationId="{4AF680B1-38D3-71E2-DC6A-CB3F0F64FC61}"/>
          </ac:picMkLst>
        </pc:picChg>
      </pc:sldChg>
      <pc:sldChg chg="addSp delSp modSp new mod modClrScheme chgLayout">
        <pc:chgData name="Marilyn Alda McLeish (2316784)" userId="S::2316784@student.uwtsd.ac.uk::7a116c75-ecc1-47d9-8f3c-6b311d994116" providerId="AD" clId="Web-{4818DA0D-8072-F034-18BE-81DA567133DF}" dt="2026-10-21T15:57:44.888" v="5632" actId="20577"/>
        <pc:sldMkLst>
          <pc:docMk/>
          <pc:sldMk cId="342448661" sldId="270"/>
        </pc:sldMkLst>
        <pc:spChg chg="mod ord">
          <ac:chgData name="Marilyn Alda McLeish (2316784)" userId="S::2316784@student.uwtsd.ac.uk::7a116c75-ecc1-47d9-8f3c-6b311d994116" providerId="AD" clId="Web-{4818DA0D-8072-F034-18BE-81DA567133DF}" dt="2026-10-21T02:07:51.339" v="5036"/>
          <ac:spMkLst>
            <pc:docMk/>
            <pc:sldMk cId="342448661" sldId="270"/>
            <ac:spMk id="2" creationId="{01CC925E-C2EB-CC00-A817-9772F2ADD59D}"/>
          </ac:spMkLst>
        </pc:spChg>
        <pc:spChg chg="mod ord">
          <ac:chgData name="Marilyn Alda McLeish (2316784)" userId="S::2316784@student.uwtsd.ac.uk::7a116c75-ecc1-47d9-8f3c-6b311d994116" providerId="AD" clId="Web-{4818DA0D-8072-F034-18BE-81DA567133DF}" dt="2026-10-21T02:07:51.339" v="5036"/>
          <ac:spMkLst>
            <pc:docMk/>
            <pc:sldMk cId="342448661" sldId="270"/>
            <ac:spMk id="5" creationId="{8D95C576-4ADD-AFBA-0B54-09245624A818}"/>
          </ac:spMkLst>
        </pc:spChg>
        <pc:spChg chg="mod ord">
          <ac:chgData name="Marilyn Alda McLeish (2316784)" userId="S::2316784@student.uwtsd.ac.uk::7a116c75-ecc1-47d9-8f3c-6b311d994116" providerId="AD" clId="Web-{4818DA0D-8072-F034-18BE-81DA567133DF}" dt="2026-10-21T02:07:51.339" v="5036"/>
          <ac:spMkLst>
            <pc:docMk/>
            <pc:sldMk cId="342448661" sldId="270"/>
            <ac:spMk id="7" creationId="{8077DA6C-EF7C-6D0C-81AC-A42A1781B4E2}"/>
          </ac:spMkLst>
        </pc:spChg>
        <pc:graphicFrameChg chg="add mod ord modGraphic">
          <ac:chgData name="Marilyn Alda McLeish (2316784)" userId="S::2316784@student.uwtsd.ac.uk::7a116c75-ecc1-47d9-8f3c-6b311d994116" providerId="AD" clId="Web-{4818DA0D-8072-F034-18BE-81DA567133DF}" dt="2026-10-21T02:07:51.339" v="5036"/>
          <ac:graphicFrameMkLst>
            <pc:docMk/>
            <pc:sldMk cId="342448661" sldId="270"/>
            <ac:graphicFrameMk id="9" creationId="{3A9E3C94-DED5-2594-A4CB-901B30C810DD}"/>
          </ac:graphicFrameMkLst>
        </pc:graphicFrameChg>
      </pc:sldChg>
      <pc:sldChg chg="addSp delSp modSp new mod modClrScheme chgLayout">
        <pc:chgData name="Marilyn Alda McLeish (2316784)" userId="S::2316784@student.uwtsd.ac.uk::7a116c75-ecc1-47d9-8f3c-6b311d994116" providerId="AD" clId="Web-{4818DA0D-8072-F034-18BE-81DA567133DF}" dt="2026-10-21T02:14:11.869" v="5334"/>
        <pc:sldMkLst>
          <pc:docMk/>
          <pc:sldMk cId="2557107892" sldId="271"/>
        </pc:sldMkLst>
        <pc:spChg chg="mod">
          <ac:chgData name="Marilyn Alda McLeish (2316784)" userId="S::2316784@student.uwtsd.ac.uk::7a116c75-ecc1-47d9-8f3c-6b311d994116" providerId="AD" clId="Web-{4818DA0D-8072-F034-18BE-81DA567133DF}" dt="2026-10-21T02:14:11.869" v="5334"/>
          <ac:spMkLst>
            <pc:docMk/>
            <pc:sldMk cId="2557107892" sldId="271"/>
            <ac:spMk id="6" creationId="{17EB46C5-8D7F-47F9-D3FA-0922C19BDBD3}"/>
          </ac:spMkLst>
        </pc:spChg>
        <pc:spChg chg="mod">
          <ac:chgData name="Marilyn Alda McLeish (2316784)" userId="S::2316784@student.uwtsd.ac.uk::7a116c75-ecc1-47d9-8f3c-6b311d994116" providerId="AD" clId="Web-{4818DA0D-8072-F034-18BE-81DA567133DF}" dt="2026-10-21T02:14:11.869" v="5334"/>
          <ac:spMkLst>
            <pc:docMk/>
            <pc:sldMk cId="2557107892" sldId="271"/>
            <ac:spMk id="7" creationId="{CA258E9F-0798-D3DF-80AC-3D9BFE74B6FB}"/>
          </ac:spMkLst>
        </pc:spChg>
        <pc:spChg chg="add mod">
          <ac:chgData name="Marilyn Alda McLeish (2316784)" userId="S::2316784@student.uwtsd.ac.uk::7a116c75-ecc1-47d9-8f3c-6b311d994116" providerId="AD" clId="Web-{4818DA0D-8072-F034-18BE-81DA567133DF}" dt="2026-10-21T02:14:11.869" v="5334"/>
          <ac:spMkLst>
            <pc:docMk/>
            <pc:sldMk cId="2557107892" sldId="271"/>
            <ac:spMk id="12" creationId="{E3B00F37-0460-66FF-0058-A54D1C4D8DFB}"/>
          </ac:spMkLst>
        </pc:spChg>
        <pc:spChg chg="add mod">
          <ac:chgData name="Marilyn Alda McLeish (2316784)" userId="S::2316784@student.uwtsd.ac.uk::7a116c75-ecc1-47d9-8f3c-6b311d994116" providerId="AD" clId="Web-{4818DA0D-8072-F034-18BE-81DA567133DF}" dt="2026-10-21T02:14:11.869" v="5334"/>
          <ac:spMkLst>
            <pc:docMk/>
            <pc:sldMk cId="2557107892" sldId="271"/>
            <ac:spMk id="14" creationId="{942336F2-54AF-BC85-AE7E-05A1B317C6C7}"/>
          </ac:spMkLst>
        </pc:spChg>
      </pc:sldChg>
      <pc:sldChg chg="add del ord">
        <pc:chgData name="Marilyn Alda McLeish (2316784)" userId="S::2316784@student.uwtsd.ac.uk::7a116c75-ecc1-47d9-8f3c-6b311d994116" providerId="AD" clId="Web-{4818DA0D-8072-F034-18BE-81DA567133DF}" dt="2026-10-25T15:27:14.253" v="6188"/>
        <pc:sldMkLst>
          <pc:docMk/>
          <pc:sldMk cId="853877785" sldId="274"/>
        </pc:sldMkLst>
      </pc:sldChg>
      <pc:sldChg chg="modSp add del ord">
        <pc:chgData name="Marilyn Alda McLeish (2316784)" userId="S::2316784@student.uwtsd.ac.uk::7a116c75-ecc1-47d9-8f3c-6b311d994116" providerId="AD" clId="Web-{4818DA0D-8072-F034-18BE-81DA567133DF}" dt="2026-10-25T15:27:17.362" v="6189"/>
        <pc:sldMkLst>
          <pc:docMk/>
          <pc:sldMk cId="298762888" sldId="275"/>
        </pc:sldMkLst>
      </pc:sldChg>
      <pc:sldChg chg="add del">
        <pc:chgData name="Marilyn Alda McLeish (2316784)" userId="S::2316784@student.uwtsd.ac.uk::7a116c75-ecc1-47d9-8f3c-6b311d994116" providerId="AD" clId="Web-{4818DA0D-8072-F034-18BE-81DA567133DF}" dt="2026-10-25T15:27:04.018" v="6182"/>
        <pc:sldMkLst>
          <pc:docMk/>
          <pc:sldMk cId="2314527087" sldId="276"/>
        </pc:sldMkLst>
      </pc:sldChg>
      <pc:sldChg chg="add del">
        <pc:chgData name="Marilyn Alda McLeish (2316784)" userId="S::2316784@student.uwtsd.ac.uk::7a116c75-ecc1-47d9-8f3c-6b311d994116" providerId="AD" clId="Web-{4818DA0D-8072-F034-18BE-81DA567133DF}" dt="2026-10-25T15:27:17.394" v="6190"/>
        <pc:sldMkLst>
          <pc:docMk/>
          <pc:sldMk cId="3771425360" sldId="277"/>
        </pc:sldMkLst>
      </pc:sldChg>
      <pc:sldChg chg="modSp add del">
        <pc:chgData name="Marilyn Alda McLeish (2316784)" userId="S::2316784@student.uwtsd.ac.uk::7a116c75-ecc1-47d9-8f3c-6b311d994116" providerId="AD" clId="Web-{4818DA0D-8072-F034-18BE-81DA567133DF}" dt="2026-10-25T15:27:17.409" v="6191"/>
        <pc:sldMkLst>
          <pc:docMk/>
          <pc:sldMk cId="1953576206" sldId="278"/>
        </pc:sldMkLst>
      </pc:sldChg>
      <pc:sldChg chg="modSp add del">
        <pc:chgData name="Marilyn Alda McLeish (2316784)" userId="S::2316784@student.uwtsd.ac.uk::7a116c75-ecc1-47d9-8f3c-6b311d994116" providerId="AD" clId="Web-{4818DA0D-8072-F034-18BE-81DA567133DF}" dt="2026-10-25T15:27:20.300" v="6192"/>
        <pc:sldMkLst>
          <pc:docMk/>
          <pc:sldMk cId="3156487630" sldId="280"/>
        </pc:sldMkLst>
      </pc:sldChg>
      <pc:sldChg chg="modSp add del">
        <pc:chgData name="Marilyn Alda McLeish (2316784)" userId="S::2316784@student.uwtsd.ac.uk::7a116c75-ecc1-47d9-8f3c-6b311d994116" providerId="AD" clId="Web-{4818DA0D-8072-F034-18BE-81DA567133DF}" dt="2026-10-25T15:27:20.769" v="6193"/>
        <pc:sldMkLst>
          <pc:docMk/>
          <pc:sldMk cId="1657257280" sldId="281"/>
        </pc:sldMkLst>
      </pc:sldChg>
      <pc:sldChg chg="add del">
        <pc:chgData name="Marilyn Alda McLeish (2316784)" userId="S::2316784@student.uwtsd.ac.uk::7a116c75-ecc1-47d9-8f3c-6b311d994116" providerId="AD" clId="Web-{4818DA0D-8072-F034-18BE-81DA567133DF}" dt="2026-10-25T15:27:21.644" v="6194"/>
        <pc:sldMkLst>
          <pc:docMk/>
          <pc:sldMk cId="1879503478" sldId="282"/>
        </pc:sldMkLst>
      </pc:sldChg>
      <pc:sldChg chg="modSp add del">
        <pc:chgData name="Marilyn Alda McLeish (2316784)" userId="S::2316784@student.uwtsd.ac.uk::7a116c75-ecc1-47d9-8f3c-6b311d994116" providerId="AD" clId="Web-{4818DA0D-8072-F034-18BE-81DA567133DF}" dt="2026-10-25T15:27:22.566" v="6195"/>
        <pc:sldMkLst>
          <pc:docMk/>
          <pc:sldMk cId="3146719619" sldId="283"/>
        </pc:sldMkLst>
      </pc:sldChg>
      <pc:sldChg chg="add del">
        <pc:chgData name="Marilyn Alda McLeish (2316784)" userId="S::2316784@student.uwtsd.ac.uk::7a116c75-ecc1-47d9-8f3c-6b311d994116" providerId="AD" clId="Web-{4818DA0D-8072-F034-18BE-81DA567133DF}" dt="2026-10-25T15:27:23.253" v="6196"/>
        <pc:sldMkLst>
          <pc:docMk/>
          <pc:sldMk cId="1756968874" sldId="284"/>
        </pc:sldMkLst>
      </pc:sldChg>
      <pc:sldChg chg="add del">
        <pc:chgData name="Marilyn Alda McLeish (2316784)" userId="S::2316784@student.uwtsd.ac.uk::7a116c75-ecc1-47d9-8f3c-6b311d994116" providerId="AD" clId="Web-{4818DA0D-8072-F034-18BE-81DA567133DF}" dt="2026-10-25T15:27:23.769" v="6197"/>
        <pc:sldMkLst>
          <pc:docMk/>
          <pc:sldMk cId="1687003926" sldId="285"/>
        </pc:sldMkLst>
      </pc:sldChg>
      <pc:sldChg chg="modSp add del">
        <pc:chgData name="Marilyn Alda McLeish (2316784)" userId="S::2316784@student.uwtsd.ac.uk::7a116c75-ecc1-47d9-8f3c-6b311d994116" providerId="AD" clId="Web-{4818DA0D-8072-F034-18BE-81DA567133DF}" dt="2026-10-25T15:27:23.909" v="6198"/>
        <pc:sldMkLst>
          <pc:docMk/>
          <pc:sldMk cId="1917398366" sldId="286"/>
        </pc:sldMkLst>
      </pc:sldChg>
      <pc:sldChg chg="add del">
        <pc:chgData name="Marilyn Alda McLeish (2316784)" userId="S::2316784@student.uwtsd.ac.uk::7a116c75-ecc1-47d9-8f3c-6b311d994116" providerId="AD" clId="Web-{4818DA0D-8072-F034-18BE-81DA567133DF}" dt="2026-10-25T15:27:24.738" v="6199"/>
        <pc:sldMkLst>
          <pc:docMk/>
          <pc:sldMk cId="3234249401" sldId="287"/>
        </pc:sldMkLst>
      </pc:sldChg>
      <pc:sldChg chg="modSp add del ord">
        <pc:chgData name="Marilyn Alda McLeish (2316784)" userId="S::2316784@student.uwtsd.ac.uk::7a116c75-ecc1-47d9-8f3c-6b311d994116" providerId="AD" clId="Web-{4818DA0D-8072-F034-18BE-81DA567133DF}" dt="2026-10-25T15:27:06.018" v="6183"/>
        <pc:sldMkLst>
          <pc:docMk/>
          <pc:sldMk cId="986269274" sldId="288"/>
        </pc:sldMkLst>
      </pc:sldChg>
      <pc:sldChg chg="addSp delSp modSp new del mod ord modClrScheme chgLayout">
        <pc:chgData name="Marilyn Alda McLeish (2316784)" userId="S::2316784@student.uwtsd.ac.uk::7a116c75-ecc1-47d9-8f3c-6b311d994116" providerId="AD" clId="Web-{4818DA0D-8072-F034-18BE-81DA567133DF}" dt="2026-10-25T15:27:24.988" v="6200"/>
        <pc:sldMkLst>
          <pc:docMk/>
          <pc:sldMk cId="1346858722" sldId="290"/>
        </pc:sldMkLst>
      </pc:sldChg>
      <pc:sldChg chg="delSp modSp new mod modClrScheme chgLayout">
        <pc:chgData name="Marilyn Alda McLeish (2316784)" userId="S::2316784@student.uwtsd.ac.uk::7a116c75-ecc1-47d9-8f3c-6b311d994116" providerId="AD" clId="Web-{4818DA0D-8072-F034-18BE-81DA567133DF}" dt="2026-10-21T16:44:16.454" v="5794" actId="14100"/>
        <pc:sldMkLst>
          <pc:docMk/>
          <pc:sldMk cId="2541433331" sldId="291"/>
        </pc:sldMkLst>
        <pc:spChg chg="mod">
          <ac:chgData name="Marilyn Alda McLeish (2316784)" userId="S::2316784@student.uwtsd.ac.uk::7a116c75-ecc1-47d9-8f3c-6b311d994116" providerId="AD" clId="Web-{4818DA0D-8072-F034-18BE-81DA567133DF}" dt="2026-10-21T16:43:55.938" v="5792" actId="14100"/>
          <ac:spMkLst>
            <pc:docMk/>
            <pc:sldMk cId="2541433331" sldId="291"/>
            <ac:spMk id="2" creationId="{59398A8F-00AE-6876-EC0E-875E46D8411A}"/>
          </ac:spMkLst>
        </pc:spChg>
        <pc:spChg chg="mod">
          <ac:chgData name="Marilyn Alda McLeish (2316784)" userId="S::2316784@student.uwtsd.ac.uk::7a116c75-ecc1-47d9-8f3c-6b311d994116" providerId="AD" clId="Web-{4818DA0D-8072-F034-18BE-81DA567133DF}" dt="2026-10-21T16:44:16.454" v="5794" actId="14100"/>
          <ac:spMkLst>
            <pc:docMk/>
            <pc:sldMk cId="2541433331" sldId="291"/>
            <ac:spMk id="4" creationId="{50DCB35E-A567-AB2A-91FF-9751C8A2EF67}"/>
          </ac:spMkLst>
        </pc:spChg>
        <pc:spChg chg="mod">
          <ac:chgData name="Marilyn Alda McLeish (2316784)" userId="S::2316784@student.uwtsd.ac.uk::7a116c75-ecc1-47d9-8f3c-6b311d994116" providerId="AD" clId="Web-{4818DA0D-8072-F034-18BE-81DA567133DF}" dt="2026-10-21T16:42:28.779" v="5781"/>
          <ac:spMkLst>
            <pc:docMk/>
            <pc:sldMk cId="2541433331" sldId="291"/>
            <ac:spMk id="5" creationId="{5844C00C-5A3B-3210-A690-6C1C640A4DC4}"/>
          </ac:spMkLst>
        </pc:spChg>
        <pc:spChg chg="mod">
          <ac:chgData name="Marilyn Alda McLeish (2316784)" userId="S::2316784@student.uwtsd.ac.uk::7a116c75-ecc1-47d9-8f3c-6b311d994116" providerId="AD" clId="Web-{4818DA0D-8072-F034-18BE-81DA567133DF}" dt="2026-10-21T16:42:28.779" v="5781"/>
          <ac:spMkLst>
            <pc:docMk/>
            <pc:sldMk cId="2541433331" sldId="291"/>
            <ac:spMk id="6" creationId="{99D767C6-9E1E-58F5-0207-7C56A39E469E}"/>
          </ac:spMkLst>
        </pc:spChg>
      </pc:sldChg>
      <pc:sldMasterChg chg="addSldLayout">
        <pc:chgData name="Marilyn Alda McLeish (2316784)" userId="S::2316784@student.uwtsd.ac.uk::7a116c75-ecc1-47d9-8f3c-6b311d994116" providerId="AD" clId="Web-{4818DA0D-8072-F034-18BE-81DA567133DF}" dt="2026-10-21T02:23:24.216" v="5408"/>
        <pc:sldMasterMkLst>
          <pc:docMk/>
          <pc:sldMasterMk cId="3132383068" sldId="2147483758"/>
        </pc:sldMasterMkLst>
        <pc:sldLayoutChg chg="add">
          <pc:chgData name="Marilyn Alda McLeish (2316784)" userId="S::2316784@student.uwtsd.ac.uk::7a116c75-ecc1-47d9-8f3c-6b311d994116" providerId="AD" clId="Web-{4818DA0D-8072-F034-18BE-81DA567133DF}" dt="2026-10-21T02:23:22.388" v="5402"/>
          <pc:sldLayoutMkLst>
            <pc:docMk/>
            <pc:sldMasterMk cId="3132383068" sldId="2147483758"/>
            <pc:sldLayoutMk cId="899141296" sldId="2147483955"/>
          </pc:sldLayoutMkLst>
        </pc:sldLayoutChg>
        <pc:sldLayoutChg chg="add">
          <pc:chgData name="Marilyn Alda McLeish (2316784)" userId="S::2316784@student.uwtsd.ac.uk::7a116c75-ecc1-47d9-8f3c-6b311d994116" providerId="AD" clId="Web-{4818DA0D-8072-F034-18BE-81DA567133DF}" dt="2026-10-21T02:23:22.997" v="5403"/>
          <pc:sldLayoutMkLst>
            <pc:docMk/>
            <pc:sldMasterMk cId="3132383068" sldId="2147483758"/>
            <pc:sldLayoutMk cId="3982176208" sldId="2147483956"/>
          </pc:sldLayoutMkLst>
        </pc:sldLayoutChg>
        <pc:sldLayoutChg chg="add">
          <pc:chgData name="Marilyn Alda McLeish (2316784)" userId="S::2316784@student.uwtsd.ac.uk::7a116c75-ecc1-47d9-8f3c-6b311d994116" providerId="AD" clId="Web-{4818DA0D-8072-F034-18BE-81DA567133DF}" dt="2026-10-21T02:23:23.247" v="5404"/>
          <pc:sldLayoutMkLst>
            <pc:docMk/>
            <pc:sldMasterMk cId="3132383068" sldId="2147483758"/>
            <pc:sldLayoutMk cId="1857045376" sldId="2147483957"/>
          </pc:sldLayoutMkLst>
        </pc:sldLayoutChg>
        <pc:sldLayoutChg chg="add">
          <pc:chgData name="Marilyn Alda McLeish (2316784)" userId="S::2316784@student.uwtsd.ac.uk::7a116c75-ecc1-47d9-8f3c-6b311d994116" providerId="AD" clId="Web-{4818DA0D-8072-F034-18BE-81DA567133DF}" dt="2026-10-21T02:23:23.451" v="5405"/>
          <pc:sldLayoutMkLst>
            <pc:docMk/>
            <pc:sldMasterMk cId="3132383068" sldId="2147483758"/>
            <pc:sldLayoutMk cId="3387048771" sldId="2147483958"/>
          </pc:sldLayoutMkLst>
        </pc:sldLayoutChg>
        <pc:sldLayoutChg chg="add">
          <pc:chgData name="Marilyn Alda McLeish (2316784)" userId="S::2316784@student.uwtsd.ac.uk::7a116c75-ecc1-47d9-8f3c-6b311d994116" providerId="AD" clId="Web-{4818DA0D-8072-F034-18BE-81DA567133DF}" dt="2026-10-21T02:23:23.701" v="5406"/>
          <pc:sldLayoutMkLst>
            <pc:docMk/>
            <pc:sldMasterMk cId="3132383068" sldId="2147483758"/>
            <pc:sldLayoutMk cId="1457349446" sldId="2147483959"/>
          </pc:sldLayoutMkLst>
        </pc:sldLayoutChg>
        <pc:sldLayoutChg chg="add">
          <pc:chgData name="Marilyn Alda McLeish (2316784)" userId="S::2316784@student.uwtsd.ac.uk::7a116c75-ecc1-47d9-8f3c-6b311d994116" providerId="AD" clId="Web-{4818DA0D-8072-F034-18BE-81DA567133DF}" dt="2026-10-21T02:23:24.216" v="5408"/>
          <pc:sldLayoutMkLst>
            <pc:docMk/>
            <pc:sldMasterMk cId="3132383068" sldId="2147483758"/>
            <pc:sldLayoutMk cId="1024703022" sldId="2147483960"/>
          </pc:sldLayoutMkLst>
        </pc:sldLayoutChg>
      </pc:sldMasterChg>
    </pc:docChg>
  </pc:docChgLst>
  <pc:docChgLst>
    <pc:chgData name="Marilyn Alda McLeish (2316784)" userId="S::2316784@student.uwtsd.ac.uk::7a116c75-ecc1-47d9-8f3c-6b311d994116" providerId="AD" clId="Web-{08AA73C5-3EA9-9316-DD47-8F05E203C42E}"/>
    <pc:docChg chg="addSld delSld modSld">
      <pc:chgData name="Marilyn Alda McLeish (2316784)" userId="S::2316784@student.uwtsd.ac.uk::7a116c75-ecc1-47d9-8f3c-6b311d994116" providerId="AD" clId="Web-{08AA73C5-3EA9-9316-DD47-8F05E203C42E}" dt="2026-10-26T12:51:13.413" v="219" actId="1076"/>
      <pc:docMkLst>
        <pc:docMk/>
      </pc:docMkLst>
      <pc:sldChg chg="add">
        <pc:chgData name="Marilyn Alda McLeish (2316784)" userId="S::2316784@student.uwtsd.ac.uk::7a116c75-ecc1-47d9-8f3c-6b311d994116" providerId="AD" clId="Web-{08AA73C5-3EA9-9316-DD47-8F05E203C42E}" dt="2026-10-26T12:32:35.824" v="0"/>
        <pc:sldMkLst>
          <pc:docMk/>
          <pc:sldMk cId="0" sldId="257"/>
        </pc:sldMkLst>
      </pc:sldChg>
      <pc:sldChg chg="addSp delSp modSp mod modClrScheme addAnim delAnim chgLayout">
        <pc:chgData name="Marilyn Alda McLeish (2316784)" userId="S::2316784@student.uwtsd.ac.uk::7a116c75-ecc1-47d9-8f3c-6b311d994116" providerId="AD" clId="Web-{08AA73C5-3EA9-9316-DD47-8F05E203C42E}" dt="2026-10-26T12:51:13.413" v="219" actId="1076"/>
        <pc:sldMkLst>
          <pc:docMk/>
          <pc:sldMk cId="2557107892" sldId="271"/>
        </pc:sldMkLst>
        <pc:spChg chg="add del mod">
          <ac:chgData name="Marilyn Alda McLeish (2316784)" userId="S::2316784@student.uwtsd.ac.uk::7a116c75-ecc1-47d9-8f3c-6b311d994116" providerId="AD" clId="Web-{08AA73C5-3EA9-9316-DD47-8F05E203C42E}" dt="2026-10-26T12:45:22.009" v="162"/>
          <ac:spMkLst>
            <pc:docMk/>
            <pc:sldMk cId="2557107892" sldId="271"/>
            <ac:spMk id="2" creationId="{A9F61785-5274-8BED-8557-A09730D9DDF2}"/>
          </ac:spMkLst>
        </pc:spChg>
        <pc:spChg chg="del mod">
          <ac:chgData name="Marilyn Alda McLeish (2316784)" userId="S::2316784@student.uwtsd.ac.uk::7a116c75-ecc1-47d9-8f3c-6b311d994116" providerId="AD" clId="Web-{08AA73C5-3EA9-9316-DD47-8F05E203C42E}" dt="2026-10-26T12:45:26.697" v="164"/>
          <ac:spMkLst>
            <pc:docMk/>
            <pc:sldMk cId="2557107892" sldId="271"/>
            <ac:spMk id="3" creationId="{39DD86AC-587E-8D7F-3825-359343EEA853}"/>
          </ac:spMkLst>
        </pc:spChg>
        <pc:spChg chg="add mod ord">
          <ac:chgData name="Marilyn Alda McLeish (2316784)" userId="S::2316784@student.uwtsd.ac.uk::7a116c75-ecc1-47d9-8f3c-6b311d994116" providerId="AD" clId="Web-{08AA73C5-3EA9-9316-DD47-8F05E203C42E}" dt="2026-10-26T12:49:36.659" v="216" actId="20577"/>
          <ac:spMkLst>
            <pc:docMk/>
            <pc:sldMk cId="2557107892" sldId="271"/>
            <ac:spMk id="4" creationId="{6BA27B90-F3D8-5757-FD8C-99C0DFE8C274}"/>
          </ac:spMkLst>
        </pc:spChg>
        <pc:spChg chg="mod">
          <ac:chgData name="Marilyn Alda McLeish (2316784)" userId="S::2316784@student.uwtsd.ac.uk::7a116c75-ecc1-47d9-8f3c-6b311d994116" providerId="AD" clId="Web-{08AA73C5-3EA9-9316-DD47-8F05E203C42E}" dt="2026-10-26T12:48:16.875" v="203"/>
          <ac:spMkLst>
            <pc:docMk/>
            <pc:sldMk cId="2557107892" sldId="271"/>
            <ac:spMk id="6" creationId="{17EB46C5-8D7F-47F9-D3FA-0922C19BDBD3}"/>
          </ac:spMkLst>
        </pc:spChg>
        <pc:spChg chg="mod">
          <ac:chgData name="Marilyn Alda McLeish (2316784)" userId="S::2316784@student.uwtsd.ac.uk::7a116c75-ecc1-47d9-8f3c-6b311d994116" providerId="AD" clId="Web-{08AA73C5-3EA9-9316-DD47-8F05E203C42E}" dt="2026-10-26T12:48:16.875" v="203"/>
          <ac:spMkLst>
            <pc:docMk/>
            <pc:sldMk cId="2557107892" sldId="271"/>
            <ac:spMk id="7" creationId="{CA258E9F-0798-D3DF-80AC-3D9BFE74B6FB}"/>
          </ac:spMkLst>
        </pc:spChg>
        <pc:spChg chg="mod">
          <ac:chgData name="Marilyn Alda McLeish (2316784)" userId="S::2316784@student.uwtsd.ac.uk::7a116c75-ecc1-47d9-8f3c-6b311d994116" providerId="AD" clId="Web-{08AA73C5-3EA9-9316-DD47-8F05E203C42E}" dt="2026-10-26T12:48:16.875" v="203"/>
          <ac:spMkLst>
            <pc:docMk/>
            <pc:sldMk cId="2557107892" sldId="271"/>
            <ac:spMk id="12" creationId="{E3B00F37-0460-66FF-0058-A54D1C4D8DFB}"/>
          </ac:spMkLst>
        </pc:spChg>
        <pc:spChg chg="mod">
          <ac:chgData name="Marilyn Alda McLeish (2316784)" userId="S::2316784@student.uwtsd.ac.uk::7a116c75-ecc1-47d9-8f3c-6b311d994116" providerId="AD" clId="Web-{08AA73C5-3EA9-9316-DD47-8F05E203C42E}" dt="2026-10-26T12:48:55.439" v="208" actId="1076"/>
          <ac:spMkLst>
            <pc:docMk/>
            <pc:sldMk cId="2557107892" sldId="271"/>
            <ac:spMk id="14" creationId="{942336F2-54AF-BC85-AE7E-05A1B317C6C7}"/>
          </ac:spMkLst>
        </pc:spChg>
        <pc:spChg chg="add del mod">
          <ac:chgData name="Marilyn Alda McLeish (2316784)" userId="S::2316784@student.uwtsd.ac.uk::7a116c75-ecc1-47d9-8f3c-6b311d994116" providerId="AD" clId="Web-{08AA73C5-3EA9-9316-DD47-8F05E203C42E}" dt="2026-10-26T12:48:50.626" v="207"/>
          <ac:spMkLst>
            <pc:docMk/>
            <pc:sldMk cId="2557107892" sldId="271"/>
            <ac:spMk id="20" creationId="{4D094316-9D85-4BD8-B81E-0569BBB68C65}"/>
          </ac:spMkLst>
        </pc:spChg>
        <pc:spChg chg="add del mod">
          <ac:chgData name="Marilyn Alda McLeish (2316784)" userId="S::2316784@student.uwtsd.ac.uk::7a116c75-ecc1-47d9-8f3c-6b311d994116" providerId="AD" clId="Web-{08AA73C5-3EA9-9316-DD47-8F05E203C42E}" dt="2026-10-26T12:48:46.845" v="206"/>
          <ac:spMkLst>
            <pc:docMk/>
            <pc:sldMk cId="2557107892" sldId="271"/>
            <ac:spMk id="22" creationId="{0E1BE333-9350-7316-BBC8-4AB0AA3FF1C5}"/>
          </ac:spMkLst>
        </pc:spChg>
        <pc:picChg chg="add mod">
          <ac:chgData name="Marilyn Alda McLeish (2316784)" userId="S::2316784@student.uwtsd.ac.uk::7a116c75-ecc1-47d9-8f3c-6b311d994116" providerId="AD" clId="Web-{08AA73C5-3EA9-9316-DD47-8F05E203C42E}" dt="2026-10-26T12:51:13.413" v="219" actId="1076"/>
          <ac:picMkLst>
            <pc:docMk/>
            <pc:sldMk cId="2557107892" sldId="271"/>
            <ac:picMk id="5" creationId="{6E5D973C-205F-0D42-CD95-9C98CD01E145}"/>
          </ac:picMkLst>
        </pc:picChg>
        <pc:picChg chg="add del">
          <ac:chgData name="Marilyn Alda McLeish (2316784)" userId="S::2316784@student.uwtsd.ac.uk::7a116c75-ecc1-47d9-8f3c-6b311d994116" providerId="AD" clId="Web-{08AA73C5-3EA9-9316-DD47-8F05E203C42E}" dt="2026-10-26T12:48:39.626" v="205"/>
          <ac:picMkLst>
            <pc:docMk/>
            <pc:sldMk cId="2557107892" sldId="271"/>
            <ac:picMk id="16" creationId="{7C6B0CC3-20C3-CBCE-A85C-7610D8A7CA52}"/>
          </ac:picMkLst>
        </pc:picChg>
      </pc:sldChg>
      <pc:sldChg chg="modSp">
        <pc:chgData name="Marilyn Alda McLeish (2316784)" userId="S::2316784@student.uwtsd.ac.uk::7a116c75-ecc1-47d9-8f3c-6b311d994116" providerId="AD" clId="Web-{08AA73C5-3EA9-9316-DD47-8F05E203C42E}" dt="2026-10-26T12:41:22.969" v="71" actId="20577"/>
        <pc:sldMkLst>
          <pc:docMk/>
          <pc:sldMk cId="2541433331" sldId="291"/>
        </pc:sldMkLst>
        <pc:spChg chg="mod">
          <ac:chgData name="Marilyn Alda McLeish (2316784)" userId="S::2316784@student.uwtsd.ac.uk::7a116c75-ecc1-47d9-8f3c-6b311d994116" providerId="AD" clId="Web-{08AA73C5-3EA9-9316-DD47-8F05E203C42E}" dt="2026-10-26T12:41:22.969" v="71" actId="20577"/>
          <ac:spMkLst>
            <pc:docMk/>
            <pc:sldMk cId="2541433331" sldId="291"/>
            <ac:spMk id="4" creationId="{50DCB35E-A567-AB2A-91FF-9751C8A2EF67}"/>
          </ac:spMkLst>
        </pc:spChg>
      </pc:sldChg>
      <pc:sldChg chg="add">
        <pc:chgData name="Marilyn Alda McLeish (2316784)" userId="S::2316784@student.uwtsd.ac.uk::7a116c75-ecc1-47d9-8f3c-6b311d994116" providerId="AD" clId="Web-{08AA73C5-3EA9-9316-DD47-8F05E203C42E}" dt="2026-10-26T12:32:35.856" v="1"/>
        <pc:sldMkLst>
          <pc:docMk/>
          <pc:sldMk cId="1890764243" sldId="294"/>
        </pc:sldMkLst>
      </pc:sldChg>
      <pc:sldChg chg="add">
        <pc:chgData name="Marilyn Alda McLeish (2316784)" userId="S::2316784@student.uwtsd.ac.uk::7a116c75-ecc1-47d9-8f3c-6b311d994116" providerId="AD" clId="Web-{08AA73C5-3EA9-9316-DD47-8F05E203C42E}" dt="2026-10-26T12:32:36.090" v="2"/>
        <pc:sldMkLst>
          <pc:docMk/>
          <pc:sldMk cId="1771286575" sldId="295"/>
        </pc:sldMkLst>
      </pc:sldChg>
      <pc:sldChg chg="add">
        <pc:chgData name="Marilyn Alda McLeish (2316784)" userId="S::2316784@student.uwtsd.ac.uk::7a116c75-ecc1-47d9-8f3c-6b311d994116" providerId="AD" clId="Web-{08AA73C5-3EA9-9316-DD47-8F05E203C42E}" dt="2026-10-26T12:32:36.215" v="3"/>
        <pc:sldMkLst>
          <pc:docMk/>
          <pc:sldMk cId="2389363168" sldId="296"/>
        </pc:sldMkLst>
      </pc:sldChg>
      <pc:sldChg chg="add">
        <pc:chgData name="Marilyn Alda McLeish (2316784)" userId="S::2316784@student.uwtsd.ac.uk::7a116c75-ecc1-47d9-8f3c-6b311d994116" providerId="AD" clId="Web-{08AA73C5-3EA9-9316-DD47-8F05E203C42E}" dt="2026-10-26T12:32:36.324" v="4"/>
        <pc:sldMkLst>
          <pc:docMk/>
          <pc:sldMk cId="1103664758" sldId="297"/>
        </pc:sldMkLst>
      </pc:sldChg>
      <pc:sldChg chg="add">
        <pc:chgData name="Marilyn Alda McLeish (2316784)" userId="S::2316784@student.uwtsd.ac.uk::7a116c75-ecc1-47d9-8f3c-6b311d994116" providerId="AD" clId="Web-{08AA73C5-3EA9-9316-DD47-8F05E203C42E}" dt="2026-10-26T12:32:36.481" v="5"/>
        <pc:sldMkLst>
          <pc:docMk/>
          <pc:sldMk cId="1435322907" sldId="298"/>
        </pc:sldMkLst>
      </pc:sldChg>
      <pc:sldChg chg="add">
        <pc:chgData name="Marilyn Alda McLeish (2316784)" userId="S::2316784@student.uwtsd.ac.uk::7a116c75-ecc1-47d9-8f3c-6b311d994116" providerId="AD" clId="Web-{08AA73C5-3EA9-9316-DD47-8F05E203C42E}" dt="2026-10-26T12:32:36.574" v="6"/>
        <pc:sldMkLst>
          <pc:docMk/>
          <pc:sldMk cId="3320287390" sldId="299"/>
        </pc:sldMkLst>
      </pc:sldChg>
      <pc:sldChg chg="add">
        <pc:chgData name="Marilyn Alda McLeish (2316784)" userId="S::2316784@student.uwtsd.ac.uk::7a116c75-ecc1-47d9-8f3c-6b311d994116" providerId="AD" clId="Web-{08AA73C5-3EA9-9316-DD47-8F05E203C42E}" dt="2026-10-26T12:32:36.637" v="7"/>
        <pc:sldMkLst>
          <pc:docMk/>
          <pc:sldMk cId="3258598370" sldId="300"/>
        </pc:sldMkLst>
      </pc:sldChg>
      <pc:sldChg chg="delSp modSp new">
        <pc:chgData name="Marilyn Alda McLeish (2316784)" userId="S::2316784@student.uwtsd.ac.uk::7a116c75-ecc1-47d9-8f3c-6b311d994116" providerId="AD" clId="Web-{08AA73C5-3EA9-9316-DD47-8F05E203C42E}" dt="2026-10-26T12:44:45.211" v="156" actId="20577"/>
        <pc:sldMkLst>
          <pc:docMk/>
          <pc:sldMk cId="3763873989" sldId="301"/>
        </pc:sldMkLst>
        <pc:spChg chg="del">
          <ac:chgData name="Marilyn Alda McLeish (2316784)" userId="S::2316784@student.uwtsd.ac.uk::7a116c75-ecc1-47d9-8f3c-6b311d994116" providerId="AD" clId="Web-{08AA73C5-3EA9-9316-DD47-8F05E203C42E}" dt="2026-10-26T12:37:46.836" v="16"/>
          <ac:spMkLst>
            <pc:docMk/>
            <pc:sldMk cId="3763873989" sldId="301"/>
            <ac:spMk id="2" creationId="{8C6D316B-EFAC-69B5-9805-A9396223EED9}"/>
          </ac:spMkLst>
        </pc:spChg>
        <pc:spChg chg="del">
          <ac:chgData name="Marilyn Alda McLeish (2316784)" userId="S::2316784@student.uwtsd.ac.uk::7a116c75-ecc1-47d9-8f3c-6b311d994116" providerId="AD" clId="Web-{08AA73C5-3EA9-9316-DD47-8F05E203C42E}" dt="2026-10-26T12:37:51.664" v="17"/>
          <ac:spMkLst>
            <pc:docMk/>
            <pc:sldMk cId="3763873989" sldId="301"/>
            <ac:spMk id="3" creationId="{BB0847FC-1388-632A-74CB-592E87B325EF}"/>
          </ac:spMkLst>
        </pc:spChg>
        <pc:spChg chg="mod">
          <ac:chgData name="Marilyn Alda McLeish (2316784)" userId="S::2316784@student.uwtsd.ac.uk::7a116c75-ecc1-47d9-8f3c-6b311d994116" providerId="AD" clId="Web-{08AA73C5-3EA9-9316-DD47-8F05E203C42E}" dt="2026-10-26T12:44:45.211" v="156" actId="20577"/>
          <ac:spMkLst>
            <pc:docMk/>
            <pc:sldMk cId="3763873989" sldId="301"/>
            <ac:spMk id="4" creationId="{E0AC695D-CCB3-C10B-098D-DFF612803AEB}"/>
          </ac:spMkLst>
        </pc:spChg>
      </pc:sldChg>
      <pc:sldChg chg="delSp modSp new del">
        <pc:chgData name="Marilyn Alda McLeish (2316784)" userId="S::2316784@student.uwtsd.ac.uk::7a116c75-ecc1-47d9-8f3c-6b311d994116" providerId="AD" clId="Web-{08AA73C5-3EA9-9316-DD47-8F05E203C42E}" dt="2026-10-26T12:44:45.695" v="157"/>
        <pc:sldMkLst>
          <pc:docMk/>
          <pc:sldMk cId="3391490995" sldId="302"/>
        </pc:sldMkLst>
        <pc:spChg chg="del">
          <ac:chgData name="Marilyn Alda McLeish (2316784)" userId="S::2316784@student.uwtsd.ac.uk::7a116c75-ecc1-47d9-8f3c-6b311d994116" providerId="AD" clId="Web-{08AA73C5-3EA9-9316-DD47-8F05E203C42E}" dt="2026-10-26T12:38:25.025" v="24"/>
          <ac:spMkLst>
            <pc:docMk/>
            <pc:sldMk cId="3391490995" sldId="302"/>
            <ac:spMk id="2" creationId="{33D3A7B3-DEF4-1F8D-9961-B6FEF8E7784D}"/>
          </ac:spMkLst>
        </pc:spChg>
        <pc:spChg chg="del">
          <ac:chgData name="Marilyn Alda McLeish (2316784)" userId="S::2316784@student.uwtsd.ac.uk::7a116c75-ecc1-47d9-8f3c-6b311d994116" providerId="AD" clId="Web-{08AA73C5-3EA9-9316-DD47-8F05E203C42E}" dt="2026-10-26T12:38:32.088" v="25"/>
          <ac:spMkLst>
            <pc:docMk/>
            <pc:sldMk cId="3391490995" sldId="302"/>
            <ac:spMk id="3" creationId="{E542DE95-7743-48D2-241F-6CBB3E8B5577}"/>
          </ac:spMkLst>
        </pc:spChg>
        <pc:spChg chg="mod">
          <ac:chgData name="Marilyn Alda McLeish (2316784)" userId="S::2316784@student.uwtsd.ac.uk::7a116c75-ecc1-47d9-8f3c-6b311d994116" providerId="AD" clId="Web-{08AA73C5-3EA9-9316-DD47-8F05E203C42E}" dt="2026-10-26T12:43:47.880" v="149" actId="20577"/>
          <ac:spMkLst>
            <pc:docMk/>
            <pc:sldMk cId="3391490995" sldId="302"/>
            <ac:spMk id="4" creationId="{3B34CA6C-6294-75B4-6064-919E3D643C99}"/>
          </ac:spMkLst>
        </pc:spChg>
      </pc:sldChg>
    </pc:docChg>
  </pc:docChgLst>
  <pc:docChgLst>
    <pc:chgData name="Marilyn Alda McLeish (2316784)" userId="S::2316784@student.uwtsd.ac.uk::7a116c75-ecc1-47d9-8f3c-6b311d994116" providerId="AD" clId="Web-{00000000-0000-0000-0000-000000000000}"/>
    <pc:docChg chg="addSld delSld modSld sldOrd">
      <pc:chgData name="Marilyn Alda McLeish (2316784)" userId="S::2316784@student.uwtsd.ac.uk::7a116c75-ecc1-47d9-8f3c-6b311d994116" providerId="AD" clId="Web-{00000000-0000-0000-0000-000000000000}" dt="2026-10-25T16:54:42.078" v="1727" actId="20577"/>
      <pc:docMkLst>
        <pc:docMk/>
      </pc:docMkLst>
      <pc:sldChg chg="add">
        <pc:chgData name="Marilyn Alda McLeish (2316784)" userId="S::2316784@student.uwtsd.ac.uk::7a116c75-ecc1-47d9-8f3c-6b311d994116" providerId="AD" clId="Web-{00000000-0000-0000-0000-000000000000}" dt="2026-10-25T16:38:30.574" v="1676"/>
        <pc:sldMkLst>
          <pc:docMk/>
          <pc:sldMk cId="991619130" sldId="258"/>
        </pc:sldMkLst>
      </pc:sldChg>
      <pc:sldChg chg="add">
        <pc:chgData name="Marilyn Alda McLeish (2316784)" userId="S::2316784@student.uwtsd.ac.uk::7a116c75-ecc1-47d9-8f3c-6b311d994116" providerId="AD" clId="Web-{00000000-0000-0000-0000-000000000000}" dt="2026-10-25T16:38:30.762" v="1677"/>
        <pc:sldMkLst>
          <pc:docMk/>
          <pc:sldMk cId="481774274" sldId="259"/>
        </pc:sldMkLst>
      </pc:sldChg>
      <pc:sldChg chg="add">
        <pc:chgData name="Marilyn Alda McLeish (2316784)" userId="S::2316784@student.uwtsd.ac.uk::7a116c75-ecc1-47d9-8f3c-6b311d994116" providerId="AD" clId="Web-{00000000-0000-0000-0000-000000000000}" dt="2026-10-25T16:38:30.856" v="1678"/>
        <pc:sldMkLst>
          <pc:docMk/>
          <pc:sldMk cId="106884304" sldId="260"/>
        </pc:sldMkLst>
      </pc:sldChg>
      <pc:sldChg chg="modSp add mod modClrScheme chgLayout">
        <pc:chgData name="Marilyn Alda McLeish (2316784)" userId="S::2316784@student.uwtsd.ac.uk::7a116c75-ecc1-47d9-8f3c-6b311d994116" providerId="AD" clId="Web-{00000000-0000-0000-0000-000000000000}" dt="2026-10-25T16:39:52.280" v="1688"/>
        <pc:sldMkLst>
          <pc:docMk/>
          <pc:sldMk cId="988365015" sldId="261"/>
        </pc:sldMkLst>
        <pc:spChg chg="mod ord">
          <ac:chgData name="Marilyn Alda McLeish (2316784)" userId="S::2316784@student.uwtsd.ac.uk::7a116c75-ecc1-47d9-8f3c-6b311d994116" providerId="AD" clId="Web-{00000000-0000-0000-0000-000000000000}" dt="2026-10-25T16:39:52.280" v="1688"/>
          <ac:spMkLst>
            <pc:docMk/>
            <pc:sldMk cId="988365015" sldId="261"/>
            <ac:spMk id="3" creationId="{1DB7BC7A-6966-402B-B6D1-D650CA0FBF1A}"/>
          </ac:spMkLst>
        </pc:spChg>
        <pc:spChg chg="mod">
          <ac:chgData name="Marilyn Alda McLeish (2316784)" userId="S::2316784@student.uwtsd.ac.uk::7a116c75-ecc1-47d9-8f3c-6b311d994116" providerId="AD" clId="Web-{00000000-0000-0000-0000-000000000000}" dt="2026-10-25T16:39:52.280" v="1688"/>
          <ac:spMkLst>
            <pc:docMk/>
            <pc:sldMk cId="988365015" sldId="261"/>
            <ac:spMk id="4" creationId="{52D9679C-0ECA-4D9C-8BCA-A8E870679867}"/>
          </ac:spMkLst>
        </pc:spChg>
        <pc:spChg chg="mod ord">
          <ac:chgData name="Marilyn Alda McLeish (2316784)" userId="S::2316784@student.uwtsd.ac.uk::7a116c75-ecc1-47d9-8f3c-6b311d994116" providerId="AD" clId="Web-{00000000-0000-0000-0000-000000000000}" dt="2026-10-25T16:39:52.280" v="1688"/>
          <ac:spMkLst>
            <pc:docMk/>
            <pc:sldMk cId="988365015" sldId="261"/>
            <ac:spMk id="46" creationId="{037E7895-4110-A882-EB97-208C7E150CBB}"/>
          </ac:spMkLst>
        </pc:spChg>
        <pc:spChg chg="mod ord">
          <ac:chgData name="Marilyn Alda McLeish (2316784)" userId="S::2316784@student.uwtsd.ac.uk::7a116c75-ecc1-47d9-8f3c-6b311d994116" providerId="AD" clId="Web-{00000000-0000-0000-0000-000000000000}" dt="2026-10-25T16:39:52.280" v="1688"/>
          <ac:spMkLst>
            <pc:docMk/>
            <pc:sldMk cId="988365015" sldId="261"/>
            <ac:spMk id="51" creationId="{962FFCF1-ACC4-077A-6B5D-27EC7699F840}"/>
          </ac:spMkLst>
        </pc:spChg>
        <pc:spChg chg="mod">
          <ac:chgData name="Marilyn Alda McLeish (2316784)" userId="S::2316784@student.uwtsd.ac.uk::7a116c75-ecc1-47d9-8f3c-6b311d994116" providerId="AD" clId="Web-{00000000-0000-0000-0000-000000000000}" dt="2026-10-25T16:39:52.280" v="1688"/>
          <ac:spMkLst>
            <pc:docMk/>
            <pc:sldMk cId="988365015" sldId="261"/>
            <ac:spMk id="73" creationId="{97DD2CF8-A4DE-F6C1-FDAD-AACEA7D45C97}"/>
          </ac:spMkLst>
        </pc:spChg>
        <pc:picChg chg="mod">
          <ac:chgData name="Marilyn Alda McLeish (2316784)" userId="S::2316784@student.uwtsd.ac.uk::7a116c75-ecc1-47d9-8f3c-6b311d994116" providerId="AD" clId="Web-{00000000-0000-0000-0000-000000000000}" dt="2026-10-25T16:39:52.280" v="1688"/>
          <ac:picMkLst>
            <pc:docMk/>
            <pc:sldMk cId="988365015" sldId="261"/>
            <ac:picMk id="7" creationId="{CD6E3007-0D72-955E-158C-DE8924AEA7AB}"/>
          </ac:picMkLst>
        </pc:picChg>
      </pc:sldChg>
      <pc:sldChg chg="add">
        <pc:chgData name="Marilyn Alda McLeish (2316784)" userId="S::2316784@student.uwtsd.ac.uk::7a116c75-ecc1-47d9-8f3c-6b311d994116" providerId="AD" clId="Web-{00000000-0000-0000-0000-000000000000}" dt="2026-10-25T16:38:31.152" v="1680"/>
        <pc:sldMkLst>
          <pc:docMk/>
          <pc:sldMk cId="3337808068" sldId="262"/>
        </pc:sldMkLst>
      </pc:sldChg>
      <pc:sldChg chg="del">
        <pc:chgData name="Marilyn Alda McLeish (2316784)" userId="S::2316784@student.uwtsd.ac.uk::7a116c75-ecc1-47d9-8f3c-6b311d994116" providerId="AD" clId="Web-{00000000-0000-0000-0000-000000000000}" dt="2026-10-25T16:05:12.378" v="369"/>
        <pc:sldMkLst>
          <pc:docMk/>
          <pc:sldMk cId="674096073" sldId="263"/>
        </pc:sldMkLst>
      </pc:sldChg>
      <pc:sldChg chg="add">
        <pc:chgData name="Marilyn Alda McLeish (2316784)" userId="S::2316784@student.uwtsd.ac.uk::7a116c75-ecc1-47d9-8f3c-6b311d994116" providerId="AD" clId="Web-{00000000-0000-0000-0000-000000000000}" dt="2026-10-25T16:38:31.277" v="1681"/>
        <pc:sldMkLst>
          <pc:docMk/>
          <pc:sldMk cId="1619313981" sldId="263"/>
        </pc:sldMkLst>
      </pc:sldChg>
      <pc:sldChg chg="addSp modSp ord">
        <pc:chgData name="Marilyn Alda McLeish (2316784)" userId="S::2316784@student.uwtsd.ac.uk::7a116c75-ecc1-47d9-8f3c-6b311d994116" providerId="AD" clId="Web-{00000000-0000-0000-0000-000000000000}" dt="2026-10-25T16:39:21.279" v="1687"/>
        <pc:sldMkLst>
          <pc:docMk/>
          <pc:sldMk cId="1152143731" sldId="264"/>
        </pc:sldMkLst>
        <pc:spChg chg="add mod">
          <ac:chgData name="Marilyn Alda McLeish (2316784)" userId="S::2316784@student.uwtsd.ac.uk::7a116c75-ecc1-47d9-8f3c-6b311d994116" providerId="AD" clId="Web-{00000000-0000-0000-0000-000000000000}" dt="2026-10-25T15:47:00.161" v="3" actId="1076"/>
          <ac:spMkLst>
            <pc:docMk/>
            <pc:sldMk cId="1152143731" sldId="264"/>
            <ac:spMk id="3" creationId="{22A90AB1-58B1-D737-976A-79D5FEF47E9F}"/>
          </ac:spMkLst>
        </pc:spChg>
        <pc:spChg chg="mod">
          <ac:chgData name="Marilyn Alda McLeish (2316784)" userId="S::2316784@student.uwtsd.ac.uk::7a116c75-ecc1-47d9-8f3c-6b311d994116" providerId="AD" clId="Web-{00000000-0000-0000-0000-000000000000}" dt="2026-10-25T16:05:05.159" v="368" actId="20577"/>
          <ac:spMkLst>
            <pc:docMk/>
            <pc:sldMk cId="1152143731" sldId="264"/>
            <ac:spMk id="5" creationId="{8E6C2DAC-7AE3-0459-645A-5EC552F23FE9}"/>
          </ac:spMkLst>
        </pc:spChg>
      </pc:sldChg>
      <pc:sldChg chg="addSp delSp modSp mod modClrScheme chgLayout">
        <pc:chgData name="Marilyn Alda McLeish (2316784)" userId="S::2316784@student.uwtsd.ac.uk::7a116c75-ecc1-47d9-8f3c-6b311d994116" providerId="AD" clId="Web-{00000000-0000-0000-0000-000000000000}" dt="2026-10-25T16:04:15.236" v="358" actId="1076"/>
        <pc:sldMkLst>
          <pc:docMk/>
          <pc:sldMk cId="2537319247" sldId="265"/>
        </pc:sldMkLst>
        <pc:spChg chg="mod">
          <ac:chgData name="Marilyn Alda McLeish (2316784)" userId="S::2316784@student.uwtsd.ac.uk::7a116c75-ecc1-47d9-8f3c-6b311d994116" providerId="AD" clId="Web-{00000000-0000-0000-0000-000000000000}" dt="2026-10-25T16:02:41.296" v="347"/>
          <ac:spMkLst>
            <pc:docMk/>
            <pc:sldMk cId="2537319247" sldId="265"/>
            <ac:spMk id="2" creationId="{C0E0E2AE-C58C-F6ED-5D8E-9E13CFA37A7B}"/>
          </ac:spMkLst>
        </pc:spChg>
        <pc:spChg chg="add del mod">
          <ac:chgData name="Marilyn Alda McLeish (2316784)" userId="S::2316784@student.uwtsd.ac.uk::7a116c75-ecc1-47d9-8f3c-6b311d994116" providerId="AD" clId="Web-{00000000-0000-0000-0000-000000000000}" dt="2026-10-25T15:55:34.472" v="343"/>
          <ac:spMkLst>
            <pc:docMk/>
            <pc:sldMk cId="2537319247" sldId="265"/>
            <ac:spMk id="4" creationId="{765A0FB2-DB19-8ED5-76E0-F070B07DACDE}"/>
          </ac:spMkLst>
        </pc:spChg>
        <pc:spChg chg="mod">
          <ac:chgData name="Marilyn Alda McLeish (2316784)" userId="S::2316784@student.uwtsd.ac.uk::7a116c75-ecc1-47d9-8f3c-6b311d994116" providerId="AD" clId="Web-{00000000-0000-0000-0000-000000000000}" dt="2026-10-25T16:02:41.296" v="347"/>
          <ac:spMkLst>
            <pc:docMk/>
            <pc:sldMk cId="2537319247" sldId="265"/>
            <ac:spMk id="5" creationId="{3FF4ACF4-1404-AB22-A6D3-242811FAC7CF}"/>
          </ac:spMkLst>
        </pc:spChg>
        <pc:spChg chg="del mod">
          <ac:chgData name="Marilyn Alda McLeish (2316784)" userId="S::2316784@student.uwtsd.ac.uk::7a116c75-ecc1-47d9-8f3c-6b311d994116" providerId="AD" clId="Web-{00000000-0000-0000-0000-000000000000}" dt="2026-10-25T15:55:28.019" v="342"/>
          <ac:spMkLst>
            <pc:docMk/>
            <pc:sldMk cId="2537319247" sldId="265"/>
            <ac:spMk id="6" creationId="{8C213A14-2138-1885-F598-111F3A415350}"/>
          </ac:spMkLst>
        </pc:spChg>
        <pc:spChg chg="mod">
          <ac:chgData name="Marilyn Alda McLeish (2316784)" userId="S::2316784@student.uwtsd.ac.uk::7a116c75-ecc1-47d9-8f3c-6b311d994116" providerId="AD" clId="Web-{00000000-0000-0000-0000-000000000000}" dt="2026-10-25T16:02:41.296" v="347"/>
          <ac:spMkLst>
            <pc:docMk/>
            <pc:sldMk cId="2537319247" sldId="265"/>
            <ac:spMk id="8" creationId="{C386A5B2-1C5B-447F-FAB0-F28042F34C66}"/>
          </ac:spMkLst>
        </pc:spChg>
        <pc:spChg chg="mod">
          <ac:chgData name="Marilyn Alda McLeish (2316784)" userId="S::2316784@student.uwtsd.ac.uk::7a116c75-ecc1-47d9-8f3c-6b311d994116" providerId="AD" clId="Web-{00000000-0000-0000-0000-000000000000}" dt="2026-10-25T16:02:41.296" v="347"/>
          <ac:spMkLst>
            <pc:docMk/>
            <pc:sldMk cId="2537319247" sldId="265"/>
            <ac:spMk id="9" creationId="{548E3199-6054-7606-0E58-ADF79734E915}"/>
          </ac:spMkLst>
        </pc:spChg>
        <pc:spChg chg="add del mod">
          <ac:chgData name="Marilyn Alda McLeish (2316784)" userId="S::2316784@student.uwtsd.ac.uk::7a116c75-ecc1-47d9-8f3c-6b311d994116" providerId="AD" clId="Web-{00000000-0000-0000-0000-000000000000}" dt="2026-10-25T16:02:34.358" v="346"/>
          <ac:spMkLst>
            <pc:docMk/>
            <pc:sldMk cId="2537319247" sldId="265"/>
            <ac:spMk id="11" creationId="{FDD7D59D-735A-D014-6670-50E7428CDC4E}"/>
          </ac:spMkLst>
        </pc:spChg>
        <pc:spChg chg="add del mod">
          <ac:chgData name="Marilyn Alda McLeish (2316784)" userId="S::2316784@student.uwtsd.ac.uk::7a116c75-ecc1-47d9-8f3c-6b311d994116" providerId="AD" clId="Web-{00000000-0000-0000-0000-000000000000}" dt="2026-10-25T16:03:39.673" v="352"/>
          <ac:spMkLst>
            <pc:docMk/>
            <pc:sldMk cId="2537319247" sldId="265"/>
            <ac:spMk id="13" creationId="{84F1D399-A63E-117C-2951-C1DECC2E2523}"/>
          </ac:spMkLst>
        </pc:spChg>
        <pc:spChg chg="add del mod">
          <ac:chgData name="Marilyn Alda McLeish (2316784)" userId="S::2316784@student.uwtsd.ac.uk::7a116c75-ecc1-47d9-8f3c-6b311d994116" providerId="AD" clId="Web-{00000000-0000-0000-0000-000000000000}" dt="2026-10-25T16:03:56.829" v="355"/>
          <ac:spMkLst>
            <pc:docMk/>
            <pc:sldMk cId="2537319247" sldId="265"/>
            <ac:spMk id="14" creationId="{F1845EA8-35CB-7622-F831-660B7F86A7B8}"/>
          </ac:spMkLst>
        </pc:spChg>
        <pc:spChg chg="add mod">
          <ac:chgData name="Marilyn Alda McLeish (2316784)" userId="S::2316784@student.uwtsd.ac.uk::7a116c75-ecc1-47d9-8f3c-6b311d994116" providerId="AD" clId="Web-{00000000-0000-0000-0000-000000000000}" dt="2026-10-25T16:02:41.296" v="347"/>
          <ac:spMkLst>
            <pc:docMk/>
            <pc:sldMk cId="2537319247" sldId="265"/>
            <ac:spMk id="15" creationId="{2333AE68-54E9-9A17-725C-40E840369B4C}"/>
          </ac:spMkLst>
        </pc:spChg>
        <pc:spChg chg="add mod">
          <ac:chgData name="Marilyn Alda McLeish (2316784)" userId="S::2316784@student.uwtsd.ac.uk::7a116c75-ecc1-47d9-8f3c-6b311d994116" providerId="AD" clId="Web-{00000000-0000-0000-0000-000000000000}" dt="2026-10-25T16:04:15.236" v="358" actId="1076"/>
          <ac:spMkLst>
            <pc:docMk/>
            <pc:sldMk cId="2537319247" sldId="265"/>
            <ac:spMk id="16" creationId="{12AD0897-A646-035C-B27B-67EA5BF78AE6}"/>
          </ac:spMkLst>
        </pc:spChg>
        <pc:picChg chg="del mod">
          <ac:chgData name="Marilyn Alda McLeish (2316784)" userId="S::2316784@student.uwtsd.ac.uk::7a116c75-ecc1-47d9-8f3c-6b311d994116" providerId="AD" clId="Web-{00000000-0000-0000-0000-000000000000}" dt="2026-10-25T15:57:37.757" v="345"/>
          <ac:picMkLst>
            <pc:docMk/>
            <pc:sldMk cId="2537319247" sldId="265"/>
            <ac:picMk id="10" creationId="{FE0984E7-5566-65A5-E298-5F36B3888C78}"/>
          </ac:picMkLst>
        </pc:picChg>
        <pc:picChg chg="add mod ord">
          <ac:chgData name="Marilyn Alda McLeish (2316784)" userId="S::2316784@student.uwtsd.ac.uk::7a116c75-ecc1-47d9-8f3c-6b311d994116" providerId="AD" clId="Web-{00000000-0000-0000-0000-000000000000}" dt="2026-10-25T16:02:54.390" v="349" actId="14100"/>
          <ac:picMkLst>
            <pc:docMk/>
            <pc:sldMk cId="2537319247" sldId="265"/>
            <ac:picMk id="12" creationId="{A18F3932-40D8-A987-CCEC-7536420FA25B}"/>
          </ac:picMkLst>
        </pc:picChg>
      </pc:sldChg>
      <pc:sldChg chg="modSp">
        <pc:chgData name="Marilyn Alda McLeish (2316784)" userId="S::2316784@student.uwtsd.ac.uk::7a116c75-ecc1-47d9-8f3c-6b311d994116" providerId="AD" clId="Web-{00000000-0000-0000-0000-000000000000}" dt="2026-10-25T16:08:22.540" v="482" actId="20577"/>
        <pc:sldMkLst>
          <pc:docMk/>
          <pc:sldMk cId="1412848220" sldId="266"/>
        </pc:sldMkLst>
        <pc:spChg chg="mod">
          <ac:chgData name="Marilyn Alda McLeish (2316784)" userId="S::2316784@student.uwtsd.ac.uk::7a116c75-ecc1-47d9-8f3c-6b311d994116" providerId="AD" clId="Web-{00000000-0000-0000-0000-000000000000}" dt="2026-10-25T16:06:12.833" v="400" actId="20577"/>
          <ac:spMkLst>
            <pc:docMk/>
            <pc:sldMk cId="1412848220" sldId="266"/>
            <ac:spMk id="2" creationId="{93E1A237-E5F1-C975-B12E-3C8A2916F596}"/>
          </ac:spMkLst>
        </pc:spChg>
        <pc:spChg chg="mod">
          <ac:chgData name="Marilyn Alda McLeish (2316784)" userId="S::2316784@student.uwtsd.ac.uk::7a116c75-ecc1-47d9-8f3c-6b311d994116" providerId="AD" clId="Web-{00000000-0000-0000-0000-000000000000}" dt="2026-10-25T16:08:22.540" v="482" actId="20577"/>
          <ac:spMkLst>
            <pc:docMk/>
            <pc:sldMk cId="1412848220" sldId="266"/>
            <ac:spMk id="5" creationId="{D5A0F6E1-18DA-5457-C345-5A7BE2BAC53D}"/>
          </ac:spMkLst>
        </pc:spChg>
      </pc:sldChg>
      <pc:sldChg chg="modSp">
        <pc:chgData name="Marilyn Alda McLeish (2316784)" userId="S::2316784@student.uwtsd.ac.uk::7a116c75-ecc1-47d9-8f3c-6b311d994116" providerId="AD" clId="Web-{00000000-0000-0000-0000-000000000000}" dt="2026-10-25T16:34:24.112" v="1652" actId="20577"/>
        <pc:sldMkLst>
          <pc:docMk/>
          <pc:sldMk cId="2845592123" sldId="268"/>
        </pc:sldMkLst>
        <pc:spChg chg="mod">
          <ac:chgData name="Marilyn Alda McLeish (2316784)" userId="S::2316784@student.uwtsd.ac.uk::7a116c75-ecc1-47d9-8f3c-6b311d994116" providerId="AD" clId="Web-{00000000-0000-0000-0000-000000000000}" dt="2026-10-25T16:18:13.181" v="955" actId="1076"/>
          <ac:spMkLst>
            <pc:docMk/>
            <pc:sldMk cId="2845592123" sldId="268"/>
            <ac:spMk id="2" creationId="{52EDC979-FA63-F7EC-0EC7-B1DBB02B1096}"/>
          </ac:spMkLst>
        </pc:spChg>
        <pc:spChg chg="mod">
          <ac:chgData name="Marilyn Alda McLeish (2316784)" userId="S::2316784@student.uwtsd.ac.uk::7a116c75-ecc1-47d9-8f3c-6b311d994116" providerId="AD" clId="Web-{00000000-0000-0000-0000-000000000000}" dt="2026-10-25T16:34:24.112" v="1652" actId="20577"/>
          <ac:spMkLst>
            <pc:docMk/>
            <pc:sldMk cId="2845592123" sldId="268"/>
            <ac:spMk id="4" creationId="{EF570093-1418-622F-96A8-488BFBE3EFFD}"/>
          </ac:spMkLst>
        </pc:spChg>
      </pc:sldChg>
      <pc:sldChg chg="modSp">
        <pc:chgData name="Marilyn Alda McLeish (2316784)" userId="S::2316784@student.uwtsd.ac.uk::7a116c75-ecc1-47d9-8f3c-6b311d994116" providerId="AD" clId="Web-{00000000-0000-0000-0000-000000000000}" dt="2026-10-25T16:35:15.489" v="1672" actId="20577"/>
        <pc:sldMkLst>
          <pc:docMk/>
          <pc:sldMk cId="615478705" sldId="269"/>
        </pc:sldMkLst>
        <pc:spChg chg="mod">
          <ac:chgData name="Marilyn Alda McLeish (2316784)" userId="S::2316784@student.uwtsd.ac.uk::7a116c75-ecc1-47d9-8f3c-6b311d994116" providerId="AD" clId="Web-{00000000-0000-0000-0000-000000000000}" dt="2026-10-25T16:35:15.489" v="1672" actId="20577"/>
          <ac:spMkLst>
            <pc:docMk/>
            <pc:sldMk cId="615478705" sldId="269"/>
            <ac:spMk id="6" creationId="{EB4B20EE-4EF6-A5C3-BF1B-EB5C9200A1AB}"/>
          </ac:spMkLst>
        </pc:spChg>
      </pc:sldChg>
      <pc:sldChg chg="addSp delSp modSp">
        <pc:chgData name="Marilyn Alda McLeish (2316784)" userId="S::2316784@student.uwtsd.ac.uk::7a116c75-ecc1-47d9-8f3c-6b311d994116" providerId="AD" clId="Web-{00000000-0000-0000-0000-000000000000}" dt="2026-10-25T16:33:41.048" v="1634" actId="1076"/>
        <pc:sldMkLst>
          <pc:docMk/>
          <pc:sldMk cId="342448661" sldId="270"/>
        </pc:sldMkLst>
        <pc:spChg chg="mod">
          <ac:chgData name="Marilyn Alda McLeish (2316784)" userId="S::2316784@student.uwtsd.ac.uk::7a116c75-ecc1-47d9-8f3c-6b311d994116" providerId="AD" clId="Web-{00000000-0000-0000-0000-000000000000}" dt="2026-10-25T16:25:26.703" v="1165" actId="20577"/>
          <ac:spMkLst>
            <pc:docMk/>
            <pc:sldMk cId="342448661" sldId="270"/>
            <ac:spMk id="2" creationId="{01CC925E-C2EB-CC00-A817-9772F2ADD59D}"/>
          </ac:spMkLst>
        </pc:spChg>
        <pc:spChg chg="add del">
          <ac:chgData name="Marilyn Alda McLeish (2316784)" userId="S::2316784@student.uwtsd.ac.uk::7a116c75-ecc1-47d9-8f3c-6b311d994116" providerId="AD" clId="Web-{00000000-0000-0000-0000-000000000000}" dt="2026-10-25T16:32:21.733" v="1604"/>
          <ac:spMkLst>
            <pc:docMk/>
            <pc:sldMk cId="342448661" sldId="270"/>
            <ac:spMk id="4" creationId="{623DD56E-7D9A-2513-3F54-AB9D1E94AE1F}"/>
          </ac:spMkLst>
        </pc:spChg>
        <pc:spChg chg="del">
          <ac:chgData name="Marilyn Alda McLeish (2316784)" userId="S::2316784@student.uwtsd.ac.uk::7a116c75-ecc1-47d9-8f3c-6b311d994116" providerId="AD" clId="Web-{00000000-0000-0000-0000-000000000000}" dt="2026-10-25T16:32:43.453" v="1608"/>
          <ac:spMkLst>
            <pc:docMk/>
            <pc:sldMk cId="342448661" sldId="270"/>
            <ac:spMk id="6" creationId="{DFBB0D9B-6BAF-51A5-CE3C-2E184A140C1F}"/>
          </ac:spMkLst>
        </pc:spChg>
        <pc:spChg chg="add mod">
          <ac:chgData name="Marilyn Alda McLeish (2316784)" userId="S::2316784@student.uwtsd.ac.uk::7a116c75-ecc1-47d9-8f3c-6b311d994116" providerId="AD" clId="Web-{00000000-0000-0000-0000-000000000000}" dt="2026-10-25T16:32:35.655" v="1606"/>
          <ac:spMkLst>
            <pc:docMk/>
            <pc:sldMk cId="342448661" sldId="270"/>
            <ac:spMk id="8" creationId="{CAF951FD-30F6-F43C-2E71-3D295CE5FA79}"/>
          </ac:spMkLst>
        </pc:spChg>
        <pc:spChg chg="del mod">
          <ac:chgData name="Marilyn Alda McLeish (2316784)" userId="S::2316784@student.uwtsd.ac.uk::7a116c75-ecc1-47d9-8f3c-6b311d994116" providerId="AD" clId="Web-{00000000-0000-0000-0000-000000000000}" dt="2026-10-25T16:31:49.669" v="1598"/>
          <ac:spMkLst>
            <pc:docMk/>
            <pc:sldMk cId="342448661" sldId="270"/>
            <ac:spMk id="10" creationId="{91D1C506-F44A-0B27-2059-963FDF368737}"/>
          </ac:spMkLst>
        </pc:spChg>
        <pc:graphicFrameChg chg="mod modGraphic">
          <ac:chgData name="Marilyn Alda McLeish (2316784)" userId="S::2316784@student.uwtsd.ac.uk::7a116c75-ecc1-47d9-8f3c-6b311d994116" providerId="AD" clId="Web-{00000000-0000-0000-0000-000000000000}" dt="2026-10-25T16:33:20.985" v="1631"/>
          <ac:graphicFrameMkLst>
            <pc:docMk/>
            <pc:sldMk cId="342448661" sldId="270"/>
            <ac:graphicFrameMk id="9" creationId="{3A9E3C94-DED5-2594-A4CB-901B30C810DD}"/>
          </ac:graphicFrameMkLst>
        </pc:graphicFrameChg>
        <pc:picChg chg="add mod">
          <ac:chgData name="Marilyn Alda McLeish (2316784)" userId="S::2316784@student.uwtsd.ac.uk::7a116c75-ecc1-47d9-8f3c-6b311d994116" providerId="AD" clId="Web-{00000000-0000-0000-0000-000000000000}" dt="2026-10-25T16:33:41.048" v="1634" actId="1076"/>
          <ac:picMkLst>
            <pc:docMk/>
            <pc:sldMk cId="342448661" sldId="270"/>
            <ac:picMk id="3" creationId="{00408DDC-C4E3-681D-7D28-6A61CE5ED198}"/>
          </ac:picMkLst>
        </pc:picChg>
      </pc:sldChg>
      <pc:sldChg chg="del">
        <pc:chgData name="Marilyn Alda McLeish (2316784)" userId="S::2316784@student.uwtsd.ac.uk::7a116c75-ecc1-47d9-8f3c-6b311d994116" providerId="AD" clId="Web-{00000000-0000-0000-0000-000000000000}" dt="2026-10-25T16:35:27.474" v="1673"/>
        <pc:sldMkLst>
          <pc:docMk/>
          <pc:sldMk cId="1357887096" sldId="272"/>
        </pc:sldMkLst>
      </pc:sldChg>
      <pc:sldChg chg="add">
        <pc:chgData name="Marilyn Alda McLeish (2316784)" userId="S::2316784@student.uwtsd.ac.uk::7a116c75-ecc1-47d9-8f3c-6b311d994116" providerId="AD" clId="Web-{00000000-0000-0000-0000-000000000000}" dt="2026-10-25T16:38:30.449" v="1675"/>
        <pc:sldMkLst>
          <pc:docMk/>
          <pc:sldMk cId="1535750666" sldId="277"/>
        </pc:sldMkLst>
      </pc:sldChg>
      <pc:sldChg chg="modSp">
        <pc:chgData name="Marilyn Alda McLeish (2316784)" userId="S::2316784@student.uwtsd.ac.uk::7a116c75-ecc1-47d9-8f3c-6b311d994116" providerId="AD" clId="Web-{00000000-0000-0000-0000-000000000000}" dt="2026-10-25T16:54:42.078" v="1727" actId="20577"/>
        <pc:sldMkLst>
          <pc:docMk/>
          <pc:sldMk cId="2541433331" sldId="291"/>
        </pc:sldMkLst>
        <pc:spChg chg="mod">
          <ac:chgData name="Marilyn Alda McLeish (2316784)" userId="S::2316784@student.uwtsd.ac.uk::7a116c75-ecc1-47d9-8f3c-6b311d994116" providerId="AD" clId="Web-{00000000-0000-0000-0000-000000000000}" dt="2026-10-25T16:52:33.323" v="1693" actId="14100"/>
          <ac:spMkLst>
            <pc:docMk/>
            <pc:sldMk cId="2541433331" sldId="291"/>
            <ac:spMk id="2" creationId="{59398A8F-00AE-6876-EC0E-875E46D8411A}"/>
          </ac:spMkLst>
        </pc:spChg>
        <pc:spChg chg="mod">
          <ac:chgData name="Marilyn Alda McLeish (2316784)" userId="S::2316784@student.uwtsd.ac.uk::7a116c75-ecc1-47d9-8f3c-6b311d994116" providerId="AD" clId="Web-{00000000-0000-0000-0000-000000000000}" dt="2026-10-25T16:54:42.078" v="1727" actId="20577"/>
          <ac:spMkLst>
            <pc:docMk/>
            <pc:sldMk cId="2541433331" sldId="291"/>
            <ac:spMk id="4" creationId="{50DCB35E-A567-AB2A-91FF-9751C8A2EF67}"/>
          </ac:spMkLst>
        </pc:spChg>
      </pc:sldChg>
      <pc:sldChg chg="add">
        <pc:chgData name="Marilyn Alda McLeish (2316784)" userId="S::2316784@student.uwtsd.ac.uk::7a116c75-ecc1-47d9-8f3c-6b311d994116" providerId="AD" clId="Web-{00000000-0000-0000-0000-000000000000}" dt="2026-10-25T16:38:31.449" v="1682"/>
        <pc:sldMkLst>
          <pc:docMk/>
          <pc:sldMk cId="2400646804" sldId="292"/>
        </pc:sldMkLst>
      </pc:sldChg>
      <pc:sldChg chg="modSp add mod modClrScheme chgLayout">
        <pc:chgData name="Marilyn Alda McLeish (2316784)" userId="S::2316784@student.uwtsd.ac.uk::7a116c75-ecc1-47d9-8f3c-6b311d994116" providerId="AD" clId="Web-{00000000-0000-0000-0000-000000000000}" dt="2026-10-25T16:40:39.657" v="1689"/>
        <pc:sldMkLst>
          <pc:docMk/>
          <pc:sldMk cId="2818881363" sldId="293"/>
        </pc:sldMkLst>
        <pc:spChg chg="mod">
          <ac:chgData name="Marilyn Alda McLeish (2316784)" userId="S::2316784@student.uwtsd.ac.uk::7a116c75-ecc1-47d9-8f3c-6b311d994116" providerId="AD" clId="Web-{00000000-0000-0000-0000-000000000000}" dt="2026-10-25T16:40:39.657" v="1689"/>
          <ac:spMkLst>
            <pc:docMk/>
            <pc:sldMk cId="2818881363" sldId="293"/>
            <ac:spMk id="5" creationId="{93A192AF-B844-47F4-B7BD-C0F0CB32E71E}"/>
          </ac:spMkLst>
        </pc:spChg>
        <pc:spChg chg="mod">
          <ac:chgData name="Marilyn Alda McLeish (2316784)" userId="S::2316784@student.uwtsd.ac.uk::7a116c75-ecc1-47d9-8f3c-6b311d994116" providerId="AD" clId="Web-{00000000-0000-0000-0000-000000000000}" dt="2026-10-25T16:40:39.657" v="1689"/>
          <ac:spMkLst>
            <pc:docMk/>
            <pc:sldMk cId="2818881363" sldId="293"/>
            <ac:spMk id="6" creationId="{69D28ABD-A568-4353-9EA5-3905B396A593}"/>
          </ac:spMkLst>
        </pc:spChg>
        <pc:spChg chg="mod">
          <ac:chgData name="Marilyn Alda McLeish (2316784)" userId="S::2316784@student.uwtsd.ac.uk::7a116c75-ecc1-47d9-8f3c-6b311d994116" providerId="AD" clId="Web-{00000000-0000-0000-0000-000000000000}" dt="2026-10-25T16:40:39.657" v="1689"/>
          <ac:spMkLst>
            <pc:docMk/>
            <pc:sldMk cId="2818881363" sldId="293"/>
            <ac:spMk id="7" creationId="{1AEFA8D6-0E6F-440E-A2B8-74919582018B}"/>
          </ac:spMkLst>
        </pc:spChg>
        <pc:spChg chg="mod ord">
          <ac:chgData name="Marilyn Alda McLeish (2316784)" userId="S::2316784@student.uwtsd.ac.uk::7a116c75-ecc1-47d9-8f3c-6b311d994116" providerId="AD" clId="Web-{00000000-0000-0000-0000-000000000000}" dt="2026-10-25T16:40:39.657" v="1689"/>
          <ac:spMkLst>
            <pc:docMk/>
            <pc:sldMk cId="2818881363" sldId="293"/>
            <ac:spMk id="11" creationId="{43618C5B-6AEC-4264-A78C-604201FC2C5A}"/>
          </ac:spMkLst>
        </pc:spChg>
        <pc:spChg chg="mod ord">
          <ac:chgData name="Marilyn Alda McLeish (2316784)" userId="S::2316784@student.uwtsd.ac.uk::7a116c75-ecc1-47d9-8f3c-6b311d994116" providerId="AD" clId="Web-{00000000-0000-0000-0000-000000000000}" dt="2026-10-25T16:40:39.657" v="1689"/>
          <ac:spMkLst>
            <pc:docMk/>
            <pc:sldMk cId="2818881363" sldId="293"/>
            <ac:spMk id="27" creationId="{B288E94B-1B9A-42EA-8432-6AE5903CB9FC}"/>
          </ac:spMkLst>
        </pc:spChg>
        <pc:picChg chg="mod ord">
          <ac:chgData name="Marilyn Alda McLeish (2316784)" userId="S::2316784@student.uwtsd.ac.uk::7a116c75-ecc1-47d9-8f3c-6b311d994116" providerId="AD" clId="Web-{00000000-0000-0000-0000-000000000000}" dt="2026-10-25T16:40:39.657" v="1689"/>
          <ac:picMkLst>
            <pc:docMk/>
            <pc:sldMk cId="2818881363" sldId="293"/>
            <ac:picMk id="22" creationId="{8236912E-6D45-6360-F90F-E30FC2C084F1}"/>
          </ac:picMkLst>
        </pc:picChg>
      </pc:sldChg>
      <pc:sldMasterChg chg="addSldLayout">
        <pc:chgData name="Marilyn Alda McLeish (2316784)" userId="S::2316784@student.uwtsd.ac.uk::7a116c75-ecc1-47d9-8f3c-6b311d994116" providerId="AD" clId="Web-{00000000-0000-0000-0000-000000000000}" dt="2026-10-25T16:38:31.449" v="1682"/>
        <pc:sldMasterMkLst>
          <pc:docMk/>
          <pc:sldMasterMk cId="3132383068" sldId="2147483758"/>
        </pc:sldMasterMkLst>
        <pc:sldLayoutChg chg="add">
          <pc:chgData name="Marilyn Alda McLeish (2316784)" userId="S::2316784@student.uwtsd.ac.uk::7a116c75-ecc1-47d9-8f3c-6b311d994116" providerId="AD" clId="Web-{00000000-0000-0000-0000-000000000000}" dt="2026-10-25T16:38:30.449" v="1675"/>
          <pc:sldLayoutMkLst>
            <pc:docMk/>
            <pc:sldMasterMk cId="3132383068" sldId="2147483758"/>
            <pc:sldLayoutMk cId="3738459445" sldId="2147483961"/>
          </pc:sldLayoutMkLst>
        </pc:sldLayoutChg>
        <pc:sldLayoutChg chg="add">
          <pc:chgData name="Marilyn Alda McLeish (2316784)" userId="S::2316784@student.uwtsd.ac.uk::7a116c75-ecc1-47d9-8f3c-6b311d994116" providerId="AD" clId="Web-{00000000-0000-0000-0000-000000000000}" dt="2026-10-25T16:38:30.574" v="1676"/>
          <pc:sldLayoutMkLst>
            <pc:docMk/>
            <pc:sldMasterMk cId="3132383068" sldId="2147483758"/>
            <pc:sldLayoutMk cId="2115101246" sldId="2147483962"/>
          </pc:sldLayoutMkLst>
        </pc:sldLayoutChg>
        <pc:sldLayoutChg chg="add">
          <pc:chgData name="Marilyn Alda McLeish (2316784)" userId="S::2316784@student.uwtsd.ac.uk::7a116c75-ecc1-47d9-8f3c-6b311d994116" providerId="AD" clId="Web-{00000000-0000-0000-0000-000000000000}" dt="2026-10-25T16:38:30.762" v="1677"/>
          <pc:sldLayoutMkLst>
            <pc:docMk/>
            <pc:sldMasterMk cId="3132383068" sldId="2147483758"/>
            <pc:sldLayoutMk cId="1954896682" sldId="2147483963"/>
          </pc:sldLayoutMkLst>
        </pc:sldLayoutChg>
        <pc:sldLayoutChg chg="add">
          <pc:chgData name="Marilyn Alda McLeish (2316784)" userId="S::2316784@student.uwtsd.ac.uk::7a116c75-ecc1-47d9-8f3c-6b311d994116" providerId="AD" clId="Web-{00000000-0000-0000-0000-000000000000}" dt="2026-10-25T16:38:30.996" v="1679"/>
          <pc:sldLayoutMkLst>
            <pc:docMk/>
            <pc:sldMasterMk cId="3132383068" sldId="2147483758"/>
            <pc:sldLayoutMk cId="1864799255" sldId="2147483964"/>
          </pc:sldLayoutMkLst>
        </pc:sldLayoutChg>
        <pc:sldLayoutChg chg="add">
          <pc:chgData name="Marilyn Alda McLeish (2316784)" userId="S::2316784@student.uwtsd.ac.uk::7a116c75-ecc1-47d9-8f3c-6b311d994116" providerId="AD" clId="Web-{00000000-0000-0000-0000-000000000000}" dt="2026-10-25T16:38:31.152" v="1680"/>
          <pc:sldLayoutMkLst>
            <pc:docMk/>
            <pc:sldMasterMk cId="3132383068" sldId="2147483758"/>
            <pc:sldLayoutMk cId="3174985932" sldId="2147483965"/>
          </pc:sldLayoutMkLst>
        </pc:sldLayoutChg>
        <pc:sldLayoutChg chg="add">
          <pc:chgData name="Marilyn Alda McLeish (2316784)" userId="S::2316784@student.uwtsd.ac.uk::7a116c75-ecc1-47d9-8f3c-6b311d994116" providerId="AD" clId="Web-{00000000-0000-0000-0000-000000000000}" dt="2026-10-25T16:38:31.449" v="1682"/>
          <pc:sldLayoutMkLst>
            <pc:docMk/>
            <pc:sldMasterMk cId="3132383068" sldId="2147483758"/>
            <pc:sldLayoutMk cId="2938776533" sldId="214748396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87EF1B-3089-4752-BFCD-CDC3014626A0}" type="datetimeFigureOut">
              <a:rPr lang="en-US" smtClean="0"/>
              <a:t>10/26/2026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9F3FAF-CC6A-478D-BF6B-BD1EE87BC1BE}" type="slidenum">
              <a:rPr lang="en-US" smtClean="0"/>
              <a:t>‹#›</a:t>
            </a:fld>
            <a:endParaRPr lang="en-US"/>
          </a:p>
        </p:txBody>
      </p:sp>
    </p:spTree>
    <p:extLst>
      <p:ext uri="{BB962C8B-B14F-4D97-AF65-F5344CB8AC3E}">
        <p14:creationId xmlns:p14="http://schemas.microsoft.com/office/powerpoint/2010/main" val="1331218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B3F336-7DD2-47CF-A0F3-D1163B2A9C10}" type="slidenum">
              <a:rPr lang="en-US" smtClean="0"/>
              <a:t>1</a:t>
            </a:fld>
            <a:endParaRPr lang="en-US" dirty="0"/>
          </a:p>
        </p:txBody>
      </p:sp>
    </p:spTree>
    <p:extLst>
      <p:ext uri="{BB962C8B-B14F-4D97-AF65-F5344CB8AC3E}">
        <p14:creationId xmlns:p14="http://schemas.microsoft.com/office/powerpoint/2010/main" val="2683742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B3F336-7DD2-47CF-A0F3-D1163B2A9C10}" type="slidenum">
              <a:rPr lang="en-US" smtClean="0"/>
              <a:t>3</a:t>
            </a:fld>
            <a:endParaRPr lang="en-US" dirty="0"/>
          </a:p>
        </p:txBody>
      </p:sp>
    </p:spTree>
    <p:extLst>
      <p:ext uri="{BB962C8B-B14F-4D97-AF65-F5344CB8AC3E}">
        <p14:creationId xmlns:p14="http://schemas.microsoft.com/office/powerpoint/2010/main" val="2709256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7"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588"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589"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590"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Vape-Free Future's focus and goal is to educate youth about vaping products and their decisions. It's about confidence, not fear, and this is its tagline: “Own Your Choice. Breathe Free.” The campaign will educate the school community about what nicotine is, provide information with debunking of common myths, and develop resistance to peer pressure with engaging, age-appropriate school-based activities.</a:t>
            </a:r>
          </a:p>
        </p:txBody>
      </p:sp>
      <p:sp>
        <p:nvSpPr>
          <p:cNvPr id="1048591"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592"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596"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597"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598"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1048599"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00"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34"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35"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36"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need to prevent vaping is significant since youth is the period in which unhealthy habits can be formed prior to the development of vaping. In England, 25% of all pupils had used vaping in 2023, according to NHS England Digital. It found that older age was also associated with current vaping, with 19% of 15-year-olds being current users. The findings suggest that there is a role for prevention intervention for these pupils (aged 11–15); however, the statistics do not tell us why vaping rises as we get older. The campaign will thus be a blend of information, activities to engage in, scenarios of peer pressure, and signposting for trusted support. It aims to ensure young people make informed choices and not get targeted for or embarrassed by their choices if they already vape.</a:t>
            </a:r>
          </a:p>
        </p:txBody>
      </p:sp>
      <p:sp>
        <p:nvSpPr>
          <p:cNvPr id="1048637"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38"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1"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42"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43"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44"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 will be an interactive learning campaign experienced over 6 weeks in participating secondary schools; health education will be integrated. Week one will develop the pupils' prior knowledge by giving them a short questionnaire. In week two, students will work on misconceptions based on reliable health information, and in week three, they will review what they've learned and get feedback on it by taking quizzes. Pupils will engage in role-play scenarios that they will be required to handle with confidence relating to peer pressure during week four. In week 5, messages will be encouraged in the school broadcast campaign through posters in suitable school sites. Finally, in the last week of the weeks, pupils will be asked once more, and pupil feedback will also be gathered. </a:t>
            </a:r>
          </a:p>
        </p:txBody>
      </p:sp>
      <p:sp>
        <p:nvSpPr>
          <p:cNvPr id="1048645"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46"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5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5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5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 this campaign to gain momentum and greater impact, it should be supported by partnerships that leverage current health advice, public-health skills, and schoolcare delivery. The NHS has information on the risks of vaping, and DOHC has vaping campaign resources which could be used to inform educational activities. Pupils can be signposted and gain confidence in asking questions from the school nurse and local public health teams regarding appropriate support. Activities can be modified so that they are accessible and relevant to the target age group, by teachers and youth representatives. Getting the funding for a partnership to be shared is a local decision, and the use of organisations' logos should be in accordance with their permissions.</a:t>
            </a:r>
          </a:p>
        </p:txBody>
      </p:sp>
      <p:sp>
        <p:nvSpPr>
          <p:cNvPr id="104865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5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5"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76"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77"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78"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Process, impact, and outcome measures will be used to evaluate the effectiveness of the campaign. Process evaluation will be used to establish the delivery of planned/included activities and pupil participation. Questionnaires will be completed anonymously before and after the campaign, and comparisons will be made to determine whether, prior to the campaign, participants knew less or had lower self-efficacy in resisting peer pressure compared to after the campaign. A number of follow-up questionnaires will focus on continuing learning and intentions, six weeks after the programme ends. Records of attendance and feedback from pupils will enable the barriers to participation to be identified and ways to improve future delivery to be recorded. Improved questionnaire scores may not reflect any changes in actual vaping behaviour, however. There would be no way of being confident that a campaign has been responsible for a behaviour change without a comparison group and longer time frames.</a:t>
            </a:r>
          </a:p>
        </p:txBody>
      </p:sp>
      <p:sp>
        <p:nvSpPr>
          <p:cNvPr id="1048679"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80"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8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8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8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campaign will include 5 suggested metrics to measure participation, learning, confidence, satisfaction, and follow-up engagement. The intended outcomes are not standards, but rather planning benchmarks. Attendance data will be used to gauge the extent of participation; baseline and final questionnaires will be used to gauge change in knowledge. Pupils will be assessed for their ability to withstand peers using anonymous confidence scales. The outcomes will be highlighted in feedback forms, and these will show strengths and areas for improvement. A 4-week "booster" will examine learning that persists after the intervention through another questionnaire. </a:t>
            </a:r>
          </a:p>
        </p:txBody>
      </p:sp>
      <p:sp>
        <p:nvSpPr>
          <p:cNvPr id="104868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8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10/26/2026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3442845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9714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10/26/2026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1937050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C3D1438-E7DE-BCF4-D0DD-97184D8B7208}"/>
              </a:ext>
            </a:extLst>
          </p:cNvPr>
          <p:cNvSpPr>
            <a:spLocks noGrp="1"/>
          </p:cNvSpPr>
          <p:nvPr>
            <p:ph type="title"/>
          </p:nvPr>
        </p:nvSpPr>
        <p:spPr>
          <a:xfrm>
            <a:off x="5909930" y="640097"/>
            <a:ext cx="4362148" cy="3474720"/>
          </a:xfrm>
        </p:spPr>
        <p:txBody>
          <a:bodyPr/>
          <a:lstStyle/>
          <a:p>
            <a:r>
              <a:rPr lang="en-US"/>
              <a:t>Click to edit Master title style</a:t>
            </a:r>
          </a:p>
        </p:txBody>
      </p:sp>
      <p:sp>
        <p:nvSpPr>
          <p:cNvPr id="14" name="Text Placeholder 15">
            <a:extLst>
              <a:ext uri="{FF2B5EF4-FFF2-40B4-BE49-F238E27FC236}">
                <a16:creationId xmlns:a16="http://schemas.microsoft.com/office/drawing/2014/main" id="{E9EB830E-59F9-793F-E2E7-110D033D7F86}"/>
              </a:ext>
            </a:extLst>
          </p:cNvPr>
          <p:cNvSpPr>
            <a:spLocks noGrp="1"/>
          </p:cNvSpPr>
          <p:nvPr>
            <p:ph type="body" sz="quarter" idx="17"/>
          </p:nvPr>
        </p:nvSpPr>
        <p:spPr>
          <a:xfrm>
            <a:off x="5909929" y="4818889"/>
            <a:ext cx="4206701" cy="1188720"/>
          </a:xfrm>
        </p:spPr>
        <p:txBody>
          <a:bodyPr anchor="t">
            <a:normAutofit/>
          </a:bodyPr>
          <a:lstStyle>
            <a:lvl1pPr algn="l">
              <a:defRPr sz="2000"/>
            </a:lvl1pPr>
          </a:lstStyle>
          <a:p>
            <a:pPr lvl="0"/>
            <a:r>
              <a:rPr lang="en-US"/>
              <a:t>Click to edit Master text styles</a:t>
            </a:r>
          </a:p>
        </p:txBody>
      </p:sp>
      <p:sp>
        <p:nvSpPr>
          <p:cNvPr id="9" name="Picture Placeholder 8">
            <a:extLst>
              <a:ext uri="{FF2B5EF4-FFF2-40B4-BE49-F238E27FC236}">
                <a16:creationId xmlns:a16="http://schemas.microsoft.com/office/drawing/2014/main" id="{2C9C23E6-AA65-EED1-FC7F-E4138D9D0DF7}"/>
              </a:ext>
            </a:extLst>
          </p:cNvPr>
          <p:cNvSpPr>
            <a:spLocks noGrp="1"/>
          </p:cNvSpPr>
          <p:nvPr>
            <p:ph type="pic" sz="quarter" idx="13" hasCustomPrompt="1"/>
          </p:nvPr>
        </p:nvSpPr>
        <p:spPr>
          <a:xfrm>
            <a:off x="0" y="0"/>
            <a:ext cx="5060950" cy="6858000"/>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 </a:t>
            </a:r>
          </a:p>
        </p:txBody>
      </p:sp>
      <p:cxnSp>
        <p:nvCxnSpPr>
          <p:cNvPr id="7" name="Straight Connector 6">
            <a:extLst>
              <a:ext uri="{FF2B5EF4-FFF2-40B4-BE49-F238E27FC236}">
                <a16:creationId xmlns:a16="http://schemas.microsoft.com/office/drawing/2014/main" id="{63DCC7EC-EB64-3FA5-9B9F-4B65F8B35369}"/>
              </a:ext>
              <a:ext uri="{C183D7F6-B498-43B3-948B-1728B52AA6E4}">
                <adec:decorative xmlns:adec="http://schemas.microsoft.com/office/drawing/2017/decorative" val="1"/>
              </a:ext>
            </a:extLst>
          </p:cNvPr>
          <p:cNvCxnSpPr>
            <a:cxnSpLocks/>
          </p:cNvCxnSpPr>
          <p:nvPr userDrawn="1"/>
        </p:nvCxnSpPr>
        <p:spPr>
          <a:xfrm>
            <a:off x="506048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B5721EA9-D34D-C406-42C9-D1C3DC0550EB}"/>
              </a:ext>
            </a:extLst>
          </p:cNvPr>
          <p:cNvSpPr>
            <a:spLocks noGrp="1"/>
          </p:cNvSpPr>
          <p:nvPr>
            <p:ph type="dt" sz="half" idx="14"/>
          </p:nvPr>
        </p:nvSpPr>
        <p:spPr>
          <a:xfrm rot="5400000">
            <a:off x="10425981" y="4687095"/>
            <a:ext cx="2706690" cy="365125"/>
          </a:xfrm>
        </p:spPr>
        <p:txBody>
          <a:bodyPr/>
          <a:lstStyle/>
          <a:p>
            <a:fld id="{7FA43F5B-065E-43CE-B3FD-98C48A6F94D7}" type="datetime1">
              <a:rPr lang="en-US" smtClean="0"/>
              <a:pPr/>
              <a:t>10/26/2026</a:t>
            </a:fld>
            <a:endParaRPr lang="en-US"/>
          </a:p>
        </p:txBody>
      </p:sp>
      <p:sp>
        <p:nvSpPr>
          <p:cNvPr id="10" name="Footer Placeholder 9">
            <a:extLst>
              <a:ext uri="{FF2B5EF4-FFF2-40B4-BE49-F238E27FC236}">
                <a16:creationId xmlns:a16="http://schemas.microsoft.com/office/drawing/2014/main" id="{B8A451BA-6597-98CC-3A5A-099DB053853F}"/>
              </a:ext>
            </a:extLst>
          </p:cNvPr>
          <p:cNvSpPr>
            <a:spLocks noGrp="1"/>
          </p:cNvSpPr>
          <p:nvPr>
            <p:ph type="ftr" sz="quarter" idx="15"/>
          </p:nvPr>
        </p:nvSpPr>
        <p:spPr>
          <a:xfrm rot="16200000" flipH="1">
            <a:off x="10292565" y="1592957"/>
            <a:ext cx="2973522" cy="365125"/>
          </a:xfrm>
        </p:spPr>
        <p:txBody>
          <a:bodyPr/>
          <a:lstStyle/>
          <a:p>
            <a:r>
              <a:rPr lang="en-US"/>
              <a:t>Sample Footer Text</a:t>
            </a:r>
          </a:p>
        </p:txBody>
      </p:sp>
      <p:sp>
        <p:nvSpPr>
          <p:cNvPr id="11" name="Slide Number Placeholder 10">
            <a:extLst>
              <a:ext uri="{FF2B5EF4-FFF2-40B4-BE49-F238E27FC236}">
                <a16:creationId xmlns:a16="http://schemas.microsoft.com/office/drawing/2014/main" id="{ED98AED2-58CC-D8F4-37CF-06D4C6AE089B}"/>
              </a:ext>
            </a:extLst>
          </p:cNvPr>
          <p:cNvSpPr>
            <a:spLocks noGrp="1"/>
          </p:cNvSpPr>
          <p:nvPr>
            <p:ph type="sldNum" sz="quarter" idx="16"/>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410064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3BF3C-9B75-66EF-8F1A-8B97381705BC}"/>
              </a:ext>
            </a:extLst>
          </p:cNvPr>
          <p:cNvSpPr>
            <a:spLocks noGrp="1"/>
          </p:cNvSpPr>
          <p:nvPr>
            <p:ph type="title"/>
          </p:nvPr>
        </p:nvSpPr>
        <p:spPr>
          <a:xfrm>
            <a:off x="838200" y="873764"/>
            <a:ext cx="4654296" cy="3739896"/>
          </a:xfrm>
        </p:spPr>
        <p:txBody>
          <a:bodyPr/>
          <a:lstStyle/>
          <a:p>
            <a:r>
              <a:rPr lang="en-US"/>
              <a:t>Click to edit Master title style</a:t>
            </a:r>
          </a:p>
        </p:txBody>
      </p:sp>
      <p:sp>
        <p:nvSpPr>
          <p:cNvPr id="7" name="Text Placeholder 15">
            <a:extLst>
              <a:ext uri="{FF2B5EF4-FFF2-40B4-BE49-F238E27FC236}">
                <a16:creationId xmlns:a16="http://schemas.microsoft.com/office/drawing/2014/main" id="{1B44AFE9-43F1-4797-1ECE-FD5190E5805A}"/>
              </a:ext>
            </a:extLst>
          </p:cNvPr>
          <p:cNvSpPr>
            <a:spLocks noGrp="1"/>
          </p:cNvSpPr>
          <p:nvPr>
            <p:ph type="body" sz="quarter" idx="17"/>
          </p:nvPr>
        </p:nvSpPr>
        <p:spPr>
          <a:xfrm>
            <a:off x="838201" y="4732531"/>
            <a:ext cx="4206240" cy="1380743"/>
          </a:xfrm>
        </p:spPr>
        <p:txBody>
          <a:bodyPr anchor="t">
            <a:normAutofit/>
          </a:bodyPr>
          <a:lstStyle>
            <a:lvl1pPr algn="l">
              <a:defRPr sz="2000"/>
            </a:lvl1pPr>
          </a:lstStyle>
          <a:p>
            <a:pPr lvl="0"/>
            <a:r>
              <a:rPr lang="en-US"/>
              <a:t>Click to edit Master text styles</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5947472" y="854346"/>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223A58B4-E2D1-FBC8-004D-0E9EEBBE13DB}"/>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10/26/2026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7763444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1CC58D-28EC-93AD-7E10-1DA3DC6322E1}"/>
              </a:ext>
            </a:extLst>
          </p:cNvPr>
          <p:cNvSpPr>
            <a:spLocks noGrp="1"/>
          </p:cNvSpPr>
          <p:nvPr>
            <p:ph type="title"/>
          </p:nvPr>
        </p:nvSpPr>
        <p:spPr>
          <a:xfrm>
            <a:off x="838200" y="859536"/>
            <a:ext cx="7478991" cy="3635797"/>
          </a:xfrm>
        </p:spPr>
        <p:txBody>
          <a:bodyPr anchor="t">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0E0B119D-A456-DE33-9525-49696D3FEE6E}"/>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15">
            <a:extLst>
              <a:ext uri="{FF2B5EF4-FFF2-40B4-BE49-F238E27FC236}">
                <a16:creationId xmlns:a16="http://schemas.microsoft.com/office/drawing/2014/main" id="{BFFB480A-CB2C-F6F3-1181-7B482DE48A11}"/>
              </a:ext>
            </a:extLst>
          </p:cNvPr>
          <p:cNvSpPr>
            <a:spLocks noGrp="1"/>
          </p:cNvSpPr>
          <p:nvPr>
            <p:ph type="body" sz="quarter" idx="15"/>
          </p:nvPr>
        </p:nvSpPr>
        <p:spPr>
          <a:xfrm>
            <a:off x="4693339" y="5225354"/>
            <a:ext cx="6669986" cy="1545336"/>
          </a:xfrm>
        </p:spPr>
        <p:txBody>
          <a:bodyPr anchor="ctr">
            <a:normAutofit/>
          </a:bodyPr>
          <a:lstStyle>
            <a:lvl1pPr algn="r">
              <a:defRPr sz="2000"/>
            </a:lvl1pPr>
          </a:lstStyle>
          <a:p>
            <a:pPr lvl="0"/>
            <a:r>
              <a:rPr lang="en-US"/>
              <a:t>Click to edit Master text styles</a:t>
            </a:r>
          </a:p>
        </p:txBody>
      </p:sp>
      <p:sp>
        <p:nvSpPr>
          <p:cNvPr id="5" name="Footer Placeholder 4">
            <a:extLst>
              <a:ext uri="{FF2B5EF4-FFF2-40B4-BE49-F238E27FC236}">
                <a16:creationId xmlns:a16="http://schemas.microsoft.com/office/drawing/2014/main" id="{87416322-573D-C8CC-7277-1611B4285D7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29C7DE3-77E6-7F1C-2D66-87946BDD6322}"/>
              </a:ext>
            </a:extLst>
          </p:cNvPr>
          <p:cNvSpPr>
            <a:spLocks noGrp="1"/>
          </p:cNvSpPr>
          <p:nvPr>
            <p:ph type="dt" sz="half" idx="10"/>
          </p:nvPr>
        </p:nvSpPr>
        <p:spPr/>
        <p:txBody>
          <a:bodyPr/>
          <a:lstStyle/>
          <a:p>
            <a:fld id="{7FA43F5B-065E-43CE-B3FD-98C48A6F94D7}" type="datetime1">
              <a:rPr lang="en-US" smtClean="0"/>
              <a:t>10/26/2026</a:t>
            </a:fld>
            <a:endParaRPr lang="en-US"/>
          </a:p>
        </p:txBody>
      </p:sp>
      <p:sp>
        <p:nvSpPr>
          <p:cNvPr id="6" name="Slide Number Placeholder 5">
            <a:extLst>
              <a:ext uri="{FF2B5EF4-FFF2-40B4-BE49-F238E27FC236}">
                <a16:creationId xmlns:a16="http://schemas.microsoft.com/office/drawing/2014/main" id="{A939072A-E9FB-537C-7C31-2FB111D3C65A}"/>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7683680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userDrawn="1"/>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Sample Footer Text</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1">
              <a:rPr lang="en-US" smtClean="0"/>
              <a:t>10/26/2026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1893992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spTree>
      <p:nvGrpSpPr>
        <p:cNvPr id="1" name=""/>
        <p:cNvGrpSpPr/>
        <p:nvPr/>
      </p:nvGrpSpPr>
      <p:grpSpPr>
        <a:xfrm>
          <a:off x="0" y="0"/>
          <a:ext cx="0" cy="0"/>
          <a:chOff x="0" y="0"/>
          <a:chExt cx="0" cy="0"/>
        </a:xfrm>
      </p:grpSpPr>
      <p:sp>
        <p:nvSpPr>
          <p:cNvPr id="13" name="Freeform: Shape 15">
            <a:extLst>
              <a:ext uri="{FF2B5EF4-FFF2-40B4-BE49-F238E27FC236}">
                <a16:creationId xmlns:a16="http://schemas.microsoft.com/office/drawing/2014/main" id="{373F4DFA-EB1C-0802-6DB6-F680367799D7}"/>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2787213"/>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5443909"/>
            <a:ext cx="7588155" cy="1414091"/>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9659C8A-FEAD-0E21-E6D3-D37128750DE3}"/>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CDF62FB-03E9-93F2-7A34-F233AFA3AC36}"/>
              </a:ext>
            </a:extLst>
          </p:cNvPr>
          <p:cNvSpPr>
            <a:spLocks noGrp="1"/>
          </p:cNvSpPr>
          <p:nvPr>
            <p:ph type="dt" sz="half" idx="10"/>
          </p:nvPr>
        </p:nvSpPr>
        <p:spPr/>
        <p:txBody>
          <a:bodyPr/>
          <a:lstStyle/>
          <a:p>
            <a:fld id="{7FA43F5B-065E-43CE-B3FD-98C48A6F94D7}" type="datetime1">
              <a:rPr lang="en-US" smtClean="0"/>
              <a:t>10/26/2026</a:t>
            </a:fld>
            <a:endParaRPr lang="en-US"/>
          </a:p>
        </p:txBody>
      </p:sp>
      <p:sp>
        <p:nvSpPr>
          <p:cNvPr id="6" name="Slide Number Placeholder 5">
            <a:extLst>
              <a:ext uri="{FF2B5EF4-FFF2-40B4-BE49-F238E27FC236}">
                <a16:creationId xmlns:a16="http://schemas.microsoft.com/office/drawing/2014/main" id="{F6CE9323-6CD7-F266-CF02-4659EBD32BA3}"/>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5496010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7392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11781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3192" y="921782"/>
            <a:ext cx="8012703" cy="1463040"/>
          </a:xfrm>
        </p:spPr>
        <p:txBody>
          <a:bodyPr anchor="b">
            <a:noAutofit/>
          </a:bodyPr>
          <a:lstStyle>
            <a:lvl1pPr algn="l">
              <a:defRPr sz="60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3192" y="2533094"/>
            <a:ext cx="8012694" cy="3689909"/>
          </a:xfrm>
        </p:spPr>
        <p:txBody>
          <a:bodyPr anchor="t" anchorCtr="0">
            <a:normAutofit/>
          </a:bodyPr>
          <a:lstStyle>
            <a:lvl1pPr marL="0" indent="0" algn="l">
              <a:buFont typeface="Arial" panose="020B0604020202020204" pitchFamily="34" charset="0"/>
              <a:buNone/>
              <a:defRPr sz="1800">
                <a:solidFill>
                  <a:schemeClr val="tx1"/>
                </a:solidFill>
              </a:defRPr>
            </a:lvl1pPr>
            <a:lvl2pPr algn="l">
              <a:defRPr sz="1600">
                <a:solidFill>
                  <a:schemeClr val="tx1"/>
                </a:solidFill>
              </a:defRPr>
            </a:lvl2pPr>
            <a:lvl3pPr algn="l">
              <a:defRPr sz="1400">
                <a:solidFill>
                  <a:schemeClr val="tx1"/>
                </a:solidFill>
              </a:defRPr>
            </a:lvl3pPr>
            <a:lvl4pPr algn="l">
              <a:defRPr sz="1200">
                <a:solidFill>
                  <a:schemeClr val="tx1"/>
                </a:solidFill>
              </a:defRPr>
            </a:lvl4pPr>
            <a:lvl5pPr algn="l">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A60B404-9532-4DA8-8A40-EC339A5BE635}" type="datetime1">
              <a:rPr lang="en-US" smtClean="0"/>
              <a:pPr/>
              <a:t>10/26/2026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B899D92D-13BB-E0E1-DD69-482838D5372B}"/>
              </a:ext>
              <a:ext uri="{C183D7F6-B498-43B3-948B-1728B52AA6E4}">
                <adec:decorative xmlns:adec="http://schemas.microsoft.com/office/drawing/2017/decorative" val="1"/>
              </a:ext>
            </a:extLst>
          </p:cNvPr>
          <p:cNvCxnSpPr>
            <a:cxnSpLocks/>
          </p:cNvCxnSpPr>
          <p:nvPr userDrawn="1"/>
        </p:nvCxnSpPr>
        <p:spPr>
          <a:xfrm>
            <a:off x="1066880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282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3">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C4E9710-FA87-30E3-20CB-80AEB3E8C2A9}"/>
              </a:ext>
            </a:extLst>
          </p:cNvPr>
          <p:cNvSpPr>
            <a:spLocks noGrp="1"/>
          </p:cNvSpPr>
          <p:nvPr>
            <p:ph type="title"/>
          </p:nvPr>
        </p:nvSpPr>
        <p:spPr>
          <a:xfrm>
            <a:off x="2060880" y="365760"/>
            <a:ext cx="929292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E17293-F2D5-8A51-CB65-CFF771731061}"/>
              </a:ext>
            </a:extLst>
          </p:cNvPr>
          <p:cNvSpPr>
            <a:spLocks noGrp="1"/>
          </p:cNvSpPr>
          <p:nvPr>
            <p:ph sz="quarter" idx="14"/>
          </p:nvPr>
        </p:nvSpPr>
        <p:spPr>
          <a:xfrm>
            <a:off x="2066409" y="1986161"/>
            <a:ext cx="9284368" cy="4236841"/>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247CA6-BC1D-429A-A289-4E939E49554A}"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87140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1">
              <a:rPr lang="en-US" smtClean="0"/>
              <a:pPr/>
              <a:t>10/26/2026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4944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38200" y="365760"/>
            <a:ext cx="1051560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3196D68-1BE9-332F-CE83-CA191A09639C}"/>
              </a:ext>
            </a:extLst>
          </p:cNvPr>
          <p:cNvSpPr>
            <a:spLocks noGrp="1"/>
          </p:cNvSpPr>
          <p:nvPr>
            <p:ph sz="quarter" idx="13"/>
          </p:nvPr>
        </p:nvSpPr>
        <p:spPr>
          <a:xfrm>
            <a:off x="838200" y="2395538"/>
            <a:ext cx="10515600" cy="4097337"/>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90E4242-8CA0-457D-B3B1-7D78B4164321}"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348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3102182"/>
            <a:ext cx="4325112" cy="2459736"/>
          </a:xfrm>
        </p:spPr>
        <p:txBody>
          <a:bodyPr anchor="b" anchorCtr="0"/>
          <a:lstStyle>
            <a:lvl1pPr marL="0" indent="0">
              <a:buNone/>
              <a:defRPr>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41962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674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358617"/>
            <a:ext cx="4145582" cy="4818062"/>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723954" y="841248"/>
            <a:ext cx="5681662" cy="4818062"/>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695276D-BBED-48BC-B459-1E9A16CF46CD}"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7E04C821-A160-CE80-AFE2-D2549F9F2A41}"/>
              </a:ext>
              <a:ext uri="{C183D7F6-B498-43B3-948B-1728B52AA6E4}">
                <adec:decorative xmlns:adec="http://schemas.microsoft.com/office/drawing/2017/decorative" val="1"/>
              </a:ext>
            </a:extLst>
          </p:cNvPr>
          <p:cNvCxnSpPr>
            <a:cxnSpLocks/>
          </p:cNvCxnSpPr>
          <p:nvPr userDrawn="1"/>
        </p:nvCxnSpPr>
        <p:spPr>
          <a:xfrm flipV="1">
            <a:off x="525011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2437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309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Sample Footer Text</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10/26/2026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userDrawn="1"/>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2335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724240"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3" name="Footer Placeholder 5">
            <a:extLst>
              <a:ext uri="{FF2B5EF4-FFF2-40B4-BE49-F238E27FC236}">
                <a16:creationId xmlns:a16="http://schemas.microsoft.com/office/drawing/2014/main" id="{8B89DDCA-87DB-0908-C1FE-D16DEF719208}"/>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4" name="Date Placeholder 4">
            <a:extLst>
              <a:ext uri="{FF2B5EF4-FFF2-40B4-BE49-F238E27FC236}">
                <a16:creationId xmlns:a16="http://schemas.microsoft.com/office/drawing/2014/main" id="{8EBE519D-028D-D854-9791-84D8B687B3A9}"/>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10/26/2026</a:t>
            </a:fld>
            <a:endParaRPr lang="en-US"/>
          </a:p>
        </p:txBody>
      </p:sp>
      <p:sp>
        <p:nvSpPr>
          <p:cNvPr id="9" name="Slide Number Placeholder 6">
            <a:extLst>
              <a:ext uri="{FF2B5EF4-FFF2-40B4-BE49-F238E27FC236}">
                <a16:creationId xmlns:a16="http://schemas.microsoft.com/office/drawing/2014/main" id="{EAF697B0-B4E5-EE0F-75F1-242A9E4FB1F7}"/>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0" y="3011335"/>
            <a:ext cx="27182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cxnSp>
        <p:nvCxnSpPr>
          <p:cNvPr id="5" name="Straight Connector 4">
            <a:extLst>
              <a:ext uri="{FF2B5EF4-FFF2-40B4-BE49-F238E27FC236}">
                <a16:creationId xmlns:a16="http://schemas.microsoft.com/office/drawing/2014/main" id="{EA233B23-1BCB-72C2-12F6-A6A2A66483EC}"/>
              </a:ext>
              <a:ext uri="{C183D7F6-B498-43B3-948B-1728B52AA6E4}">
                <adec:decorative xmlns:adec="http://schemas.microsoft.com/office/drawing/2017/decorative" val="1"/>
              </a:ext>
            </a:extLst>
          </p:cNvPr>
          <p:cNvCxnSpPr>
            <a:cxnSpLocks/>
          </p:cNvCxnSpPr>
          <p:nvPr userDrawn="1"/>
        </p:nvCxnSpPr>
        <p:spPr>
          <a:xfrm>
            <a:off x="385905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690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10/26/2026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0459544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10/26/2026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151445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10/26/2026</a:t>
            </a:fld>
            <a:endParaRPr lang="en-US"/>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41700017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10/26/2026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6212967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10/26/2026</a:t>
            </a:fld>
            <a:endParaRPr lang="en-US"/>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4098973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userDrawn="1"/>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10/26/2026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611819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userDrawn="1"/>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10/26/2026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7151718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46720" y="583413"/>
            <a:ext cx="3566160"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46720" y="2212975"/>
            <a:ext cx="356616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1F1B67D-ECBB-854F-CC29-CAAA9DB18E34}"/>
              </a:ext>
              <a:ext uri="{C183D7F6-B498-43B3-948B-1728B52AA6E4}">
                <adec:decorative xmlns:adec="http://schemas.microsoft.com/office/drawing/2017/decorative" val="1"/>
              </a:ext>
            </a:extLst>
          </p:cNvPr>
          <p:cNvCxnSpPr>
            <a:cxnSpLocks/>
          </p:cNvCxnSpPr>
          <p:nvPr userDrawn="1"/>
        </p:nvCxnSpPr>
        <p:spPr>
          <a:xfrm>
            <a:off x="7582129"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4A8E04B-FD21-4A20-D196-257B310FD4B4}"/>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10/26/2026</a:t>
            </a:fld>
            <a:endParaRPr lang="en-US"/>
          </a:p>
        </p:txBody>
      </p:sp>
      <p:sp>
        <p:nvSpPr>
          <p:cNvPr id="9" name="Footer Placeholder 8">
            <a:extLst>
              <a:ext uri="{FF2B5EF4-FFF2-40B4-BE49-F238E27FC236}">
                <a16:creationId xmlns:a16="http://schemas.microsoft.com/office/drawing/2014/main" id="{4FB7A9C8-9922-276E-D7E7-BA37C3C590DA}"/>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C7BD9853-F841-5935-2E22-F5DA78B10918}"/>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5162017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cxnSp>
        <p:nvCxnSpPr>
          <p:cNvPr id="5" name="Straight Connector 4">
            <a:extLst>
              <a:ext uri="{FF2B5EF4-FFF2-40B4-BE49-F238E27FC236}">
                <a16:creationId xmlns:a16="http://schemas.microsoft.com/office/drawing/2014/main" id="{E88ED8BF-3BC1-C0A7-67E1-8F6CE5DBA66D}"/>
              </a:ext>
              <a:ext uri="{C183D7F6-B498-43B3-948B-1728B52AA6E4}">
                <adec:decorative xmlns:adec="http://schemas.microsoft.com/office/drawing/2017/decorative" val="1"/>
              </a:ext>
            </a:extLst>
          </p:cNvPr>
          <p:cNvCxnSpPr>
            <a:cxnSpLocks/>
          </p:cNvCxnSpPr>
          <p:nvPr userDrawn="1"/>
        </p:nvCxnSpPr>
        <p:spPr>
          <a:xfrm>
            <a:off x="474815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72C41D87-A2F7-832F-EE5D-4A82C0898306}"/>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10/26/2026</a:t>
            </a:fld>
            <a:endParaRPr lang="en-US"/>
          </a:p>
        </p:txBody>
      </p:sp>
      <p:sp>
        <p:nvSpPr>
          <p:cNvPr id="6" name="Footer Placeholder 4">
            <a:extLst>
              <a:ext uri="{FF2B5EF4-FFF2-40B4-BE49-F238E27FC236}">
                <a16:creationId xmlns:a16="http://schemas.microsoft.com/office/drawing/2014/main" id="{B2FFE48E-EFB9-58B7-9159-E1F3B1F35D7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C03AB52F-F281-1BB9-9D9F-9FC67E6B879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0710414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1">
              <a:rPr lang="en-US" smtClean="0"/>
              <a:pPr/>
              <a:t>10/26/2026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56464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162317"/>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3" name="Straight Connector 2">
            <a:extLst>
              <a:ext uri="{FF2B5EF4-FFF2-40B4-BE49-F238E27FC236}">
                <a16:creationId xmlns:a16="http://schemas.microsoft.com/office/drawing/2014/main" id="{2405500C-1C2B-4DBE-7BD5-6BEE65AA2531}"/>
              </a:ext>
              <a:ext uri="{C183D7F6-B498-43B3-948B-1728B52AA6E4}">
                <adec:decorative xmlns:adec="http://schemas.microsoft.com/office/drawing/2017/decorative" val="1"/>
              </a:ext>
            </a:extLst>
          </p:cNvPr>
          <p:cNvCxnSpPr>
            <a:cxnSpLocks/>
          </p:cNvCxnSpPr>
          <p:nvPr/>
        </p:nvCxnSpPr>
        <p:spPr>
          <a:xfrm flipH="1">
            <a:off x="0" y="3784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EFC0BAFC-A983-7661-7BE4-9CB4E1AAE80B}"/>
              </a:ext>
            </a:extLst>
          </p:cNvPr>
          <p:cNvSpPr>
            <a:spLocks noGrp="1"/>
          </p:cNvSpPr>
          <p:nvPr>
            <p:ph type="ftr" sz="quarter" idx="16"/>
          </p:nvPr>
        </p:nvSpPr>
        <p:spPr>
          <a:xfrm rot="16200000" flipH="1">
            <a:off x="-923978" y="5259333"/>
            <a:ext cx="2559157" cy="365125"/>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40480" y="4162318"/>
            <a:ext cx="7589520" cy="2240280"/>
          </a:xfrm>
        </p:spPr>
        <p:txBody>
          <a:bodyPr>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273E16F8-613D-6FF2-3AAE-FB4255DC1EF7}"/>
              </a:ext>
            </a:extLst>
          </p:cNvPr>
          <p:cNvSpPr>
            <a:spLocks noGrp="1"/>
          </p:cNvSpPr>
          <p:nvPr>
            <p:ph type="dt" sz="half" idx="15"/>
          </p:nvPr>
        </p:nvSpPr>
        <p:spPr/>
        <p:txBody>
          <a:bodyPr/>
          <a:lstStyle/>
          <a:p>
            <a:fld id="{7FA43F5B-065E-43CE-B3FD-98C48A6F94D7}" type="datetime1">
              <a:rPr lang="en-US" smtClean="0"/>
              <a:t>10/26/2026</a:t>
            </a:fld>
            <a:endParaRPr lang="en-US"/>
          </a:p>
        </p:txBody>
      </p:sp>
      <p:sp>
        <p:nvSpPr>
          <p:cNvPr id="12" name="Slide Number Placeholder 11">
            <a:extLst>
              <a:ext uri="{FF2B5EF4-FFF2-40B4-BE49-F238E27FC236}">
                <a16:creationId xmlns:a16="http://schemas.microsoft.com/office/drawing/2014/main" id="{64EC89D4-F3C3-252D-E57A-D34A76D8BD1E}"/>
              </a:ext>
            </a:extLst>
          </p:cNvPr>
          <p:cNvSpPr>
            <a:spLocks noGrp="1"/>
          </p:cNvSpPr>
          <p:nvPr>
            <p:ph type="sldNum" sz="quarter" idx="17"/>
          </p:nvPr>
        </p:nvSpPr>
        <p:spPr>
          <a:xfrm>
            <a:off x="11512296" y="6356350"/>
            <a:ext cx="574620" cy="365125"/>
          </a:xfrm>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9697166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813647"/>
            <a:ext cx="2953618" cy="1892808"/>
          </a:xfrm>
        </p:spPr>
        <p:txBody>
          <a:bodyPr anchor="b" anchorCtr="0">
            <a:normAutofit/>
          </a:bodyPr>
          <a:lstStyle>
            <a:lvl1pPr>
              <a:defRPr sz="32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D1C5DDB1-0680-6692-8E8B-F9D50E915262}"/>
              </a:ext>
            </a:extLst>
          </p:cNvPr>
          <p:cNvSpPr>
            <a:spLocks noGrp="1"/>
          </p:cNvSpPr>
          <p:nvPr>
            <p:ph type="ftr" sz="quarter" idx="16"/>
          </p:nvPr>
        </p:nvSpPr>
        <p:spPr>
          <a:xfrm rot="16200000" flipH="1">
            <a:off x="-853249" y="1315045"/>
            <a:ext cx="2417698"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66175"/>
            <a:ext cx="7409228" cy="2240280"/>
          </a:xfrm>
        </p:spPr>
        <p:txBody>
          <a:bodyPr anchor="b" anchorCtr="0">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65DF332-3FBA-2C89-59F5-FA1778C4985A}"/>
              </a:ext>
            </a:extLst>
          </p:cNvPr>
          <p:cNvSpPr>
            <a:spLocks noGrp="1"/>
          </p:cNvSpPr>
          <p:nvPr>
            <p:ph type="dt" sz="half" idx="15"/>
          </p:nvPr>
        </p:nvSpPr>
        <p:spPr>
          <a:xfrm rot="5400000">
            <a:off x="10902234" y="1160706"/>
            <a:ext cx="1754184" cy="365125"/>
          </a:xfrm>
        </p:spPr>
        <p:txBody>
          <a:bodyPr/>
          <a:lstStyle>
            <a:lvl1pPr>
              <a:defRPr>
                <a:solidFill>
                  <a:schemeClr val="tx1"/>
                </a:solidFill>
              </a:defRPr>
            </a:lvl1pPr>
          </a:lstStyle>
          <a:p>
            <a:fld id="{7FA43F5B-065E-43CE-B3FD-98C48A6F94D7}" type="datetime1">
              <a:rPr lang="en-US" smtClean="0"/>
              <a:pPr/>
              <a:t>10/26/2026</a:t>
            </a:fld>
            <a:endParaRPr lang="en-US"/>
          </a:p>
        </p:txBody>
      </p:sp>
      <p:sp>
        <p:nvSpPr>
          <p:cNvPr id="9" name="Slide Number Placeholder 8">
            <a:extLst>
              <a:ext uri="{FF2B5EF4-FFF2-40B4-BE49-F238E27FC236}">
                <a16:creationId xmlns:a16="http://schemas.microsoft.com/office/drawing/2014/main" id="{BB9E9CA5-FE3A-8B3B-FD85-EEC977EA262E}"/>
              </a:ext>
            </a:extLst>
          </p:cNvPr>
          <p:cNvSpPr>
            <a:spLocks noGrp="1"/>
          </p:cNvSpPr>
          <p:nvPr>
            <p:ph type="sldNum" sz="quarter" idx="17"/>
          </p:nvPr>
        </p:nvSpPr>
        <p:spPr>
          <a:xfrm>
            <a:off x="11512296" y="2353708"/>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98916A20-C6D4-6297-2A89-F60B0B6DAF9A}"/>
              </a:ext>
              <a:ext uri="{C183D7F6-B498-43B3-948B-1728B52AA6E4}">
                <adec:decorative xmlns:adec="http://schemas.microsoft.com/office/drawing/2017/decorative" val="1"/>
              </a:ext>
            </a:extLst>
          </p:cNvPr>
          <p:cNvCxnSpPr>
            <a:cxnSpLocks/>
          </p:cNvCxnSpPr>
          <p:nvPr userDrawn="1"/>
        </p:nvCxnSpPr>
        <p:spPr>
          <a:xfrm flipH="1">
            <a:off x="0" y="3071719"/>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3778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5577840"/>
            <a:ext cx="10972802" cy="970463"/>
          </a:xfrm>
        </p:spPr>
        <p:txBody>
          <a:bodyPr anchor="t" anchorCtr="0"/>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F715F3DA-3DCE-67E6-E94C-48C96A36C98B}"/>
              </a:ext>
            </a:extLst>
          </p:cNvPr>
          <p:cNvSpPr>
            <a:spLocks noGrp="1"/>
          </p:cNvSpPr>
          <p:nvPr>
            <p:ph type="pic" sz="quarter" idx="13" hasCustomPrompt="1"/>
          </p:nvPr>
        </p:nvSpPr>
        <p:spPr>
          <a:xfrm>
            <a:off x="640080" y="365760"/>
            <a:ext cx="5898743" cy="4425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950303" y="365760"/>
            <a:ext cx="4571137" cy="4428871"/>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766791B-F730-470C-BD5E-FFF8D449589F}" type="datetime1">
              <a:rPr lang="en-US" smtClean="0"/>
              <a:pPr/>
              <a:t>10/26/2026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5EDA098-8E4B-3EB1-646C-4227A3202019}"/>
              </a:ext>
              <a:ext uri="{C183D7F6-B498-43B3-948B-1728B52AA6E4}">
                <adec:decorative xmlns:adec="http://schemas.microsoft.com/office/drawing/2017/decorative" val="1"/>
              </a:ext>
            </a:extLst>
          </p:cNvPr>
          <p:cNvCxnSpPr>
            <a:cxnSpLocks/>
          </p:cNvCxnSpPr>
          <p:nvPr userDrawn="1"/>
        </p:nvCxnSpPr>
        <p:spPr>
          <a:xfrm flipH="1">
            <a:off x="0" y="521208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26841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10/26/2026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userDrawn="1"/>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130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B008C-A5E8-826A-5F68-E2A4C542B6F6}"/>
              </a:ext>
            </a:extLst>
          </p:cNvPr>
          <p:cNvSpPr>
            <a:spLocks noGrp="1"/>
          </p:cNvSpPr>
          <p:nvPr>
            <p:ph type="title"/>
          </p:nvPr>
        </p:nvSpPr>
        <p:spPr>
          <a:xfrm>
            <a:off x="731520" y="320040"/>
            <a:ext cx="10780776" cy="932688"/>
          </a:xfrm>
        </p:spPr>
        <p:txBody>
          <a:bodyPr anchor="b"/>
          <a:lstStyle>
            <a:lvl1pP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1816163"/>
            <a:ext cx="3920691" cy="4540188"/>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9516" y="1812758"/>
            <a:ext cx="6349381" cy="45401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10/26/2026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468762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10/26/2026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24149277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864236" cy="932688"/>
          </a:xfrm>
        </p:spPr>
        <p:txBody>
          <a:bodyPr anchor="b"/>
          <a:lstStyle/>
          <a:p>
            <a:r>
              <a:rPr lang="en-US"/>
              <a:t>Click to edit Master title style</a:t>
            </a:r>
          </a:p>
        </p:txBody>
      </p:sp>
      <p:sp>
        <p:nvSpPr>
          <p:cNvPr id="5" name="Footer Placeholder 3">
            <a:extLst>
              <a:ext uri="{FF2B5EF4-FFF2-40B4-BE49-F238E27FC236}">
                <a16:creationId xmlns:a16="http://schemas.microsoft.com/office/drawing/2014/main" id="{E4C77EC0-4873-6982-138B-77EBB60FCE21}"/>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2148" y="1676967"/>
            <a:ext cx="430420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9EA9F84E-FFD2-9D14-4000-EB54F5065147}"/>
              </a:ext>
            </a:extLst>
          </p:cNvPr>
          <p:cNvSpPr>
            <a:spLocks noGrp="1"/>
          </p:cNvSpPr>
          <p:nvPr>
            <p:ph type="pic" sz="quarter" idx="18" hasCustomPrompt="1"/>
          </p:nvPr>
        </p:nvSpPr>
        <p:spPr>
          <a:xfrm>
            <a:off x="5483476" y="1694325"/>
            <a:ext cx="5990360" cy="4207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3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marL="0" indent="0">
              <a:buFont typeface="Arial" panose="020B0604020202020204" pitchFamily="34" charset="0"/>
              <a:buNone/>
              <a:defRPr>
                <a:solidFill>
                  <a:schemeClr val="tx1"/>
                </a:solidFill>
              </a:defRPr>
            </a:lvl1pPr>
          </a:lstStyle>
          <a:p>
            <a:r>
              <a:rPr lang="en-US"/>
              <a:t> </a:t>
            </a:r>
          </a:p>
        </p:txBody>
      </p:sp>
      <p:sp>
        <p:nvSpPr>
          <p:cNvPr id="7" name="Date Placeholder 2">
            <a:extLst>
              <a:ext uri="{FF2B5EF4-FFF2-40B4-BE49-F238E27FC236}">
                <a16:creationId xmlns:a16="http://schemas.microsoft.com/office/drawing/2014/main" id="{B1DEFE62-48FB-6384-52E6-28C55B7237A0}"/>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10/26/2026</a:t>
            </a:fld>
            <a:endParaRPr lang="en-US"/>
          </a:p>
        </p:txBody>
      </p:sp>
      <p:sp>
        <p:nvSpPr>
          <p:cNvPr id="11" name="Slide Number Placeholder 8">
            <a:extLst>
              <a:ext uri="{FF2B5EF4-FFF2-40B4-BE49-F238E27FC236}">
                <a16:creationId xmlns:a16="http://schemas.microsoft.com/office/drawing/2014/main" id="{70C3045B-A291-FDD5-BEE7-EB765F9DE6BB}"/>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41676624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54524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07161BC5-1283-62A1-6BD4-C13D49861D6F}"/>
              </a:ext>
            </a:extLst>
          </p:cNvPr>
          <p:cNvSpPr>
            <a:spLocks noGrp="1"/>
          </p:cNvSpPr>
          <p:nvPr>
            <p:ph type="title"/>
          </p:nvPr>
        </p:nvSpPr>
        <p:spPr>
          <a:xfrm>
            <a:off x="2333244" y="4846320"/>
            <a:ext cx="7525512" cy="1545336"/>
          </a:xfrm>
        </p:spPr>
        <p:txBody>
          <a:bodyPr anchor="t">
            <a:normAutofit/>
          </a:bodyPr>
          <a:lstStyle>
            <a:lvl1pPr algn="ct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8">
            <a:extLst>
              <a:ext uri="{FF2B5EF4-FFF2-40B4-BE49-F238E27FC236}">
                <a16:creationId xmlns:a16="http://schemas.microsoft.com/office/drawing/2014/main" id="{6217EA84-48D2-BF27-881E-1EED3BB2FA90}"/>
              </a:ext>
            </a:extLst>
          </p:cNvPr>
          <p:cNvSpPr>
            <a:spLocks noGrp="1"/>
          </p:cNvSpPr>
          <p:nvPr>
            <p:ph sz="quarter" idx="13" hasCustomPrompt="1"/>
          </p:nvPr>
        </p:nvSpPr>
        <p:spPr>
          <a:xfrm>
            <a:off x="824484" y="549021"/>
            <a:ext cx="10543032" cy="4205859"/>
          </a:xfrm>
        </p:spPr>
        <p:txBody>
          <a:bodyPr anchor="b">
            <a:normAutofit/>
          </a:bodyPr>
          <a:lstStyle>
            <a:lvl1pPr algn="ct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7A7CDD-9512-40CC-9351-FC0DE186CFBD}"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385837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7792842B-25D6-4A1E-C1C2-AEE71B415CE0}"/>
              </a:ext>
            </a:extLst>
          </p:cNvPr>
          <p:cNvSpPr>
            <a:spLocks noGrp="1"/>
          </p:cNvSpPr>
          <p:nvPr>
            <p:ph type="title"/>
          </p:nvPr>
        </p:nvSpPr>
        <p:spPr>
          <a:xfrm>
            <a:off x="7223760" y="1371600"/>
            <a:ext cx="4114800" cy="4114800"/>
          </a:xfrm>
        </p:spPr>
        <p:txBody>
          <a:bodyPr anchor="ctr">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8">
            <a:extLst>
              <a:ext uri="{FF2B5EF4-FFF2-40B4-BE49-F238E27FC236}">
                <a16:creationId xmlns:a16="http://schemas.microsoft.com/office/drawing/2014/main" id="{12DBA1DA-C8D5-2565-57BF-FEDE64BF7000}"/>
              </a:ext>
            </a:extLst>
          </p:cNvPr>
          <p:cNvSpPr>
            <a:spLocks noGrp="1"/>
          </p:cNvSpPr>
          <p:nvPr>
            <p:ph sz="quarter" idx="13" hasCustomPrompt="1"/>
          </p:nvPr>
        </p:nvSpPr>
        <p:spPr>
          <a:xfrm>
            <a:off x="914400" y="353237"/>
            <a:ext cx="5937337" cy="6368237"/>
          </a:xfrm>
        </p:spPr>
        <p:txBody>
          <a:bodyPr anchor="ctr">
            <a:normAutofit/>
          </a:bodyPr>
          <a:lstStyle>
            <a:lvl1pPr>
              <a:lnSpc>
                <a:spcPct val="90000"/>
              </a:lnSpc>
              <a:spcBef>
                <a:spcPts val="0"/>
              </a:spcBef>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87608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E9039192-694E-62AB-FB7F-F6E803456FEC}"/>
              </a:ext>
            </a:extLst>
          </p:cNvPr>
          <p:cNvSpPr>
            <a:spLocks noGrp="1"/>
          </p:cNvSpPr>
          <p:nvPr>
            <p:ph type="title"/>
          </p:nvPr>
        </p:nvSpPr>
        <p:spPr>
          <a:xfrm>
            <a:off x="2333244" y="5687755"/>
            <a:ext cx="7525512" cy="603317"/>
          </a:xfrm>
        </p:spPr>
        <p:txBody>
          <a:bodyPr anchor="t">
            <a:normAutofit/>
          </a:bodyPr>
          <a:lstStyle>
            <a:lvl1pPr algn="ctr">
              <a:lnSpc>
                <a:spcPct val="110000"/>
              </a:lnSpc>
              <a:spcBef>
                <a:spcPts val="1000"/>
              </a:spcBef>
              <a:defRPr sz="2000" cap="none" baseline="0">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8">
            <a:extLst>
              <a:ext uri="{FF2B5EF4-FFF2-40B4-BE49-F238E27FC236}">
                <a16:creationId xmlns:a16="http://schemas.microsoft.com/office/drawing/2014/main" id="{669733E3-85D7-9D43-FABD-E3A6C144668D}"/>
              </a:ext>
            </a:extLst>
          </p:cNvPr>
          <p:cNvSpPr>
            <a:spLocks noGrp="1"/>
          </p:cNvSpPr>
          <p:nvPr>
            <p:ph sz="quarter" idx="13" hasCustomPrompt="1"/>
          </p:nvPr>
        </p:nvSpPr>
        <p:spPr>
          <a:xfrm>
            <a:off x="1935038" y="2390272"/>
            <a:ext cx="8321926" cy="3449054"/>
          </a:xfrm>
        </p:spPr>
        <p:txBody>
          <a:bodyPr anchor="b">
            <a:normAutofit/>
          </a:bodyPr>
          <a:lstStyle>
            <a:lvl1pPr algn="ctr">
              <a:defRPr sz="23200">
                <a:latin typeface="+mj-lt"/>
              </a:defRPr>
            </a:lvl1pPr>
          </a:lstStyle>
          <a:p>
            <a:pPr lvl="0"/>
            <a:r>
              <a:rPr lang="en-US"/>
              <a: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10/26/2026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Freeform: Shape 15">
            <a:extLst>
              <a:ext uri="{FF2B5EF4-FFF2-40B4-BE49-F238E27FC236}">
                <a16:creationId xmlns:a16="http://schemas.microsoft.com/office/drawing/2014/main" id="{CD72DDC7-047B-67C7-5CC9-82D9E661F5C0}"/>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3850037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10/26/2026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8730317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14400" y="2194560"/>
            <a:ext cx="8266176" cy="4142232"/>
          </a:xfrm>
        </p:spPr>
        <p:txBody>
          <a:bodyPr anchor="t" anchorCtr="0">
            <a:noAutofit/>
          </a:bodyPr>
          <a:lstStyle>
            <a:lvl1pPr marL="0" indent="0">
              <a:lnSpc>
                <a:spcPct val="100000"/>
              </a:lnSpc>
              <a:buNone/>
              <a:defRPr sz="4400" b="0" cap="all" baseline="0">
                <a:solidFill>
                  <a:schemeClr val="tx1"/>
                </a:solidFill>
              </a:defRPr>
            </a:lvl1pPr>
            <a:lvl2pPr marL="228600" indent="0">
              <a:lnSpc>
                <a:spcPct val="100000"/>
              </a:lnSpc>
              <a:buNone/>
              <a:defRPr sz="4000" b="0" cap="all" baseline="0">
                <a:solidFill>
                  <a:schemeClr val="tx1"/>
                </a:solidFill>
              </a:defRPr>
            </a:lvl2pPr>
            <a:lvl3pPr marL="457200" indent="0">
              <a:lnSpc>
                <a:spcPct val="100000"/>
              </a:lnSpc>
              <a:buNone/>
              <a:defRPr sz="3600" b="0" cap="all" baseline="0">
                <a:solidFill>
                  <a:schemeClr val="tx1"/>
                </a:solidFill>
              </a:defRPr>
            </a:lvl3pPr>
            <a:lvl4pPr marL="685800" indent="0">
              <a:lnSpc>
                <a:spcPct val="100000"/>
              </a:lnSpc>
              <a:buNone/>
              <a:defRPr sz="3200" b="0" cap="all" baseline="0">
                <a:solidFill>
                  <a:schemeClr val="tx1"/>
                </a:solidFill>
              </a:defRPr>
            </a:lvl4pPr>
            <a:lvl5pPr marL="914400" indent="0">
              <a:lnSpc>
                <a:spcPct val="100000"/>
              </a:lnSpc>
              <a:buNone/>
              <a:defRPr sz="28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01B1322-4C31-4D1F-88B1-5F79F56892AE}" type="datetime1">
              <a:rPr lang="en-US" smtClean="0"/>
              <a:pPr/>
              <a:t>10/26/2026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281256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399"/>
            <a:ext cx="8266176" cy="5308603"/>
          </a:xfrm>
        </p:spPr>
        <p:txBody>
          <a:bodyPr anchor="b">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10/26/2026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93863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400"/>
            <a:ext cx="8266176" cy="5029200"/>
          </a:xfrm>
        </p:spPr>
        <p:txBody>
          <a:bodyPr anchor="ctr">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10/26/2026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8234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userDrawn="1"/>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069209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Quote 2">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3008E7D-CE80-FED6-37C3-0C80349764CF}"/>
              </a:ext>
            </a:extLst>
          </p:cNvPr>
          <p:cNvSpPr>
            <a:spLocks noGrp="1"/>
          </p:cNvSpPr>
          <p:nvPr>
            <p:ph type="title" hasCustomPrompt="1"/>
          </p:nvPr>
        </p:nvSpPr>
        <p:spPr>
          <a:xfrm>
            <a:off x="2057386" y="5349240"/>
            <a:ext cx="9052559" cy="466344"/>
          </a:xfrm>
        </p:spPr>
        <p:txBody>
          <a:bodyPr anchor="ctr">
            <a:normAutofit/>
          </a:bodyPr>
          <a:lstStyle>
            <a:lvl1pPr>
              <a:defRPr sz="180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solidFill>
                  <a:schemeClr val="tx1"/>
                </a:solidFill>
              </a:defRPr>
            </a:lvl1pPr>
          </a:lstStyle>
          <a:p>
            <a:r>
              <a:rPr lang="en-US"/>
              <a:t>Sample Footer Text</a:t>
            </a:r>
          </a:p>
        </p:txBody>
      </p:sp>
      <p:sp>
        <p:nvSpPr>
          <p:cNvPr id="10" name="Content Placeholder 12">
            <a:extLst>
              <a:ext uri="{FF2B5EF4-FFF2-40B4-BE49-F238E27FC236}">
                <a16:creationId xmlns:a16="http://schemas.microsoft.com/office/drawing/2014/main" id="{4858928B-5A9F-47D7-A728-92043F9C616D}"/>
              </a:ext>
            </a:extLst>
          </p:cNvPr>
          <p:cNvSpPr>
            <a:spLocks noGrp="1"/>
          </p:cNvSpPr>
          <p:nvPr>
            <p:ph sz="quarter" idx="15" hasCustomPrompt="1"/>
          </p:nvPr>
        </p:nvSpPr>
        <p:spPr>
          <a:xfrm>
            <a:off x="2057387" y="1344168"/>
            <a:ext cx="9052559" cy="3291840"/>
          </a:xfrm>
        </p:spPr>
        <p:txBody>
          <a:bodyPr anchor="ctr">
            <a:normAutofit/>
          </a:bodyPr>
          <a:lstStyle>
            <a:lvl1pPr>
              <a:lnSpc>
                <a:spcPct val="100000"/>
              </a:lnSpc>
              <a:spcBef>
                <a:spcPts val="0"/>
              </a:spcBef>
              <a:defRPr sz="5400" cap="all" baseline="0"/>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solidFill>
                  <a:schemeClr val="tx1"/>
                </a:solidFill>
              </a:defRPr>
            </a:lvl1pPr>
          </a:lstStyle>
          <a:p>
            <a:fld id="{29247CA6-BC1D-429A-A289-4E939E49554A}"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0361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9CADAEB-D17D-F975-9A7E-9ECADE7C15A6}"/>
              </a:ext>
            </a:extLst>
          </p:cNvPr>
          <p:cNvSpPr>
            <a:spLocks noGrp="1"/>
          </p:cNvSpPr>
          <p:nvPr>
            <p:ph type="title" hasCustomPrompt="1"/>
          </p:nvPr>
        </p:nvSpPr>
        <p:spPr>
          <a:xfrm>
            <a:off x="914398" y="5529263"/>
            <a:ext cx="8961121" cy="977900"/>
          </a:xfrm>
        </p:spPr>
        <p:txBody>
          <a:bodyPr anchor="ctr">
            <a:normAutofit/>
          </a:bodyPr>
          <a:lstStyle>
            <a:lvl1pPr>
              <a:defRPr sz="180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lvl1pPr>
          </a:lstStyle>
          <a:p>
            <a:r>
              <a:rPr lang="en-US"/>
              <a:t>Sample Footer Text</a:t>
            </a:r>
          </a:p>
        </p:txBody>
      </p:sp>
      <p:sp>
        <p:nvSpPr>
          <p:cNvPr id="13" name="Content Placeholder 12">
            <a:extLst>
              <a:ext uri="{FF2B5EF4-FFF2-40B4-BE49-F238E27FC236}">
                <a16:creationId xmlns:a16="http://schemas.microsoft.com/office/drawing/2014/main" id="{E77C66A4-AAA2-6143-2AAE-5C8823111D3A}"/>
              </a:ext>
            </a:extLst>
          </p:cNvPr>
          <p:cNvSpPr>
            <a:spLocks noGrp="1"/>
          </p:cNvSpPr>
          <p:nvPr>
            <p:ph sz="quarter" idx="15" hasCustomPrompt="1"/>
          </p:nvPr>
        </p:nvSpPr>
        <p:spPr>
          <a:xfrm>
            <a:off x="914400" y="1005839"/>
            <a:ext cx="8961438" cy="3751899"/>
          </a:xfrm>
        </p:spPr>
        <p:txBody>
          <a:bodyPr>
            <a:normAutofit/>
          </a:bodyPr>
          <a:lstStyle>
            <a:lvl1pPr>
              <a:lnSpc>
                <a:spcPct val="100000"/>
              </a:lnSpc>
              <a:spcBef>
                <a:spcPts val="0"/>
              </a:spcBef>
              <a:defRPr sz="6000" cap="all" baseline="0"/>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lvl1pPr>
          </a:lstStyle>
          <a:p>
            <a:fld id="{DF8418BD-2BA9-41CB-AB89-625779A7563D}"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05852FC1-DF85-9E04-E064-E263DDD72C88}"/>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8895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1">
              <a:rPr lang="en-US" smtClean="0"/>
              <a:pPr/>
              <a:t>10/26/2026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485909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1">
              <a:rPr lang="en-US" smtClean="0"/>
              <a:pPr/>
              <a:t>10/26/2026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691930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1">
              <a:rPr lang="en-US" smtClean="0"/>
              <a:pPr/>
              <a:t>10/26/2026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616618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1">
              <a:rPr lang="en-US" smtClean="0"/>
              <a:pPr/>
              <a:t>10/26/2026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20420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3200"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595634" cy="3993263"/>
          </a:xfrm>
        </p:spPr>
        <p:txBody>
          <a:bodyPr anchor="t">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46320" y="553615"/>
            <a:ext cx="6440258" cy="575510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12DB3EA1-DD0C-4B8D-8364-52024B4530F1}" type="datetime1">
              <a:rPr lang="en-US" smtClean="0"/>
              <a:pPr/>
              <a:t>10/26/2026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3A126498-5D70-71A2-A52F-877C850B34BC}"/>
              </a:ext>
              <a:ext uri="{C183D7F6-B498-43B3-948B-1728B52AA6E4}">
                <adec:decorative xmlns:adec="http://schemas.microsoft.com/office/drawing/2017/decorative" val="1"/>
              </a:ext>
            </a:extLst>
          </p:cNvPr>
          <p:cNvCxnSpPr>
            <a:cxnSpLocks/>
          </p:cNvCxnSpPr>
          <p:nvPr/>
        </p:nvCxnSpPr>
        <p:spPr>
          <a:xfrm>
            <a:off x="457586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81745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75F4D28-38E0-121F-D54D-1FCE2D6321C8}"/>
              </a:ext>
            </a:extLst>
          </p:cNvPr>
          <p:cNvSpPr>
            <a:spLocks noGrp="1"/>
          </p:cNvSpPr>
          <p:nvPr>
            <p:ph type="title"/>
          </p:nvPr>
        </p:nvSpPr>
        <p:spPr>
          <a:xfrm>
            <a:off x="731520" y="553616"/>
            <a:ext cx="3595634" cy="2250544"/>
          </a:xfrm>
        </p:spPr>
        <p:txBody>
          <a:bodyPr anchor="t">
            <a:normAutofit/>
          </a:bodyPr>
          <a:lstStyle>
            <a:lvl1pPr>
              <a:defRPr sz="3200"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3">
            <a:extLst>
              <a:ext uri="{FF2B5EF4-FFF2-40B4-BE49-F238E27FC236}">
                <a16:creationId xmlns:a16="http://schemas.microsoft.com/office/drawing/2014/main" id="{23EFCC9B-CBB5-5DB3-0C1A-D7607EED4E32}"/>
              </a:ext>
            </a:extLst>
          </p:cNvPr>
          <p:cNvSpPr>
            <a:spLocks noGrp="1"/>
          </p:cNvSpPr>
          <p:nvPr>
            <p:ph type="body" sz="half" idx="14"/>
          </p:nvPr>
        </p:nvSpPr>
        <p:spPr>
          <a:xfrm>
            <a:off x="731520" y="2931865"/>
            <a:ext cx="3595634" cy="3372519"/>
          </a:xfrm>
        </p:spPr>
        <p:txBody>
          <a:bodyPr anchor="b">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Picture Placeholder 9">
            <a:extLst>
              <a:ext uri="{FF2B5EF4-FFF2-40B4-BE49-F238E27FC236}">
                <a16:creationId xmlns:a16="http://schemas.microsoft.com/office/drawing/2014/main" id="{71602F00-69F8-D44C-0F84-384694CA224A}"/>
              </a:ext>
            </a:extLst>
          </p:cNvPr>
          <p:cNvSpPr>
            <a:spLocks noGrp="1"/>
          </p:cNvSpPr>
          <p:nvPr>
            <p:ph type="pic" sz="quarter" idx="13" hasCustomPrompt="1"/>
          </p:nvPr>
        </p:nvSpPr>
        <p:spPr>
          <a:xfrm>
            <a:off x="5091497" y="598627"/>
            <a:ext cx="6304337" cy="5775923"/>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3D157344-9CC7-412D-8C20-072BE86D5A11}" type="datetime1">
              <a:rPr lang="en-US" smtClean="0"/>
              <a:pPr/>
              <a:t>10/26/2026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68867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1">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578669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10/26/2026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334734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E80C50CD-E178-4744-9B35-B2F624D6C5E9}" type="datetimeFigureOut">
              <a:rPr lang="en-US" smtClean="0"/>
              <a:pPr/>
              <a:t>10/26/2026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n-US"/>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148CC95F-0247-41B6-91CF-DC97C76A7088}" type="slidenum">
              <a:rPr lang="en-US" smtClean="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91412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type="obj">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80C50CD-E178-4744-9B35-B2F624D6C5E9}" type="datetimeFigureOut">
              <a:rPr lang="en-US" smtClean="0"/>
              <a:pPr/>
              <a:t>10/26/2026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9821762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E80C50CD-E178-4744-9B35-B2F624D6C5E9}" type="datetimeFigureOut">
              <a:rPr lang="en-US" smtClean="0"/>
              <a:pPr/>
              <a:t>10/26/2026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148CC95F-0247-41B6-91CF-DC97C76A7088}" type="slidenum">
              <a:rPr lang="en-US" smtClean="0"/>
              <a:pPr/>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570453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E80C50CD-E178-4744-9B35-B2F624D6C5E9}" type="datetimeFigureOut">
              <a:rPr lang="en-US" smtClean="0"/>
              <a:pPr/>
              <a:t>10/26/2026</a:t>
            </a:fld>
            <a:endParaRPr lang="en-U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U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148CC95F-0247-41B6-91CF-DC97C76A7088}" type="slidenum">
              <a:rPr lang="en-US" smtClean="0"/>
              <a:pPr/>
              <a:t>‹#›</a:t>
            </a:fld>
            <a:endParaRPr lang="en-U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70487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E80C50CD-E178-4744-9B35-B2F624D6C5E9}" type="datetimeFigureOut">
              <a:rPr lang="en-US" smtClean="0"/>
              <a:pPr/>
              <a:t>10/26/2026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148CC95F-0247-41B6-91CF-DC97C76A7088}" type="slidenum">
              <a:rPr lang="en-US" smtClean="0"/>
              <a:pPr/>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5734944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E80C50CD-E178-4744-9B35-B2F624D6C5E9}" type="datetimeFigureOut">
              <a:rPr lang="en-US" smtClean="0"/>
              <a:pPr/>
              <a:t>10/26/2026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endParaRPr lang="en-US"/>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148CC95F-0247-41B6-91CF-DC97C76A7088}"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47030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C336D74-17F7-4684-B610-18AB1682D138}"/>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AB1FBB6F-A08B-41AD-8AD2-DC5AE674EE23}"/>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5BFA4285-BB73-4E13-BBDF-3F14D2AD95B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6F28238E-356F-43CD-AA8F-3BC1FA26B6E7}"/>
              </a:ext>
            </a:extLst>
          </p:cNvPr>
          <p:cNvSpPr>
            <a:spLocks noGrp="1"/>
          </p:cNvSpPr>
          <p:nvPr>
            <p:ph type="body" sz="quarter" idx="16" hasCustomPrompt="1"/>
          </p:nvPr>
        </p:nvSpPr>
        <p:spPr>
          <a:xfrm>
            <a:off x="827900" y="1172060"/>
            <a:ext cx="5829300" cy="537864"/>
          </a:xfrm>
          <a:prstGeom prst="rect">
            <a:avLst/>
          </a:prstGeom>
        </p:spPr>
        <p:txBody>
          <a:bodyPr anchor="t">
            <a:noAutofit/>
          </a:bodyPr>
          <a:lstStyle>
            <a:lvl1pPr marL="0" indent="0" algn="l">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36" name="Text Placeholder 10">
            <a:extLst>
              <a:ext uri="{FF2B5EF4-FFF2-40B4-BE49-F238E27FC236}">
                <a16:creationId xmlns:a16="http://schemas.microsoft.com/office/drawing/2014/main" id="{050BF9B7-44D3-43B3-8650-0E38FB9F8025}"/>
              </a:ext>
            </a:extLst>
          </p:cNvPr>
          <p:cNvSpPr>
            <a:spLocks noGrp="1"/>
          </p:cNvSpPr>
          <p:nvPr>
            <p:ph type="body" sz="quarter" idx="25" hasCustomPrompt="1"/>
          </p:nvPr>
        </p:nvSpPr>
        <p:spPr>
          <a:xfrm>
            <a:off x="6785497" y="2172381"/>
            <a:ext cx="4487220"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51" name="Text Placeholder 10">
            <a:extLst>
              <a:ext uri="{FF2B5EF4-FFF2-40B4-BE49-F238E27FC236}">
                <a16:creationId xmlns:a16="http://schemas.microsoft.com/office/drawing/2014/main" id="{00A34C87-263B-4C39-95B1-6A3E78FC480B}"/>
              </a:ext>
            </a:extLst>
          </p:cNvPr>
          <p:cNvSpPr>
            <a:spLocks noGrp="1"/>
          </p:cNvSpPr>
          <p:nvPr>
            <p:ph type="body" sz="quarter" idx="34" hasCustomPrompt="1"/>
          </p:nvPr>
        </p:nvSpPr>
        <p:spPr>
          <a:xfrm>
            <a:off x="910838" y="2172381"/>
            <a:ext cx="5007023"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10" name="Content Placeholder 9">
            <a:extLst>
              <a:ext uri="{FF2B5EF4-FFF2-40B4-BE49-F238E27FC236}">
                <a16:creationId xmlns:a16="http://schemas.microsoft.com/office/drawing/2014/main" id="{38FDE5E1-CA4F-47D6-B408-560DFA59D301}"/>
              </a:ext>
            </a:extLst>
          </p:cNvPr>
          <p:cNvSpPr>
            <a:spLocks noGrp="1"/>
          </p:cNvSpPr>
          <p:nvPr>
            <p:ph sz="quarter" idx="37"/>
          </p:nvPr>
        </p:nvSpPr>
        <p:spPr>
          <a:xfrm>
            <a:off x="906463" y="2752724"/>
            <a:ext cx="5007022" cy="3292475"/>
          </a:xfrm>
        </p:spPr>
        <p:txBody>
          <a:bodyPr>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3" name="Content Placeholder 9">
            <a:extLst>
              <a:ext uri="{FF2B5EF4-FFF2-40B4-BE49-F238E27FC236}">
                <a16:creationId xmlns:a16="http://schemas.microsoft.com/office/drawing/2014/main" id="{E8933B94-68E9-4F8A-95B3-C8A867B06FF5}"/>
              </a:ext>
            </a:extLst>
          </p:cNvPr>
          <p:cNvSpPr>
            <a:spLocks noGrp="1"/>
          </p:cNvSpPr>
          <p:nvPr>
            <p:ph sz="quarter" idx="38"/>
          </p:nvPr>
        </p:nvSpPr>
        <p:spPr>
          <a:xfrm>
            <a:off x="6785497" y="2747768"/>
            <a:ext cx="4500041" cy="3292475"/>
          </a:xfrm>
        </p:spPr>
        <p:txBody>
          <a:bodyPr>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itle 10">
            <a:extLst>
              <a:ext uri="{FF2B5EF4-FFF2-40B4-BE49-F238E27FC236}">
                <a16:creationId xmlns:a16="http://schemas.microsoft.com/office/drawing/2014/main" id="{9997C22C-C02E-4D5D-866A-A163E2B47034}"/>
              </a:ext>
            </a:extLst>
          </p:cNvPr>
          <p:cNvSpPr>
            <a:spLocks noGrp="1"/>
          </p:cNvSpPr>
          <p:nvPr>
            <p:ph type="title" hasCustomPrompt="1"/>
          </p:nvPr>
        </p:nvSpPr>
        <p:spPr>
          <a:xfrm>
            <a:off x="827900" y="671808"/>
            <a:ext cx="5829300"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373845944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5760CB-267C-4B96-8D93-EA775230543A}"/>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0D5F8915-ABFD-4CAE-AC61-1E1B2B1C6F04}"/>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27F7218A-692D-4EB0-817E-60AFD432FC8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9" name="Text Placeholder 10">
            <a:extLst>
              <a:ext uri="{FF2B5EF4-FFF2-40B4-BE49-F238E27FC236}">
                <a16:creationId xmlns:a16="http://schemas.microsoft.com/office/drawing/2014/main" id="{D5A4AB60-E1AB-4239-BFC7-C10A235B18E0}"/>
              </a:ext>
            </a:extLst>
          </p:cNvPr>
          <p:cNvSpPr>
            <a:spLocks noGrp="1"/>
          </p:cNvSpPr>
          <p:nvPr>
            <p:ph type="body" sz="quarter" idx="13" hasCustomPrompt="1"/>
          </p:nvPr>
        </p:nvSpPr>
        <p:spPr>
          <a:xfrm>
            <a:off x="838200" y="2700899"/>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ext Placeholder 10">
            <a:extLst>
              <a:ext uri="{FF2B5EF4-FFF2-40B4-BE49-F238E27FC236}">
                <a16:creationId xmlns:a16="http://schemas.microsoft.com/office/drawing/2014/main" id="{53300DCB-9114-4ADF-8664-EFDD2C7A6E6A}"/>
              </a:ext>
            </a:extLst>
          </p:cNvPr>
          <p:cNvSpPr>
            <a:spLocks noGrp="1"/>
          </p:cNvSpPr>
          <p:nvPr>
            <p:ph type="body" sz="quarter" idx="17" hasCustomPrompt="1"/>
          </p:nvPr>
        </p:nvSpPr>
        <p:spPr>
          <a:xfrm>
            <a:off x="838200" y="232139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6B69E913-93AE-4878-BA45-C2A83F5ACE30}"/>
              </a:ext>
            </a:extLst>
          </p:cNvPr>
          <p:cNvSpPr>
            <a:spLocks noGrp="1"/>
          </p:cNvSpPr>
          <p:nvPr>
            <p:ph type="body" sz="quarter" idx="22" hasCustomPrompt="1"/>
          </p:nvPr>
        </p:nvSpPr>
        <p:spPr>
          <a:xfrm>
            <a:off x="838200" y="4683183"/>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EF306DC8-5642-4A13-B67A-9BF5A74DB8BB}"/>
              </a:ext>
            </a:extLst>
          </p:cNvPr>
          <p:cNvSpPr>
            <a:spLocks noGrp="1"/>
          </p:cNvSpPr>
          <p:nvPr>
            <p:ph type="body" sz="quarter" idx="23" hasCustomPrompt="1"/>
          </p:nvPr>
        </p:nvSpPr>
        <p:spPr>
          <a:xfrm>
            <a:off x="838200" y="430367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CC0CA179-9852-4BA8-8E7D-8C5F43775EA9}"/>
              </a:ext>
            </a:extLst>
          </p:cNvPr>
          <p:cNvSpPr>
            <a:spLocks noGrp="1"/>
          </p:cNvSpPr>
          <p:nvPr>
            <p:ph type="body" sz="quarter" idx="24" hasCustomPrompt="1"/>
          </p:nvPr>
        </p:nvSpPr>
        <p:spPr>
          <a:xfrm>
            <a:off x="4465159"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651735A5-9931-4467-9BBD-D622219F38F6}"/>
              </a:ext>
            </a:extLst>
          </p:cNvPr>
          <p:cNvSpPr>
            <a:spLocks noGrp="1"/>
          </p:cNvSpPr>
          <p:nvPr>
            <p:ph type="body" sz="quarter" idx="25" hasCustomPrompt="1"/>
          </p:nvPr>
        </p:nvSpPr>
        <p:spPr>
          <a:xfrm>
            <a:off x="4465159"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75467CBB-A84A-4371-9C2F-3BD7181223E8}"/>
              </a:ext>
            </a:extLst>
          </p:cNvPr>
          <p:cNvSpPr>
            <a:spLocks noGrp="1"/>
          </p:cNvSpPr>
          <p:nvPr>
            <p:ph type="body" sz="quarter" idx="26" hasCustomPrompt="1"/>
          </p:nvPr>
        </p:nvSpPr>
        <p:spPr>
          <a:xfrm>
            <a:off x="4465159" y="4697520"/>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5E96B9F0-428C-454F-A050-D0D8E8714281}"/>
              </a:ext>
            </a:extLst>
          </p:cNvPr>
          <p:cNvSpPr>
            <a:spLocks noGrp="1"/>
          </p:cNvSpPr>
          <p:nvPr>
            <p:ph type="body" sz="quarter" idx="27" hasCustomPrompt="1"/>
          </p:nvPr>
        </p:nvSpPr>
        <p:spPr>
          <a:xfrm>
            <a:off x="4465159" y="431801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DBEB11F1-0872-4500-8CBB-63D9F6BBAF00}"/>
              </a:ext>
            </a:extLst>
          </p:cNvPr>
          <p:cNvSpPr>
            <a:spLocks noGrp="1"/>
          </p:cNvSpPr>
          <p:nvPr>
            <p:ph type="body" sz="quarter" idx="28" hasCustomPrompt="1"/>
          </p:nvPr>
        </p:nvSpPr>
        <p:spPr>
          <a:xfrm>
            <a:off x="8089832"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1D1E8BAA-941F-4D25-92A6-7E9A2C3664CD}"/>
              </a:ext>
            </a:extLst>
          </p:cNvPr>
          <p:cNvSpPr>
            <a:spLocks noGrp="1"/>
          </p:cNvSpPr>
          <p:nvPr>
            <p:ph type="body" sz="quarter" idx="29" hasCustomPrompt="1"/>
          </p:nvPr>
        </p:nvSpPr>
        <p:spPr>
          <a:xfrm>
            <a:off x="8089832"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9" name="Rectangle 18">
            <a:extLst>
              <a:ext uri="{FF2B5EF4-FFF2-40B4-BE49-F238E27FC236}">
                <a16:creationId xmlns:a16="http://schemas.microsoft.com/office/drawing/2014/main" id="{9A7E5E59-1A85-4D6C-9DFC-E288DD5ABE98}"/>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E67B2D7D-08A6-4C69-B43C-2288E5BBDAEA}"/>
              </a:ext>
            </a:extLst>
          </p:cNvPr>
          <p:cNvSpPr>
            <a:spLocks noGrp="1"/>
          </p:cNvSpPr>
          <p:nvPr>
            <p:ph type="title" hasCustomPrompt="1"/>
          </p:nvPr>
        </p:nvSpPr>
        <p:spPr>
          <a:xfrm>
            <a:off x="2891574" y="658420"/>
            <a:ext cx="640885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211510124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8E1A5FC-3F83-4927-88B5-5BCBA3EA6843}"/>
              </a:ext>
            </a:extLst>
          </p:cNvPr>
          <p:cNvSpPr>
            <a:spLocks noGrp="1"/>
          </p:cNvSpPr>
          <p:nvPr>
            <p:ph type="pic" sz="quarter" idx="16" hasCustomPrompt="1"/>
          </p:nvPr>
        </p:nvSpPr>
        <p:spPr>
          <a:xfrm>
            <a:off x="7333860" y="466725"/>
            <a:ext cx="4858139" cy="5924550"/>
          </a:xfrm>
        </p:spPr>
        <p:txBody>
          <a:bodyPr>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4A2EE9FB-42C5-4A09-A4FE-4DDE8CF93548}"/>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38208DFF-BE58-419E-A8E1-FD94281589CF}"/>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A424A919-F912-4129-B930-D8A078A8C686}"/>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10" name="Text Placeholder 10">
            <a:extLst>
              <a:ext uri="{FF2B5EF4-FFF2-40B4-BE49-F238E27FC236}">
                <a16:creationId xmlns:a16="http://schemas.microsoft.com/office/drawing/2014/main" id="{7CEA9B97-0004-4411-ABB4-A27F463B897A}"/>
              </a:ext>
            </a:extLst>
          </p:cNvPr>
          <p:cNvSpPr>
            <a:spLocks noGrp="1"/>
          </p:cNvSpPr>
          <p:nvPr>
            <p:ph type="body" sz="quarter" idx="13" hasCustomPrompt="1"/>
          </p:nvPr>
        </p:nvSpPr>
        <p:spPr>
          <a:xfrm>
            <a:off x="757045" y="2387634"/>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5ED60F60-B501-479A-A75A-8FD1F9796572}"/>
              </a:ext>
            </a:extLst>
          </p:cNvPr>
          <p:cNvSpPr>
            <a:spLocks noGrp="1"/>
          </p:cNvSpPr>
          <p:nvPr>
            <p:ph type="body" sz="quarter" idx="17" hasCustomPrompt="1"/>
          </p:nvPr>
        </p:nvSpPr>
        <p:spPr>
          <a:xfrm>
            <a:off x="757045" y="1804968"/>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9170FD0E-EBE1-4417-BC9D-4CD5F92BFD36}"/>
              </a:ext>
            </a:extLst>
          </p:cNvPr>
          <p:cNvSpPr>
            <a:spLocks noGrp="1"/>
          </p:cNvSpPr>
          <p:nvPr>
            <p:ph type="body" sz="quarter" idx="18" hasCustomPrompt="1"/>
          </p:nvPr>
        </p:nvSpPr>
        <p:spPr>
          <a:xfrm>
            <a:off x="4045452" y="2385650"/>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17738676-CB36-4BE1-A9C9-0215DEEECB12}"/>
              </a:ext>
            </a:extLst>
          </p:cNvPr>
          <p:cNvSpPr>
            <a:spLocks noGrp="1"/>
          </p:cNvSpPr>
          <p:nvPr>
            <p:ph type="body" sz="quarter" idx="19" hasCustomPrompt="1"/>
          </p:nvPr>
        </p:nvSpPr>
        <p:spPr>
          <a:xfrm>
            <a:off x="4045452" y="1802984"/>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CC438544-38E0-4456-B973-6058B99619B8}"/>
              </a:ext>
            </a:extLst>
          </p:cNvPr>
          <p:cNvSpPr>
            <a:spLocks noGrp="1"/>
          </p:cNvSpPr>
          <p:nvPr>
            <p:ph type="title" hasCustomPrompt="1"/>
          </p:nvPr>
        </p:nvSpPr>
        <p:spPr>
          <a:xfrm>
            <a:off x="724203" y="671808"/>
            <a:ext cx="6041907"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195489668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02A0C2-BC21-4E10-B50C-353B8CBD72F0}"/>
              </a:ext>
              <a:ext uri="{C183D7F6-B498-43B3-948B-1728B52AA6E4}">
                <adec:decorative xmlns:adec="http://schemas.microsoft.com/office/drawing/2017/decorative" val="1"/>
              </a:ext>
            </a:extLst>
          </p:cNvPr>
          <p:cNvSpPr/>
          <p:nvPr userDrawn="1"/>
        </p:nvSpPr>
        <p:spPr>
          <a:xfrm>
            <a:off x="514985" y="1057275"/>
            <a:ext cx="6015990" cy="3457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Picture Placeholder 8">
            <a:extLst>
              <a:ext uri="{FF2B5EF4-FFF2-40B4-BE49-F238E27FC236}">
                <a16:creationId xmlns:a16="http://schemas.microsoft.com/office/drawing/2014/main" id="{7B548780-9B3B-47BB-AA7B-928FA50A6A04}"/>
              </a:ext>
            </a:extLst>
          </p:cNvPr>
          <p:cNvSpPr>
            <a:spLocks noGrp="1"/>
          </p:cNvSpPr>
          <p:nvPr>
            <p:ph type="pic" sz="quarter" idx="13" hasCustomPrompt="1"/>
          </p:nvPr>
        </p:nvSpPr>
        <p:spPr>
          <a:xfrm>
            <a:off x="0" y="1057275"/>
            <a:ext cx="12191999" cy="5295900"/>
          </a:xfrm>
          <a:custGeom>
            <a:avLst/>
            <a:gdLst>
              <a:gd name="connsiteX0" fmla="*/ 0 w 12191999"/>
              <a:gd name="connsiteY0" fmla="*/ 0 h 5295900"/>
              <a:gd name="connsiteX1" fmla="*/ 514985 w 12191999"/>
              <a:gd name="connsiteY1" fmla="*/ 0 h 5295900"/>
              <a:gd name="connsiteX2" fmla="*/ 514985 w 12191999"/>
              <a:gd name="connsiteY2" fmla="*/ 3457576 h 5295900"/>
              <a:gd name="connsiteX3" fmla="*/ 6530975 w 12191999"/>
              <a:gd name="connsiteY3" fmla="*/ 3457576 h 5295900"/>
              <a:gd name="connsiteX4" fmla="*/ 6530975 w 12191999"/>
              <a:gd name="connsiteY4" fmla="*/ 0 h 5295900"/>
              <a:gd name="connsiteX5" fmla="*/ 12191999 w 12191999"/>
              <a:gd name="connsiteY5" fmla="*/ 0 h 5295900"/>
              <a:gd name="connsiteX6" fmla="*/ 12191999 w 12191999"/>
              <a:gd name="connsiteY6" fmla="*/ 5295900 h 5295900"/>
              <a:gd name="connsiteX7" fmla="*/ 0 w 12191999"/>
              <a:gd name="connsiteY7" fmla="*/ 5295900 h 529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5295900">
                <a:moveTo>
                  <a:pt x="0" y="0"/>
                </a:moveTo>
                <a:lnTo>
                  <a:pt x="514985" y="0"/>
                </a:lnTo>
                <a:lnTo>
                  <a:pt x="514985" y="3457576"/>
                </a:lnTo>
                <a:lnTo>
                  <a:pt x="6530975" y="3457576"/>
                </a:lnTo>
                <a:lnTo>
                  <a:pt x="6530975" y="0"/>
                </a:lnTo>
                <a:lnTo>
                  <a:pt x="12191999" y="0"/>
                </a:lnTo>
                <a:lnTo>
                  <a:pt x="12191999" y="5295900"/>
                </a:lnTo>
                <a:lnTo>
                  <a:pt x="0" y="5295900"/>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AB2958E2-130A-401C-B53D-DCC7696279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E7178FE4-D7D1-40CE-9190-C68702FEDCD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F4AC4996-95A4-4EC0-BF6E-7C2FACB7C89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6332CD16-89CC-43FA-B7BF-06786B464846}"/>
              </a:ext>
            </a:extLst>
          </p:cNvPr>
          <p:cNvSpPr>
            <a:spLocks noGrp="1"/>
          </p:cNvSpPr>
          <p:nvPr>
            <p:ph type="body" sz="quarter" idx="16" hasCustomPrompt="1"/>
          </p:nvPr>
        </p:nvSpPr>
        <p:spPr>
          <a:xfrm>
            <a:off x="926354" y="1547271"/>
            <a:ext cx="5172932" cy="2581276"/>
          </a:xfrm>
          <a:prstGeom prst="rect">
            <a:avLst/>
          </a:prstGeom>
        </p:spPr>
        <p:txBody>
          <a:bodyPr anchor="t">
            <a:noAutofit/>
          </a:bodyPr>
          <a:lstStyle>
            <a:lvl1pPr marL="0" indent="0" algn="l">
              <a:lnSpc>
                <a:spcPct val="125000"/>
              </a:lnSpc>
              <a:spcBef>
                <a:spcPts val="0"/>
              </a:spcBef>
              <a:buNone/>
              <a:defRPr sz="1600" cap="none" spc="100" baseline="0">
                <a:solidFill>
                  <a:schemeClr val="accent1"/>
                </a:solidFill>
                <a:latin typeface="+mn-lt"/>
              </a:defRPr>
            </a:lvl1pPr>
          </a:lstStyle>
          <a:p>
            <a:pPr lvl="0"/>
            <a:r>
              <a:rPr lang="en-US"/>
              <a:t>Click to add text</a:t>
            </a:r>
          </a:p>
        </p:txBody>
      </p:sp>
      <p:sp>
        <p:nvSpPr>
          <p:cNvPr id="12" name="Title 1">
            <a:extLst>
              <a:ext uri="{FF2B5EF4-FFF2-40B4-BE49-F238E27FC236}">
                <a16:creationId xmlns:a16="http://schemas.microsoft.com/office/drawing/2014/main" id="{127734DB-D9FF-4945-91EF-DB146D8348E3}"/>
              </a:ext>
            </a:extLst>
          </p:cNvPr>
          <p:cNvSpPr>
            <a:spLocks noGrp="1"/>
          </p:cNvSpPr>
          <p:nvPr>
            <p:ph type="title" hasCustomPrompt="1"/>
          </p:nvPr>
        </p:nvSpPr>
        <p:spPr>
          <a:xfrm>
            <a:off x="3082250" y="762308"/>
            <a:ext cx="5783657" cy="665965"/>
          </a:xfrm>
        </p:spPr>
        <p:txBody>
          <a:bodyPr/>
          <a:lstStyle>
            <a:lvl1pPr algn="l">
              <a:defRPr/>
            </a:lvl1pPr>
          </a:lstStyle>
          <a:p>
            <a:r>
              <a:rPr lang="en-US" dirty="0"/>
              <a:t>Click to add title</a:t>
            </a:r>
          </a:p>
        </p:txBody>
      </p:sp>
    </p:spTree>
    <p:extLst>
      <p:ext uri="{BB962C8B-B14F-4D97-AF65-F5344CB8AC3E}">
        <p14:creationId xmlns:p14="http://schemas.microsoft.com/office/powerpoint/2010/main" val="18647992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6457E51-8279-450D-ABC2-889F91AD715A}"/>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44F52AC3-8AAB-49A9-8BB4-9A82193F9C05}"/>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C242EBEF-1685-466C-9FC9-D1A2D4A6895D}"/>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5360F31D-8187-4BBF-807F-BCD7628363E1}"/>
              </a:ext>
            </a:extLst>
          </p:cNvPr>
          <p:cNvSpPr>
            <a:spLocks noGrp="1"/>
          </p:cNvSpPr>
          <p:nvPr>
            <p:ph type="pic" sz="quarter" idx="13" hasCustomPrompt="1"/>
          </p:nvPr>
        </p:nvSpPr>
        <p:spPr>
          <a:xfrm flipH="1">
            <a:off x="1" y="466725"/>
            <a:ext cx="6096000" cy="5924550"/>
          </a:xfr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61D3AC4-50E4-442B-88DA-99E01D461FAD}"/>
              </a:ext>
            </a:extLst>
          </p:cNvPr>
          <p:cNvSpPr>
            <a:spLocks noGrp="1"/>
          </p:cNvSpPr>
          <p:nvPr>
            <p:ph type="body" sz="quarter" idx="16" hasCustomPrompt="1"/>
          </p:nvPr>
        </p:nvSpPr>
        <p:spPr>
          <a:xfrm>
            <a:off x="6934200" y="2183098"/>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BA1C8C7-E942-4381-8DFB-35C0D375D503}"/>
              </a:ext>
            </a:extLst>
          </p:cNvPr>
          <p:cNvSpPr>
            <a:spLocks noGrp="1"/>
          </p:cNvSpPr>
          <p:nvPr>
            <p:ph type="body" sz="quarter" idx="17" hasCustomPrompt="1"/>
          </p:nvPr>
        </p:nvSpPr>
        <p:spPr>
          <a:xfrm>
            <a:off x="6934200" y="1632228"/>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18" name="Text Placeholder 10">
            <a:extLst>
              <a:ext uri="{FF2B5EF4-FFF2-40B4-BE49-F238E27FC236}">
                <a16:creationId xmlns:a16="http://schemas.microsoft.com/office/drawing/2014/main" id="{619FB69F-436E-4680-805E-129656D1FC8B}"/>
              </a:ext>
            </a:extLst>
          </p:cNvPr>
          <p:cNvSpPr>
            <a:spLocks noGrp="1"/>
          </p:cNvSpPr>
          <p:nvPr>
            <p:ph type="body" sz="quarter" idx="18" hasCustomPrompt="1"/>
          </p:nvPr>
        </p:nvSpPr>
        <p:spPr>
          <a:xfrm>
            <a:off x="6934200" y="3732794"/>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9" name="Text Placeholder 10">
            <a:extLst>
              <a:ext uri="{FF2B5EF4-FFF2-40B4-BE49-F238E27FC236}">
                <a16:creationId xmlns:a16="http://schemas.microsoft.com/office/drawing/2014/main" id="{9EEFB823-5D40-4C5F-8E5C-8DA54596313D}"/>
              </a:ext>
            </a:extLst>
          </p:cNvPr>
          <p:cNvSpPr>
            <a:spLocks noGrp="1"/>
          </p:cNvSpPr>
          <p:nvPr>
            <p:ph type="body" sz="quarter" idx="19" hasCustomPrompt="1"/>
          </p:nvPr>
        </p:nvSpPr>
        <p:spPr>
          <a:xfrm>
            <a:off x="6934200" y="3181924"/>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97A70DDF-2854-466D-AE9A-7AA7BF32982D}"/>
              </a:ext>
            </a:extLst>
          </p:cNvPr>
          <p:cNvSpPr>
            <a:spLocks noGrp="1"/>
          </p:cNvSpPr>
          <p:nvPr>
            <p:ph type="body" sz="quarter" idx="20" hasCustomPrompt="1"/>
          </p:nvPr>
        </p:nvSpPr>
        <p:spPr>
          <a:xfrm>
            <a:off x="6934200" y="5307885"/>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1" name="Text Placeholder 10">
            <a:extLst>
              <a:ext uri="{FF2B5EF4-FFF2-40B4-BE49-F238E27FC236}">
                <a16:creationId xmlns:a16="http://schemas.microsoft.com/office/drawing/2014/main" id="{C6C41E82-34D6-471D-81E8-FCA62C7F22F7}"/>
              </a:ext>
            </a:extLst>
          </p:cNvPr>
          <p:cNvSpPr>
            <a:spLocks noGrp="1"/>
          </p:cNvSpPr>
          <p:nvPr>
            <p:ph type="body" sz="quarter" idx="21" hasCustomPrompt="1"/>
          </p:nvPr>
        </p:nvSpPr>
        <p:spPr>
          <a:xfrm>
            <a:off x="6934200" y="4757015"/>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7A0E1AE8-90BE-4DE3-93E9-B997D48FE671}"/>
              </a:ext>
            </a:extLst>
          </p:cNvPr>
          <p:cNvSpPr>
            <a:spLocks noGrp="1"/>
          </p:cNvSpPr>
          <p:nvPr>
            <p:ph type="title" hasCustomPrompt="1"/>
          </p:nvPr>
        </p:nvSpPr>
        <p:spPr>
          <a:xfrm>
            <a:off x="4513162" y="668924"/>
            <a:ext cx="6041908" cy="642075"/>
          </a:xfrm>
        </p:spPr>
        <p:txBody>
          <a:bodyPr/>
          <a:lstStyle>
            <a:lvl1pPr>
              <a:defRPr/>
            </a:lvl1pPr>
          </a:lstStyle>
          <a:p>
            <a:r>
              <a:rPr lang="en-US" dirty="0"/>
              <a:t>Click to add title</a:t>
            </a:r>
          </a:p>
        </p:txBody>
      </p:sp>
    </p:spTree>
    <p:extLst>
      <p:ext uri="{BB962C8B-B14F-4D97-AF65-F5344CB8AC3E}">
        <p14:creationId xmlns:p14="http://schemas.microsoft.com/office/powerpoint/2010/main" val="31749859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12FB566-AB0F-4A84-A379-5B7A132A1E1B}"/>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310B01EE-E344-461A-85A0-3AA7F83AA4FD}"/>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6C09A25E-2DC1-49B1-A962-EFCDB81F931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6848D9ED-15C8-4EA0-B95F-CFD1BAF0A547}"/>
              </a:ext>
            </a:extLst>
          </p:cNvPr>
          <p:cNvSpPr>
            <a:spLocks noGrp="1"/>
          </p:cNvSpPr>
          <p:nvPr>
            <p:ph type="pic" sz="quarter" idx="13" hasCustomPrompt="1"/>
          </p:nvPr>
        </p:nvSpPr>
        <p:spPr>
          <a:xfrm flipH="1">
            <a:off x="1809750" y="475743"/>
            <a:ext cx="6475268" cy="5915532"/>
          </a:xfrm>
        </p:spPr>
        <p:txBody>
          <a:bodyPr>
            <a:noAutofit/>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2CEF9385-3B06-4216-9420-A91190C6B7CC}"/>
              </a:ext>
            </a:extLst>
          </p:cNvPr>
          <p:cNvSpPr>
            <a:spLocks noGrp="1"/>
          </p:cNvSpPr>
          <p:nvPr>
            <p:ph type="body" sz="quarter" idx="16" hasCustomPrompt="1"/>
          </p:nvPr>
        </p:nvSpPr>
        <p:spPr>
          <a:xfrm>
            <a:off x="8691419" y="1125633"/>
            <a:ext cx="2937452" cy="1192694"/>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D01ADD07-F155-4B1F-B204-2284F6999B7D}"/>
              </a:ext>
            </a:extLst>
          </p:cNvPr>
          <p:cNvSpPr>
            <a:spLocks noGrp="1"/>
          </p:cNvSpPr>
          <p:nvPr>
            <p:ph type="body" sz="quarter" idx="17" hasCustomPrompt="1"/>
          </p:nvPr>
        </p:nvSpPr>
        <p:spPr>
          <a:xfrm>
            <a:off x="8691419" y="74612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129012F5-57FB-4F6F-8FF8-DBA65EC1EF02}"/>
              </a:ext>
            </a:extLst>
          </p:cNvPr>
          <p:cNvSpPr>
            <a:spLocks noGrp="1"/>
          </p:cNvSpPr>
          <p:nvPr>
            <p:ph type="body" sz="quarter" idx="18" hasCustomPrompt="1"/>
          </p:nvPr>
        </p:nvSpPr>
        <p:spPr>
          <a:xfrm>
            <a:off x="8691419" y="4716842"/>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FF8E7E45-85D4-40EE-836F-76055F0F8E75}"/>
              </a:ext>
            </a:extLst>
          </p:cNvPr>
          <p:cNvSpPr>
            <a:spLocks noGrp="1"/>
          </p:cNvSpPr>
          <p:nvPr>
            <p:ph type="body" sz="quarter" idx="19" hasCustomPrompt="1"/>
          </p:nvPr>
        </p:nvSpPr>
        <p:spPr>
          <a:xfrm>
            <a:off x="8691419" y="4337338"/>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E315DB3C-D2E4-4310-8A18-71457CBD7A4F}"/>
              </a:ext>
            </a:extLst>
          </p:cNvPr>
          <p:cNvSpPr>
            <a:spLocks noGrp="1"/>
          </p:cNvSpPr>
          <p:nvPr>
            <p:ph type="body" sz="quarter" idx="20" hasCustomPrompt="1"/>
          </p:nvPr>
        </p:nvSpPr>
        <p:spPr>
          <a:xfrm>
            <a:off x="8691419" y="2964253"/>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D8DBA9F3-328C-4BAE-A2E1-0FBFE3A476E4}"/>
              </a:ext>
            </a:extLst>
          </p:cNvPr>
          <p:cNvSpPr>
            <a:spLocks noGrp="1"/>
          </p:cNvSpPr>
          <p:nvPr>
            <p:ph type="body" sz="quarter" idx="21" hasCustomPrompt="1"/>
          </p:nvPr>
        </p:nvSpPr>
        <p:spPr>
          <a:xfrm>
            <a:off x="8691419" y="258474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298B7365-7137-471F-BFE9-2F6C362933D4}"/>
              </a:ext>
            </a:extLst>
          </p:cNvPr>
          <p:cNvSpPr>
            <a:spLocks noGrp="1"/>
          </p:cNvSpPr>
          <p:nvPr>
            <p:ph type="title" hasCustomPrompt="1"/>
          </p:nvPr>
        </p:nvSpPr>
        <p:spPr>
          <a:xfrm rot="16200000">
            <a:off x="-1914546" y="3092260"/>
            <a:ext cx="5719734" cy="682498"/>
          </a:xfrm>
        </p:spPr>
        <p:txBody>
          <a:bodyPr/>
          <a:lstStyle>
            <a:lvl1pPr>
              <a:defRPr/>
            </a:lvl1pPr>
          </a:lstStyle>
          <a:p>
            <a:r>
              <a:rPr lang="en-US" dirty="0"/>
              <a:t>Click to add title</a:t>
            </a:r>
          </a:p>
        </p:txBody>
      </p:sp>
    </p:spTree>
    <p:extLst>
      <p:ext uri="{BB962C8B-B14F-4D97-AF65-F5344CB8AC3E}">
        <p14:creationId xmlns:p14="http://schemas.microsoft.com/office/powerpoint/2010/main" val="2938776533"/>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1">
              <a:rPr lang="en-US" smtClean="0"/>
              <a:pPr/>
              <a:t>10/26/2026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smtClean="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2383068"/>
      </p:ext>
    </p:extLst>
  </p:cSld>
  <p:clrMap bg1="lt1" tx1="dk1" bg2="lt2" tx2="dk2" accent1="accent1" accent2="accent2" accent3="accent3" accent4="accent4" accent5="accent5" accent6="accent6" hlink="hlink" folHlink="folHlink"/>
  <p:sldLayoutIdLst>
    <p:sldLayoutId id="2147483764" r:id="rId1"/>
    <p:sldLayoutId id="2147483767" r:id="rId2"/>
    <p:sldLayoutId id="2147483762" r:id="rId3"/>
    <p:sldLayoutId id="2147483945" r:id="rId4"/>
    <p:sldLayoutId id="2147483936" r:id="rId5"/>
    <p:sldLayoutId id="2147483759" r:id="rId6"/>
    <p:sldLayoutId id="2147483760" r:id="rId7"/>
    <p:sldLayoutId id="2147483761" r:id="rId8"/>
    <p:sldLayoutId id="2147483765" r:id="rId9"/>
    <p:sldLayoutId id="2147483770" r:id="rId10"/>
    <p:sldLayoutId id="2147483953" r:id="rId11"/>
    <p:sldLayoutId id="2147483948" r:id="rId12"/>
    <p:sldLayoutId id="2147483954" r:id="rId13"/>
    <p:sldLayoutId id="2147483769" r:id="rId14"/>
    <p:sldLayoutId id="2147483944" r:id="rId15"/>
    <p:sldLayoutId id="2147483771" r:id="rId16"/>
    <p:sldLayoutId id="2147483772" r:id="rId17"/>
    <p:sldLayoutId id="2147483774" r:id="rId18"/>
    <p:sldLayoutId id="2147483949" r:id="rId19"/>
    <p:sldLayoutId id="2147483950" r:id="rId20"/>
    <p:sldLayoutId id="2147483775" r:id="rId21"/>
    <p:sldLayoutId id="2147483776" r:id="rId22"/>
    <p:sldLayoutId id="2147483777" r:id="rId23"/>
    <p:sldLayoutId id="2147483778" r:id="rId24"/>
    <p:sldLayoutId id="2147483779" r:id="rId25"/>
    <p:sldLayoutId id="2147483780" r:id="rId26"/>
    <p:sldLayoutId id="2147483782" r:id="rId27"/>
    <p:sldLayoutId id="2147483783" r:id="rId28"/>
    <p:sldLayoutId id="2147483784" r:id="rId29"/>
    <p:sldLayoutId id="2147483786" r:id="rId30"/>
    <p:sldLayoutId id="2147483787" r:id="rId31"/>
    <p:sldLayoutId id="2147483788" r:id="rId32"/>
    <p:sldLayoutId id="2147483789" r:id="rId33"/>
    <p:sldLayoutId id="2147483791" r:id="rId34"/>
    <p:sldLayoutId id="2147483947" r:id="rId35"/>
    <p:sldLayoutId id="2147483951" r:id="rId36"/>
    <p:sldLayoutId id="2147483952" r:id="rId37"/>
    <p:sldLayoutId id="2147483792" r:id="rId38"/>
    <p:sldLayoutId id="2147483793" r:id="rId39"/>
    <p:sldLayoutId id="2147483794" r:id="rId40"/>
    <p:sldLayoutId id="2147483941" r:id="rId41"/>
    <p:sldLayoutId id="2147483795" r:id="rId42"/>
    <p:sldLayoutId id="2147483796" r:id="rId43"/>
    <p:sldLayoutId id="2147483942" r:id="rId44"/>
    <p:sldLayoutId id="2147483943" r:id="rId45"/>
    <p:sldLayoutId id="2147483798" r:id="rId46"/>
    <p:sldLayoutId id="2147483799" r:id="rId47"/>
    <p:sldLayoutId id="2147483800" r:id="rId48"/>
    <p:sldLayoutId id="2147483801" r:id="rId49"/>
    <p:sldLayoutId id="2147483802" r:id="rId50"/>
    <p:sldLayoutId id="2147483803" r:id="rId51"/>
    <p:sldLayoutId id="2147483804" r:id="rId52"/>
    <p:sldLayoutId id="2147483805" r:id="rId53"/>
    <p:sldLayoutId id="2147483806" r:id="rId54"/>
    <p:sldLayoutId id="2147483807" r:id="rId55"/>
    <p:sldLayoutId id="2147483934" r:id="rId56"/>
    <p:sldLayoutId id="2147483955" r:id="rId57"/>
    <p:sldLayoutId id="2147483956" r:id="rId58"/>
    <p:sldLayoutId id="2147483957" r:id="rId59"/>
    <p:sldLayoutId id="2147483958" r:id="rId60"/>
    <p:sldLayoutId id="2147483959" r:id="rId61"/>
    <p:sldLayoutId id="2147483960" r:id="rId62"/>
    <p:sldLayoutId id="2147483961" r:id="rId63"/>
    <p:sldLayoutId id="2147483962" r:id="rId64"/>
    <p:sldLayoutId id="2147483963" r:id="rId65"/>
    <p:sldLayoutId id="2147483964" r:id="rId66"/>
    <p:sldLayoutId id="2147483965" r:id="rId67"/>
    <p:sldLayoutId id="2147483966" r:id="rId68"/>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63.xml"/><Relationship Id="rId6" Type="http://schemas.openxmlformats.org/officeDocument/2006/relationships/hyperlink" Target="https://thedigiteachers.com/schools-action-against-underage-vaping/" TargetMode="External"/><Relationship Id="rId5" Type="http://schemas.openxmlformats.org/officeDocument/2006/relationships/image" Target="../media/image12.jpg"/><Relationship Id="rId4" Type="http://schemas.openxmlformats.org/officeDocument/2006/relationships/hyperlink" Target="https://www.craiyon.com/image/iZZ7QUehRsiUzfNRc4hF6w"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65.xml"/><Relationship Id="rId6" Type="http://schemas.openxmlformats.org/officeDocument/2006/relationships/hyperlink" Target="https://www.cdc.gov/tobacco/e-cigarettes/why-youth-vape.html" TargetMode="External"/><Relationship Id="rId5" Type="http://schemas.openxmlformats.org/officeDocument/2006/relationships/image" Target="../media/image14.jpg"/><Relationship Id="rId4" Type="http://schemas.openxmlformats.org/officeDocument/2006/relationships/hyperlink" Target="https://www.gov.sg/stopvaping/"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ecigclick.co.uk/2024-ash-uk-survey-on-vaping-results/" TargetMode="External"/><Relationship Id="rId2" Type="http://schemas.openxmlformats.org/officeDocument/2006/relationships/image" Target="../media/image15.png"/><Relationship Id="rId1" Type="http://schemas.openxmlformats.org/officeDocument/2006/relationships/slideLayout" Target="../slideLayouts/slideLayout63.xml"/></Relationships>
</file>

<file path=ppt/slides/_rels/slide5.xml.rels><?xml version="1.0" encoding="UTF-8" standalone="yes"?>
<Relationships xmlns="http://schemas.openxmlformats.org/package/2006/relationships"><Relationship Id="rId3" Type="http://schemas.openxmlformats.org/officeDocument/2006/relationships/hyperlink" Target="https://www.avenuesrecovery.com/understanding-addiction/drug-education/vaping-dangers/" TargetMode="External"/><Relationship Id="rId2" Type="http://schemas.openxmlformats.org/officeDocument/2006/relationships/image" Target="../media/image16.jpg"/><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3" Type="http://schemas.openxmlformats.org/officeDocument/2006/relationships/hyperlink" Target="https://positivechoices.org.au/teachers/tobacco-factsheet" TargetMode="External"/><Relationship Id="rId2" Type="http://schemas.openxmlformats.org/officeDocument/2006/relationships/image" Target="../media/image17.png"/><Relationship Id="rId1" Type="http://schemas.openxmlformats.org/officeDocument/2006/relationships/slideLayout" Target="../slideLayouts/slideLayout67.xml"/></Relationships>
</file>

<file path=ppt/slides/_rels/slide7.xml.rels><?xml version="1.0" encoding="UTF-8" standalone="yes"?>
<Relationships xmlns="http://schemas.openxmlformats.org/package/2006/relationships"><Relationship Id="rId3" Type="http://schemas.openxmlformats.org/officeDocument/2006/relationships/hyperlink" Target="https://www.maricopa.gov/6011/Tobacco-Prevention-and-Cessation" TargetMode="External"/><Relationship Id="rId2" Type="http://schemas.openxmlformats.org/officeDocument/2006/relationships/image" Target="../media/image18.jpeg"/><Relationship Id="rId1" Type="http://schemas.openxmlformats.org/officeDocument/2006/relationships/slideLayout" Target="../slideLayouts/slideLayout67.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worldeducation.org/post/what-do-the-new-nutrition-guidelines-mean-for-teaching-nutrition" TargetMode="External"/><Relationship Id="rId2" Type="http://schemas.openxmlformats.org/officeDocument/2006/relationships/image" Target="../media/image19.jpg"/><Relationship Id="rId1" Type="http://schemas.openxmlformats.org/officeDocument/2006/relationships/slideLayout" Target="../slideLayouts/slideLayout68.xml"/></Relationships>
</file>

<file path=ppt/slides/_rels/slide9.xml.rels><?xml version="1.0" encoding="UTF-8" standalone="yes"?>
<Relationships xmlns="http://schemas.openxmlformats.org/package/2006/relationships"><Relationship Id="rId3" Type="http://schemas.openxmlformats.org/officeDocument/2006/relationships/hyperlink" Target="https://snagvape.com/blog/disposable-vape-recovery-period/" TargetMode="External"/><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5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52.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52.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52.xml"/><Relationship Id="rId5" Type="http://schemas.openxmlformats.org/officeDocument/2006/relationships/image" Target="../media/image35.pn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5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2.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50.xml"/><Relationship Id="rId4" Type="http://schemas.openxmlformats.org/officeDocument/2006/relationships/image" Target="../media/image40.jpeg"/></Relationships>
</file>

<file path=ppt/slides/_rels/slide20.xml.rels><?xml version="1.0" encoding="UTF-8" standalone="yes"?>
<Relationships xmlns="http://schemas.openxmlformats.org/package/2006/relationships"><Relationship Id="rId3" Type="http://schemas.openxmlformats.org/officeDocument/2006/relationships/hyperlink" Target="http://kathmanduk2.wordpress.com/author/kathmanduk2/" TargetMode="External"/><Relationship Id="rId2" Type="http://schemas.openxmlformats.org/officeDocument/2006/relationships/image" Target="../media/image41.jpeg"/><Relationship Id="rId1" Type="http://schemas.openxmlformats.org/officeDocument/2006/relationships/slideLayout" Target="../slideLayouts/slideLayout50.xml"/></Relationships>
</file>

<file path=ppt/slides/_rels/slide21.xml.rels><?xml version="1.0" encoding="UTF-8" standalone="yes"?>
<Relationships xmlns="http://schemas.openxmlformats.org/package/2006/relationships"><Relationship Id="rId3" Type="http://schemas.openxmlformats.org/officeDocument/2006/relationships/hyperlink" Target="https://pressbooks.lib.vt.edu/teachagriculture/chapter/dynamics-of-teaching/" TargetMode="External"/><Relationship Id="rId2" Type="http://schemas.openxmlformats.org/officeDocument/2006/relationships/image" Target="../media/image42.png"/><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3" Type="http://schemas.openxmlformats.org/officeDocument/2006/relationships/hyperlink" Target="https://www.abacademies.org/articles/experiential-pedagogy-and-entrepreneurial-intention-a-focus-on-university-entrepreneurship-programmes-7154.html" TargetMode="External"/><Relationship Id="rId2" Type="http://schemas.openxmlformats.org/officeDocument/2006/relationships/image" Target="../media/image43.png"/><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9.xml"/></Relationships>
</file>

<file path=ppt/slides/_rels/slide2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50.xml"/></Relationships>
</file>

<file path=ppt/slides/_rels/slide25.xml.rels><?xml version="1.0" encoding="UTF-8" standalone="yes"?>
<Relationships xmlns="http://schemas.openxmlformats.org/package/2006/relationships"><Relationship Id="rId8" Type="http://schemas.openxmlformats.org/officeDocument/2006/relationships/hyperlink" Target="https://www.healthpromotion.com.au/programs-and-projects/say-no-to-vaping/" TargetMode="External"/><Relationship Id="rId3" Type="http://schemas.openxmlformats.org/officeDocument/2006/relationships/hyperlink" Target="https://doi.org/10.1016/0749-5978(91)90020-T" TargetMode="External"/><Relationship Id="rId7" Type="http://schemas.openxmlformats.org/officeDocument/2006/relationships/hyperlink" Target="https://www.maricopa.gov/ImageRepository/Document?documentId=93679" TargetMode="External"/><Relationship Id="rId12" Type="http://schemas.openxmlformats.org/officeDocument/2006/relationships/hyperlink" Target="https://www.ecigclick.co.uk/wp-content/uploads/2024/05/ash-survey-2024-youth-rates.png" TargetMode="External"/><Relationship Id="rId2" Type="http://schemas.openxmlformats.org/officeDocument/2006/relationships/hyperlink" Target="https://www.avenuesrecovery.com/hs-fs/hubfs/UK-1111%20-%20Suri%20S%20V1.9.jpg?width=880&amp;height=580&amp;name=UK-1111%20-%20Suri%20S%20V1.9.jpg" TargetMode="External"/><Relationship Id="rId1" Type="http://schemas.openxmlformats.org/officeDocument/2006/relationships/slideLayout" Target="../slideLayouts/slideLayout2.xml"/><Relationship Id="rId6" Type="http://schemas.openxmlformats.org/officeDocument/2006/relationships/hyperlink" Target="https://doi.org/10.1521/jscp.1986.4.3.359" TargetMode="External"/><Relationship Id="rId11" Type="http://schemas.openxmlformats.org/officeDocument/2006/relationships/hyperlink" Target="https://www.cdc.gov/tobacco/media/images/2024/05/46742_C-100_Why-do-youth-vape.jpg" TargetMode="External"/><Relationship Id="rId5" Type="http://schemas.openxmlformats.org/officeDocument/2006/relationships/hyperlink" Target="https://ash.org.uk/resources/view/use-of-e-cigarettes-among-young-people-in-great-britain" TargetMode="External"/><Relationship Id="rId10" Type="http://schemas.openxmlformats.org/officeDocument/2006/relationships/hyperlink" Target="https://www.cdc.gov/tobacco/e-cigarettes/health-effects.html" TargetMode="External"/><Relationship Id="rId4" Type="http://schemas.openxmlformats.org/officeDocument/2006/relationships/hyperlink" Target="https://ash.org.uk/media-centre/news/press-releases/new-data-reveals-continued-concerns-regarding-youth-vaping-ash-calls-for-urgent-government-action" TargetMode="External"/><Relationship Id="rId9" Type="http://schemas.openxmlformats.org/officeDocument/2006/relationships/hyperlink" Target="https://www.cdc.gov/tobacco/e-cigarettes/empower-vape-free-youth-campaign.html"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136/archdischild-2025-330125" TargetMode="External"/><Relationship Id="rId13" Type="http://schemas.openxmlformats.org/officeDocument/2006/relationships/hyperlink" Target="https://snagvape.com/wp-content/uploads/2026/01/disposable-vape-recovery-period-body-adjustment.webp" TargetMode="External"/><Relationship Id="rId3" Type="http://schemas.openxmlformats.org/officeDocument/2006/relationships/hyperlink" Target="https://isomer-user-content.by.gov.sg/34/52dc1dc2-f8c1-4131-a49d-d917f98509b6/MDDI-MICROSITEIMAGES_THUMBNAIL-ICU.jpg" TargetMode="External"/><Relationship Id="rId7" Type="http://schemas.openxmlformats.org/officeDocument/2006/relationships/hyperlink" Target="https://digital.nhs.uk/data-and-information/publications/statistical/smoking-drinking-and-drug-use-among-young-people-in-england/2023" TargetMode="External"/><Relationship Id="rId12" Type="http://schemas.openxmlformats.org/officeDocument/2006/relationships/hyperlink" Target="https://www.rcpch.ac.uk/work-we-do/state-of-child-health/vaping-smoking" TargetMode="External"/><Relationship Id="rId2" Type="http://schemas.openxmlformats.org/officeDocument/2006/relationships/hyperlink" Target="https://doi.org/10.1177/17579139251317835" TargetMode="External"/><Relationship Id="rId1" Type="http://schemas.openxmlformats.org/officeDocument/2006/relationships/slideLayout" Target="../slideLayouts/slideLayout2.xml"/><Relationship Id="rId6" Type="http://schemas.openxmlformats.org/officeDocument/2006/relationships/hyperlink" Target="https://doi.org/10.1016/j.pmedr.2026.103453" TargetMode="External"/><Relationship Id="rId11" Type="http://schemas.openxmlformats.org/officeDocument/2006/relationships/hyperlink" Target="https://www.rcpch.ac.uk/resources/policy-briefing-vaping-young-people" TargetMode="External"/><Relationship Id="rId5" Type="http://schemas.openxmlformats.org/officeDocument/2006/relationships/hyperlink" Target="https://www.local.gov.uk/publications/whole-household-approach-young-peoples-mental-health-must-know-guide-local-councillors" TargetMode="External"/><Relationship Id="rId15" Type="http://schemas.openxmlformats.org/officeDocument/2006/relationships/hyperlink" Target="https://playwork.foundation/2023/11/17/vaping/" TargetMode="External"/><Relationship Id="rId10" Type="http://schemas.openxmlformats.org/officeDocument/2006/relationships/hyperlink" Target="https://www.primeplusmed.com/wp-content/uploads/2023/10/child-vaping-1-scaled.jpg" TargetMode="External"/><Relationship Id="rId4" Type="http://schemas.openxmlformats.org/officeDocument/2006/relationships/hyperlink" Target="https://m.media-amazon.com/images/I/81OEGmBTPpL.SL1500.jpg" TargetMode="External"/><Relationship Id="rId9" Type="http://schemas.openxmlformats.org/officeDocument/2006/relationships/hyperlink" Target="https://positivechoices.org.au/img/library/E-cigarettes-9uNlM.png" TargetMode="External"/><Relationship Id="rId14" Type="http://schemas.openxmlformats.org/officeDocument/2006/relationships/hyperlink" Target="https://thedigiteachers.com/wp-content/uploads/2024/12/Providing-Support-for-Students-Struggling-with-Addiction-2048x1365.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31B5EF5-D35E-4241-92D4-3A8164978425}"/>
              </a:ext>
            </a:extLst>
          </p:cNvPr>
          <p:cNvSpPr>
            <a:spLocks noGrp="1"/>
          </p:cNvSpPr>
          <p:nvPr>
            <p:ph type="sldNum" sz="quarter" idx="12"/>
          </p:nvPr>
        </p:nvSpPr>
        <p:spPr/>
        <p:txBody>
          <a:bodyPr anchor="ctr">
            <a:normAutofit/>
          </a:bodyPr>
          <a:lstStyle/>
          <a:p>
            <a:pPr>
              <a:lnSpc>
                <a:spcPct val="90000"/>
              </a:lnSpc>
              <a:spcAft>
                <a:spcPts val="600"/>
              </a:spcAft>
            </a:pPr>
            <a:fld id="{BF860B6F-2FE3-4DE6-9496-980E987E7466}" type="slidenum">
              <a:rPr lang="en-US" sz="800" smtClean="0"/>
              <a:pPr>
                <a:lnSpc>
                  <a:spcPct val="90000"/>
                </a:lnSpc>
                <a:spcAft>
                  <a:spcPts val="600"/>
                </a:spcAft>
              </a:pPr>
              <a:t>1</a:t>
            </a:fld>
            <a:endParaRPr lang="en-US" sz="800"/>
          </a:p>
        </p:txBody>
      </p:sp>
      <p:sp>
        <p:nvSpPr>
          <p:cNvPr id="18" name="Text Placeholder 17">
            <a:extLst>
              <a:ext uri="{FF2B5EF4-FFF2-40B4-BE49-F238E27FC236}">
                <a16:creationId xmlns:a16="http://schemas.microsoft.com/office/drawing/2014/main" id="{E56B1657-C995-6E12-E9CB-B658E918E9BC}"/>
              </a:ext>
            </a:extLst>
          </p:cNvPr>
          <p:cNvSpPr>
            <a:spLocks noGrp="1"/>
          </p:cNvSpPr>
          <p:nvPr>
            <p:ph type="body" sz="quarter" idx="16"/>
          </p:nvPr>
        </p:nvSpPr>
        <p:spPr>
          <a:xfrm>
            <a:off x="152399" y="1709923"/>
            <a:ext cx="7679511" cy="3656734"/>
          </a:xfrm>
          <a:solidFill>
            <a:schemeClr val="accent4"/>
          </a:solidFill>
        </p:spPr>
        <p:txBody>
          <a:bodyPr/>
          <a:lstStyle/>
          <a:p>
            <a:pPr algn="ctr"/>
            <a:r>
              <a:rPr lang="nl-NL" b="1" dirty="0">
                <a:latin typeface="Arial" panose="020B0604020202020204" pitchFamily="34" charset="0"/>
                <a:cs typeface="Arial" panose="020B0604020202020204" pitchFamily="34" charset="0"/>
              </a:rPr>
              <a:t>Module name</a:t>
            </a:r>
            <a:r>
              <a:rPr lang="nl-NL"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Social Epidemiology and Public Health Development</a:t>
            </a:r>
          </a:p>
          <a:p>
            <a:pPr algn="ctr"/>
            <a:r>
              <a:rPr lang="en-US" b="1" dirty="0">
                <a:latin typeface="Arial" panose="020B0604020202020204" pitchFamily="34" charset="0"/>
                <a:cs typeface="Arial" panose="020B0604020202020204" pitchFamily="34" charset="0"/>
              </a:rPr>
              <a:t>Module code</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LCHS7000</a:t>
            </a:r>
          </a:p>
          <a:p>
            <a:pPr algn="ctr"/>
            <a:r>
              <a:rPr lang="en-US" b="1" dirty="0">
                <a:latin typeface="Arial" panose="020B0604020202020204" pitchFamily="34" charset="0"/>
                <a:cs typeface="Arial" panose="020B0604020202020204" pitchFamily="34" charset="0"/>
              </a:rPr>
              <a:t> Supervisor’s name</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Muhammad Aliyu</a:t>
            </a:r>
          </a:p>
          <a:p>
            <a:pPr algn="ctr"/>
            <a:r>
              <a:rPr lang="en-US" dirty="0">
                <a:latin typeface="Arial" panose="020B0604020202020204" pitchFamily="34" charset="0"/>
                <a:cs typeface="Arial" panose="020B0604020202020204" pitchFamily="34" charset="0"/>
              </a:rPr>
              <a:t>       </a:t>
            </a:r>
            <a:r>
              <a:rPr lang="nl-NL" b="1" dirty="0">
                <a:latin typeface="Arial" panose="020B0604020202020204" pitchFamily="34" charset="0"/>
                <a:cs typeface="Arial" panose="020B0604020202020204" pitchFamily="34" charset="0"/>
              </a:rPr>
              <a:t>Student name/ID </a:t>
            </a:r>
            <a:r>
              <a:rPr lang="nl-NL" dirty="0">
                <a:latin typeface="Arial" panose="020B0604020202020204" pitchFamily="34" charset="0"/>
                <a:cs typeface="Arial" panose="020B0604020202020204" pitchFamily="34" charset="0"/>
              </a:rPr>
              <a:t>:    </a:t>
            </a:r>
          </a:p>
          <a:p>
            <a:pPr algn="ctr"/>
            <a:r>
              <a:rPr lang="nl-NL" dirty="0">
                <a:latin typeface="Arial" panose="020B0604020202020204" pitchFamily="34" charset="0"/>
                <a:cs typeface="Arial" panose="020B0604020202020204" pitchFamily="34" charset="0"/>
              </a:rPr>
              <a:t>Michaela Demeterova (2312297)</a:t>
            </a:r>
          </a:p>
          <a:p>
            <a:pPr algn="ctr"/>
            <a:r>
              <a:rPr lang="nl-NL" dirty="0">
                <a:latin typeface="Arial" panose="020B0604020202020204" pitchFamily="34" charset="0"/>
                <a:cs typeface="Arial" panose="020B0604020202020204" pitchFamily="34" charset="0"/>
              </a:rPr>
              <a:t>Nashrim Nizamuddin Patel  (2609989)</a:t>
            </a:r>
          </a:p>
          <a:p>
            <a:pPr algn="ctr"/>
            <a:r>
              <a:rPr lang="nl-NL" dirty="0">
                <a:latin typeface="Arial" panose="020B0604020202020204" pitchFamily="34" charset="0"/>
                <a:cs typeface="Arial" panose="020B0604020202020204" pitchFamily="34" charset="0"/>
              </a:rPr>
              <a:t>Marilyn Alda Mcleish   (2316784)</a:t>
            </a:r>
          </a:p>
          <a:p>
            <a:endParaRPr lang="nl-NL" dirty="0">
              <a:latin typeface="Arial" panose="020B0604020202020204" pitchFamily="34" charset="0"/>
              <a:cs typeface="Arial" panose="020B0604020202020204" pitchFamily="34" charset="0"/>
            </a:endParaRPr>
          </a:p>
          <a:p>
            <a:endParaRPr lang="en-GB" dirty="0"/>
          </a:p>
        </p:txBody>
      </p:sp>
      <p:pic>
        <p:nvPicPr>
          <p:cNvPr id="13" name="Content Placeholder 12">
            <a:extLst>
              <a:ext uri="{FF2B5EF4-FFF2-40B4-BE49-F238E27FC236}">
                <a16:creationId xmlns:a16="http://schemas.microsoft.com/office/drawing/2014/main" id="{FC997F05-FBBA-C359-1857-FEE074752231}"/>
              </a:ext>
            </a:extLst>
          </p:cNvPr>
          <p:cNvPicPr>
            <a:picLocks noGrp="1" noChangeAspect="1"/>
          </p:cNvPicPr>
          <p:nvPr>
            <p:ph sz="quarter" idx="37"/>
          </p:nvPr>
        </p:nvPicPr>
        <p:blipFill>
          <a:blip r:embed="rId3">
            <a:extLst>
              <a:ext uri="{837473B0-CC2E-450A-ABE3-18F120FF3D39}">
                <a1611:picAttrSrcUrl xmlns:a1611="http://schemas.microsoft.com/office/drawing/2016/11/main" r:id="rId4"/>
              </a:ext>
            </a:extLst>
          </a:blip>
          <a:stretch>
            <a:fillRect/>
          </a:stretch>
        </p:blipFill>
        <p:spPr>
          <a:xfrm>
            <a:off x="7988687" y="63686"/>
            <a:ext cx="3191143" cy="31911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Content Placeholder 10" descr="njh">
            <a:extLst>
              <a:ext uri="{FF2B5EF4-FFF2-40B4-BE49-F238E27FC236}">
                <a16:creationId xmlns:a16="http://schemas.microsoft.com/office/drawing/2014/main" id="{484FEBBC-8A81-81A8-FA35-3D036F4BC930}"/>
              </a:ext>
            </a:extLst>
          </p:cNvPr>
          <p:cNvPicPr>
            <a:picLocks noGrp="1" noChangeAspect="1"/>
          </p:cNvPicPr>
          <p:nvPr>
            <p:ph sz="quarter" idx="38"/>
          </p:nvPr>
        </p:nvPicPr>
        <p:blipFill>
          <a:blip r:embed="rId5">
            <a:extLst>
              <a:ext uri="{837473B0-CC2E-450A-ABE3-18F120FF3D39}">
                <a1611:picAttrSrcUrl xmlns:a1611="http://schemas.microsoft.com/office/drawing/2016/11/main" r:id="rId6"/>
              </a:ext>
            </a:extLst>
          </a:blip>
          <a:stretch/>
        </p:blipFill>
        <p:spPr>
          <a:xfrm>
            <a:off x="6784975" y="2894379"/>
            <a:ext cx="4500563" cy="299964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8" name="Title 9">
            <a:extLst>
              <a:ext uri="{FF2B5EF4-FFF2-40B4-BE49-F238E27FC236}">
                <a16:creationId xmlns:a16="http://schemas.microsoft.com/office/drawing/2014/main" id="{907BD2E7-6B63-20DC-91A3-5463242605B8}"/>
              </a:ext>
            </a:extLst>
          </p:cNvPr>
          <p:cNvSpPr>
            <a:spLocks noGrp="1"/>
          </p:cNvSpPr>
          <p:nvPr>
            <p:ph type="title"/>
          </p:nvPr>
        </p:nvSpPr>
        <p:spPr>
          <a:xfrm>
            <a:off x="304799" y="261257"/>
            <a:ext cx="7679511" cy="1049743"/>
          </a:xfrm>
        </p:spPr>
        <p:txBody>
          <a:bodyPr/>
          <a:lstStyle/>
          <a:p>
            <a:pPr algn="ctr"/>
            <a:r>
              <a:rPr lang="en-GB" sz="2800" dirty="0">
                <a:solidFill>
                  <a:srgbClr val="C00000"/>
                </a:solidFill>
                <a:latin typeface="Arial" panose="020B0604020202020204" pitchFamily="34" charset="0"/>
                <a:cs typeface="Arial" panose="020B0604020202020204" pitchFamily="34" charset="0"/>
              </a:rPr>
              <a:t>Vape-Free Futures: Promoting Healthy Choices Among 11-17-Year-Olds</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879BD8B-96D0-65A6-D386-BFD78F1F423E}"/>
              </a:ext>
            </a:extLst>
          </p:cNvPr>
          <p:cNvSpPr txBox="1"/>
          <p:nvPr/>
        </p:nvSpPr>
        <p:spPr>
          <a:xfrm>
            <a:off x="6912429" y="5904782"/>
            <a:ext cx="4980851" cy="646331"/>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(Primeplusmed.com, 2023).</a:t>
            </a:r>
          </a:p>
          <a:p>
            <a:r>
              <a:rPr lang="en-GB" dirty="0">
                <a:latin typeface="Arial" panose="020B0604020202020204" pitchFamily="34" charset="0"/>
                <a:cs typeface="Arial" panose="020B0604020202020204" pitchFamily="34" charset="0"/>
              </a:rPr>
              <a:t>(Students holding signs against vaping,  2024).</a:t>
            </a:r>
          </a:p>
        </p:txBody>
      </p:sp>
    </p:spTree>
    <p:extLst>
      <p:ext uri="{BB962C8B-B14F-4D97-AF65-F5344CB8AC3E}">
        <p14:creationId xmlns:p14="http://schemas.microsoft.com/office/powerpoint/2010/main" val="1535750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Title 110">
            <a:extLst>
              <a:ext uri="{FF2B5EF4-FFF2-40B4-BE49-F238E27FC236}">
                <a16:creationId xmlns:a16="http://schemas.microsoft.com/office/drawing/2014/main" id="{27400555-FDF0-4051-BE1D-9F1757952D08}"/>
              </a:ext>
            </a:extLst>
          </p:cNvPr>
          <p:cNvSpPr>
            <a:spLocks noGrp="1"/>
          </p:cNvSpPr>
          <p:nvPr>
            <p:ph type="title"/>
          </p:nvPr>
        </p:nvSpPr>
        <p:spPr>
          <a:xfrm>
            <a:off x="-2318656" y="441662"/>
            <a:ext cx="10472056" cy="936973"/>
          </a:xfrm>
        </p:spPr>
        <p:txBody>
          <a:bodyPr/>
          <a:lstStyle/>
          <a:p>
            <a:pPr algn="ctr"/>
            <a:r>
              <a:rPr lang="en-GB" dirty="0">
                <a:solidFill>
                  <a:schemeClr val="accent6">
                    <a:lumMod val="75000"/>
                  </a:schemeClr>
                </a:solidFill>
              </a:rPr>
              <a:t>Campaign Theme</a:t>
            </a:r>
            <a:br>
              <a:rPr lang="en-GB" dirty="0"/>
            </a:br>
            <a:br>
              <a:rPr lang="en-GB" dirty="0"/>
            </a:br>
            <a:endParaRPr lang="en-US" dirty="0"/>
          </a:p>
        </p:txBody>
      </p:sp>
      <p:sp>
        <p:nvSpPr>
          <p:cNvPr id="127" name="Text Placeholder 126">
            <a:extLst>
              <a:ext uri="{FF2B5EF4-FFF2-40B4-BE49-F238E27FC236}">
                <a16:creationId xmlns:a16="http://schemas.microsoft.com/office/drawing/2014/main" id="{529D0F22-483A-4379-9956-1AC0FBC1FFA9}"/>
              </a:ext>
            </a:extLst>
          </p:cNvPr>
          <p:cNvSpPr>
            <a:spLocks noGrp="1"/>
          </p:cNvSpPr>
          <p:nvPr>
            <p:ph type="body" sz="quarter" idx="23"/>
          </p:nvPr>
        </p:nvSpPr>
        <p:spPr>
          <a:xfrm>
            <a:off x="4455222" y="4057602"/>
            <a:ext cx="3281555" cy="426393"/>
          </a:xfrm>
        </p:spPr>
        <p:txBody>
          <a:bodyPr/>
          <a:lstStyle/>
          <a:p>
            <a:pPr fontAlgn="t"/>
            <a:r>
              <a:rPr lang="en-GB" sz="2000" dirty="0"/>
              <a:t>Campaign Duration</a:t>
            </a:r>
          </a:p>
        </p:txBody>
      </p:sp>
      <p:sp>
        <p:nvSpPr>
          <p:cNvPr id="129" name="Text Placeholder 128">
            <a:extLst>
              <a:ext uri="{FF2B5EF4-FFF2-40B4-BE49-F238E27FC236}">
                <a16:creationId xmlns:a16="http://schemas.microsoft.com/office/drawing/2014/main" id="{24CA3500-51E5-4AF6-9AE0-8124B5B6ECF1}"/>
              </a:ext>
            </a:extLst>
          </p:cNvPr>
          <p:cNvSpPr>
            <a:spLocks noGrp="1"/>
          </p:cNvSpPr>
          <p:nvPr>
            <p:ph type="body" sz="quarter" idx="25"/>
          </p:nvPr>
        </p:nvSpPr>
        <p:spPr>
          <a:xfrm>
            <a:off x="480499" y="4065682"/>
            <a:ext cx="3281555" cy="426393"/>
          </a:xfrm>
        </p:spPr>
        <p:txBody>
          <a:bodyPr/>
          <a:lstStyle/>
          <a:p>
            <a:pPr fontAlgn="t"/>
            <a:r>
              <a:rPr lang="en-GB" sz="2000" dirty="0"/>
              <a:t>Campaign Focus</a:t>
            </a:r>
          </a:p>
        </p:txBody>
      </p:sp>
      <p:sp>
        <p:nvSpPr>
          <p:cNvPr id="128" name="Text Placeholder 127">
            <a:extLst>
              <a:ext uri="{FF2B5EF4-FFF2-40B4-BE49-F238E27FC236}">
                <a16:creationId xmlns:a16="http://schemas.microsoft.com/office/drawing/2014/main" id="{22FD1740-CC8B-4FB4-8039-C542AFD0838D}"/>
              </a:ext>
            </a:extLst>
          </p:cNvPr>
          <p:cNvSpPr>
            <a:spLocks noGrp="1"/>
          </p:cNvSpPr>
          <p:nvPr>
            <p:ph type="body" sz="quarter" idx="24"/>
          </p:nvPr>
        </p:nvSpPr>
        <p:spPr>
          <a:xfrm>
            <a:off x="480499" y="4483995"/>
            <a:ext cx="3259784" cy="1518993"/>
          </a:xfrm>
          <a:solidFill>
            <a:schemeClr val="accent4"/>
          </a:solidFill>
        </p:spPr>
        <p:txBody>
          <a:bodyPr>
            <a:normAutofit fontScale="77500" lnSpcReduction="20000"/>
          </a:bodyPr>
          <a:lstStyle/>
          <a:p>
            <a:pPr marL="342900" lvl="0" indent="-342900" fontAlgn="t">
              <a:buFont typeface="Wingdings" panose="05000000000000000000" pitchFamily="2" charset="2"/>
              <a:buChar char="Ø"/>
            </a:pPr>
            <a:r>
              <a:rPr lang="en-GB" sz="2100" dirty="0">
                <a:latin typeface="Arial" panose="020B0604020202020204" pitchFamily="34" charset="0"/>
                <a:cs typeface="Arial" panose="020B0604020202020204" pitchFamily="34" charset="0"/>
              </a:rPr>
              <a:t>Prevent vaping initiation</a:t>
            </a:r>
          </a:p>
          <a:p>
            <a:pPr marL="342900" lvl="0" indent="-342900" fontAlgn="t">
              <a:buFont typeface="Wingdings" panose="05000000000000000000" pitchFamily="2" charset="2"/>
              <a:buChar char="Ø"/>
            </a:pPr>
            <a:r>
              <a:rPr lang="en-GB" sz="2100" dirty="0">
                <a:latin typeface="Arial" panose="020B0604020202020204" pitchFamily="34" charset="0"/>
                <a:cs typeface="Arial" panose="020B0604020202020204" pitchFamily="34" charset="0"/>
              </a:rPr>
              <a:t>Increase awareness of vaping risks</a:t>
            </a:r>
          </a:p>
          <a:p>
            <a:pPr marL="342900" lvl="0" indent="-342900" fontAlgn="t">
              <a:buFont typeface="Wingdings" panose="05000000000000000000" pitchFamily="2" charset="2"/>
              <a:buChar char="Ø"/>
            </a:pPr>
            <a:r>
              <a:rPr lang="en-GB" sz="2100" dirty="0">
                <a:latin typeface="Arial" panose="020B0604020202020204" pitchFamily="34" charset="0"/>
                <a:cs typeface="Arial" panose="020B0604020202020204" pitchFamily="34" charset="0"/>
              </a:rPr>
              <a:t>Promote healthy lifestyle choices</a:t>
            </a:r>
          </a:p>
          <a:p>
            <a:endParaRPr lang="en-US" dirty="0"/>
          </a:p>
        </p:txBody>
      </p:sp>
      <p:sp>
        <p:nvSpPr>
          <p:cNvPr id="131" name="Text Placeholder 130">
            <a:extLst>
              <a:ext uri="{FF2B5EF4-FFF2-40B4-BE49-F238E27FC236}">
                <a16:creationId xmlns:a16="http://schemas.microsoft.com/office/drawing/2014/main" id="{E10D1C5B-3DED-475C-AC3D-D7A173AD6555}"/>
              </a:ext>
            </a:extLst>
          </p:cNvPr>
          <p:cNvSpPr>
            <a:spLocks noGrp="1"/>
          </p:cNvSpPr>
          <p:nvPr>
            <p:ph type="body" sz="quarter" idx="27"/>
          </p:nvPr>
        </p:nvSpPr>
        <p:spPr>
          <a:xfrm>
            <a:off x="8182141" y="4006850"/>
            <a:ext cx="3281555" cy="426393"/>
          </a:xfrm>
        </p:spPr>
        <p:txBody>
          <a:bodyPr/>
          <a:lstStyle/>
          <a:p>
            <a:pPr fontAlgn="t"/>
            <a:r>
              <a:rPr lang="en-GB" sz="2000" b="1" dirty="0"/>
              <a:t>Overall Goal</a:t>
            </a:r>
            <a:endParaRPr lang="en-GB" sz="2000" dirty="0"/>
          </a:p>
        </p:txBody>
      </p:sp>
      <p:sp>
        <p:nvSpPr>
          <p:cNvPr id="130" name="Text Placeholder 129">
            <a:extLst>
              <a:ext uri="{FF2B5EF4-FFF2-40B4-BE49-F238E27FC236}">
                <a16:creationId xmlns:a16="http://schemas.microsoft.com/office/drawing/2014/main" id="{1BC05573-D015-4021-BA96-0C47487DBF43}"/>
              </a:ext>
            </a:extLst>
          </p:cNvPr>
          <p:cNvSpPr>
            <a:spLocks noGrp="1"/>
          </p:cNvSpPr>
          <p:nvPr>
            <p:ph type="body" sz="quarter" idx="26"/>
          </p:nvPr>
        </p:nvSpPr>
        <p:spPr>
          <a:xfrm>
            <a:off x="8236570" y="4436219"/>
            <a:ext cx="3281555" cy="1067648"/>
          </a:xfrm>
          <a:solidFill>
            <a:schemeClr val="accent4"/>
          </a:solidFill>
        </p:spPr>
        <p:txBody>
          <a:bodyPr/>
          <a:lstStyle/>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Reduce vaping among young people and support healthier futures</a:t>
            </a:r>
          </a:p>
          <a:p>
            <a:endParaRPr lang="en-US" dirty="0"/>
          </a:p>
        </p:txBody>
      </p:sp>
      <p:sp>
        <p:nvSpPr>
          <p:cNvPr id="133" name="Text Placeholder 132">
            <a:extLst>
              <a:ext uri="{FF2B5EF4-FFF2-40B4-BE49-F238E27FC236}">
                <a16:creationId xmlns:a16="http://schemas.microsoft.com/office/drawing/2014/main" id="{BB833D39-612C-4855-AA0C-F37FEF73994B}"/>
              </a:ext>
            </a:extLst>
          </p:cNvPr>
          <p:cNvSpPr>
            <a:spLocks noGrp="1"/>
          </p:cNvSpPr>
          <p:nvPr>
            <p:ph type="body" sz="quarter" idx="29"/>
          </p:nvPr>
        </p:nvSpPr>
        <p:spPr>
          <a:xfrm>
            <a:off x="1607380" y="1694384"/>
            <a:ext cx="4211797" cy="1941508"/>
          </a:xfrm>
          <a:solidFill>
            <a:srgbClr val="00B0F0"/>
          </a:solidFill>
          <a:ln w="76200">
            <a:solidFill>
              <a:srgbClr val="00B050"/>
            </a:solidFill>
          </a:ln>
          <a:effectLst>
            <a:outerShdw blurRad="76200" dist="12700" dir="2700000" sy="-23000" kx="-800400" algn="bl" rotWithShape="0">
              <a:prstClr val="black">
                <a:alpha val="20000"/>
              </a:prstClr>
            </a:outerShdw>
          </a:effectLst>
          <a:scene3d>
            <a:camera prst="perspectiveLeft"/>
            <a:lightRig rig="threePt" dir="t"/>
          </a:scene3d>
        </p:spPr>
        <p:txBody>
          <a:bodyPr/>
          <a:lstStyle/>
          <a:p>
            <a:pPr fontAlgn="t"/>
            <a:r>
              <a:rPr lang="en-GB" sz="2400" b="1">
                <a:solidFill>
                  <a:srgbClr val="002060"/>
                </a:solidFill>
                <a:latin typeface="Arial" panose="020B0604020202020204" pitchFamily="34" charset="0"/>
                <a:cs typeface="Arial" panose="020B0604020202020204" pitchFamily="34" charset="0"/>
              </a:rPr>
              <a:t>Campaign Slogan:</a:t>
            </a:r>
            <a:br>
              <a:rPr lang="en-GB" sz="2400">
                <a:solidFill>
                  <a:srgbClr val="002060"/>
                </a:solidFill>
                <a:latin typeface="Arial" panose="020B0604020202020204" pitchFamily="34" charset="0"/>
                <a:cs typeface="Arial" panose="020B0604020202020204" pitchFamily="34" charset="0"/>
              </a:rPr>
            </a:br>
            <a:r>
              <a:rPr lang="en-GB" sz="2400" i="1">
                <a:solidFill>
                  <a:srgbClr val="002060"/>
                </a:solidFill>
                <a:latin typeface="Algerian" panose="04020705040A02060702" pitchFamily="82" charset="0"/>
                <a:cs typeface="Arial" panose="020B0604020202020204" pitchFamily="34" charset="0"/>
              </a:rPr>
              <a:t>"Choose Health, Not Vapes</a:t>
            </a:r>
            <a:r>
              <a:rPr lang="en-GB" i="1">
                <a:solidFill>
                  <a:srgbClr val="002060"/>
                </a:solidFill>
                <a:latin typeface="Algerian" panose="04020705040A02060702" pitchFamily="82" charset="0"/>
              </a:rPr>
              <a:t>"</a:t>
            </a:r>
            <a:endParaRPr lang="en-GB">
              <a:solidFill>
                <a:srgbClr val="002060"/>
              </a:solidFill>
              <a:latin typeface="Algerian" panose="04020705040A02060702" pitchFamily="82" charset="0"/>
            </a:endParaRPr>
          </a:p>
          <a:p>
            <a:pPr fontAlgn="t"/>
            <a:endParaRPr lang="en-GB" sz="2400" dirty="0"/>
          </a:p>
        </p:txBody>
      </p:sp>
      <p:sp>
        <p:nvSpPr>
          <p:cNvPr id="3" name="Footer Placeholder 2">
            <a:extLst>
              <a:ext uri="{FF2B5EF4-FFF2-40B4-BE49-F238E27FC236}">
                <a16:creationId xmlns:a16="http://schemas.microsoft.com/office/drawing/2014/main" id="{52AE4C98-8D28-4E84-B804-8E35BF3ECA9D}"/>
              </a:ext>
            </a:extLst>
          </p:cNvPr>
          <p:cNvSpPr>
            <a:spLocks noGrp="1"/>
          </p:cNvSpPr>
          <p:nvPr>
            <p:ph type="ftr" sz="quarter" idx="11"/>
          </p:nvPr>
        </p:nvSpPr>
        <p:spPr>
          <a:xfrm>
            <a:off x="4038600" y="6515753"/>
            <a:ext cx="4114800" cy="205722"/>
          </a:xfrm>
        </p:spPr>
        <p:txBody>
          <a:bodyPr/>
          <a:lstStyle/>
          <a:p>
            <a:r>
              <a:rPr lang="en-US" dirty="0"/>
              <a:t>PITCH DECK</a:t>
            </a:r>
          </a:p>
        </p:txBody>
      </p:sp>
      <p:sp>
        <p:nvSpPr>
          <p:cNvPr id="4" name="Slide Number Placeholder 3">
            <a:extLst>
              <a:ext uri="{FF2B5EF4-FFF2-40B4-BE49-F238E27FC236}">
                <a16:creationId xmlns:a16="http://schemas.microsoft.com/office/drawing/2014/main" id="{CB7C6ECA-F6C9-4E40-9615-903B54C7BA2B}"/>
              </a:ext>
            </a:extLst>
          </p:cNvPr>
          <p:cNvSpPr>
            <a:spLocks noGrp="1"/>
          </p:cNvSpPr>
          <p:nvPr>
            <p:ph type="sldNum" sz="quarter" idx="12"/>
          </p:nvPr>
        </p:nvSpPr>
        <p:spPr>
          <a:xfrm>
            <a:off x="8610600" y="6515753"/>
            <a:ext cx="2743200" cy="205722"/>
          </a:xfrm>
        </p:spPr>
        <p:txBody>
          <a:bodyPr/>
          <a:lstStyle/>
          <a:p>
            <a:fld id="{BF860B6F-2FE3-4DE6-9496-980E987E7466}" type="slidenum">
              <a:rPr lang="en-US" smtClean="0"/>
              <a:pPr/>
              <a:t>2</a:t>
            </a:fld>
            <a:endParaRPr lang="en-US" dirty="0"/>
          </a:p>
        </p:txBody>
      </p:sp>
      <p:sp>
        <p:nvSpPr>
          <p:cNvPr id="6" name="Text Placeholder 5">
            <a:extLst>
              <a:ext uri="{FF2B5EF4-FFF2-40B4-BE49-F238E27FC236}">
                <a16:creationId xmlns:a16="http://schemas.microsoft.com/office/drawing/2014/main" id="{9F255AE0-6E96-6554-2F81-E0BDCA97B4AC}"/>
              </a:ext>
            </a:extLst>
          </p:cNvPr>
          <p:cNvSpPr>
            <a:spLocks noGrp="1"/>
          </p:cNvSpPr>
          <p:nvPr>
            <p:ph type="body" sz="quarter" idx="13"/>
          </p:nvPr>
        </p:nvSpPr>
        <p:spPr>
          <a:xfrm>
            <a:off x="7595782" y="2009376"/>
            <a:ext cx="3281555" cy="1472693"/>
          </a:xfrm>
          <a:solidFill>
            <a:schemeClr val="accent4"/>
          </a:solidFill>
        </p:spPr>
        <p:txBody>
          <a:bodyPr/>
          <a:lstStyle/>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Young people aged 11–17 years</a:t>
            </a:r>
          </a:p>
          <a:p>
            <a:endParaRPr lang="en-GB" dirty="0"/>
          </a:p>
        </p:txBody>
      </p:sp>
      <p:sp>
        <p:nvSpPr>
          <p:cNvPr id="8" name="Text Placeholder 7">
            <a:extLst>
              <a:ext uri="{FF2B5EF4-FFF2-40B4-BE49-F238E27FC236}">
                <a16:creationId xmlns:a16="http://schemas.microsoft.com/office/drawing/2014/main" id="{00F68A33-4907-0CA4-07DE-1C4F33162C04}"/>
              </a:ext>
            </a:extLst>
          </p:cNvPr>
          <p:cNvSpPr>
            <a:spLocks noGrp="1"/>
          </p:cNvSpPr>
          <p:nvPr>
            <p:ph type="body" sz="quarter" idx="22"/>
          </p:nvPr>
        </p:nvSpPr>
        <p:spPr>
          <a:xfrm>
            <a:off x="4455222" y="4531524"/>
            <a:ext cx="3281555" cy="1067648"/>
          </a:xfrm>
          <a:solidFill>
            <a:schemeClr val="accent4"/>
          </a:solidFill>
        </p:spPr>
        <p:txBody>
          <a:bodyPr/>
          <a:lstStyle/>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6-week school-based health promotion campaign</a:t>
            </a:r>
          </a:p>
          <a:p>
            <a:endParaRPr lang="en-GB" dirty="0"/>
          </a:p>
        </p:txBody>
      </p:sp>
      <p:sp>
        <p:nvSpPr>
          <p:cNvPr id="11" name="TextBox 10">
            <a:extLst>
              <a:ext uri="{FF2B5EF4-FFF2-40B4-BE49-F238E27FC236}">
                <a16:creationId xmlns:a16="http://schemas.microsoft.com/office/drawing/2014/main" id="{5D152202-F5DE-0D1E-6C1E-BAF72CE50180}"/>
              </a:ext>
            </a:extLst>
          </p:cNvPr>
          <p:cNvSpPr txBox="1"/>
          <p:nvPr/>
        </p:nvSpPr>
        <p:spPr>
          <a:xfrm>
            <a:off x="480499" y="972178"/>
            <a:ext cx="10677357" cy="461665"/>
          </a:xfrm>
          <a:prstGeom prst="rect">
            <a:avLst/>
          </a:prstGeom>
          <a:noFill/>
        </p:spPr>
        <p:txBody>
          <a:bodyPr wrap="square">
            <a:spAutoFit/>
          </a:bodyPr>
          <a:lstStyle/>
          <a:p>
            <a:pPr fontAlgn="t">
              <a:lnSpc>
                <a:spcPct val="100000"/>
              </a:lnSpc>
              <a:buNone/>
            </a:pPr>
            <a:r>
              <a:rPr lang="en-GB" sz="2400" b="1" i="0" dirty="0">
                <a:solidFill>
                  <a:srgbClr val="002060"/>
                </a:solidFill>
                <a:effectLst/>
                <a:latin typeface="Arial" panose="020B0604020202020204" pitchFamily="34" charset="0"/>
                <a:cs typeface="Arial" panose="020B0604020202020204" pitchFamily="34" charset="0"/>
              </a:rPr>
              <a:t>Vape-Free Futures: Promoting Healthy Choices Among 11–17-Year-Olds</a:t>
            </a:r>
          </a:p>
        </p:txBody>
      </p:sp>
      <p:sp>
        <p:nvSpPr>
          <p:cNvPr id="125" name="Text Placeholder 124">
            <a:extLst>
              <a:ext uri="{FF2B5EF4-FFF2-40B4-BE49-F238E27FC236}">
                <a16:creationId xmlns:a16="http://schemas.microsoft.com/office/drawing/2014/main" id="{24A06C02-7294-4961-8375-FFBAE150C3AB}"/>
              </a:ext>
            </a:extLst>
          </p:cNvPr>
          <p:cNvSpPr>
            <a:spLocks noGrp="1"/>
          </p:cNvSpPr>
          <p:nvPr>
            <p:ph type="body" sz="quarter" idx="17"/>
          </p:nvPr>
        </p:nvSpPr>
        <p:spPr>
          <a:xfrm>
            <a:off x="7587862" y="1564852"/>
            <a:ext cx="3281555" cy="426393"/>
          </a:xfrm>
        </p:spPr>
        <p:txBody>
          <a:bodyPr/>
          <a:lstStyle/>
          <a:p>
            <a:pPr fontAlgn="t"/>
            <a:r>
              <a:rPr lang="en-GB" sz="2000" b="1" dirty="0"/>
              <a:t>Target Group</a:t>
            </a:r>
            <a:endParaRPr lang="en-GB" sz="2000" dirty="0"/>
          </a:p>
        </p:txBody>
      </p:sp>
    </p:spTree>
    <p:extLst>
      <p:ext uri="{BB962C8B-B14F-4D97-AF65-F5344CB8AC3E}">
        <p14:creationId xmlns:p14="http://schemas.microsoft.com/office/powerpoint/2010/main" val="991619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6AD95C1-F665-4F74-A306-5BD09EA20DAD}"/>
              </a:ext>
            </a:extLst>
          </p:cNvPr>
          <p:cNvSpPr>
            <a:spLocks noGrp="1"/>
          </p:cNvSpPr>
          <p:nvPr>
            <p:ph type="ftr" sz="quarter" idx="11"/>
          </p:nvPr>
        </p:nvSpPr>
        <p:spPr/>
        <p:txBody>
          <a:bodyPr/>
          <a:lstStyle/>
          <a:p>
            <a:r>
              <a:rPr lang="en-US" dirty="0"/>
              <a:t>PITCH DECK</a:t>
            </a:r>
          </a:p>
        </p:txBody>
      </p:sp>
      <p:sp>
        <p:nvSpPr>
          <p:cNvPr id="4" name="Slide Number Placeholder 3">
            <a:extLst>
              <a:ext uri="{FF2B5EF4-FFF2-40B4-BE49-F238E27FC236}">
                <a16:creationId xmlns:a16="http://schemas.microsoft.com/office/drawing/2014/main" id="{A2AC6252-4303-4C45-9EC4-303A08CB4B58}"/>
              </a:ext>
            </a:extLst>
          </p:cNvPr>
          <p:cNvSpPr>
            <a:spLocks noGrp="1"/>
          </p:cNvSpPr>
          <p:nvPr>
            <p:ph type="sldNum" sz="quarter" idx="12"/>
          </p:nvPr>
        </p:nvSpPr>
        <p:spPr/>
        <p:txBody>
          <a:bodyPr/>
          <a:lstStyle/>
          <a:p>
            <a:fld id="{BF860B6F-2FE3-4DE6-9496-980E987E7466}" type="slidenum">
              <a:rPr lang="en-US" smtClean="0"/>
              <a:pPr/>
              <a:t>3</a:t>
            </a:fld>
            <a:endParaRPr lang="en-US" dirty="0"/>
          </a:p>
        </p:txBody>
      </p:sp>
      <p:sp>
        <p:nvSpPr>
          <p:cNvPr id="102" name="Text Placeholder 101">
            <a:extLst>
              <a:ext uri="{FF2B5EF4-FFF2-40B4-BE49-F238E27FC236}">
                <a16:creationId xmlns:a16="http://schemas.microsoft.com/office/drawing/2014/main" id="{87C9F3E7-849D-4701-91D9-6C693FCDFD4B}"/>
              </a:ext>
            </a:extLst>
          </p:cNvPr>
          <p:cNvSpPr>
            <a:spLocks noGrp="1"/>
          </p:cNvSpPr>
          <p:nvPr>
            <p:ph type="body" sz="quarter" idx="13"/>
          </p:nvPr>
        </p:nvSpPr>
        <p:spPr>
          <a:xfrm>
            <a:off x="249979" y="1148316"/>
            <a:ext cx="3788621" cy="5179331"/>
          </a:xfrm>
          <a:solidFill>
            <a:schemeClr val="accent4"/>
          </a:solidFill>
        </p:spPr>
        <p:txBody>
          <a:bodyPr/>
          <a:lstStyle/>
          <a:p>
            <a:pPr fontAlgn="t"/>
            <a:r>
              <a:rPr lang="en-GB" b="1" dirty="0">
                <a:latin typeface="Arial" panose="020B0604020202020204" pitchFamily="34" charset="0"/>
                <a:cs typeface="Arial" panose="020B0604020202020204" pitchFamily="34" charset="0"/>
              </a:rPr>
              <a:t>Why this campaign is needed</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Youth vaping is increasing across the UK, with more young people experimenting and becoming regular users (RCPCH, 2026).</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Children aged 11–17 are not meeting national recommendations, as nicotine products should not be used by under‑18s (ASH, 2024).</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Early prevention can reduce addiction and the risk of future smoking (RCPCH, 2026).</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Local councils play a key role in promoting healthy behaviours and preventing health risks (Local Government Association, 2026).</a:t>
            </a:r>
          </a:p>
          <a:p>
            <a:r>
              <a:rPr lang="en-US" sz="12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04" name="Text Placeholder 103">
            <a:extLst>
              <a:ext uri="{FF2B5EF4-FFF2-40B4-BE49-F238E27FC236}">
                <a16:creationId xmlns:a16="http://schemas.microsoft.com/office/drawing/2014/main" id="{7A039369-92B6-432F-B823-6AAFAC119153}"/>
              </a:ext>
            </a:extLst>
          </p:cNvPr>
          <p:cNvSpPr>
            <a:spLocks noGrp="1"/>
          </p:cNvSpPr>
          <p:nvPr>
            <p:ph type="body" sz="quarter" idx="18"/>
          </p:nvPr>
        </p:nvSpPr>
        <p:spPr>
          <a:xfrm>
            <a:off x="4611905" y="1230835"/>
            <a:ext cx="3161336" cy="4907470"/>
          </a:xfrm>
          <a:solidFill>
            <a:schemeClr val="accent4"/>
          </a:solidFill>
        </p:spPr>
        <p:txBody>
          <a:bodyPr>
            <a:normAutofit lnSpcReduction="10000"/>
          </a:bodyPr>
          <a:lstStyle/>
          <a:p>
            <a:pPr fontAlgn="t"/>
            <a:r>
              <a:rPr lang="en-GB" b="1" dirty="0">
                <a:latin typeface="Arial" panose="020B0604020202020204" pitchFamily="34" charset="0"/>
                <a:cs typeface="Arial" panose="020B0604020202020204" pitchFamily="34" charset="0"/>
              </a:rPr>
              <a:t>Why target 11–17-year-olds?</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Adolescence is a high‑risk period for curiosity, experimentation and peer influence (RCPCH, 2025).</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Youth‑friendly flavours and colourful packaging can increase the appeal of vaping products (RCPCH, 2026).</a:t>
            </a:r>
          </a:p>
          <a:p>
            <a:pPr marL="342900" lvl="0" indent="-342900" fontAlgn="t">
              <a:buFont typeface="Wingdings" panose="05000000000000000000" pitchFamily="2" charset="2"/>
              <a:buChar char="Ø"/>
            </a:pPr>
            <a:r>
              <a:rPr lang="en-GB" dirty="0">
                <a:latin typeface="Arial" panose="020B0604020202020204" pitchFamily="34" charset="0"/>
                <a:cs typeface="Arial" panose="020B0604020202020204" pitchFamily="34" charset="0"/>
              </a:rPr>
              <a:t>Preventing nicotine use at an early age supports healthier development and future wellbeing (RCPCH, 2026).</a:t>
            </a:r>
          </a:p>
          <a:p>
            <a:r>
              <a:rPr lang="en-US" sz="1600" dirty="0">
                <a:latin typeface="Arial" panose="020B0604020202020204" pitchFamily="34" charset="0"/>
                <a:cs typeface="Arial" panose="020B0604020202020204" pitchFamily="34" charset="0"/>
              </a:rPr>
              <a:t>​</a:t>
            </a:r>
          </a:p>
        </p:txBody>
      </p:sp>
      <p:sp>
        <p:nvSpPr>
          <p:cNvPr id="7" name="Title 6">
            <a:extLst>
              <a:ext uri="{FF2B5EF4-FFF2-40B4-BE49-F238E27FC236}">
                <a16:creationId xmlns:a16="http://schemas.microsoft.com/office/drawing/2014/main" id="{28407156-ED65-3D3B-2192-52D752048BE0}"/>
              </a:ext>
            </a:extLst>
          </p:cNvPr>
          <p:cNvSpPr>
            <a:spLocks noGrp="1"/>
          </p:cNvSpPr>
          <p:nvPr>
            <p:ph type="title"/>
          </p:nvPr>
        </p:nvSpPr>
        <p:spPr>
          <a:xfrm>
            <a:off x="598713" y="0"/>
            <a:ext cx="7805057" cy="1054100"/>
          </a:xfrm>
        </p:spPr>
        <p:txBody>
          <a:bodyPr/>
          <a:lstStyle/>
          <a:p>
            <a:pPr algn="ctr"/>
            <a:r>
              <a:rPr lang="en-GB" dirty="0">
                <a:solidFill>
                  <a:srgbClr val="0070C0"/>
                </a:solidFill>
                <a:latin typeface="Arial" panose="020B0604020202020204" pitchFamily="34" charset="0"/>
                <a:cs typeface="Arial" panose="020B0604020202020204" pitchFamily="34" charset="0"/>
              </a:rPr>
              <a:t>Rationale for the Campaign</a:t>
            </a:r>
          </a:p>
        </p:txBody>
      </p:sp>
      <p:pic>
        <p:nvPicPr>
          <p:cNvPr id="9" name="Picture Placeholder 8">
            <a:extLst>
              <a:ext uri="{FF2B5EF4-FFF2-40B4-BE49-F238E27FC236}">
                <a16:creationId xmlns:a16="http://schemas.microsoft.com/office/drawing/2014/main" id="{6F91B4DD-00DA-7638-E6E6-E84560BD8B08}"/>
              </a:ext>
            </a:extLst>
          </p:cNvPr>
          <p:cNvPicPr>
            <a:picLocks noGrp="1" noChangeAspect="1"/>
          </p:cNvPicPr>
          <p:nvPr>
            <p:ph type="pic" sz="quarter" idx="16"/>
          </p:nvPr>
        </p:nvPicPr>
        <p:blipFill>
          <a:blip r:embed="rId3">
            <a:extLst>
              <a:ext uri="{837473B0-CC2E-450A-ABE3-18F120FF3D39}">
                <a1611:picAttrSrcUrl xmlns:a1611="http://schemas.microsoft.com/office/drawing/2016/11/main" r:id="rId4"/>
              </a:ext>
            </a:extLst>
          </a:blip>
          <a:srcRect l="19252" r="19252"/>
          <a:stretch>
            <a:fillRect/>
          </a:stretch>
        </p:blipFill>
        <p:spPr>
          <a:xfrm>
            <a:off x="8403770" y="276225"/>
            <a:ext cx="3538251" cy="2860380"/>
          </a:xfrm>
        </p:spPr>
      </p:pic>
      <p:sp>
        <p:nvSpPr>
          <p:cNvPr id="10" name="TextBox 9">
            <a:extLst>
              <a:ext uri="{FF2B5EF4-FFF2-40B4-BE49-F238E27FC236}">
                <a16:creationId xmlns:a16="http://schemas.microsoft.com/office/drawing/2014/main" id="{77F60420-C1DB-89B3-10D8-A4882A3CDB24}"/>
              </a:ext>
            </a:extLst>
          </p:cNvPr>
          <p:cNvSpPr txBox="1"/>
          <p:nvPr/>
        </p:nvSpPr>
        <p:spPr>
          <a:xfrm>
            <a:off x="8706293" y="3298195"/>
            <a:ext cx="333142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 (Stop vaping before it stops you, 2026).</a:t>
            </a:r>
          </a:p>
        </p:txBody>
      </p:sp>
      <p:pic>
        <p:nvPicPr>
          <p:cNvPr id="12" name="Picture 11">
            <a:extLst>
              <a:ext uri="{FF2B5EF4-FFF2-40B4-BE49-F238E27FC236}">
                <a16:creationId xmlns:a16="http://schemas.microsoft.com/office/drawing/2014/main" id="{20FAD654-51D5-2419-1F73-1A68CCB9FBE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23513" y="3549269"/>
            <a:ext cx="3418507" cy="2760762"/>
          </a:xfrm>
          <a:prstGeom prst="rect">
            <a:avLst/>
          </a:prstGeom>
        </p:spPr>
      </p:pic>
      <p:sp>
        <p:nvSpPr>
          <p:cNvPr id="13" name="TextBox 12">
            <a:extLst>
              <a:ext uri="{FF2B5EF4-FFF2-40B4-BE49-F238E27FC236}">
                <a16:creationId xmlns:a16="http://schemas.microsoft.com/office/drawing/2014/main" id="{4DD9DE1D-D14D-C4F9-20E3-E997A2A6E705}"/>
              </a:ext>
            </a:extLst>
          </p:cNvPr>
          <p:cNvSpPr txBox="1"/>
          <p:nvPr/>
        </p:nvSpPr>
        <p:spPr>
          <a:xfrm>
            <a:off x="9158401" y="6274393"/>
            <a:ext cx="1264898"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(Cdc.gov, 2025)</a:t>
            </a:r>
            <a:endParaRPr lang="en-GB" sz="1200" dirty="0"/>
          </a:p>
        </p:txBody>
      </p:sp>
    </p:spTree>
    <p:extLst>
      <p:ext uri="{BB962C8B-B14F-4D97-AF65-F5344CB8AC3E}">
        <p14:creationId xmlns:p14="http://schemas.microsoft.com/office/powerpoint/2010/main" val="481774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FD8B4B9-2FC5-4962-A892-85B758FEB286}"/>
              </a:ext>
            </a:extLst>
          </p:cNvPr>
          <p:cNvSpPr>
            <a:spLocks noGrp="1"/>
          </p:cNvSpPr>
          <p:nvPr>
            <p:ph type="ftr" sz="quarter" idx="11"/>
          </p:nvPr>
        </p:nvSpPr>
        <p:spPr>
          <a:xfrm>
            <a:off x="4038600" y="6515753"/>
            <a:ext cx="4114800" cy="205722"/>
          </a:xfrm>
        </p:spPr>
        <p:txBody>
          <a:bodyPr anchor="ctr">
            <a:normAutofit/>
          </a:bodyPr>
          <a:lstStyle/>
          <a:p>
            <a:pPr>
              <a:lnSpc>
                <a:spcPct val="90000"/>
              </a:lnSpc>
              <a:spcAft>
                <a:spcPts val="600"/>
              </a:spcAft>
            </a:pPr>
            <a:r>
              <a:rPr lang="en-US" sz="800"/>
              <a:t>PITCH DECK</a:t>
            </a:r>
          </a:p>
        </p:txBody>
      </p:sp>
      <p:sp>
        <p:nvSpPr>
          <p:cNvPr id="4" name="Slide Number Placeholder 3">
            <a:extLst>
              <a:ext uri="{FF2B5EF4-FFF2-40B4-BE49-F238E27FC236}">
                <a16:creationId xmlns:a16="http://schemas.microsoft.com/office/drawing/2014/main" id="{F637CBF2-4176-4C56-8824-858FA51AEF09}"/>
              </a:ext>
            </a:extLst>
          </p:cNvPr>
          <p:cNvSpPr>
            <a:spLocks noGrp="1"/>
          </p:cNvSpPr>
          <p:nvPr>
            <p:ph type="sldNum" sz="quarter" idx="12"/>
          </p:nvPr>
        </p:nvSpPr>
        <p:spPr>
          <a:xfrm>
            <a:off x="8610600" y="6515753"/>
            <a:ext cx="2743200" cy="205722"/>
          </a:xfrm>
        </p:spPr>
        <p:txBody>
          <a:bodyPr anchor="ctr">
            <a:normAutofit/>
          </a:bodyPr>
          <a:lstStyle/>
          <a:p>
            <a:pPr>
              <a:lnSpc>
                <a:spcPct val="90000"/>
              </a:lnSpc>
              <a:spcAft>
                <a:spcPts val="600"/>
              </a:spcAft>
            </a:pPr>
            <a:fld id="{BF860B6F-2FE3-4DE6-9496-980E987E7466}" type="slidenum">
              <a:rPr lang="en-US" sz="800" smtClean="0"/>
              <a:pPr>
                <a:lnSpc>
                  <a:spcPct val="90000"/>
                </a:lnSpc>
                <a:spcAft>
                  <a:spcPts val="600"/>
                </a:spcAft>
              </a:pPr>
              <a:t>4</a:t>
            </a:fld>
            <a:endParaRPr lang="en-US" sz="800"/>
          </a:p>
        </p:txBody>
      </p:sp>
      <p:sp>
        <p:nvSpPr>
          <p:cNvPr id="123" name="Text Placeholder 5">
            <a:extLst>
              <a:ext uri="{FF2B5EF4-FFF2-40B4-BE49-F238E27FC236}">
                <a16:creationId xmlns:a16="http://schemas.microsoft.com/office/drawing/2014/main" id="{7BB1E560-724E-9330-3EC7-F539DD840435}"/>
              </a:ext>
            </a:extLst>
          </p:cNvPr>
          <p:cNvSpPr>
            <a:spLocks noGrp="1"/>
          </p:cNvSpPr>
          <p:nvPr>
            <p:ph type="body" sz="quarter" idx="25"/>
          </p:nvPr>
        </p:nvSpPr>
        <p:spPr>
          <a:xfrm>
            <a:off x="6684018" y="211724"/>
            <a:ext cx="4669782" cy="413752"/>
          </a:xfrm>
        </p:spPr>
        <p:txBody>
          <a:bodyPr/>
          <a:lstStyle/>
          <a:p>
            <a:r>
              <a:rPr lang="en-GB" sz="2400" dirty="0">
                <a:solidFill>
                  <a:schemeClr val="accent3">
                    <a:lumMod val="50000"/>
                  </a:schemeClr>
                </a:solidFill>
              </a:rPr>
              <a:t>Youth Vaping Statistics (UK)</a:t>
            </a:r>
            <a:endParaRPr lang="en-US" sz="2400" dirty="0">
              <a:solidFill>
                <a:schemeClr val="accent3">
                  <a:lumMod val="50000"/>
                </a:schemeClr>
              </a:solidFill>
            </a:endParaRPr>
          </a:p>
          <a:p>
            <a:endParaRPr lang="en-US" dirty="0"/>
          </a:p>
        </p:txBody>
      </p:sp>
      <p:pic>
        <p:nvPicPr>
          <p:cNvPr id="24" name="Content Placeholder 23">
            <a:extLst>
              <a:ext uri="{FF2B5EF4-FFF2-40B4-BE49-F238E27FC236}">
                <a16:creationId xmlns:a16="http://schemas.microsoft.com/office/drawing/2014/main" id="{2D78FC5D-3AA2-A173-CF7D-B920112E4C20}"/>
              </a:ext>
            </a:extLst>
          </p:cNvPr>
          <p:cNvPicPr>
            <a:picLocks noGrp="1" noChangeAspect="1"/>
          </p:cNvPicPr>
          <p:nvPr>
            <p:ph sz="quarter" idx="37"/>
          </p:nvPr>
        </p:nvPicPr>
        <p:blipFill>
          <a:blip r:embed="rId2">
            <a:extLst>
              <a:ext uri="{837473B0-CC2E-450A-ABE3-18F120FF3D39}">
                <a1611:picAttrSrcUrl xmlns:a1611="http://schemas.microsoft.com/office/drawing/2016/11/main" r:id="rId3"/>
              </a:ext>
            </a:extLst>
          </a:blip>
          <a:stretch>
            <a:fillRect/>
          </a:stretch>
        </p:blipFill>
        <p:spPr>
          <a:xfrm>
            <a:off x="101579" y="2142178"/>
            <a:ext cx="5283411" cy="3154742"/>
          </a:xfrm>
          <a:noFill/>
        </p:spPr>
      </p:pic>
      <p:sp>
        <p:nvSpPr>
          <p:cNvPr id="74" name="Text Placeholder 73">
            <a:extLst>
              <a:ext uri="{FF2B5EF4-FFF2-40B4-BE49-F238E27FC236}">
                <a16:creationId xmlns:a16="http://schemas.microsoft.com/office/drawing/2014/main" id="{CDF4F5AB-B79A-4FAC-8AAF-D1AE5176A9D5}"/>
              </a:ext>
            </a:extLst>
          </p:cNvPr>
          <p:cNvSpPr>
            <a:spLocks noGrp="1"/>
          </p:cNvSpPr>
          <p:nvPr>
            <p:ph sz="quarter" idx="38"/>
          </p:nvPr>
        </p:nvSpPr>
        <p:spPr>
          <a:xfrm>
            <a:off x="6096000" y="1013478"/>
            <a:ext cx="6096000" cy="5502275"/>
          </a:xfrm>
        </p:spPr>
        <p:txBody>
          <a:bodyPr>
            <a:noAutofit/>
          </a:bodyPr>
          <a:lstStyle/>
          <a:p>
            <a:pPr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19% of young people have tried vaping (around 1.1 million children) </a:t>
            </a:r>
            <a:r>
              <a:rPr lang="en-GB" sz="1400" dirty="0">
                <a:latin typeface="Arial" panose="020B0604020202020204" pitchFamily="34" charset="0"/>
                <a:cs typeface="Arial" panose="020B0604020202020204" pitchFamily="34" charset="0"/>
              </a:rPr>
              <a:t>(ASH, 2024).</a:t>
            </a:r>
            <a:endParaRPr lang="en-GB" sz="1800" dirty="0">
              <a:latin typeface="Arial" panose="020B0604020202020204" pitchFamily="34" charset="0"/>
              <a:cs typeface="Arial" panose="020B0604020202020204" pitchFamily="34" charset="0"/>
            </a:endParaRPr>
          </a:p>
          <a:p>
            <a:pPr lvl="0"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6% currently vape, with 2% vaping daily </a:t>
            </a:r>
            <a:r>
              <a:rPr lang="en-GB" sz="1600" dirty="0">
                <a:latin typeface="Arial" panose="020B0604020202020204" pitchFamily="34" charset="0"/>
                <a:cs typeface="Arial" panose="020B0604020202020204" pitchFamily="34" charset="0"/>
              </a:rPr>
              <a:t>(ASH, 2024).</a:t>
            </a:r>
            <a:endParaRPr lang="en-GB" sz="1800" dirty="0">
              <a:latin typeface="Arial" panose="020B0604020202020204" pitchFamily="34" charset="0"/>
              <a:cs typeface="Arial" panose="020B0604020202020204" pitchFamily="34" charset="0"/>
            </a:endParaRPr>
          </a:p>
          <a:p>
            <a:pPr lvl="0"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Vaping is more common among older teenagers: </a:t>
            </a:r>
          </a:p>
          <a:p>
            <a:pPr lvl="1"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4% of 11–15-year-olds currently vape.</a:t>
            </a:r>
          </a:p>
          <a:p>
            <a:pPr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13% of 16–17-year-olds currently vape</a:t>
            </a:r>
            <a:r>
              <a:rPr lang="en-GB" sz="1600" dirty="0">
                <a:latin typeface="Arial" panose="020B0604020202020204" pitchFamily="34" charset="0"/>
                <a:cs typeface="Arial" panose="020B0604020202020204" pitchFamily="34" charset="0"/>
              </a:rPr>
              <a:t> (ASH, 2024).</a:t>
            </a:r>
            <a:endParaRPr lang="en-GB" sz="1800" dirty="0">
              <a:latin typeface="Arial" panose="020B0604020202020204" pitchFamily="34" charset="0"/>
              <a:cs typeface="Arial" panose="020B0604020202020204" pitchFamily="34" charset="0"/>
            </a:endParaRPr>
          </a:p>
          <a:p>
            <a:pPr lvl="0"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Use of disposable vapes has declined: </a:t>
            </a:r>
          </a:p>
          <a:p>
            <a:pPr lvl="1"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13% primarily use disposables in 2026, down from 69% in 2023.</a:t>
            </a:r>
          </a:p>
          <a:p>
            <a:pPr lvl="0"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Most popular flavours: </a:t>
            </a:r>
          </a:p>
          <a:p>
            <a:pPr lvl="1"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Fruit (61%)</a:t>
            </a:r>
          </a:p>
          <a:p>
            <a:pPr lvl="1"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Other sweet flavours (16%)</a:t>
            </a:r>
          </a:p>
          <a:p>
            <a:pPr lvl="1"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Ice flavours (47% of current vapers)</a:t>
            </a:r>
          </a:p>
          <a:p>
            <a:pPr lvl="0"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Access remains a concern: </a:t>
            </a:r>
          </a:p>
          <a:p>
            <a:pPr lvl="1"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47% of young vapers buy vapes from shops.</a:t>
            </a:r>
          </a:p>
          <a:p>
            <a:pPr fontAlgn="t">
              <a:buFont typeface="Wingdings" panose="05000000000000000000" pitchFamily="2" charset="2"/>
              <a:buChar char="Ø"/>
            </a:pPr>
            <a:r>
              <a:rPr lang="en-GB" sz="1800" dirty="0">
                <a:latin typeface="Arial" panose="020B0604020202020204" pitchFamily="34" charset="0"/>
                <a:cs typeface="Arial" panose="020B0604020202020204" pitchFamily="34" charset="0"/>
              </a:rPr>
              <a:t>77% report that vapes are easy to access</a:t>
            </a:r>
            <a:r>
              <a:rPr lang="en-GB" sz="1600" dirty="0">
                <a:latin typeface="Arial" panose="020B0604020202020204" pitchFamily="34" charset="0"/>
                <a:cs typeface="Arial" panose="020B0604020202020204" pitchFamily="34" charset="0"/>
              </a:rPr>
              <a:t>. (ASH, 2024).</a:t>
            </a:r>
          </a:p>
          <a:p>
            <a:endParaRPr lang="en-ZA" sz="1600" dirty="0">
              <a:latin typeface="Arial" panose="020B0604020202020204" pitchFamily="34" charset="0"/>
              <a:cs typeface="Arial" panose="020B0604020202020204" pitchFamily="34" charset="0"/>
            </a:endParaRPr>
          </a:p>
        </p:txBody>
      </p:sp>
      <p:sp>
        <p:nvSpPr>
          <p:cNvPr id="124" name="Title 9">
            <a:extLst>
              <a:ext uri="{FF2B5EF4-FFF2-40B4-BE49-F238E27FC236}">
                <a16:creationId xmlns:a16="http://schemas.microsoft.com/office/drawing/2014/main" id="{B661F34D-49F0-562A-BEE4-97AAC847A998}"/>
              </a:ext>
            </a:extLst>
          </p:cNvPr>
          <p:cNvSpPr>
            <a:spLocks noGrp="1"/>
          </p:cNvSpPr>
          <p:nvPr>
            <p:ph type="title"/>
          </p:nvPr>
        </p:nvSpPr>
        <p:spPr>
          <a:xfrm>
            <a:off x="101579" y="846728"/>
            <a:ext cx="6582439" cy="744944"/>
          </a:xfrm>
        </p:spPr>
        <p:txBody>
          <a:bodyPr/>
          <a:lstStyle/>
          <a:p>
            <a:r>
              <a:rPr lang="en-GB" dirty="0">
                <a:solidFill>
                  <a:srgbClr val="0070C0"/>
                </a:solidFill>
                <a:latin typeface="Arial" panose="020B0604020202020204" pitchFamily="34" charset="0"/>
                <a:cs typeface="Arial" panose="020B0604020202020204" pitchFamily="34" charset="0"/>
              </a:rPr>
              <a:t>Current trends among 11–17-year-olds</a:t>
            </a:r>
            <a:br>
              <a:rPr lang="en-GB" dirty="0"/>
            </a:br>
            <a:endParaRPr lang="en-US" dirty="0"/>
          </a:p>
        </p:txBody>
      </p:sp>
      <p:sp>
        <p:nvSpPr>
          <p:cNvPr id="2" name="TextBox 1">
            <a:extLst>
              <a:ext uri="{FF2B5EF4-FFF2-40B4-BE49-F238E27FC236}">
                <a16:creationId xmlns:a16="http://schemas.microsoft.com/office/drawing/2014/main" id="{A98BA110-83B6-2F9E-E1DB-280DA0E06B1B}"/>
              </a:ext>
            </a:extLst>
          </p:cNvPr>
          <p:cNvSpPr txBox="1"/>
          <p:nvPr/>
        </p:nvSpPr>
        <p:spPr>
          <a:xfrm>
            <a:off x="381402" y="5296920"/>
            <a:ext cx="3378169"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(Youth vaping and cigarette use trends. 2024).</a:t>
            </a:r>
          </a:p>
        </p:txBody>
      </p:sp>
    </p:spTree>
    <p:extLst>
      <p:ext uri="{BB962C8B-B14F-4D97-AF65-F5344CB8AC3E}">
        <p14:creationId xmlns:p14="http://schemas.microsoft.com/office/powerpoint/2010/main" val="106884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Title 6">
            <a:extLst>
              <a:ext uri="{FF2B5EF4-FFF2-40B4-BE49-F238E27FC236}">
                <a16:creationId xmlns:a16="http://schemas.microsoft.com/office/drawing/2014/main" id="{962FFCF1-ACC4-077A-6B5D-27EC7699F840}"/>
              </a:ext>
            </a:extLst>
          </p:cNvPr>
          <p:cNvSpPr>
            <a:spLocks noGrp="1"/>
          </p:cNvSpPr>
          <p:nvPr>
            <p:ph type="title"/>
          </p:nvPr>
        </p:nvSpPr>
        <p:spPr>
          <a:xfrm>
            <a:off x="731520" y="553616"/>
            <a:ext cx="3595634" cy="1757505"/>
          </a:xfrm>
        </p:spPr>
        <p:txBody>
          <a:bodyPr vert="horz" lIns="91440" tIns="45720" rIns="91440" bIns="45720" rtlCol="0">
            <a:normAutofit/>
          </a:bodyPr>
          <a:lstStyle/>
          <a:p>
            <a:r>
              <a:rPr lang="en-US" kern="1200" cap="all" baseline="0">
                <a:latin typeface="+mj-lt"/>
                <a:ea typeface="+mj-ea"/>
                <a:cs typeface="+mj-cs"/>
              </a:rPr>
              <a:t>Short‑Term Consequences of Vaping</a:t>
            </a:r>
          </a:p>
        </p:txBody>
      </p:sp>
      <p:sp>
        <p:nvSpPr>
          <p:cNvPr id="3" name="Footer Placeholder 2">
            <a:extLst>
              <a:ext uri="{FF2B5EF4-FFF2-40B4-BE49-F238E27FC236}">
                <a16:creationId xmlns:a16="http://schemas.microsoft.com/office/drawing/2014/main" id="{1DB7BC7A-6966-402B-B6D1-D650CA0FBF1A}"/>
              </a:ext>
            </a:extLst>
          </p:cNvPr>
          <p:cNvSpPr>
            <a:spLocks noGrp="1"/>
          </p:cNvSpPr>
          <p:nvPr>
            <p:ph type="ftr" sz="quarter" idx="11"/>
          </p:nvPr>
        </p:nvSpPr>
        <p:spPr>
          <a:xfrm rot="16200000">
            <a:off x="-1131161" y="1592957"/>
            <a:ext cx="2973522" cy="365125"/>
          </a:xfrm>
        </p:spPr>
        <p:txBody>
          <a:bodyPr vert="horz" lIns="91440" tIns="45720" rIns="91440" bIns="45720" rtlCol="0" anchor="ctr">
            <a:normAutofit/>
          </a:bodyPr>
          <a:lstStyle/>
          <a:p>
            <a:pPr>
              <a:spcAft>
                <a:spcPts val="600"/>
              </a:spcAft>
            </a:pPr>
            <a:r>
              <a:rPr lang="en-US" kern="1200" cap="all" spc="100" baseline="0">
                <a:latin typeface="+mn-lt"/>
                <a:ea typeface="+mn-ea"/>
                <a:cs typeface="+mn-cs"/>
              </a:rPr>
              <a:t>PITCH DECK</a:t>
            </a:r>
          </a:p>
        </p:txBody>
      </p:sp>
      <p:sp>
        <p:nvSpPr>
          <p:cNvPr id="46" name="TextBox 45">
            <a:extLst>
              <a:ext uri="{FF2B5EF4-FFF2-40B4-BE49-F238E27FC236}">
                <a16:creationId xmlns:a16="http://schemas.microsoft.com/office/drawing/2014/main" id="{037E7895-4110-A882-EB97-208C7E150CBB}"/>
              </a:ext>
            </a:extLst>
          </p:cNvPr>
          <p:cNvSpPr txBox="1"/>
          <p:nvPr/>
        </p:nvSpPr>
        <p:spPr>
          <a:xfrm>
            <a:off x="731520" y="2311121"/>
            <a:ext cx="3595634" cy="3993263"/>
          </a:xfrm>
          <a:prstGeom prst="rect">
            <a:avLst/>
          </a:prstGeom>
        </p:spPr>
        <p:txBody>
          <a:bodyPr vert="horz" lIns="91440" tIns="45720" rIns="91440" bIns="45720" rtlCol="0">
            <a:normAutofit/>
          </a:bodyPr>
          <a:lstStyle/>
          <a:p>
            <a:pPr fontAlgn="t">
              <a:spcBef>
                <a:spcPts val="1000"/>
              </a:spcBef>
              <a:buSzPct val="80000"/>
            </a:pPr>
            <a:r>
              <a:rPr lang="en-US" sz="1500" kern="1200" cap="none" spc="100" baseline="0">
                <a:latin typeface="+mn-lt"/>
                <a:ea typeface="+mn-ea"/>
                <a:cs typeface="+mn-cs"/>
              </a:rPr>
              <a:t>Nicotine dependence and cravings (Isba et al., 2025).</a:t>
            </a:r>
          </a:p>
          <a:p>
            <a:pPr fontAlgn="t">
              <a:spcBef>
                <a:spcPts val="1000"/>
              </a:spcBef>
              <a:buSzPct val="80000"/>
            </a:pPr>
            <a:r>
              <a:rPr lang="en-US" sz="1500" kern="1200" cap="none" spc="100" baseline="0">
                <a:latin typeface="+mn-lt"/>
                <a:ea typeface="+mn-ea"/>
                <a:cs typeface="+mn-cs"/>
              </a:rPr>
              <a:t>Increased anxiety and mental health concerns (Oyella et al., 2026).</a:t>
            </a:r>
          </a:p>
          <a:p>
            <a:pPr fontAlgn="t">
              <a:spcBef>
                <a:spcPts val="1000"/>
              </a:spcBef>
              <a:buSzPct val="80000"/>
            </a:pPr>
            <a:r>
              <a:rPr lang="en-US" sz="1500" kern="1200" cap="none" spc="100" baseline="0">
                <a:latin typeface="+mn-lt"/>
                <a:ea typeface="+mn-ea"/>
                <a:cs typeface="+mn-cs"/>
              </a:rPr>
              <a:t>Respiratory problems, including cough, wheeze and asthma symptoms (Oyella et al., 2026).</a:t>
            </a:r>
          </a:p>
          <a:p>
            <a:pPr fontAlgn="t">
              <a:spcBef>
                <a:spcPts val="1000"/>
              </a:spcBef>
              <a:buSzPct val="80000"/>
            </a:pPr>
            <a:r>
              <a:rPr lang="en-US" sz="1500" kern="1200" cap="none" spc="100" baseline="0">
                <a:latin typeface="+mn-lt"/>
                <a:ea typeface="+mn-ea"/>
                <a:cs typeface="+mn-cs"/>
              </a:rPr>
              <a:t>Poor sleep quality (Oyella et al., 2026).</a:t>
            </a:r>
          </a:p>
          <a:p>
            <a:pPr fontAlgn="t">
              <a:spcBef>
                <a:spcPts val="1000"/>
              </a:spcBef>
              <a:buSzPct val="80000"/>
            </a:pPr>
            <a:r>
              <a:rPr lang="en-US" sz="1500" kern="1200" cap="none" spc="100" baseline="0">
                <a:latin typeface="+mn-lt"/>
                <a:ea typeface="+mn-ea"/>
                <a:cs typeface="+mn-cs"/>
              </a:rPr>
              <a:t>Greater likelihood of smoking in the future (Oyella et al., 2026).</a:t>
            </a:r>
          </a:p>
          <a:p>
            <a:pPr fontAlgn="t">
              <a:spcBef>
                <a:spcPts val="1000"/>
              </a:spcBef>
              <a:buSzPct val="80000"/>
            </a:pPr>
            <a:r>
              <a:rPr lang="en-US" sz="1500" kern="1200" cap="none" spc="100" baseline="0">
                <a:latin typeface="+mn-lt"/>
                <a:ea typeface="+mn-ea"/>
                <a:cs typeface="+mn-cs"/>
              </a:rPr>
              <a:t>Peer influence can increase vaping uptake (Isba et al., 2025).</a:t>
            </a:r>
          </a:p>
          <a:p>
            <a:pPr>
              <a:spcBef>
                <a:spcPts val="1000"/>
              </a:spcBef>
              <a:spcAft>
                <a:spcPts val="600"/>
              </a:spcAft>
              <a:buSzPct val="80000"/>
            </a:pPr>
            <a:endParaRPr lang="en-US" sz="1500" kern="1200" cap="none" spc="100" baseline="0">
              <a:latin typeface="+mn-lt"/>
              <a:ea typeface="+mn-ea"/>
              <a:cs typeface="+mn-cs"/>
            </a:endParaRPr>
          </a:p>
        </p:txBody>
      </p:sp>
      <p:pic>
        <p:nvPicPr>
          <p:cNvPr id="7" name="Picture Placeholder 6">
            <a:extLst>
              <a:ext uri="{FF2B5EF4-FFF2-40B4-BE49-F238E27FC236}">
                <a16:creationId xmlns:a16="http://schemas.microsoft.com/office/drawing/2014/main" id="{CD6E3007-0D72-955E-158C-DE8924AEA7A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846320" y="1305884"/>
            <a:ext cx="6440258" cy="4250570"/>
          </a:xfrm>
          <a:noFill/>
        </p:spPr>
      </p:pic>
      <p:sp>
        <p:nvSpPr>
          <p:cNvPr id="73" name="Date Placeholder 2">
            <a:extLst>
              <a:ext uri="{FF2B5EF4-FFF2-40B4-BE49-F238E27FC236}">
                <a16:creationId xmlns:a16="http://schemas.microsoft.com/office/drawing/2014/main" id="{97DD2CF8-A4DE-F6C1-FDAD-AACEA7D45C97}"/>
              </a:ext>
            </a:extLst>
          </p:cNvPr>
          <p:cNvSpPr>
            <a:spLocks noGrp="1"/>
          </p:cNvSpPr>
          <p:nvPr>
            <p:ph type="dt" sz="half" idx="10"/>
          </p:nvPr>
        </p:nvSpPr>
        <p:spPr>
          <a:xfrm rot="5400000">
            <a:off x="10425981" y="4687095"/>
            <a:ext cx="2706690" cy="365125"/>
          </a:xfrm>
        </p:spPr>
        <p:txBody>
          <a:bodyPr vert="horz" lIns="91440" tIns="45720" rIns="91440" bIns="45720" rtlCol="0" anchor="ctr">
            <a:normAutofit/>
          </a:bodyPr>
          <a:lstStyle/>
          <a:p>
            <a:pPr>
              <a:spcAft>
                <a:spcPts val="600"/>
              </a:spcAft>
            </a:pPr>
            <a:r>
              <a:rPr lang="en-US"/>
              <a:t>(Short-term risks of vaping infographic, 2026)</a:t>
            </a:r>
          </a:p>
        </p:txBody>
      </p:sp>
      <p:sp>
        <p:nvSpPr>
          <p:cNvPr id="4" name="Slide Number Placeholder 3">
            <a:extLst>
              <a:ext uri="{FF2B5EF4-FFF2-40B4-BE49-F238E27FC236}">
                <a16:creationId xmlns:a16="http://schemas.microsoft.com/office/drawing/2014/main" id="{52D9679C-0ECA-4D9C-8BCA-A8E870679867}"/>
              </a:ext>
            </a:extLst>
          </p:cNvPr>
          <p:cNvSpPr>
            <a:spLocks noGrp="1"/>
          </p:cNvSpPr>
          <p:nvPr>
            <p:ph type="sldNum" sz="quarter" idx="12"/>
          </p:nvPr>
        </p:nvSpPr>
        <p:spPr>
          <a:xfrm>
            <a:off x="11512296" y="6356350"/>
            <a:ext cx="574620" cy="365125"/>
          </a:xfrm>
        </p:spPr>
        <p:txBody>
          <a:bodyPr vert="horz" lIns="91440" tIns="45720" rIns="91440" bIns="45720" rtlCol="0" anchor="ctr">
            <a:normAutofit/>
          </a:bodyPr>
          <a:lstStyle/>
          <a:p>
            <a:pPr>
              <a:spcAft>
                <a:spcPts val="600"/>
              </a:spcAft>
            </a:pPr>
            <a:fld id="{BF860B6F-2FE3-4DE6-9496-980E987E7466}" type="slidenum">
              <a:rPr lang="en-US" smtClean="0"/>
              <a:pPr>
                <a:spcAft>
                  <a:spcPts val="600"/>
                </a:spcAft>
              </a:pPr>
              <a:t>5</a:t>
            </a:fld>
            <a:endParaRPr lang="en-US"/>
          </a:p>
        </p:txBody>
      </p:sp>
    </p:spTree>
    <p:extLst>
      <p:ext uri="{BB962C8B-B14F-4D97-AF65-F5344CB8AC3E}">
        <p14:creationId xmlns:p14="http://schemas.microsoft.com/office/powerpoint/2010/main" val="988365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3">
            <a:extLst>
              <a:ext uri="{FF2B5EF4-FFF2-40B4-BE49-F238E27FC236}">
                <a16:creationId xmlns:a16="http://schemas.microsoft.com/office/drawing/2014/main" id="{9160A061-2A49-FAD6-BF2B-2F4DC1F9314C}"/>
              </a:ext>
            </a:extLst>
          </p:cNvPr>
          <p:cNvSpPr>
            <a:spLocks noGrp="1"/>
          </p:cNvSpPr>
          <p:nvPr>
            <p:ph type="sldNum" sz="quarter" idx="12"/>
          </p:nvPr>
        </p:nvSpPr>
        <p:spPr>
          <a:xfrm>
            <a:off x="8610600" y="6515753"/>
            <a:ext cx="2743200" cy="205722"/>
          </a:xfrm>
        </p:spPr>
        <p:txBody>
          <a:bodyPr/>
          <a:lstStyle/>
          <a:p>
            <a:pPr>
              <a:spcAft>
                <a:spcPts val="600"/>
              </a:spcAft>
            </a:pPr>
            <a:fld id="{BF860B6F-2FE3-4DE6-9496-980E987E7466}" type="slidenum">
              <a:rPr lang="en-US" smtClean="0"/>
              <a:pPr>
                <a:spcAft>
                  <a:spcPts val="600"/>
                </a:spcAft>
              </a:pPr>
              <a:t>6</a:t>
            </a:fld>
            <a:endParaRPr lang="en-US"/>
          </a:p>
        </p:txBody>
      </p:sp>
      <p:sp>
        <p:nvSpPr>
          <p:cNvPr id="23" name="Text Placeholder 5">
            <a:extLst>
              <a:ext uri="{FF2B5EF4-FFF2-40B4-BE49-F238E27FC236}">
                <a16:creationId xmlns:a16="http://schemas.microsoft.com/office/drawing/2014/main" id="{61C27B0F-D7DB-E104-4046-27EE65968F6E}"/>
              </a:ext>
            </a:extLst>
          </p:cNvPr>
          <p:cNvSpPr>
            <a:spLocks noGrp="1"/>
          </p:cNvSpPr>
          <p:nvPr>
            <p:ph type="body" sz="quarter" idx="16"/>
          </p:nvPr>
        </p:nvSpPr>
        <p:spPr>
          <a:xfrm>
            <a:off x="6462822" y="2100986"/>
            <a:ext cx="5326912" cy="4538377"/>
          </a:xfrm>
          <a:solidFill>
            <a:schemeClr val="bg1"/>
          </a:solidFill>
        </p:spPr>
        <p:txBody>
          <a:bodyPr/>
          <a:lstStyle/>
          <a:p>
            <a:pPr marL="342900" lvl="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Nicotine addiction and long‑term dependence (</a:t>
            </a:r>
            <a:r>
              <a:rPr lang="en-GB" sz="1600" dirty="0" err="1">
                <a:latin typeface="Arial" panose="020B0604020202020204" pitchFamily="34" charset="0"/>
                <a:cs typeface="Arial" panose="020B0604020202020204" pitchFamily="34" charset="0"/>
              </a:rPr>
              <a:t>Isba</a:t>
            </a:r>
            <a:r>
              <a:rPr lang="en-GB" sz="1600" dirty="0">
                <a:latin typeface="Arial" panose="020B0604020202020204" pitchFamily="34" charset="0"/>
                <a:cs typeface="Arial" panose="020B0604020202020204" pitchFamily="34" charset="0"/>
              </a:rPr>
              <a:t> et al., 2025).</a:t>
            </a:r>
          </a:p>
          <a:p>
            <a:pPr marL="342900" lvl="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Higher risk of future smoking (</a:t>
            </a:r>
            <a:r>
              <a:rPr lang="en-GB" sz="1600" dirty="0" err="1">
                <a:latin typeface="Arial" panose="020B0604020202020204" pitchFamily="34" charset="0"/>
                <a:cs typeface="Arial" panose="020B0604020202020204" pitchFamily="34" charset="0"/>
              </a:rPr>
              <a:t>Isba</a:t>
            </a:r>
            <a:r>
              <a:rPr lang="en-GB" sz="1600" dirty="0">
                <a:latin typeface="Arial" panose="020B0604020202020204" pitchFamily="34" charset="0"/>
                <a:cs typeface="Arial" panose="020B0604020202020204" pitchFamily="34" charset="0"/>
              </a:rPr>
              <a:t> et al., 2025).</a:t>
            </a:r>
          </a:p>
          <a:p>
            <a:pPr marL="342900" lvl="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Respiratory problems and possible long‑term lung effects (Oyella et al., 2026).</a:t>
            </a:r>
          </a:p>
          <a:p>
            <a:pPr marL="342900" lvl="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Heart and blood pressure effects (</a:t>
            </a:r>
            <a:r>
              <a:rPr lang="en-GB" sz="1600" dirty="0" err="1">
                <a:latin typeface="Arial" panose="020B0604020202020204" pitchFamily="34" charset="0"/>
                <a:cs typeface="Arial" panose="020B0604020202020204" pitchFamily="34" charset="0"/>
              </a:rPr>
              <a:t>Isba</a:t>
            </a:r>
            <a:r>
              <a:rPr lang="en-GB" sz="1600" dirty="0">
                <a:latin typeface="Arial" panose="020B0604020202020204" pitchFamily="34" charset="0"/>
                <a:cs typeface="Arial" panose="020B0604020202020204" pitchFamily="34" charset="0"/>
              </a:rPr>
              <a:t> et al., 2025).</a:t>
            </a:r>
          </a:p>
          <a:p>
            <a:pPr marL="34290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Brain development effects (</a:t>
            </a:r>
            <a:r>
              <a:rPr lang="en-GB" sz="1600" dirty="0" err="1">
                <a:latin typeface="Arial" panose="020B0604020202020204" pitchFamily="34" charset="0"/>
                <a:cs typeface="Arial" panose="020B0604020202020204" pitchFamily="34" charset="0"/>
              </a:rPr>
              <a:t>Isba</a:t>
            </a:r>
            <a:r>
              <a:rPr lang="en-GB" sz="1600" dirty="0">
                <a:latin typeface="Arial" panose="020B0604020202020204" pitchFamily="34" charset="0"/>
                <a:cs typeface="Arial" panose="020B0604020202020204" pitchFamily="34" charset="0"/>
              </a:rPr>
              <a:t> et al., 2025).</a:t>
            </a:r>
          </a:p>
          <a:p>
            <a:pPr marL="342900" lvl="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Increased anxiety and mental health concerns (Oyella et al., 2026).</a:t>
            </a:r>
          </a:p>
          <a:p>
            <a:pPr marL="342900" lvl="0" indent="-342900" fontAlgn="t">
              <a:buFont typeface="Wingdings" panose="05000000000000000000" pitchFamily="2" charset="2"/>
              <a:buChar char="Ø"/>
            </a:pPr>
            <a:r>
              <a:rPr lang="en-GB" sz="1600" dirty="0">
                <a:latin typeface="Arial" panose="020B0604020202020204" pitchFamily="34" charset="0"/>
                <a:cs typeface="Arial" panose="020B0604020202020204" pitchFamily="34" charset="0"/>
              </a:rPr>
              <a:t>Reduced long‑term wellbeing and quality of life (Oyella et al., 2026).</a:t>
            </a:r>
          </a:p>
          <a:p>
            <a:endParaRPr lang="en-US" dirty="0"/>
          </a:p>
        </p:txBody>
      </p:sp>
      <p:sp>
        <p:nvSpPr>
          <p:cNvPr id="5" name="Title 4">
            <a:extLst>
              <a:ext uri="{FF2B5EF4-FFF2-40B4-BE49-F238E27FC236}">
                <a16:creationId xmlns:a16="http://schemas.microsoft.com/office/drawing/2014/main" id="{270115D3-F5ED-4220-BDFD-9D87A29F2D4C}"/>
              </a:ext>
            </a:extLst>
          </p:cNvPr>
          <p:cNvSpPr>
            <a:spLocks noGrp="1"/>
          </p:cNvSpPr>
          <p:nvPr>
            <p:ph type="body" sz="quarter" idx="17"/>
          </p:nvPr>
        </p:nvSpPr>
        <p:spPr>
          <a:xfrm>
            <a:off x="6462822" y="1095154"/>
            <a:ext cx="5326911" cy="1005832"/>
          </a:xfrm>
          <a:solidFill>
            <a:schemeClr val="bg1"/>
          </a:solidFill>
        </p:spPr>
        <p:txBody>
          <a:bodyPr anchor="b">
            <a:normAutofit/>
          </a:bodyPr>
          <a:lstStyle/>
          <a:p>
            <a:r>
              <a:rPr lang="en-GB" dirty="0"/>
              <a:t>Future Health Risks for Young People</a:t>
            </a:r>
          </a:p>
          <a:p>
            <a:endParaRPr lang="en-US" dirty="0"/>
          </a:p>
        </p:txBody>
      </p:sp>
      <p:sp>
        <p:nvSpPr>
          <p:cNvPr id="33" name="Title 11">
            <a:extLst>
              <a:ext uri="{FF2B5EF4-FFF2-40B4-BE49-F238E27FC236}">
                <a16:creationId xmlns:a16="http://schemas.microsoft.com/office/drawing/2014/main" id="{10E0D704-3DB4-9B50-DD8E-AF889E196BA1}"/>
              </a:ext>
            </a:extLst>
          </p:cNvPr>
          <p:cNvSpPr>
            <a:spLocks noGrp="1"/>
          </p:cNvSpPr>
          <p:nvPr>
            <p:ph type="title"/>
          </p:nvPr>
        </p:nvSpPr>
        <p:spPr>
          <a:xfrm>
            <a:off x="685800" y="0"/>
            <a:ext cx="10820400" cy="1311000"/>
          </a:xfrm>
        </p:spPr>
        <p:txBody>
          <a:bodyPr/>
          <a:lstStyle/>
          <a:p>
            <a:r>
              <a:rPr lang="en-GB" sz="3600" dirty="0">
                <a:solidFill>
                  <a:srgbClr val="0070C0"/>
                </a:solidFill>
                <a:latin typeface="Arial" panose="020B0604020202020204" pitchFamily="34" charset="0"/>
                <a:cs typeface="Arial" panose="020B0604020202020204" pitchFamily="34" charset="0"/>
              </a:rPr>
              <a:t>Long‑Term Consequences of Vaping</a:t>
            </a:r>
            <a:endParaRPr lang="en-US" sz="3600" dirty="0">
              <a:solidFill>
                <a:srgbClr val="0070C0"/>
              </a:solidFill>
              <a:latin typeface="Arial" panose="020B0604020202020204" pitchFamily="34" charset="0"/>
              <a:cs typeface="Arial" panose="020B0604020202020204" pitchFamily="34" charset="0"/>
            </a:endParaRPr>
          </a:p>
        </p:txBody>
      </p:sp>
      <p:pic>
        <p:nvPicPr>
          <p:cNvPr id="22" name="Picture Placeholder 21">
            <a:extLst>
              <a:ext uri="{FF2B5EF4-FFF2-40B4-BE49-F238E27FC236}">
                <a16:creationId xmlns:a16="http://schemas.microsoft.com/office/drawing/2014/main" id="{2728E0B4-F0E2-DCB4-10FE-BDD07A1A663C}"/>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1406" b="1406"/>
          <a:stretch>
            <a:fillRect/>
          </a:stretch>
        </p:blipFill>
        <p:spPr>
          <a:xfrm>
            <a:off x="0" y="1234558"/>
            <a:ext cx="6060558" cy="5486917"/>
          </a:xfrm>
        </p:spPr>
      </p:pic>
      <p:sp>
        <p:nvSpPr>
          <p:cNvPr id="26" name="TextBox 25">
            <a:extLst>
              <a:ext uri="{FF2B5EF4-FFF2-40B4-BE49-F238E27FC236}">
                <a16:creationId xmlns:a16="http://schemas.microsoft.com/office/drawing/2014/main" id="{FE16ADBE-1C82-3DD6-2FD3-F00B9E397677}"/>
              </a:ext>
            </a:extLst>
          </p:cNvPr>
          <p:cNvSpPr txBox="1"/>
          <p:nvPr/>
        </p:nvSpPr>
        <p:spPr>
          <a:xfrm>
            <a:off x="212652" y="6283842"/>
            <a:ext cx="4359348" cy="369332"/>
          </a:xfrm>
          <a:prstGeom prst="rect">
            <a:avLst/>
          </a:prstGeom>
          <a:noFill/>
        </p:spPr>
        <p:txBody>
          <a:bodyPr wrap="square" rtlCol="0">
            <a:spAutoFit/>
          </a:bodyPr>
          <a:lstStyle/>
          <a:p>
            <a:r>
              <a:rPr lang="en-GB" dirty="0"/>
              <a:t> (</a:t>
            </a:r>
            <a:r>
              <a:rPr lang="en-GB" sz="1100" dirty="0">
                <a:latin typeface="Arial" panose="020B0604020202020204" pitchFamily="34" charset="0"/>
                <a:cs typeface="Arial" panose="020B0604020202020204" pitchFamily="34" charset="0"/>
              </a:rPr>
              <a:t>Immediate and long term effects of smoking on the body, 2026.)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7808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itle 44">
            <a:extLst>
              <a:ext uri="{FF2B5EF4-FFF2-40B4-BE49-F238E27FC236}">
                <a16:creationId xmlns:a16="http://schemas.microsoft.com/office/drawing/2014/main" id="{56DDD3FB-981D-46B3-9DF6-1D5D6429B804}"/>
              </a:ext>
            </a:extLst>
          </p:cNvPr>
          <p:cNvSpPr>
            <a:spLocks noGrp="1"/>
          </p:cNvSpPr>
          <p:nvPr>
            <p:ph type="title"/>
          </p:nvPr>
        </p:nvSpPr>
        <p:spPr>
          <a:xfrm>
            <a:off x="236701" y="163531"/>
            <a:ext cx="4891736" cy="844274"/>
          </a:xfrm>
        </p:spPr>
        <p:txBody>
          <a:bodyPr/>
          <a:lstStyle/>
          <a:p>
            <a:pPr algn="ctr" fontAlgn="t"/>
            <a:r>
              <a:rPr lang="en-GB" dirty="0"/>
              <a:t>Campaign Aim 1</a:t>
            </a:r>
            <a:endParaRPr lang="en-GB"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id="{6D400E89-A3FC-4A30-90D4-896304E917C8}"/>
              </a:ext>
            </a:extLst>
          </p:cNvPr>
          <p:cNvSpPr>
            <a:spLocks noGrp="1"/>
          </p:cNvSpPr>
          <p:nvPr>
            <p:ph type="body" sz="quarter" idx="17"/>
          </p:nvPr>
        </p:nvSpPr>
        <p:spPr>
          <a:xfrm>
            <a:off x="6017015" y="163531"/>
            <a:ext cx="6022585" cy="6465869"/>
          </a:xfrm>
        </p:spPr>
        <p:txBody>
          <a:bodyPr/>
          <a:lstStyle/>
          <a:p>
            <a:pPr fontAlgn="t"/>
            <a:r>
              <a:rPr lang="en-GB" sz="1800" dirty="0">
                <a:solidFill>
                  <a:schemeClr val="accent3">
                    <a:lumMod val="50000"/>
                  </a:schemeClr>
                </a:solidFill>
                <a:cs typeface="Arial" panose="020B0604020202020204" pitchFamily="34" charset="0"/>
              </a:rPr>
              <a:t>Aim 1: Reduce Vaping Experimentation</a:t>
            </a:r>
          </a:p>
          <a:p>
            <a:pPr fontAlgn="t"/>
            <a:endParaRPr lang="en-GB" sz="1800" b="1" dirty="0">
              <a:solidFill>
                <a:schemeClr val="tx1"/>
              </a:solidFill>
              <a:latin typeface="Arial" panose="020B0604020202020204" pitchFamily="34" charset="0"/>
              <a:cs typeface="Arial" panose="020B0604020202020204" pitchFamily="34" charset="0"/>
            </a:endParaRPr>
          </a:p>
          <a:p>
            <a:pPr fontAlgn="t"/>
            <a:r>
              <a:rPr lang="en-GB" sz="1400" b="1" dirty="0">
                <a:solidFill>
                  <a:schemeClr val="tx1"/>
                </a:solidFill>
                <a:latin typeface="Arial" panose="020B0604020202020204" pitchFamily="34" charset="0"/>
                <a:cs typeface="Arial" panose="020B0604020202020204" pitchFamily="34" charset="0"/>
              </a:rPr>
              <a:t>Aim</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Reduce first-time vaping by 10% within 12 months.</a:t>
            </a:r>
          </a:p>
          <a:p>
            <a:pPr fontAlgn="t"/>
            <a:r>
              <a:rPr lang="en-GB" sz="1400" b="1" dirty="0">
                <a:solidFill>
                  <a:schemeClr val="tx1"/>
                </a:solidFill>
                <a:latin typeface="Arial" panose="020B0604020202020204" pitchFamily="34" charset="0"/>
                <a:cs typeface="Arial" panose="020B0604020202020204" pitchFamily="34" charset="0"/>
              </a:rPr>
              <a:t>Why it matters</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Prevents early nicotine exposure (ASH, 2024).</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Reduces addiction risk (</a:t>
            </a:r>
            <a:r>
              <a:rPr lang="en-GB" sz="1400" dirty="0" err="1">
                <a:solidFill>
                  <a:schemeClr val="tx1"/>
                </a:solidFill>
                <a:latin typeface="Arial" panose="020B0604020202020204" pitchFamily="34" charset="0"/>
                <a:cs typeface="Arial" panose="020B0604020202020204" pitchFamily="34" charset="0"/>
              </a:rPr>
              <a:t>Isba</a:t>
            </a:r>
            <a:r>
              <a:rPr lang="en-GB" sz="1400" dirty="0">
                <a:solidFill>
                  <a:schemeClr val="tx1"/>
                </a:solidFill>
                <a:latin typeface="Arial" panose="020B0604020202020204" pitchFamily="34" charset="0"/>
                <a:cs typeface="Arial" panose="020B0604020202020204" pitchFamily="34" charset="0"/>
              </a:rPr>
              <a:t> et al., 2025).</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Lowers future smoking rates (Oyella et al., 2026).</a:t>
            </a:r>
          </a:p>
          <a:p>
            <a:pPr fontAlgn="t"/>
            <a:r>
              <a:rPr lang="en-GB" sz="1400" b="1" dirty="0">
                <a:solidFill>
                  <a:schemeClr val="tx1"/>
                </a:solidFill>
                <a:latin typeface="Arial" panose="020B0604020202020204" pitchFamily="34" charset="0"/>
                <a:cs typeface="Arial" panose="020B0604020202020204" pitchFamily="34" charset="0"/>
              </a:rPr>
              <a:t>Measurement</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School surveys and questionnaires.</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Compare baseline and 12‑month results.</a:t>
            </a:r>
          </a:p>
          <a:p>
            <a:pPr fontAlgn="t"/>
            <a:r>
              <a:rPr lang="en-GB" sz="1400" b="1" dirty="0">
                <a:solidFill>
                  <a:schemeClr val="tx1"/>
                </a:solidFill>
                <a:latin typeface="Arial" panose="020B0604020202020204" pitchFamily="34" charset="0"/>
                <a:cs typeface="Arial" panose="020B0604020202020204" pitchFamily="34" charset="0"/>
              </a:rPr>
              <a:t>Expected Outcome</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Increased awareness of vaping risks (</a:t>
            </a:r>
            <a:r>
              <a:rPr lang="en-GB" sz="1400" dirty="0" err="1">
                <a:solidFill>
                  <a:schemeClr val="tx1"/>
                </a:solidFill>
                <a:latin typeface="Arial" panose="020B0604020202020204" pitchFamily="34" charset="0"/>
                <a:cs typeface="Arial" panose="020B0604020202020204" pitchFamily="34" charset="0"/>
              </a:rPr>
              <a:t>Isba</a:t>
            </a:r>
            <a:r>
              <a:rPr lang="en-GB" sz="1400" dirty="0">
                <a:solidFill>
                  <a:schemeClr val="tx1"/>
                </a:solidFill>
                <a:latin typeface="Arial" panose="020B0604020202020204" pitchFamily="34" charset="0"/>
                <a:cs typeface="Arial" panose="020B0604020202020204" pitchFamily="34" charset="0"/>
              </a:rPr>
              <a:t> et al., 2025).</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Reduced vaping experimentation (ASH, 2024).</a:t>
            </a: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Lower risk of nicotine dependence (Oyella et al., 2026).</a:t>
            </a:r>
          </a:p>
          <a:p>
            <a:endParaRPr lang="en-GB" sz="1400" dirty="0">
              <a:latin typeface="Arial" panose="020B0604020202020204" pitchFamily="34" charset="0"/>
              <a:cs typeface="Arial" panose="020B0604020202020204" pitchFamily="34" charset="0"/>
            </a:endParaRPr>
          </a:p>
          <a:p>
            <a:endParaRPr lang="en-US" dirty="0"/>
          </a:p>
        </p:txBody>
      </p:sp>
      <p:sp>
        <p:nvSpPr>
          <p:cNvPr id="20" name="Date Placeholder 19">
            <a:extLst>
              <a:ext uri="{FF2B5EF4-FFF2-40B4-BE49-F238E27FC236}">
                <a16:creationId xmlns:a16="http://schemas.microsoft.com/office/drawing/2014/main" id="{809A94BE-80ED-4291-814B-FD0FF1BD1833}"/>
              </a:ext>
            </a:extLst>
          </p:cNvPr>
          <p:cNvSpPr>
            <a:spLocks noGrp="1"/>
          </p:cNvSpPr>
          <p:nvPr>
            <p:ph type="dt" sz="half" idx="10"/>
          </p:nvPr>
        </p:nvSpPr>
        <p:spPr>
          <a:xfrm>
            <a:off x="236701" y="6515753"/>
            <a:ext cx="4019613" cy="205722"/>
          </a:xfrm>
        </p:spPr>
        <p:txBody>
          <a:bodyPr/>
          <a:lstStyle/>
          <a:p>
            <a:r>
              <a:rPr lang="en-GB" dirty="0">
                <a:solidFill>
                  <a:schemeClr val="tx1"/>
                </a:solidFill>
                <a:latin typeface="Arial" panose="020B0604020202020204" pitchFamily="34" charset="0"/>
                <a:cs typeface="Arial" panose="020B0604020202020204" pitchFamily="34" charset="0"/>
              </a:rPr>
              <a:t>(Catch My Breath youth vaping prevention program, 2026.)</a:t>
            </a:r>
            <a:endParaRPr lang="en-US" dirty="0">
              <a:solidFill>
                <a:schemeClr val="tx1"/>
              </a:solidFill>
              <a:latin typeface="Arial" panose="020B0604020202020204" pitchFamily="34" charset="0"/>
              <a:cs typeface="Arial" panose="020B0604020202020204" pitchFamily="34" charset="0"/>
            </a:endParaRPr>
          </a:p>
        </p:txBody>
      </p:sp>
      <p:sp>
        <p:nvSpPr>
          <p:cNvPr id="21" name="Footer Placeholder 20">
            <a:extLst>
              <a:ext uri="{FF2B5EF4-FFF2-40B4-BE49-F238E27FC236}">
                <a16:creationId xmlns:a16="http://schemas.microsoft.com/office/drawing/2014/main" id="{94EE481C-D029-498C-ADD0-63AB510C7312}"/>
              </a:ext>
            </a:extLst>
          </p:cNvPr>
          <p:cNvSpPr>
            <a:spLocks noGrp="1"/>
          </p:cNvSpPr>
          <p:nvPr>
            <p:ph type="ftr" sz="quarter" idx="11"/>
          </p:nvPr>
        </p:nvSpPr>
        <p:spPr>
          <a:xfrm>
            <a:off x="4038600" y="6515753"/>
            <a:ext cx="4114800" cy="205722"/>
          </a:xfrm>
        </p:spPr>
        <p:txBody>
          <a:bodyPr/>
          <a:lstStyle/>
          <a:p>
            <a:r>
              <a:rPr lang="en-US"/>
              <a:t>PITCH DECK</a:t>
            </a:r>
            <a:endParaRPr lang="en-US" dirty="0"/>
          </a:p>
        </p:txBody>
      </p:sp>
      <p:sp>
        <p:nvSpPr>
          <p:cNvPr id="22" name="Slide Number Placeholder 21">
            <a:extLst>
              <a:ext uri="{FF2B5EF4-FFF2-40B4-BE49-F238E27FC236}">
                <a16:creationId xmlns:a16="http://schemas.microsoft.com/office/drawing/2014/main" id="{D83D237B-5C8E-4573-85F9-91EC63F3EA47}"/>
              </a:ext>
            </a:extLst>
          </p:cNvPr>
          <p:cNvSpPr>
            <a:spLocks noGrp="1"/>
          </p:cNvSpPr>
          <p:nvPr>
            <p:ph type="sldNum" sz="quarter" idx="12"/>
          </p:nvPr>
        </p:nvSpPr>
        <p:spPr>
          <a:xfrm>
            <a:off x="8610600" y="6515753"/>
            <a:ext cx="2743200" cy="205722"/>
          </a:xfrm>
        </p:spPr>
        <p:txBody>
          <a:bodyPr/>
          <a:lstStyle/>
          <a:p>
            <a:fld id="{BF860B6F-2FE3-4DE6-9496-980E987E7466}" type="slidenum">
              <a:rPr lang="en-US" smtClean="0"/>
              <a:pPr/>
              <a:t>7</a:t>
            </a:fld>
            <a:endParaRPr lang="en-US" dirty="0"/>
          </a:p>
        </p:txBody>
      </p:sp>
      <p:pic>
        <p:nvPicPr>
          <p:cNvPr id="5" name="Picture Placeholder 4">
            <a:extLst>
              <a:ext uri="{FF2B5EF4-FFF2-40B4-BE49-F238E27FC236}">
                <a16:creationId xmlns:a16="http://schemas.microsoft.com/office/drawing/2014/main" id="{743BFE3C-E8C6-7847-EE3C-018FAB05F29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1406" b="1406"/>
          <a:stretch>
            <a:fillRect/>
          </a:stretch>
        </p:blipFill>
        <p:spPr>
          <a:xfrm>
            <a:off x="236701" y="1144330"/>
            <a:ext cx="5595257" cy="5246945"/>
          </a:xfrm>
        </p:spPr>
      </p:pic>
    </p:spTree>
    <p:extLst>
      <p:ext uri="{BB962C8B-B14F-4D97-AF65-F5344CB8AC3E}">
        <p14:creationId xmlns:p14="http://schemas.microsoft.com/office/powerpoint/2010/main" val="1619313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itle 44">
            <a:extLst>
              <a:ext uri="{FF2B5EF4-FFF2-40B4-BE49-F238E27FC236}">
                <a16:creationId xmlns:a16="http://schemas.microsoft.com/office/drawing/2014/main" id="{C1422C90-427C-4AD4-97AD-6B9853B23F76}"/>
              </a:ext>
            </a:extLst>
          </p:cNvPr>
          <p:cNvSpPr>
            <a:spLocks noGrp="1"/>
          </p:cNvSpPr>
          <p:nvPr>
            <p:ph type="title"/>
          </p:nvPr>
        </p:nvSpPr>
        <p:spPr>
          <a:xfrm rot="16200000">
            <a:off x="-2063560" y="2958356"/>
            <a:ext cx="5719734" cy="682498"/>
          </a:xfrm>
        </p:spPr>
        <p:txBody>
          <a:bodyPr/>
          <a:lstStyle/>
          <a:p>
            <a:r>
              <a:rPr lang="en-GB" dirty="0"/>
              <a:t>Campaign Aim 2</a:t>
            </a:r>
            <a:endParaRPr lang="en-US" dirty="0"/>
          </a:p>
        </p:txBody>
      </p:sp>
      <p:sp>
        <p:nvSpPr>
          <p:cNvPr id="24" name="Text Placeholder 23">
            <a:extLst>
              <a:ext uri="{FF2B5EF4-FFF2-40B4-BE49-F238E27FC236}">
                <a16:creationId xmlns:a16="http://schemas.microsoft.com/office/drawing/2014/main" id="{7B521B55-CA93-422E-A413-4F38F20BA182}"/>
              </a:ext>
            </a:extLst>
          </p:cNvPr>
          <p:cNvSpPr>
            <a:spLocks noGrp="1"/>
          </p:cNvSpPr>
          <p:nvPr>
            <p:ph type="body" sz="quarter" idx="17"/>
          </p:nvPr>
        </p:nvSpPr>
        <p:spPr>
          <a:xfrm>
            <a:off x="5791201" y="136525"/>
            <a:ext cx="6248400" cy="6584950"/>
          </a:xfrm>
        </p:spPr>
        <p:txBody>
          <a:bodyPr anchor="t"/>
          <a:lstStyle/>
          <a:p>
            <a:pPr fontAlgn="t"/>
            <a:r>
              <a:rPr lang="en-GB" dirty="0">
                <a:solidFill>
                  <a:schemeClr val="accent3">
                    <a:lumMod val="50000"/>
                  </a:schemeClr>
                </a:solidFill>
              </a:rPr>
              <a:t>Aim 2: Improve Knowledge of Vaping Harms</a:t>
            </a:r>
            <a:endParaRPr lang="en-GB" sz="1400" b="1" dirty="0">
              <a:solidFill>
                <a:schemeClr val="accent3">
                  <a:lumMod val="50000"/>
                </a:schemeClr>
              </a:solidFill>
              <a:cs typeface="Arial" panose="020B0604020202020204" pitchFamily="34" charset="0"/>
            </a:endParaRPr>
          </a:p>
          <a:p>
            <a:pPr fontAlgn="t"/>
            <a:r>
              <a:rPr lang="en-GB" sz="1400" b="1" dirty="0">
                <a:solidFill>
                  <a:schemeClr val="tx1"/>
                </a:solidFill>
                <a:latin typeface="Arial" panose="020B0604020202020204" pitchFamily="34" charset="0"/>
                <a:cs typeface="Arial" panose="020B0604020202020204" pitchFamily="34" charset="0"/>
              </a:rPr>
              <a:t>Why it matters</a:t>
            </a:r>
            <a:endParaRPr lang="en-GB" sz="1400" dirty="0">
              <a:solidFill>
                <a:schemeClr val="tx1"/>
              </a:solidFill>
              <a:latin typeface="Arial" panose="020B0604020202020204" pitchFamily="34" charset="0"/>
              <a:cs typeface="Arial" panose="020B0604020202020204" pitchFamily="34" charset="0"/>
            </a:endParaRPr>
          </a:p>
          <a:p>
            <a:pPr marL="342900" lvl="0" indent="-34290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62% of young people have misconceptions about vaping risks (ASH, 2024).</a:t>
            </a:r>
          </a:p>
          <a:p>
            <a:pPr marL="342900" indent="-34290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Better knowledge may reduce experimentation (ASH, 2024).</a:t>
            </a:r>
          </a:p>
          <a:p>
            <a:pPr marL="342900" indent="-34290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Increased awareness can help resist peer pressure (ASH, 2024).</a:t>
            </a:r>
          </a:p>
          <a:p>
            <a:pPr marL="342900" indent="-34290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Supports healthier choices and prevention (ASH, 2024).</a:t>
            </a:r>
          </a:p>
          <a:p>
            <a:pPr fontAlgn="t"/>
            <a:r>
              <a:rPr lang="en-GB" sz="1400" b="1" dirty="0">
                <a:solidFill>
                  <a:schemeClr val="tx1"/>
                </a:solidFill>
                <a:latin typeface="Arial" panose="020B0604020202020204" pitchFamily="34" charset="0"/>
                <a:cs typeface="Arial" panose="020B0604020202020204" pitchFamily="34" charset="0"/>
              </a:rPr>
              <a:t>Measurement</a:t>
            </a:r>
            <a:endParaRPr lang="en-GB" sz="1400" dirty="0">
              <a:solidFill>
                <a:schemeClr val="tx1"/>
              </a:solidFill>
              <a:latin typeface="Arial" panose="020B0604020202020204" pitchFamily="34" charset="0"/>
              <a:cs typeface="Arial" panose="020B0604020202020204" pitchFamily="34" charset="0"/>
            </a:endParaRPr>
          </a:p>
          <a:p>
            <a:pPr marL="342900" indent="-34290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Target: 20% increase in knowledge of vaping harms within 12 months (ASH, 2024).</a:t>
            </a:r>
          </a:p>
          <a:p>
            <a:pPr marL="342900" indent="-34290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Measured through quizzes, workshops, and pre/post‑campaign surveys (ASH, 2024).</a:t>
            </a:r>
          </a:p>
          <a:p>
            <a:pPr fontAlgn="t"/>
            <a:r>
              <a:rPr lang="en-GB" sz="1400" b="1" dirty="0">
                <a:solidFill>
                  <a:schemeClr val="tx1"/>
                </a:solidFill>
                <a:latin typeface="Arial" panose="020B0604020202020204" pitchFamily="34" charset="0"/>
                <a:cs typeface="Arial" panose="020B0604020202020204" pitchFamily="34" charset="0"/>
              </a:rPr>
              <a:t>Expected Outcome</a:t>
            </a:r>
            <a:endParaRPr lang="en-GB" sz="1400" dirty="0">
              <a:solidFill>
                <a:schemeClr val="tx1"/>
              </a:solidFill>
              <a:latin typeface="Arial" panose="020B0604020202020204" pitchFamily="34" charset="0"/>
              <a:cs typeface="Arial" panose="020B0604020202020204" pitchFamily="34" charset="0"/>
            </a:endParaRPr>
          </a:p>
          <a:p>
            <a:pPr marL="285750" lvl="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Improved awareness of vaping risks (ASH, 2024).</a:t>
            </a:r>
          </a:p>
          <a:p>
            <a:pPr marL="28575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More informed decision‑making (ASH, 2024).</a:t>
            </a:r>
          </a:p>
          <a:p>
            <a:pPr marL="285750" indent="-285750" fontAlgn="t">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Reduced vaping uptake among young people(ASH, 2024).</a:t>
            </a:r>
          </a:p>
          <a:p>
            <a:pPr marL="285750" lvl="0" indent="-285750" fontAlgn="t">
              <a:buFont typeface="Wingdings" panose="05000000000000000000" pitchFamily="2" charset="2"/>
              <a:buChar char="Ø"/>
            </a:pPr>
            <a:endParaRPr lang="en-GB" sz="1600" dirty="0">
              <a:solidFill>
                <a:schemeClr val="tx1"/>
              </a:solidFill>
              <a:latin typeface="Arial" panose="020B0604020202020204" pitchFamily="34" charset="0"/>
              <a:cs typeface="Arial" panose="020B0604020202020204" pitchFamily="34" charset="0"/>
            </a:endParaRPr>
          </a:p>
          <a:p>
            <a:endParaRPr lang="en-US" dirty="0"/>
          </a:p>
        </p:txBody>
      </p:sp>
      <p:sp>
        <p:nvSpPr>
          <p:cNvPr id="2" name="Date Placeholder 1">
            <a:extLst>
              <a:ext uri="{FF2B5EF4-FFF2-40B4-BE49-F238E27FC236}">
                <a16:creationId xmlns:a16="http://schemas.microsoft.com/office/drawing/2014/main" id="{9C3A22B3-849F-4C06-8221-BA818B212E1A}"/>
              </a:ext>
            </a:extLst>
          </p:cNvPr>
          <p:cNvSpPr>
            <a:spLocks noGrp="1"/>
          </p:cNvSpPr>
          <p:nvPr>
            <p:ph type="dt" sz="half" idx="10"/>
          </p:nvPr>
        </p:nvSpPr>
        <p:spPr>
          <a:xfrm>
            <a:off x="1317171" y="6056611"/>
            <a:ext cx="4114800" cy="205722"/>
          </a:xfrm>
        </p:spPr>
        <p:txBody>
          <a:bodyPr/>
          <a:lstStyle/>
          <a:p>
            <a:r>
              <a:rPr lang="en-GB" dirty="0">
                <a:solidFill>
                  <a:schemeClr val="tx1"/>
                </a:solidFill>
                <a:latin typeface="Arial" panose="020B0604020202020204" pitchFamily="34" charset="0"/>
                <a:cs typeface="Arial" panose="020B0604020202020204" pitchFamily="34" charset="0"/>
              </a:rPr>
              <a:t>(Let’s talk about vaping guide for teens, 2026)</a:t>
            </a:r>
            <a:endParaRPr lang="en-US" dirty="0">
              <a:solidFill>
                <a:schemeClr val="tx1"/>
              </a:solidFill>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D20FD375-4201-4035-9B0E-0E78EA549D1B}"/>
              </a:ext>
            </a:extLst>
          </p:cNvPr>
          <p:cNvSpPr>
            <a:spLocks noGrp="1"/>
          </p:cNvSpPr>
          <p:nvPr>
            <p:ph type="ftr" sz="quarter" idx="11"/>
          </p:nvPr>
        </p:nvSpPr>
        <p:spPr>
          <a:xfrm>
            <a:off x="4038600" y="6515753"/>
            <a:ext cx="4114800" cy="205722"/>
          </a:xfrm>
        </p:spPr>
        <p:txBody>
          <a:bodyPr/>
          <a:lstStyle/>
          <a:p>
            <a:r>
              <a:rPr lang="en-US" dirty="0"/>
              <a:t>PITCH DECK</a:t>
            </a:r>
          </a:p>
        </p:txBody>
      </p:sp>
      <p:sp>
        <p:nvSpPr>
          <p:cNvPr id="4" name="Slide Number Placeholder 3">
            <a:extLst>
              <a:ext uri="{FF2B5EF4-FFF2-40B4-BE49-F238E27FC236}">
                <a16:creationId xmlns:a16="http://schemas.microsoft.com/office/drawing/2014/main" id="{C9FA8E79-2231-42DD-834F-F399CC7D16DE}"/>
              </a:ext>
            </a:extLst>
          </p:cNvPr>
          <p:cNvSpPr>
            <a:spLocks noGrp="1"/>
          </p:cNvSpPr>
          <p:nvPr>
            <p:ph type="sldNum" sz="quarter" idx="12"/>
          </p:nvPr>
        </p:nvSpPr>
        <p:spPr>
          <a:xfrm>
            <a:off x="8610600" y="6515753"/>
            <a:ext cx="2743200" cy="205722"/>
          </a:xfrm>
        </p:spPr>
        <p:txBody>
          <a:bodyPr/>
          <a:lstStyle/>
          <a:p>
            <a:fld id="{BF860B6F-2FE3-4DE6-9496-980E987E7466}" type="slidenum">
              <a:rPr lang="en-US" smtClean="0"/>
              <a:pPr/>
              <a:t>8</a:t>
            </a:fld>
            <a:endParaRPr lang="en-US" dirty="0"/>
          </a:p>
        </p:txBody>
      </p:sp>
      <p:pic>
        <p:nvPicPr>
          <p:cNvPr id="33" name="Picture Placeholder 32">
            <a:extLst>
              <a:ext uri="{FF2B5EF4-FFF2-40B4-BE49-F238E27FC236}">
                <a16:creationId xmlns:a16="http://schemas.microsoft.com/office/drawing/2014/main" id="{2FCD43CD-5A9D-276E-4531-5B308BEA6A55}"/>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14701" b="14701"/>
          <a:stretch>
            <a:fillRect/>
          </a:stretch>
        </p:blipFill>
        <p:spPr>
          <a:xfrm>
            <a:off x="1317172" y="377844"/>
            <a:ext cx="4114800" cy="5631070"/>
          </a:xfrm>
        </p:spPr>
      </p:pic>
    </p:spTree>
    <p:extLst>
      <p:ext uri="{BB962C8B-B14F-4D97-AF65-F5344CB8AC3E}">
        <p14:creationId xmlns:p14="http://schemas.microsoft.com/office/powerpoint/2010/main" val="2400646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B288E94B-1B9A-42EA-8432-6AE5903CB9FC}"/>
              </a:ext>
            </a:extLst>
          </p:cNvPr>
          <p:cNvSpPr>
            <a:spLocks noGrp="1"/>
          </p:cNvSpPr>
          <p:nvPr>
            <p:ph type="title"/>
          </p:nvPr>
        </p:nvSpPr>
        <p:spPr>
          <a:xfrm>
            <a:off x="7132320" y="584339"/>
            <a:ext cx="4361688" cy="1261714"/>
          </a:xfrm>
        </p:spPr>
        <p:txBody>
          <a:bodyPr anchor="b">
            <a:normAutofit/>
          </a:bodyPr>
          <a:lstStyle/>
          <a:p>
            <a:r>
              <a:rPr lang="en-GB" dirty="0"/>
              <a:t>Campaign Aim 3</a:t>
            </a:r>
            <a:endParaRPr lang="en-US" dirty="0"/>
          </a:p>
        </p:txBody>
      </p:sp>
      <p:pic>
        <p:nvPicPr>
          <p:cNvPr id="22" name="Picture Placeholder 21">
            <a:extLst>
              <a:ext uri="{FF2B5EF4-FFF2-40B4-BE49-F238E27FC236}">
                <a16:creationId xmlns:a16="http://schemas.microsoft.com/office/drawing/2014/main" id="{8236912E-6D45-6360-F90F-E30FC2C084F1}"/>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13966" r="13966"/>
          <a:stretch/>
        </p:blipFill>
        <p:spPr>
          <a:xfrm>
            <a:off x="0" y="223"/>
            <a:ext cx="6611509" cy="6857554"/>
          </a:xfrm>
          <a:noFill/>
        </p:spPr>
      </p:pic>
      <p:sp>
        <p:nvSpPr>
          <p:cNvPr id="11" name="Text Placeholder 10">
            <a:extLst>
              <a:ext uri="{FF2B5EF4-FFF2-40B4-BE49-F238E27FC236}">
                <a16:creationId xmlns:a16="http://schemas.microsoft.com/office/drawing/2014/main" id="{43618C5B-6AEC-4264-A78C-604201FC2C5A}"/>
              </a:ext>
            </a:extLst>
          </p:cNvPr>
          <p:cNvSpPr>
            <a:spLocks noGrp="1"/>
          </p:cNvSpPr>
          <p:nvPr>
            <p:ph sz="quarter" idx="14"/>
          </p:nvPr>
        </p:nvSpPr>
        <p:spPr>
          <a:xfrm>
            <a:off x="7132320" y="1979463"/>
            <a:ext cx="4362450" cy="4329262"/>
          </a:xfrm>
        </p:spPr>
        <p:txBody>
          <a:bodyPr>
            <a:normAutofit/>
          </a:bodyPr>
          <a:lstStyle/>
          <a:p>
            <a:pPr fontAlgn="t">
              <a:lnSpc>
                <a:spcPct val="100000"/>
              </a:lnSpc>
            </a:pPr>
            <a:r>
              <a:rPr lang="en-GB" sz="1100"/>
              <a:t>Aim 3: Reduce Regular Vaping</a:t>
            </a:r>
          </a:p>
          <a:p>
            <a:pPr fontAlgn="t">
              <a:lnSpc>
                <a:spcPct val="100000"/>
              </a:lnSpc>
            </a:pPr>
            <a:r>
              <a:rPr lang="en-GB" sz="1100" b="1"/>
              <a:t>Why it matters</a:t>
            </a:r>
          </a:p>
          <a:p>
            <a:pPr marL="342900" lvl="0" indent="-342900" fontAlgn="t">
              <a:lnSpc>
                <a:spcPct val="100000"/>
              </a:lnSpc>
              <a:buFont typeface="Wingdings" panose="05000000000000000000" pitchFamily="2" charset="2"/>
              <a:buChar char="Ø"/>
            </a:pPr>
            <a:r>
              <a:rPr lang="en-GB" sz="1100"/>
              <a:t>Regular vaping increases nicotine dependence (</a:t>
            </a:r>
            <a:r>
              <a:rPr lang="en-GB" sz="1100" err="1"/>
              <a:t>Isba</a:t>
            </a:r>
            <a:r>
              <a:rPr lang="en-GB" sz="1100"/>
              <a:t> et al., 2025).</a:t>
            </a:r>
          </a:p>
          <a:p>
            <a:pPr marL="342900" lvl="0" indent="-342900" fontAlgn="t">
              <a:lnSpc>
                <a:spcPct val="100000"/>
              </a:lnSpc>
              <a:buFont typeface="Wingdings" panose="05000000000000000000" pitchFamily="2" charset="2"/>
              <a:buChar char="Ø"/>
            </a:pPr>
            <a:r>
              <a:rPr lang="en-GB" sz="1100"/>
              <a:t>Can lead to cravings and addiction (</a:t>
            </a:r>
            <a:r>
              <a:rPr lang="en-GB" sz="1100" err="1"/>
              <a:t>Isba</a:t>
            </a:r>
            <a:r>
              <a:rPr lang="en-GB" sz="1100"/>
              <a:t> et al., 2025).</a:t>
            </a:r>
          </a:p>
          <a:p>
            <a:pPr marL="342900" lvl="0" indent="-342900" fontAlgn="t">
              <a:lnSpc>
                <a:spcPct val="100000"/>
              </a:lnSpc>
              <a:buFont typeface="Wingdings" panose="05000000000000000000" pitchFamily="2" charset="2"/>
              <a:buChar char="Ø"/>
            </a:pPr>
            <a:r>
              <a:rPr lang="en-GB" sz="1100"/>
              <a:t>Early support may prevent long‑term vaping habits.</a:t>
            </a:r>
          </a:p>
          <a:p>
            <a:pPr fontAlgn="t">
              <a:lnSpc>
                <a:spcPct val="100000"/>
              </a:lnSpc>
            </a:pPr>
            <a:r>
              <a:rPr lang="en-GB" sz="1100" b="1"/>
              <a:t>Measurement</a:t>
            </a:r>
          </a:p>
          <a:p>
            <a:pPr marL="342900" lvl="0" indent="-342900" fontAlgn="t">
              <a:lnSpc>
                <a:spcPct val="100000"/>
              </a:lnSpc>
              <a:buFont typeface="Wingdings" panose="05000000000000000000" pitchFamily="2" charset="2"/>
              <a:buChar char="Ø"/>
            </a:pPr>
            <a:r>
              <a:rPr lang="en-GB" sz="1100"/>
              <a:t>Target: 15% reduction in weekly/daily vaping within 12 months (Oyella et al., 2026).</a:t>
            </a:r>
          </a:p>
          <a:p>
            <a:pPr marL="342900" lvl="0" indent="-342900" fontAlgn="t">
              <a:lnSpc>
                <a:spcPct val="100000"/>
              </a:lnSpc>
              <a:buFont typeface="Wingdings" panose="05000000000000000000" pitchFamily="2" charset="2"/>
              <a:buChar char="Ø"/>
            </a:pPr>
            <a:r>
              <a:rPr lang="en-GB" sz="1100"/>
              <a:t>Measured through surveys and local monitoring (ASH, 2024).</a:t>
            </a:r>
          </a:p>
          <a:p>
            <a:pPr fontAlgn="t">
              <a:lnSpc>
                <a:spcPct val="100000"/>
              </a:lnSpc>
            </a:pPr>
            <a:r>
              <a:rPr lang="en-GB" sz="1100" b="1"/>
              <a:t>Expected Outcomes</a:t>
            </a:r>
          </a:p>
          <a:p>
            <a:pPr marL="342900" lvl="0" indent="-342900" fontAlgn="t">
              <a:lnSpc>
                <a:spcPct val="100000"/>
              </a:lnSpc>
              <a:buFont typeface="Wingdings" panose="05000000000000000000" pitchFamily="2" charset="2"/>
              <a:buChar char="Ø"/>
            </a:pPr>
            <a:r>
              <a:rPr lang="en-GB" sz="1100"/>
              <a:t>Fewer regular vapers.</a:t>
            </a:r>
          </a:p>
          <a:p>
            <a:pPr marL="342900" lvl="0" indent="-342900" fontAlgn="t">
              <a:lnSpc>
                <a:spcPct val="100000"/>
              </a:lnSpc>
              <a:buFont typeface="Wingdings" panose="05000000000000000000" pitchFamily="2" charset="2"/>
              <a:buChar char="Ø"/>
            </a:pPr>
            <a:r>
              <a:rPr lang="en-GB" sz="1100"/>
              <a:t>Reduced nicotine dependence.</a:t>
            </a:r>
          </a:p>
          <a:p>
            <a:pPr marL="342900" lvl="0" indent="-342900" fontAlgn="t">
              <a:lnSpc>
                <a:spcPct val="100000"/>
              </a:lnSpc>
              <a:buFont typeface="Wingdings" panose="05000000000000000000" pitchFamily="2" charset="2"/>
              <a:buChar char="Ø"/>
            </a:pPr>
            <a:r>
              <a:rPr lang="en-GB" sz="1100"/>
              <a:t>Greater confidence to quit.</a:t>
            </a:r>
          </a:p>
          <a:p>
            <a:pPr marL="342900" lvl="0" indent="-342900" fontAlgn="t">
              <a:lnSpc>
                <a:spcPct val="100000"/>
              </a:lnSpc>
              <a:buFont typeface="Wingdings" panose="05000000000000000000" pitchFamily="2" charset="2"/>
              <a:buChar char="Ø"/>
            </a:pPr>
            <a:r>
              <a:rPr lang="en-GB" sz="1100"/>
              <a:t>Improved wellbeing.</a:t>
            </a:r>
          </a:p>
          <a:p>
            <a:pPr marL="285750" indent="-285750">
              <a:lnSpc>
                <a:spcPct val="100000"/>
              </a:lnSpc>
              <a:buFont typeface="Wingdings" panose="05000000000000000000" pitchFamily="2" charset="2"/>
              <a:buChar char="Ø"/>
            </a:pPr>
            <a:endParaRPr lang="en-US" sz="1100"/>
          </a:p>
        </p:txBody>
      </p:sp>
      <p:sp>
        <p:nvSpPr>
          <p:cNvPr id="5" name="Date Placeholder 4">
            <a:extLst>
              <a:ext uri="{FF2B5EF4-FFF2-40B4-BE49-F238E27FC236}">
                <a16:creationId xmlns:a16="http://schemas.microsoft.com/office/drawing/2014/main" id="{93A192AF-B844-47F4-B7BD-C0F0CB32E71E}"/>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r>
              <a:rPr lang="en-GB" sz="900"/>
              <a:t>(Disposable vape recovery period illustration, 2026)</a:t>
            </a:r>
            <a:endParaRPr lang="en-US" sz="900"/>
          </a:p>
        </p:txBody>
      </p:sp>
      <p:sp>
        <p:nvSpPr>
          <p:cNvPr id="6" name="Footer Placeholder 5">
            <a:extLst>
              <a:ext uri="{FF2B5EF4-FFF2-40B4-BE49-F238E27FC236}">
                <a16:creationId xmlns:a16="http://schemas.microsoft.com/office/drawing/2014/main" id="{69D28ABD-A568-4353-9EA5-3905B396A593}"/>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PITCH DECK</a:t>
            </a:r>
            <a:endParaRPr lang="en-US"/>
          </a:p>
        </p:txBody>
      </p:sp>
      <p:sp>
        <p:nvSpPr>
          <p:cNvPr id="7" name="Slide Number Placeholder 6">
            <a:extLst>
              <a:ext uri="{FF2B5EF4-FFF2-40B4-BE49-F238E27FC236}">
                <a16:creationId xmlns:a16="http://schemas.microsoft.com/office/drawing/2014/main" id="{1AEFA8D6-0E6F-440E-A2B8-74919582018B}"/>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BF860B6F-2FE3-4DE6-9496-980E987E7466}" type="slidenum">
              <a:rPr lang="en-US" smtClean="0"/>
              <a:pPr>
                <a:spcAft>
                  <a:spcPts val="600"/>
                </a:spcAft>
              </a:pPr>
              <a:t>9</a:t>
            </a:fld>
            <a:endParaRPr lang="en-US"/>
          </a:p>
        </p:txBody>
      </p:sp>
    </p:spTree>
    <p:extLst>
      <p:ext uri="{BB962C8B-B14F-4D97-AF65-F5344CB8AC3E}">
        <p14:creationId xmlns:p14="http://schemas.microsoft.com/office/powerpoint/2010/main" val="2818881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AF3"/>
        </a:solidFill>
        <a:effectLst/>
      </p:bgPr>
    </p:bg>
    <p:spTree>
      <p:nvGrpSpPr>
        <p:cNvPr id="1" name=""/>
        <p:cNvGrpSpPr/>
        <p:nvPr/>
      </p:nvGrpSpPr>
      <p:grpSpPr>
        <a:xfrm>
          <a:off x="0" y="0"/>
          <a:ext cx="0" cy="0"/>
          <a:chOff x="0" y="0"/>
          <a:chExt cx="0" cy="0"/>
        </a:xfrm>
      </p:grpSpPr>
      <p:sp>
        <p:nvSpPr>
          <p:cNvPr id="1048584" name="TextBox 7"/>
          <p:cNvSpPr txBox="1"/>
          <p:nvPr/>
        </p:nvSpPr>
        <p:spPr>
          <a:xfrm>
            <a:off x="609600" y="1575448"/>
            <a:ext cx="10608269" cy="18838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7467"/>
              </a:lnSpc>
            </a:pPr>
            <a:r>
              <a:rPr lang="en-US" sz="5334" b="1" dirty="0">
                <a:solidFill>
                  <a:srgbClr val="542F2F"/>
                </a:solidFill>
                <a:latin typeface="Arial Bold"/>
                <a:ea typeface="Arial Bold"/>
                <a:cs typeface="Arial Bold"/>
                <a:sym typeface="Arial Bold"/>
              </a:rPr>
              <a:t>A VAPING-PREVENTION CAMPAIGN FOR AGES 11–17.</a:t>
            </a:r>
          </a:p>
        </p:txBody>
      </p:sp>
      <p:sp>
        <p:nvSpPr>
          <p:cNvPr id="1048585" name="TextBox 8"/>
          <p:cNvSpPr txBox="1"/>
          <p:nvPr/>
        </p:nvSpPr>
        <p:spPr>
          <a:xfrm>
            <a:off x="324094" y="5196221"/>
            <a:ext cx="2500469" cy="12015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387"/>
              </a:lnSpc>
            </a:pPr>
            <a:r>
              <a:rPr lang="en-US" sz="1957" b="1">
                <a:solidFill>
                  <a:srgbClr val="FFFAF3"/>
                </a:solidFill>
                <a:latin typeface="Arial Bold"/>
                <a:ea typeface="Arial Bold"/>
                <a:cs typeface="Arial Bold"/>
                <a:sym typeface="Arial Bold"/>
              </a:rPr>
              <a:t>Understanding the Causes, Symptoms, Treatment, and Prevention</a:t>
            </a:r>
          </a:p>
        </p:txBody>
      </p:sp>
      <p:sp>
        <p:nvSpPr>
          <p:cNvPr id="1048586" name="TextBox 9"/>
          <p:cNvSpPr txBox="1"/>
          <p:nvPr/>
        </p:nvSpPr>
        <p:spPr>
          <a:xfrm>
            <a:off x="1788011" y="3631204"/>
            <a:ext cx="8626673" cy="117461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267"/>
              </a:lnSpc>
            </a:pPr>
            <a:endParaRPr sz="800"/>
          </a:p>
          <a:p>
            <a:pPr algn="ctr">
              <a:lnSpc>
                <a:spcPts val="3267"/>
              </a:lnSpc>
              <a:spcBef>
                <a:spcPct val="0"/>
              </a:spcBef>
            </a:pPr>
            <a:r>
              <a:rPr lang="en-US" sz="2133" b="1" i="1" dirty="0">
                <a:solidFill>
                  <a:srgbClr val="000000"/>
                </a:solidFill>
                <a:latin typeface="Arial Bold Italics"/>
                <a:ea typeface="Arial Bold Italics"/>
                <a:cs typeface="Arial Bold Italics"/>
                <a:sym typeface="Arial Bold Italics"/>
              </a:rPr>
              <a:t>Assignment: Task 2 (Campaign Presentation)</a:t>
            </a:r>
          </a:p>
          <a:p>
            <a:pPr algn="ctr">
              <a:lnSpc>
                <a:spcPct val="100000"/>
              </a:lnSpc>
              <a:spcBef>
                <a:spcPct val="0"/>
              </a:spcBef>
            </a:pPr>
            <a:endParaRPr lang="en-US" sz="2133" b="1" i="1" dirty="0">
              <a:solidFill>
                <a:srgbClr val="000000"/>
              </a:solidFill>
              <a:latin typeface="Arial Bold Italics"/>
              <a:ea typeface="Arial Bold Italics"/>
              <a:cs typeface="Arial Bold Italics"/>
              <a:sym typeface="Arial Bold Italics"/>
            </a:endParaRPr>
          </a:p>
        </p:txBody>
      </p:sp>
      <p:pic>
        <p:nvPicPr>
          <p:cNvPr id="2097152" name="Picture 10"/>
          <p:cNvPicPr>
            <a:picLocks noChangeAspect="1"/>
          </p:cNvPicPr>
          <p:nvPr/>
        </p:nvPicPr>
        <p:blipFill>
          <a:blip r:embed="rId3"/>
          <a:stretch>
            <a:fillRect/>
          </a:stretch>
        </p:blipFill>
        <p:spPr>
          <a:xfrm>
            <a:off x="0" y="0"/>
            <a:ext cx="12202695" cy="171210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AF3"/>
        </a:solidFill>
        <a:effectLst/>
      </p:bgPr>
    </p:bg>
    <p:spTree>
      <p:nvGrpSpPr>
        <p:cNvPr id="1" name=""/>
        <p:cNvGrpSpPr/>
        <p:nvPr/>
      </p:nvGrpSpPr>
      <p:grpSpPr>
        <a:xfrm>
          <a:off x="0" y="0"/>
          <a:ext cx="0" cy="0"/>
          <a:chOff x="0" y="0"/>
          <a:chExt cx="0" cy="0"/>
        </a:xfrm>
      </p:grpSpPr>
      <p:sp>
        <p:nvSpPr>
          <p:cNvPr id="1048593" name="TextBox 6"/>
          <p:cNvSpPr txBox="1"/>
          <p:nvPr/>
        </p:nvSpPr>
        <p:spPr>
          <a:xfrm>
            <a:off x="508000" y="787400"/>
            <a:ext cx="11684000" cy="71814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600"/>
              </a:lnSpc>
            </a:pPr>
            <a:r>
              <a:rPr lang="en-US" sz="4800" b="1" dirty="0">
                <a:solidFill>
                  <a:srgbClr val="542F2F"/>
                </a:solidFill>
                <a:latin typeface="Arial Bold"/>
                <a:ea typeface="Arial Bold"/>
                <a:cs typeface="Arial Bold"/>
                <a:sym typeface="Arial Bold"/>
              </a:rPr>
              <a:t>CAMPAIGN SLOGAN</a:t>
            </a:r>
          </a:p>
        </p:txBody>
      </p:sp>
      <p:sp>
        <p:nvSpPr>
          <p:cNvPr id="1048594" name="TextBox 7"/>
          <p:cNvSpPr txBox="1"/>
          <p:nvPr/>
        </p:nvSpPr>
        <p:spPr>
          <a:xfrm>
            <a:off x="1778000" y="3073400"/>
            <a:ext cx="9144000" cy="166199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indent="0" algn="ctr">
              <a:buNone/>
            </a:pPr>
            <a:r>
              <a:rPr lang="en-IN" sz="3600" b="1" i="0" dirty="0">
                <a:solidFill>
                  <a:srgbClr val="222222"/>
                </a:solidFill>
                <a:effectLst/>
                <a:latin typeface="Arial" panose="020B0604020202020204" pitchFamily="34" charset="0"/>
              </a:rPr>
              <a:t>“CHOOSE HEALTH, NOT VAPES”</a:t>
            </a:r>
            <a:endParaRPr lang="en-IN" sz="3600" b="0" i="0" dirty="0">
              <a:solidFill>
                <a:srgbClr val="222222"/>
              </a:solidFill>
              <a:effectLst/>
              <a:latin typeface="Arial" panose="020B0604020202020204" pitchFamily="34" charset="0"/>
            </a:endParaRPr>
          </a:p>
          <a:p>
            <a:pPr indent="0" algn="ctr">
              <a:buNone/>
            </a:pPr>
            <a:r>
              <a:rPr lang="en-IN" sz="3600" b="1" i="0" dirty="0">
                <a:solidFill>
                  <a:srgbClr val="222222"/>
                </a:solidFill>
                <a:effectLst/>
                <a:latin typeface="Arial" panose="020B0604020202020204" pitchFamily="34" charset="0"/>
              </a:rPr>
              <a:t> Change the target age group to 11–17 years</a:t>
            </a:r>
            <a:endParaRPr lang="en-IN" sz="3600"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1890764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5BD15"/>
        </a:solidFill>
        <a:effectLst/>
      </p:bgPr>
    </p:bg>
    <p:spTree>
      <p:nvGrpSpPr>
        <p:cNvPr id="1" name=""/>
        <p:cNvGrpSpPr/>
        <p:nvPr/>
      </p:nvGrpSpPr>
      <p:grpSpPr>
        <a:xfrm>
          <a:off x="0" y="0"/>
          <a:ext cx="0" cy="0"/>
          <a:chOff x="0" y="0"/>
          <a:chExt cx="0" cy="0"/>
        </a:xfrm>
      </p:grpSpPr>
      <p:sp>
        <p:nvSpPr>
          <p:cNvPr id="1048601" name="Freeform 2"/>
          <p:cNvSpPr/>
          <p:nvPr/>
        </p:nvSpPr>
        <p:spPr>
          <a:xfrm>
            <a:off x="6934973" y="1158327"/>
            <a:ext cx="1580775" cy="1270647"/>
          </a:xfrm>
          <a:custGeom>
            <a:avLst/>
            <a:gdLst/>
            <a:ahLst/>
            <a:cxnLst/>
            <a:rect l="l" t="t" r="r" b="b"/>
            <a:pathLst>
              <a:path w="4926750" h="3960183">
                <a:moveTo>
                  <a:pt x="0" y="0"/>
                </a:moveTo>
                <a:lnTo>
                  <a:pt x="4926750" y="0"/>
                </a:lnTo>
                <a:lnTo>
                  <a:pt x="4926750" y="3960183"/>
                </a:lnTo>
                <a:lnTo>
                  <a:pt x="0" y="3960183"/>
                </a:lnTo>
                <a:lnTo>
                  <a:pt x="0" y="0"/>
                </a:lnTo>
                <a:close/>
              </a:path>
            </a:pathLst>
          </a:custGeom>
          <a:blipFill>
            <a:blip r:embed="rId2"/>
            <a:stretch>
              <a:fillRect b="-34516"/>
            </a:stretch>
          </a:blipFill>
          <a:ln w="9525" cap="sq">
            <a:solidFill>
              <a:srgbClr val="000000"/>
            </a:solidFill>
            <a:prstDash val="solid"/>
            <a:miter/>
          </a:ln>
        </p:spPr>
      </p:sp>
      <p:sp>
        <p:nvSpPr>
          <p:cNvPr id="1048602" name="Freeform 3"/>
          <p:cNvSpPr/>
          <p:nvPr/>
        </p:nvSpPr>
        <p:spPr>
          <a:xfrm>
            <a:off x="3664411" y="1158328"/>
            <a:ext cx="1277063" cy="1277063"/>
          </a:xfrm>
          <a:custGeom>
            <a:avLst/>
            <a:gdLst/>
            <a:ahLst/>
            <a:cxnLst/>
            <a:rect l="l" t="t" r="r" b="b"/>
            <a:pathLst>
              <a:path w="3980181" h="3980181">
                <a:moveTo>
                  <a:pt x="0" y="0"/>
                </a:moveTo>
                <a:lnTo>
                  <a:pt x="3980181" y="0"/>
                </a:lnTo>
                <a:lnTo>
                  <a:pt x="3980181" y="3980181"/>
                </a:lnTo>
                <a:lnTo>
                  <a:pt x="0" y="3980181"/>
                </a:lnTo>
                <a:lnTo>
                  <a:pt x="0" y="0"/>
                </a:lnTo>
                <a:close/>
              </a:path>
            </a:pathLst>
          </a:custGeom>
          <a:blipFill>
            <a:blip r:embed="rId3"/>
            <a:stretch>
              <a:fillRect/>
            </a:stretch>
          </a:blipFill>
          <a:ln w="9525" cap="sq">
            <a:solidFill>
              <a:srgbClr val="000000"/>
            </a:solidFill>
            <a:prstDash val="solid"/>
            <a:miter/>
          </a:ln>
        </p:spPr>
      </p:sp>
      <p:sp>
        <p:nvSpPr>
          <p:cNvPr id="1048603" name="Freeform 4"/>
          <p:cNvSpPr/>
          <p:nvPr/>
        </p:nvSpPr>
        <p:spPr>
          <a:xfrm>
            <a:off x="4952611" y="1158327"/>
            <a:ext cx="1969995" cy="1270647"/>
          </a:xfrm>
          <a:custGeom>
            <a:avLst/>
            <a:gdLst/>
            <a:ahLst/>
            <a:cxnLst/>
            <a:rect l="l" t="t" r="r" b="b"/>
            <a:pathLst>
              <a:path w="6139819" h="3960183">
                <a:moveTo>
                  <a:pt x="0" y="0"/>
                </a:moveTo>
                <a:lnTo>
                  <a:pt x="6139819" y="0"/>
                </a:lnTo>
                <a:lnTo>
                  <a:pt x="6139819" y="3960183"/>
                </a:lnTo>
                <a:lnTo>
                  <a:pt x="0" y="3960183"/>
                </a:lnTo>
                <a:lnTo>
                  <a:pt x="0" y="0"/>
                </a:lnTo>
                <a:close/>
              </a:path>
            </a:pathLst>
          </a:custGeom>
          <a:blipFill>
            <a:blip r:embed="rId4"/>
            <a:stretch>
              <a:fillRect/>
            </a:stretch>
          </a:blipFill>
          <a:ln w="9525" cap="sq">
            <a:solidFill>
              <a:srgbClr val="000000"/>
            </a:solidFill>
            <a:prstDash val="solid"/>
            <a:miter/>
          </a:ln>
        </p:spPr>
      </p:sp>
      <p:grpSp>
        <p:nvGrpSpPr>
          <p:cNvPr id="48" name="Group 5"/>
          <p:cNvGrpSpPr/>
          <p:nvPr/>
        </p:nvGrpSpPr>
        <p:grpSpPr>
          <a:xfrm>
            <a:off x="3671455" y="3162072"/>
            <a:ext cx="4871743" cy="537034"/>
            <a:chOff x="0" y="0"/>
            <a:chExt cx="2720729" cy="299918"/>
          </a:xfrm>
        </p:grpSpPr>
        <p:sp>
          <p:nvSpPr>
            <p:cNvPr id="1048604" name="Freeform 6"/>
            <p:cNvSpPr/>
            <p:nvPr/>
          </p:nvSpPr>
          <p:spPr>
            <a:xfrm>
              <a:off x="0" y="0"/>
              <a:ext cx="2720729" cy="299918"/>
            </a:xfrm>
            <a:custGeom>
              <a:avLst/>
              <a:gdLst/>
              <a:ahLst/>
              <a:cxnLst/>
              <a:rect l="l" t="t" r="r" b="b"/>
              <a:pathLst>
                <a:path w="2720729" h="299918">
                  <a:moveTo>
                    <a:pt x="0" y="0"/>
                  </a:moveTo>
                  <a:lnTo>
                    <a:pt x="2720729" y="0"/>
                  </a:lnTo>
                  <a:lnTo>
                    <a:pt x="2720729" y="299918"/>
                  </a:lnTo>
                  <a:lnTo>
                    <a:pt x="0" y="299918"/>
                  </a:lnTo>
                  <a:close/>
                </a:path>
              </a:pathLst>
            </a:custGeom>
            <a:solidFill>
              <a:srgbClr val="FFFAFA"/>
            </a:solidFill>
          </p:spPr>
        </p:sp>
        <p:sp>
          <p:nvSpPr>
            <p:cNvPr id="1048605" name="TextBox 7"/>
            <p:cNvSpPr txBox="1"/>
            <p:nvPr/>
          </p:nvSpPr>
          <p:spPr>
            <a:xfrm>
              <a:off x="0" y="-28575"/>
              <a:ext cx="2720729" cy="328493"/>
            </a:xfrm>
            <a:prstGeom prst="rect">
              <a:avLst/>
            </a:prstGeom>
          </p:spPr>
          <p:txBody>
            <a:bodyPr lIns="16299" tIns="16299" rIns="16299" bIns="1629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86"/>
                </a:lnSpc>
              </a:pPr>
              <a:endParaRPr sz="577"/>
            </a:p>
          </p:txBody>
        </p:sp>
      </p:grpSp>
      <p:grpSp>
        <p:nvGrpSpPr>
          <p:cNvPr id="49" name="Group 8"/>
          <p:cNvGrpSpPr/>
          <p:nvPr/>
        </p:nvGrpSpPr>
        <p:grpSpPr>
          <a:xfrm>
            <a:off x="3671455" y="6142722"/>
            <a:ext cx="4871743" cy="625765"/>
            <a:chOff x="0" y="0"/>
            <a:chExt cx="2720729" cy="349472"/>
          </a:xfrm>
        </p:grpSpPr>
        <p:sp>
          <p:nvSpPr>
            <p:cNvPr id="1048606" name="Freeform 9"/>
            <p:cNvSpPr/>
            <p:nvPr/>
          </p:nvSpPr>
          <p:spPr>
            <a:xfrm>
              <a:off x="0" y="0"/>
              <a:ext cx="2720729" cy="349472"/>
            </a:xfrm>
            <a:custGeom>
              <a:avLst/>
              <a:gdLst/>
              <a:ahLst/>
              <a:cxnLst/>
              <a:rect l="l" t="t" r="r" b="b"/>
              <a:pathLst>
                <a:path w="2720729" h="349472">
                  <a:moveTo>
                    <a:pt x="0" y="0"/>
                  </a:moveTo>
                  <a:lnTo>
                    <a:pt x="2720729" y="0"/>
                  </a:lnTo>
                  <a:lnTo>
                    <a:pt x="2720729" y="349472"/>
                  </a:lnTo>
                  <a:lnTo>
                    <a:pt x="0" y="349472"/>
                  </a:lnTo>
                  <a:close/>
                </a:path>
              </a:pathLst>
            </a:custGeom>
            <a:solidFill>
              <a:srgbClr val="FFFAFA"/>
            </a:solidFill>
          </p:spPr>
        </p:sp>
        <p:sp>
          <p:nvSpPr>
            <p:cNvPr id="1048607" name="TextBox 10"/>
            <p:cNvSpPr txBox="1"/>
            <p:nvPr/>
          </p:nvSpPr>
          <p:spPr>
            <a:xfrm>
              <a:off x="0" y="-28575"/>
              <a:ext cx="2720729" cy="378047"/>
            </a:xfrm>
            <a:prstGeom prst="rect">
              <a:avLst/>
            </a:prstGeom>
          </p:spPr>
          <p:txBody>
            <a:bodyPr lIns="16299" tIns="16299" rIns="16299" bIns="1629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86"/>
                </a:lnSpc>
              </a:pPr>
              <a:endParaRPr sz="577"/>
            </a:p>
          </p:txBody>
        </p:sp>
      </p:grpSp>
      <p:grpSp>
        <p:nvGrpSpPr>
          <p:cNvPr id="50" name="Group 11"/>
          <p:cNvGrpSpPr/>
          <p:nvPr/>
        </p:nvGrpSpPr>
        <p:grpSpPr>
          <a:xfrm>
            <a:off x="6173903" y="5198874"/>
            <a:ext cx="2259799" cy="849507"/>
            <a:chOff x="0" y="0"/>
            <a:chExt cx="1262034" cy="474426"/>
          </a:xfrm>
        </p:grpSpPr>
        <p:sp>
          <p:nvSpPr>
            <p:cNvPr id="1048608" name="Freeform 12"/>
            <p:cNvSpPr/>
            <p:nvPr/>
          </p:nvSpPr>
          <p:spPr>
            <a:xfrm>
              <a:off x="0" y="0"/>
              <a:ext cx="1262034" cy="474426"/>
            </a:xfrm>
            <a:custGeom>
              <a:avLst/>
              <a:gdLst/>
              <a:ahLst/>
              <a:cxnLst/>
              <a:rect l="l" t="t" r="r" b="b"/>
              <a:pathLst>
                <a:path w="1262034" h="474426">
                  <a:moveTo>
                    <a:pt x="0" y="0"/>
                  </a:moveTo>
                  <a:lnTo>
                    <a:pt x="1262034" y="0"/>
                  </a:lnTo>
                  <a:lnTo>
                    <a:pt x="1262034" y="474426"/>
                  </a:lnTo>
                  <a:lnTo>
                    <a:pt x="0" y="474426"/>
                  </a:lnTo>
                  <a:close/>
                </a:path>
              </a:pathLst>
            </a:custGeom>
            <a:solidFill>
              <a:srgbClr val="C8D1D9"/>
            </a:solidFill>
          </p:spPr>
        </p:sp>
        <p:sp>
          <p:nvSpPr>
            <p:cNvPr id="1048609" name="TextBox 13"/>
            <p:cNvSpPr txBox="1"/>
            <p:nvPr/>
          </p:nvSpPr>
          <p:spPr>
            <a:xfrm>
              <a:off x="0" y="-28575"/>
              <a:ext cx="1262034" cy="503001"/>
            </a:xfrm>
            <a:prstGeom prst="rect">
              <a:avLst/>
            </a:prstGeom>
          </p:spPr>
          <p:txBody>
            <a:bodyPr lIns="16299" tIns="16299" rIns="16299" bIns="1629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86"/>
                </a:lnSpc>
              </a:pPr>
              <a:endParaRPr sz="577"/>
            </a:p>
          </p:txBody>
        </p:sp>
      </p:grpSp>
      <p:grpSp>
        <p:nvGrpSpPr>
          <p:cNvPr id="51" name="Group 14"/>
          <p:cNvGrpSpPr/>
          <p:nvPr/>
        </p:nvGrpSpPr>
        <p:grpSpPr>
          <a:xfrm>
            <a:off x="3731280" y="3775509"/>
            <a:ext cx="2096405" cy="1423364"/>
            <a:chOff x="0" y="0"/>
            <a:chExt cx="1170783" cy="794908"/>
          </a:xfrm>
        </p:grpSpPr>
        <p:sp>
          <p:nvSpPr>
            <p:cNvPr id="1048610" name="Freeform 15"/>
            <p:cNvSpPr/>
            <p:nvPr/>
          </p:nvSpPr>
          <p:spPr>
            <a:xfrm>
              <a:off x="0" y="0"/>
              <a:ext cx="1170783" cy="794908"/>
            </a:xfrm>
            <a:custGeom>
              <a:avLst/>
              <a:gdLst/>
              <a:ahLst/>
              <a:cxnLst/>
              <a:rect l="l" t="t" r="r" b="b"/>
              <a:pathLst>
                <a:path w="1170783" h="794908">
                  <a:moveTo>
                    <a:pt x="0" y="0"/>
                  </a:moveTo>
                  <a:lnTo>
                    <a:pt x="1170783" y="0"/>
                  </a:lnTo>
                  <a:lnTo>
                    <a:pt x="1170783" y="794908"/>
                  </a:lnTo>
                  <a:lnTo>
                    <a:pt x="0" y="794908"/>
                  </a:lnTo>
                  <a:close/>
                </a:path>
              </a:pathLst>
            </a:custGeom>
            <a:solidFill>
              <a:srgbClr val="C8D1D9"/>
            </a:solidFill>
          </p:spPr>
        </p:sp>
        <p:sp>
          <p:nvSpPr>
            <p:cNvPr id="1048611" name="TextBox 16"/>
            <p:cNvSpPr txBox="1"/>
            <p:nvPr/>
          </p:nvSpPr>
          <p:spPr>
            <a:xfrm>
              <a:off x="0" y="-28575"/>
              <a:ext cx="1170783" cy="823483"/>
            </a:xfrm>
            <a:prstGeom prst="rect">
              <a:avLst/>
            </a:prstGeom>
          </p:spPr>
          <p:txBody>
            <a:bodyPr lIns="16299" tIns="16299" rIns="16299" bIns="1629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86"/>
                </a:lnSpc>
              </a:pPr>
              <a:endParaRPr sz="577"/>
            </a:p>
          </p:txBody>
        </p:sp>
      </p:grpSp>
      <p:sp>
        <p:nvSpPr>
          <p:cNvPr id="1048612" name="Freeform 17"/>
          <p:cNvSpPr/>
          <p:nvPr/>
        </p:nvSpPr>
        <p:spPr>
          <a:xfrm>
            <a:off x="5892729" y="4408906"/>
            <a:ext cx="1118727" cy="724260"/>
          </a:xfrm>
          <a:custGeom>
            <a:avLst/>
            <a:gdLst/>
            <a:ahLst/>
            <a:cxnLst/>
            <a:rect l="l" t="t" r="r" b="b"/>
            <a:pathLst>
              <a:path w="3486701" h="2257276">
                <a:moveTo>
                  <a:pt x="0" y="0"/>
                </a:moveTo>
                <a:lnTo>
                  <a:pt x="3486702" y="0"/>
                </a:lnTo>
                <a:lnTo>
                  <a:pt x="3486702" y="2257276"/>
                </a:lnTo>
                <a:lnTo>
                  <a:pt x="0" y="2257276"/>
                </a:lnTo>
                <a:lnTo>
                  <a:pt x="0" y="0"/>
                </a:lnTo>
                <a:close/>
              </a:path>
            </a:pathLst>
          </a:custGeom>
          <a:blipFill>
            <a:blip r:embed="rId5"/>
            <a:stretch>
              <a:fillRect t="-19501" b="-15167"/>
            </a:stretch>
          </a:blipFill>
          <a:ln w="19050" cap="sq">
            <a:solidFill>
              <a:srgbClr val="000000"/>
            </a:solidFill>
            <a:prstDash val="solid"/>
            <a:miter/>
          </a:ln>
        </p:spPr>
      </p:sp>
      <p:sp>
        <p:nvSpPr>
          <p:cNvPr id="1048613" name="Freeform 18"/>
          <p:cNvSpPr/>
          <p:nvPr/>
        </p:nvSpPr>
        <p:spPr>
          <a:xfrm>
            <a:off x="7114714" y="4419603"/>
            <a:ext cx="1305695" cy="694967"/>
          </a:xfrm>
          <a:custGeom>
            <a:avLst/>
            <a:gdLst/>
            <a:ahLst/>
            <a:cxnLst/>
            <a:rect l="l" t="t" r="r" b="b"/>
            <a:pathLst>
              <a:path w="4069418" h="2165980">
                <a:moveTo>
                  <a:pt x="0" y="0"/>
                </a:moveTo>
                <a:lnTo>
                  <a:pt x="4069418" y="0"/>
                </a:lnTo>
                <a:lnTo>
                  <a:pt x="4069418" y="2165980"/>
                </a:lnTo>
                <a:lnTo>
                  <a:pt x="0" y="2165980"/>
                </a:lnTo>
                <a:lnTo>
                  <a:pt x="0" y="0"/>
                </a:lnTo>
                <a:close/>
              </a:path>
            </a:pathLst>
          </a:custGeom>
          <a:blipFill>
            <a:blip r:embed="rId6"/>
            <a:stretch>
              <a:fillRect/>
            </a:stretch>
          </a:blipFill>
          <a:ln w="19050" cap="sq">
            <a:solidFill>
              <a:srgbClr val="000000"/>
            </a:solidFill>
            <a:prstDash val="solid"/>
            <a:miter/>
          </a:ln>
        </p:spPr>
      </p:sp>
      <p:sp>
        <p:nvSpPr>
          <p:cNvPr id="1048614" name="Freeform 19"/>
          <p:cNvSpPr/>
          <p:nvPr/>
        </p:nvSpPr>
        <p:spPr>
          <a:xfrm>
            <a:off x="3738712" y="5244716"/>
            <a:ext cx="693869" cy="850161"/>
          </a:xfrm>
          <a:custGeom>
            <a:avLst/>
            <a:gdLst/>
            <a:ahLst/>
            <a:cxnLst/>
            <a:rect l="l" t="t" r="r" b="b"/>
            <a:pathLst>
              <a:path w="2162557" h="2649668">
                <a:moveTo>
                  <a:pt x="0" y="0"/>
                </a:moveTo>
                <a:lnTo>
                  <a:pt x="2162557" y="0"/>
                </a:lnTo>
                <a:lnTo>
                  <a:pt x="2162557" y="2649668"/>
                </a:lnTo>
                <a:lnTo>
                  <a:pt x="0" y="2649668"/>
                </a:lnTo>
                <a:lnTo>
                  <a:pt x="0" y="0"/>
                </a:lnTo>
                <a:close/>
              </a:path>
            </a:pathLst>
          </a:custGeom>
          <a:blipFill>
            <a:blip r:embed="rId7"/>
            <a:stretch>
              <a:fillRect/>
            </a:stretch>
          </a:blipFill>
          <a:ln w="9525" cap="sq">
            <a:solidFill>
              <a:srgbClr val="000000"/>
            </a:solidFill>
            <a:prstDash val="solid"/>
            <a:miter/>
          </a:ln>
        </p:spPr>
      </p:sp>
      <p:sp>
        <p:nvSpPr>
          <p:cNvPr id="1048615" name="Freeform 20"/>
          <p:cNvSpPr/>
          <p:nvPr/>
        </p:nvSpPr>
        <p:spPr>
          <a:xfrm>
            <a:off x="4485452" y="5250828"/>
            <a:ext cx="844049" cy="844049"/>
          </a:xfrm>
          <a:custGeom>
            <a:avLst/>
            <a:gdLst/>
            <a:ahLst/>
            <a:cxnLst/>
            <a:rect l="l" t="t" r="r" b="b"/>
            <a:pathLst>
              <a:path w="2630618" h="2630618">
                <a:moveTo>
                  <a:pt x="0" y="0"/>
                </a:moveTo>
                <a:lnTo>
                  <a:pt x="2630617" y="0"/>
                </a:lnTo>
                <a:lnTo>
                  <a:pt x="2630617" y="2630618"/>
                </a:lnTo>
                <a:lnTo>
                  <a:pt x="0" y="2630618"/>
                </a:lnTo>
                <a:lnTo>
                  <a:pt x="0" y="0"/>
                </a:lnTo>
                <a:close/>
              </a:path>
            </a:pathLst>
          </a:custGeom>
          <a:blipFill>
            <a:blip r:embed="rId8"/>
            <a:stretch>
              <a:fillRect/>
            </a:stretch>
          </a:blipFill>
          <a:ln w="9525" cap="sq">
            <a:solidFill>
              <a:srgbClr val="000000"/>
            </a:solidFill>
            <a:prstDash val="solid"/>
            <a:miter/>
          </a:ln>
        </p:spPr>
      </p:sp>
      <p:sp>
        <p:nvSpPr>
          <p:cNvPr id="1048616" name="Freeform 21"/>
          <p:cNvSpPr/>
          <p:nvPr/>
        </p:nvSpPr>
        <p:spPr>
          <a:xfrm>
            <a:off x="5420369" y="5244715"/>
            <a:ext cx="697160" cy="837936"/>
          </a:xfrm>
          <a:custGeom>
            <a:avLst/>
            <a:gdLst/>
            <a:ahLst/>
            <a:cxnLst/>
            <a:rect l="l" t="t" r="r" b="b"/>
            <a:pathLst>
              <a:path w="2172815" h="2611568">
                <a:moveTo>
                  <a:pt x="0" y="0"/>
                </a:moveTo>
                <a:lnTo>
                  <a:pt x="2172815" y="0"/>
                </a:lnTo>
                <a:lnTo>
                  <a:pt x="2172815" y="2611568"/>
                </a:lnTo>
                <a:lnTo>
                  <a:pt x="0" y="2611568"/>
                </a:lnTo>
                <a:lnTo>
                  <a:pt x="0" y="0"/>
                </a:lnTo>
                <a:close/>
              </a:path>
            </a:pathLst>
          </a:custGeom>
          <a:blipFill>
            <a:blip r:embed="rId9"/>
            <a:stretch>
              <a:fillRect t="-2234" b="-2234"/>
            </a:stretch>
          </a:blipFill>
          <a:ln w="9525" cap="sq">
            <a:solidFill>
              <a:srgbClr val="000000"/>
            </a:solidFill>
            <a:prstDash val="solid"/>
            <a:miter/>
          </a:ln>
        </p:spPr>
      </p:sp>
      <p:sp>
        <p:nvSpPr>
          <p:cNvPr id="1048617" name="TextBox 22"/>
          <p:cNvSpPr txBox="1"/>
          <p:nvPr/>
        </p:nvSpPr>
        <p:spPr>
          <a:xfrm>
            <a:off x="4073628" y="99328"/>
            <a:ext cx="4200549" cy="52649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492"/>
              </a:lnSpc>
            </a:pPr>
            <a:r>
              <a:rPr lang="en-US" sz="3209" b="1" spc="32">
                <a:gradFill>
                  <a:gsLst>
                    <a:gs pos="0">
                      <a:srgbClr val="F60606">
                        <a:alpha val="100000"/>
                      </a:srgbClr>
                    </a:gs>
                    <a:gs pos="50000">
                      <a:srgbClr val="941C18">
                        <a:alpha val="100000"/>
                      </a:srgbClr>
                    </a:gs>
                    <a:gs pos="100000">
                      <a:srgbClr val="CF0D01">
                        <a:alpha val="100000"/>
                      </a:srgbClr>
                    </a:gs>
                  </a:gsLst>
                  <a:lin ang="5400000"/>
                </a:gradFill>
                <a:latin typeface="Arial Bold"/>
                <a:ea typeface="Arial Bold"/>
                <a:cs typeface="Arial Bold"/>
                <a:sym typeface="Arial Bold"/>
              </a:rPr>
              <a:t>VAPE-FREE FUTURE</a:t>
            </a:r>
          </a:p>
        </p:txBody>
      </p:sp>
      <p:sp>
        <p:nvSpPr>
          <p:cNvPr id="1048618" name="TextBox 23"/>
          <p:cNvSpPr txBox="1"/>
          <p:nvPr/>
        </p:nvSpPr>
        <p:spPr>
          <a:xfrm>
            <a:off x="5892728" y="3741891"/>
            <a:ext cx="2540973" cy="60714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83"/>
              </a:lnSpc>
            </a:pPr>
            <a:r>
              <a:rPr lang="en-US" sz="963" b="1" dirty="0">
                <a:latin typeface="Arial Bold"/>
                <a:ea typeface="Arial Bold"/>
                <a:cs typeface="Arial Bold"/>
                <a:sym typeface="Arial Bold"/>
              </a:rPr>
              <a:t>MAKE A CONFIDENT CHOICE</a:t>
            </a:r>
          </a:p>
          <a:p>
            <a:pPr algn="ctr">
              <a:lnSpc>
                <a:spcPts val="1099"/>
              </a:lnSpc>
            </a:pPr>
            <a:r>
              <a:rPr lang="en-US" sz="738" dirty="0">
                <a:latin typeface="Arial"/>
                <a:ea typeface="Arial"/>
                <a:cs typeface="Arial"/>
                <a:sym typeface="Arial"/>
              </a:rPr>
              <a:t>Question what you hear; check reliable sources.</a:t>
            </a:r>
          </a:p>
          <a:p>
            <a:pPr algn="ctr">
              <a:lnSpc>
                <a:spcPts val="1099"/>
              </a:lnSpc>
            </a:pPr>
            <a:r>
              <a:rPr lang="en-US" sz="738" dirty="0">
                <a:latin typeface="Arial"/>
                <a:ea typeface="Arial"/>
                <a:cs typeface="Arial"/>
                <a:sym typeface="Arial"/>
              </a:rPr>
              <a:t>Say: “No thanks, vaping isn’t for me!”</a:t>
            </a:r>
          </a:p>
          <a:p>
            <a:pPr algn="ctr">
              <a:lnSpc>
                <a:spcPts val="1099"/>
              </a:lnSpc>
              <a:spcBef>
                <a:spcPct val="0"/>
              </a:spcBef>
            </a:pPr>
            <a:r>
              <a:rPr lang="en-US" sz="738" dirty="0">
                <a:latin typeface="Arial"/>
                <a:ea typeface="Arial"/>
                <a:cs typeface="Arial"/>
                <a:sym typeface="Arial"/>
              </a:rPr>
              <a:t>Speak to a trusted adult or school nurse if you need support.</a:t>
            </a:r>
          </a:p>
        </p:txBody>
      </p:sp>
      <p:sp>
        <p:nvSpPr>
          <p:cNvPr id="1048619" name="TextBox 24"/>
          <p:cNvSpPr txBox="1"/>
          <p:nvPr/>
        </p:nvSpPr>
        <p:spPr>
          <a:xfrm>
            <a:off x="4244754" y="622948"/>
            <a:ext cx="3939269" cy="2345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021"/>
              </a:lnSpc>
            </a:pPr>
            <a:r>
              <a:rPr lang="en-US" sz="1444" b="1">
                <a:solidFill>
                  <a:srgbClr val="300606"/>
                </a:solidFill>
                <a:latin typeface="Arial Bold"/>
                <a:ea typeface="Arial Bold"/>
                <a:cs typeface="Arial Bold"/>
                <a:sym typeface="Arial Bold"/>
              </a:rPr>
              <a:t>OWN YOUR CHOICE. BREATHE FREE.</a:t>
            </a:r>
          </a:p>
        </p:txBody>
      </p:sp>
      <p:sp>
        <p:nvSpPr>
          <p:cNvPr id="1048620" name="TextBox 25"/>
          <p:cNvSpPr txBox="1"/>
          <p:nvPr/>
        </p:nvSpPr>
        <p:spPr>
          <a:xfrm>
            <a:off x="4723906" y="926124"/>
            <a:ext cx="2656940" cy="33342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47"/>
              </a:lnSpc>
              <a:spcBef>
                <a:spcPct val="0"/>
              </a:spcBef>
            </a:pPr>
            <a:r>
              <a:rPr lang="en-US" sz="1123" b="1">
                <a:solidFill>
                  <a:srgbClr val="000000"/>
                </a:solidFill>
                <a:latin typeface="Arial Bold"/>
                <a:ea typeface="Arial Bold"/>
                <a:cs typeface="Arial Bold"/>
                <a:sym typeface="Arial Bold"/>
              </a:rPr>
              <a:t>Your future. Your health. Your decision.</a:t>
            </a:r>
          </a:p>
        </p:txBody>
      </p:sp>
      <p:sp>
        <p:nvSpPr>
          <p:cNvPr id="1048621" name="TextBox 26"/>
          <p:cNvSpPr txBox="1"/>
          <p:nvPr/>
        </p:nvSpPr>
        <p:spPr>
          <a:xfrm>
            <a:off x="4631560" y="2499570"/>
            <a:ext cx="2971939" cy="17098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347"/>
              </a:lnSpc>
              <a:spcBef>
                <a:spcPct val="0"/>
              </a:spcBef>
            </a:pPr>
            <a:r>
              <a:rPr lang="en-US" sz="1123" b="1" dirty="0">
                <a:latin typeface="Arial Bold"/>
                <a:ea typeface="Arial Bold"/>
                <a:cs typeface="Arial Bold"/>
                <a:sym typeface="Arial Bold"/>
              </a:rPr>
              <a:t>KNOW THE FACTS</a:t>
            </a:r>
          </a:p>
        </p:txBody>
      </p:sp>
      <p:sp>
        <p:nvSpPr>
          <p:cNvPr id="1048622" name="TextBox 27"/>
          <p:cNvSpPr txBox="1"/>
          <p:nvPr/>
        </p:nvSpPr>
        <p:spPr>
          <a:xfrm>
            <a:off x="3845419" y="2754748"/>
            <a:ext cx="4697779" cy="37606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962"/>
              </a:lnSpc>
              <a:spcBef>
                <a:spcPct val="0"/>
              </a:spcBef>
            </a:pPr>
            <a:r>
              <a:rPr lang="en-US" sz="802">
                <a:solidFill>
                  <a:srgbClr val="000000"/>
                </a:solidFill>
                <a:latin typeface="Arial"/>
                <a:ea typeface="Arial"/>
                <a:cs typeface="Arial"/>
                <a:sym typeface="Arial"/>
              </a:rPr>
              <a:t>Vaping is not harmless. Many vapes contain nicotine, an addictive substance that can affect young people’s developing brains. Scientists are still studying the long-term health effects of vaping.</a:t>
            </a:r>
          </a:p>
          <a:p>
            <a:pPr algn="ctr">
              <a:lnSpc>
                <a:spcPts val="962"/>
              </a:lnSpc>
              <a:spcBef>
                <a:spcPct val="0"/>
              </a:spcBef>
            </a:pPr>
            <a:r>
              <a:rPr lang="en-US" sz="802">
                <a:solidFill>
                  <a:srgbClr val="000000"/>
                </a:solidFill>
                <a:latin typeface="Arial"/>
                <a:ea typeface="Arial"/>
                <a:cs typeface="Arial"/>
                <a:sym typeface="Arial"/>
              </a:rPr>
              <a:t>25% of pupils in England had tried vaping in 2023.</a:t>
            </a:r>
          </a:p>
        </p:txBody>
      </p:sp>
      <p:sp>
        <p:nvSpPr>
          <p:cNvPr id="1048623" name="TextBox 28"/>
          <p:cNvSpPr txBox="1"/>
          <p:nvPr/>
        </p:nvSpPr>
        <p:spPr>
          <a:xfrm>
            <a:off x="3853062" y="3159016"/>
            <a:ext cx="4505031" cy="5129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40"/>
              </a:lnSpc>
              <a:spcBef>
                <a:spcPct val="0"/>
              </a:spcBef>
            </a:pPr>
            <a:r>
              <a:rPr lang="en-US" sz="1283" b="1" dirty="0">
                <a:solidFill>
                  <a:srgbClr val="000000"/>
                </a:solidFill>
                <a:latin typeface="Arial Bold"/>
                <a:ea typeface="Arial Bold"/>
                <a:cs typeface="Arial Bold"/>
                <a:sym typeface="Arial Bold"/>
              </a:rPr>
              <a:t>1 in 4</a:t>
            </a:r>
          </a:p>
          <a:p>
            <a:pPr algn="ctr">
              <a:lnSpc>
                <a:spcPts val="1347"/>
              </a:lnSpc>
              <a:spcBef>
                <a:spcPct val="0"/>
              </a:spcBef>
            </a:pPr>
            <a:r>
              <a:rPr lang="en-US" sz="1123" dirty="0">
                <a:solidFill>
                  <a:srgbClr val="000000"/>
                </a:solidFill>
                <a:latin typeface="Arial"/>
                <a:ea typeface="Arial"/>
                <a:cs typeface="Arial"/>
                <a:sym typeface="Arial"/>
              </a:rPr>
              <a:t>Pupils in England aged mostly 11–17 had tried vaping in 2023.</a:t>
            </a:r>
          </a:p>
          <a:p>
            <a:pPr algn="ctr">
              <a:lnSpc>
                <a:spcPts val="1155"/>
              </a:lnSpc>
              <a:spcBef>
                <a:spcPct val="0"/>
              </a:spcBef>
            </a:pPr>
            <a:r>
              <a:rPr lang="en-US" sz="963" dirty="0">
                <a:solidFill>
                  <a:srgbClr val="000000"/>
                </a:solidFill>
                <a:latin typeface="Arial"/>
                <a:ea typeface="Arial"/>
                <a:cs typeface="Arial"/>
                <a:sym typeface="Arial"/>
              </a:rPr>
              <a:t>Source: NHS England Digital (2024).</a:t>
            </a:r>
          </a:p>
        </p:txBody>
      </p:sp>
      <p:sp>
        <p:nvSpPr>
          <p:cNvPr id="1048624" name="TextBox 29"/>
          <p:cNvSpPr txBox="1"/>
          <p:nvPr/>
        </p:nvSpPr>
        <p:spPr>
          <a:xfrm>
            <a:off x="3761999" y="3776292"/>
            <a:ext cx="2027471" cy="142160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285"/>
              </a:lnSpc>
              <a:spcBef>
                <a:spcPct val="0"/>
              </a:spcBef>
            </a:pPr>
            <a:r>
              <a:rPr lang="en-US" sz="834" b="1" dirty="0">
                <a:solidFill>
                  <a:srgbClr val="000000"/>
                </a:solidFill>
                <a:latin typeface="Arial Bold"/>
                <a:ea typeface="Arial Bold"/>
                <a:cs typeface="Arial Bold"/>
                <a:sym typeface="Arial Bold"/>
              </a:rPr>
              <a:t>WHY SAY NO TO VAPING?</a:t>
            </a:r>
          </a:p>
          <a:p>
            <a:pPr marL="152412" lvl="1" indent="-76206" algn="just">
              <a:lnSpc>
                <a:spcPts val="1087"/>
              </a:lnSpc>
              <a:spcBef>
                <a:spcPct val="0"/>
              </a:spcBef>
              <a:buFont typeface="Arial"/>
              <a:buChar char="•"/>
            </a:pPr>
            <a:r>
              <a:rPr lang="en-US" sz="705" b="1" dirty="0">
                <a:solidFill>
                  <a:srgbClr val="000000"/>
                </a:solidFill>
                <a:latin typeface="Arial Bold"/>
                <a:ea typeface="Arial Bold"/>
                <a:cs typeface="Arial Bold"/>
                <a:sym typeface="Arial Bold"/>
              </a:rPr>
              <a:t>Protect your health:</a:t>
            </a:r>
            <a:r>
              <a:rPr lang="en-US" sz="705" dirty="0">
                <a:solidFill>
                  <a:srgbClr val="000000"/>
                </a:solidFill>
                <a:latin typeface="Arial"/>
                <a:ea typeface="Arial"/>
                <a:cs typeface="Arial"/>
                <a:sym typeface="Arial"/>
              </a:rPr>
              <a:t> Avoid exposure to nicotine and other potentially harmful substances.</a:t>
            </a:r>
          </a:p>
          <a:p>
            <a:pPr marL="152412" lvl="1" indent="-76206" algn="just">
              <a:lnSpc>
                <a:spcPts val="1087"/>
              </a:lnSpc>
              <a:spcBef>
                <a:spcPct val="0"/>
              </a:spcBef>
              <a:buFont typeface="Arial"/>
              <a:buChar char="•"/>
            </a:pPr>
            <a:r>
              <a:rPr lang="en-US" sz="705" b="1" dirty="0">
                <a:solidFill>
                  <a:srgbClr val="000000"/>
                </a:solidFill>
                <a:latin typeface="Arial Bold"/>
                <a:ea typeface="Arial Bold"/>
                <a:cs typeface="Arial Bold"/>
                <a:sym typeface="Arial Bold"/>
              </a:rPr>
              <a:t>Stay in control:</a:t>
            </a:r>
            <a:r>
              <a:rPr lang="en-US" sz="705" dirty="0">
                <a:solidFill>
                  <a:srgbClr val="000000"/>
                </a:solidFill>
                <a:latin typeface="Arial"/>
                <a:ea typeface="Arial"/>
                <a:cs typeface="Arial"/>
                <a:sym typeface="Arial"/>
              </a:rPr>
              <a:t> Nicotine addiction can make stopping difficult.</a:t>
            </a:r>
          </a:p>
          <a:p>
            <a:pPr marL="152412" lvl="1" indent="-76206" algn="just">
              <a:lnSpc>
                <a:spcPts val="1087"/>
              </a:lnSpc>
              <a:spcBef>
                <a:spcPct val="0"/>
              </a:spcBef>
              <a:buFont typeface="Arial"/>
              <a:buChar char="•"/>
            </a:pPr>
            <a:r>
              <a:rPr lang="en-US" sz="705" b="1" dirty="0">
                <a:solidFill>
                  <a:srgbClr val="000000"/>
                </a:solidFill>
                <a:latin typeface="Arial Bold"/>
                <a:ea typeface="Arial Bold"/>
                <a:cs typeface="Arial Bold"/>
                <a:sym typeface="Arial Bold"/>
              </a:rPr>
              <a:t>Think independently:</a:t>
            </a:r>
            <a:r>
              <a:rPr lang="en-US" sz="705" dirty="0">
                <a:solidFill>
                  <a:srgbClr val="000000"/>
                </a:solidFill>
                <a:latin typeface="Arial"/>
                <a:ea typeface="Arial"/>
                <a:cs typeface="Arial"/>
                <a:sym typeface="Arial"/>
              </a:rPr>
              <a:t> Do not let friends or social media pressure you into vaping.</a:t>
            </a:r>
          </a:p>
          <a:p>
            <a:pPr marL="152412" lvl="1" indent="-76206" algn="just">
              <a:lnSpc>
                <a:spcPts val="1087"/>
              </a:lnSpc>
              <a:spcBef>
                <a:spcPct val="0"/>
              </a:spcBef>
              <a:buFont typeface="Arial"/>
              <a:buChar char="•"/>
            </a:pPr>
            <a:r>
              <a:rPr lang="en-US" sz="705" b="1" dirty="0">
                <a:solidFill>
                  <a:srgbClr val="000000"/>
                </a:solidFill>
                <a:latin typeface="Arial Bold"/>
                <a:ea typeface="Arial Bold"/>
                <a:cs typeface="Arial Bold"/>
                <a:sym typeface="Arial Bold"/>
              </a:rPr>
              <a:t>Choose your future:</a:t>
            </a:r>
            <a:r>
              <a:rPr lang="en-US" sz="705" dirty="0">
                <a:solidFill>
                  <a:srgbClr val="000000"/>
                </a:solidFill>
                <a:latin typeface="Arial"/>
                <a:ea typeface="Arial"/>
                <a:cs typeface="Arial"/>
                <a:sym typeface="Arial"/>
              </a:rPr>
              <a:t> Build healthy habits that support your wellbeing.</a:t>
            </a:r>
          </a:p>
        </p:txBody>
      </p:sp>
      <p:sp>
        <p:nvSpPr>
          <p:cNvPr id="1048625" name="TextBox 30"/>
          <p:cNvSpPr txBox="1"/>
          <p:nvPr/>
        </p:nvSpPr>
        <p:spPr>
          <a:xfrm>
            <a:off x="6117529" y="5220540"/>
            <a:ext cx="2316173" cy="78671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50"/>
              </a:lnSpc>
              <a:spcBef>
                <a:spcPct val="0"/>
              </a:spcBef>
            </a:pPr>
            <a:r>
              <a:rPr lang="en-US" sz="963" b="1" dirty="0">
                <a:solidFill>
                  <a:srgbClr val="000000"/>
                </a:solidFill>
                <a:latin typeface="Arial Bold"/>
                <a:ea typeface="Arial Bold"/>
                <a:cs typeface="Arial Bold"/>
                <a:sym typeface="Arial Bold"/>
              </a:rPr>
              <a:t>TAKE ACTION TODAY!</a:t>
            </a:r>
          </a:p>
          <a:p>
            <a:pPr marL="159341" lvl="1" indent="-79670">
              <a:lnSpc>
                <a:spcPts val="929"/>
              </a:lnSpc>
              <a:spcBef>
                <a:spcPct val="0"/>
              </a:spcBef>
              <a:buFont typeface="Arial"/>
              <a:buChar char="•"/>
            </a:pPr>
            <a:r>
              <a:rPr lang="en-US" sz="738" dirty="0">
                <a:solidFill>
                  <a:srgbClr val="000000"/>
                </a:solidFill>
                <a:latin typeface="Arial"/>
                <a:ea typeface="Arial"/>
                <a:cs typeface="Arial"/>
                <a:sym typeface="Arial"/>
              </a:rPr>
              <a:t>Join our school vaping-awareness quiz.</a:t>
            </a:r>
          </a:p>
          <a:p>
            <a:pPr marL="159341" lvl="1" indent="-79670">
              <a:lnSpc>
                <a:spcPts val="929"/>
              </a:lnSpc>
              <a:spcBef>
                <a:spcPct val="0"/>
              </a:spcBef>
              <a:buFont typeface="Arial"/>
              <a:buChar char="•"/>
            </a:pPr>
            <a:r>
              <a:rPr lang="en-US" sz="738" dirty="0">
                <a:solidFill>
                  <a:srgbClr val="000000"/>
                </a:solidFill>
                <a:latin typeface="Arial"/>
                <a:ea typeface="Arial"/>
                <a:cs typeface="Arial"/>
                <a:sym typeface="Arial"/>
              </a:rPr>
              <a:t>Challenge vaping myths with facts.</a:t>
            </a:r>
          </a:p>
          <a:p>
            <a:pPr marL="159341" lvl="1" indent="-79670">
              <a:lnSpc>
                <a:spcPts val="929"/>
              </a:lnSpc>
              <a:spcBef>
                <a:spcPct val="0"/>
              </a:spcBef>
              <a:buFont typeface="Arial"/>
              <a:buChar char="•"/>
            </a:pPr>
            <a:r>
              <a:rPr lang="en-US" sz="738" dirty="0" err="1">
                <a:solidFill>
                  <a:srgbClr val="000000"/>
                </a:solidFill>
                <a:latin typeface="Arial"/>
                <a:ea typeface="Arial"/>
                <a:cs typeface="Arial"/>
                <a:sym typeface="Arial"/>
              </a:rPr>
              <a:t>Practise</a:t>
            </a:r>
            <a:r>
              <a:rPr lang="en-US" sz="738" dirty="0">
                <a:solidFill>
                  <a:srgbClr val="000000"/>
                </a:solidFill>
                <a:latin typeface="Arial"/>
                <a:ea typeface="Arial"/>
                <a:cs typeface="Arial"/>
                <a:sym typeface="Arial"/>
              </a:rPr>
              <a:t> resisting peer pressure through role-play.</a:t>
            </a:r>
          </a:p>
          <a:p>
            <a:pPr marL="159341" lvl="1" indent="-79670">
              <a:lnSpc>
                <a:spcPts val="929"/>
              </a:lnSpc>
              <a:spcBef>
                <a:spcPct val="0"/>
              </a:spcBef>
              <a:buFont typeface="Arial"/>
              <a:buChar char="•"/>
            </a:pPr>
            <a:r>
              <a:rPr lang="en-US" sz="738" dirty="0">
                <a:solidFill>
                  <a:srgbClr val="000000"/>
                </a:solidFill>
                <a:latin typeface="Arial"/>
                <a:ea typeface="Arial"/>
                <a:cs typeface="Arial"/>
                <a:sym typeface="Arial"/>
              </a:rPr>
              <a:t>Talk to a trusted adult or school nurse if you need support.</a:t>
            </a:r>
          </a:p>
        </p:txBody>
      </p:sp>
      <p:sp>
        <p:nvSpPr>
          <p:cNvPr id="1048626" name="TextBox 31"/>
          <p:cNvSpPr txBox="1"/>
          <p:nvPr/>
        </p:nvSpPr>
        <p:spPr>
          <a:xfrm>
            <a:off x="4744226" y="6193703"/>
            <a:ext cx="3038184"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40"/>
              </a:lnSpc>
              <a:spcBef>
                <a:spcPct val="0"/>
              </a:spcBef>
            </a:pPr>
            <a:r>
              <a:rPr lang="en-US" sz="1283" b="1" dirty="0">
                <a:solidFill>
                  <a:srgbClr val="34767C"/>
                </a:solidFill>
                <a:latin typeface="Arial Bold"/>
                <a:ea typeface="Arial Bold"/>
                <a:cs typeface="Arial Bold"/>
                <a:sym typeface="Arial Bold"/>
              </a:rPr>
              <a:t>BE YOURSELF. STAY VAPE-FREE.</a:t>
            </a:r>
          </a:p>
        </p:txBody>
      </p:sp>
      <p:sp>
        <p:nvSpPr>
          <p:cNvPr id="1048627" name="TextBox 32"/>
          <p:cNvSpPr txBox="1"/>
          <p:nvPr/>
        </p:nvSpPr>
        <p:spPr>
          <a:xfrm>
            <a:off x="4117932" y="6420376"/>
            <a:ext cx="4156245" cy="11969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962"/>
              </a:lnSpc>
              <a:spcBef>
                <a:spcPct val="0"/>
              </a:spcBef>
            </a:pPr>
            <a:r>
              <a:rPr lang="en-US" sz="802" dirty="0">
                <a:solidFill>
                  <a:srgbClr val="000000"/>
                </a:solidFill>
                <a:latin typeface="Arial"/>
                <a:ea typeface="Arial"/>
                <a:cs typeface="Arial"/>
                <a:sym typeface="Arial"/>
              </a:rPr>
              <a:t>Join our school campaign: quizzes, myth-busting activities, and peer-pressure role-play.</a:t>
            </a:r>
          </a:p>
        </p:txBody>
      </p:sp>
      <p:sp>
        <p:nvSpPr>
          <p:cNvPr id="1048628" name="TextBox 33"/>
          <p:cNvSpPr txBox="1"/>
          <p:nvPr/>
        </p:nvSpPr>
        <p:spPr>
          <a:xfrm>
            <a:off x="4710021" y="6578601"/>
            <a:ext cx="3072389" cy="9566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770"/>
              </a:lnSpc>
              <a:spcBef>
                <a:spcPct val="0"/>
              </a:spcBef>
            </a:pPr>
            <a:r>
              <a:rPr lang="en-US" sz="642" dirty="0">
                <a:solidFill>
                  <a:srgbClr val="000000"/>
                </a:solidFill>
                <a:latin typeface="Arial"/>
                <a:ea typeface="Arial"/>
                <a:cs typeface="Arial"/>
                <a:sym typeface="Arial"/>
              </a:rPr>
              <a:t>Evidence: NHS England Digital (2024); NHS (n.d.), Young people and vaping.</a:t>
            </a:r>
          </a:p>
        </p:txBody>
      </p:sp>
    </p:spTree>
    <p:extLst>
      <p:ext uri="{BB962C8B-B14F-4D97-AF65-F5344CB8AC3E}">
        <p14:creationId xmlns:p14="http://schemas.microsoft.com/office/powerpoint/2010/main" val="1771286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9" name="Freeform 5"/>
          <p:cNvSpPr/>
          <p:nvPr/>
        </p:nvSpPr>
        <p:spPr>
          <a:xfrm>
            <a:off x="7924800" y="4030612"/>
            <a:ext cx="3163823" cy="2441349"/>
          </a:xfrm>
          <a:custGeom>
            <a:avLst/>
            <a:gdLst/>
            <a:ahLst/>
            <a:cxnLst/>
            <a:rect l="l" t="t" r="r" b="b"/>
            <a:pathLst>
              <a:path w="6650735" h="5228936">
                <a:moveTo>
                  <a:pt x="0" y="0"/>
                </a:moveTo>
                <a:lnTo>
                  <a:pt x="6650735" y="0"/>
                </a:lnTo>
                <a:lnTo>
                  <a:pt x="6650735" y="5228936"/>
                </a:lnTo>
                <a:lnTo>
                  <a:pt x="0" y="5228936"/>
                </a:lnTo>
                <a:lnTo>
                  <a:pt x="0" y="0"/>
                </a:lnTo>
                <a:close/>
              </a:path>
            </a:pathLst>
          </a:custGeom>
          <a:blipFill>
            <a:blip r:embed="rId3"/>
            <a:stretch>
              <a:fillRect b="-10675"/>
            </a:stretch>
          </a:blipFill>
          <a:ln>
            <a:solidFill>
              <a:schemeClr val="tx1"/>
            </a:solidFill>
          </a:ln>
        </p:spPr>
      </p:sp>
      <p:sp>
        <p:nvSpPr>
          <p:cNvPr id="1048630" name="TextBox 6"/>
          <p:cNvSpPr txBox="1"/>
          <p:nvPr/>
        </p:nvSpPr>
        <p:spPr>
          <a:xfrm>
            <a:off x="304800" y="444352"/>
            <a:ext cx="11684000" cy="64370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600"/>
              </a:lnSpc>
            </a:pPr>
            <a:r>
              <a:rPr lang="en-US" sz="3600" b="1" dirty="0">
                <a:solidFill>
                  <a:srgbClr val="542F2F"/>
                </a:solidFill>
                <a:latin typeface="Arial Bold"/>
                <a:ea typeface="Arial Bold"/>
                <a:cs typeface="Arial Bold"/>
                <a:sym typeface="Arial Bold"/>
              </a:rPr>
              <a:t>CAMPAIGN RATIONALE AND TARGET AUDIENCE</a:t>
            </a:r>
          </a:p>
        </p:txBody>
      </p:sp>
      <p:sp>
        <p:nvSpPr>
          <p:cNvPr id="1048631" name="TextBox 7"/>
          <p:cNvSpPr txBox="1"/>
          <p:nvPr/>
        </p:nvSpPr>
        <p:spPr>
          <a:xfrm>
            <a:off x="3064173" y="1148449"/>
            <a:ext cx="6165255" cy="43370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733"/>
              </a:lnSpc>
              <a:spcBef>
                <a:spcPct val="0"/>
              </a:spcBef>
            </a:pPr>
            <a:r>
              <a:rPr lang="en-US" sz="2666" b="1" i="1" dirty="0">
                <a:solidFill>
                  <a:srgbClr val="542F2F"/>
                </a:solidFill>
                <a:latin typeface="Arial Bold Italics"/>
                <a:ea typeface="Arial Bold Italics"/>
                <a:cs typeface="Arial Bold Italics"/>
                <a:sym typeface="Arial Bold Italics"/>
              </a:rPr>
              <a:t>Why is VAPING Prevention important?</a:t>
            </a:r>
          </a:p>
        </p:txBody>
      </p:sp>
      <p:sp>
        <p:nvSpPr>
          <p:cNvPr id="1048632" name="TextBox 8"/>
          <p:cNvSpPr txBox="1"/>
          <p:nvPr/>
        </p:nvSpPr>
        <p:spPr>
          <a:xfrm>
            <a:off x="558800" y="2159001"/>
            <a:ext cx="6400800" cy="353398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59851" lvl="1" indent="-179926" algn="just">
              <a:lnSpc>
                <a:spcPts val="2783"/>
              </a:lnSpc>
              <a:spcBef>
                <a:spcPct val="0"/>
              </a:spcBef>
              <a:buFont typeface="Arial"/>
              <a:buChar char="•"/>
            </a:pPr>
            <a:r>
              <a:rPr lang="en-US" sz="1867" dirty="0">
                <a:solidFill>
                  <a:srgbClr val="542F2F"/>
                </a:solidFill>
                <a:latin typeface="Arial"/>
                <a:ea typeface="Arial"/>
                <a:cs typeface="Arial"/>
                <a:sym typeface="Arial"/>
              </a:rPr>
              <a:t>Adolescence provides an opportunity to prevent reaching the point of nicotine use and to build healthy behaviors.</a:t>
            </a:r>
          </a:p>
          <a:p>
            <a:pPr marL="359851" lvl="1" indent="-179926" algn="just">
              <a:lnSpc>
                <a:spcPts val="2783"/>
              </a:lnSpc>
              <a:spcBef>
                <a:spcPct val="0"/>
              </a:spcBef>
              <a:buFont typeface="Arial"/>
              <a:buChar char="•"/>
            </a:pPr>
            <a:r>
              <a:rPr lang="en-US" sz="1867" dirty="0">
                <a:solidFill>
                  <a:srgbClr val="542F2F"/>
                </a:solidFill>
                <a:latin typeface="Arial"/>
                <a:ea typeface="Arial"/>
                <a:cs typeface="Arial"/>
                <a:sym typeface="Arial"/>
              </a:rPr>
              <a:t>In England, 25% of pupils had tried vaping in 2023 (NHS, 2025).</a:t>
            </a:r>
          </a:p>
          <a:p>
            <a:pPr marL="359851" lvl="1" indent="-179926" algn="just">
              <a:lnSpc>
                <a:spcPts val="2783"/>
              </a:lnSpc>
              <a:spcBef>
                <a:spcPct val="0"/>
              </a:spcBef>
              <a:buFont typeface="Arial"/>
              <a:buChar char="•"/>
            </a:pPr>
            <a:r>
              <a:rPr lang="en-US" sz="1867" dirty="0">
                <a:solidFill>
                  <a:srgbClr val="542F2F"/>
                </a:solidFill>
                <a:latin typeface="Arial"/>
                <a:ea typeface="Arial"/>
                <a:cs typeface="Arial"/>
                <a:sym typeface="Arial"/>
              </a:rPr>
              <a:t>The proportion of pupils who vape increased as they got older, to 19% among 15-year-old pupils (ASH, 2024).</a:t>
            </a:r>
          </a:p>
          <a:p>
            <a:pPr marL="359851" lvl="1" indent="-179926" algn="just">
              <a:lnSpc>
                <a:spcPts val="2783"/>
              </a:lnSpc>
              <a:spcBef>
                <a:spcPct val="0"/>
              </a:spcBef>
              <a:buFont typeface="Arial"/>
              <a:buChar char="•"/>
            </a:pPr>
            <a:r>
              <a:rPr lang="en-US" sz="1867" dirty="0">
                <a:solidFill>
                  <a:srgbClr val="542F2F"/>
                </a:solidFill>
                <a:latin typeface="Arial"/>
                <a:ea typeface="Arial"/>
                <a:cs typeface="Arial"/>
                <a:sym typeface="Arial"/>
              </a:rPr>
              <a:t>Target audience: Secondary-school students (aged 11 - 17).</a:t>
            </a:r>
          </a:p>
          <a:p>
            <a:pPr marL="359851" lvl="1" indent="-179926" algn="just">
              <a:lnSpc>
                <a:spcPts val="2783"/>
              </a:lnSpc>
              <a:spcBef>
                <a:spcPct val="0"/>
              </a:spcBef>
              <a:buFont typeface="Arial"/>
              <a:buChar char="•"/>
            </a:pPr>
            <a:r>
              <a:rPr lang="en-US" sz="1867" dirty="0">
                <a:solidFill>
                  <a:srgbClr val="542F2F"/>
                </a:solidFill>
                <a:latin typeface="Arial"/>
                <a:ea typeface="Arial"/>
                <a:cs typeface="Arial"/>
                <a:sym typeface="Arial"/>
              </a:rPr>
              <a:t>Campaign objective: enhance knowledge, dispel misconceptions, and increase peer pressure resistance.</a:t>
            </a:r>
          </a:p>
        </p:txBody>
      </p:sp>
      <p:pic>
        <p:nvPicPr>
          <p:cNvPr id="2097153" name="Picture 8"/>
          <p:cNvPicPr>
            <a:picLocks noChangeAspect="1"/>
          </p:cNvPicPr>
          <p:nvPr/>
        </p:nvPicPr>
        <p:blipFill rotWithShape="1">
          <a:blip r:embed="rId4"/>
          <a:srcRect t="9093"/>
          <a:stretch>
            <a:fillRect/>
          </a:stretch>
        </p:blipFill>
        <p:spPr>
          <a:xfrm>
            <a:off x="7474711" y="1803400"/>
            <a:ext cx="4064000" cy="2031577"/>
          </a:xfrm>
          <a:prstGeom prst="rect">
            <a:avLst/>
          </a:prstGeom>
          <a:ln>
            <a:solidFill>
              <a:schemeClr val="tx1"/>
            </a:solidFill>
          </a:ln>
        </p:spPr>
      </p:pic>
    </p:spTree>
    <p:extLst>
      <p:ext uri="{BB962C8B-B14F-4D97-AF65-F5344CB8AC3E}">
        <p14:creationId xmlns:p14="http://schemas.microsoft.com/office/powerpoint/2010/main" val="2389363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AF3"/>
        </a:solidFill>
        <a:effectLst/>
      </p:bgPr>
    </p:bg>
    <p:spTree>
      <p:nvGrpSpPr>
        <p:cNvPr id="1" name=""/>
        <p:cNvGrpSpPr/>
        <p:nvPr/>
      </p:nvGrpSpPr>
      <p:grpSpPr>
        <a:xfrm>
          <a:off x="0" y="0"/>
          <a:ext cx="0" cy="0"/>
          <a:chOff x="0" y="0"/>
          <a:chExt cx="0" cy="0"/>
        </a:xfrm>
      </p:grpSpPr>
      <p:sp>
        <p:nvSpPr>
          <p:cNvPr id="1048639" name="TextBox 4"/>
          <p:cNvSpPr txBox="1"/>
          <p:nvPr/>
        </p:nvSpPr>
        <p:spPr>
          <a:xfrm>
            <a:off x="406401" y="685800"/>
            <a:ext cx="11416179" cy="65537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600"/>
              </a:lnSpc>
            </a:pPr>
            <a:r>
              <a:rPr lang="en-US" sz="4000" b="1" dirty="0">
                <a:solidFill>
                  <a:srgbClr val="542F2F"/>
                </a:solidFill>
                <a:latin typeface="Arial Bold"/>
                <a:ea typeface="Arial Bold"/>
                <a:cs typeface="Arial Bold"/>
                <a:sym typeface="Arial Bold"/>
              </a:rPr>
              <a:t>CAMPAIGN DELIVERY AND ACTIVITIES</a:t>
            </a:r>
          </a:p>
        </p:txBody>
      </p:sp>
      <p:sp>
        <p:nvSpPr>
          <p:cNvPr id="1048640" name="TextBox 5"/>
          <p:cNvSpPr txBox="1"/>
          <p:nvPr/>
        </p:nvSpPr>
        <p:spPr>
          <a:xfrm>
            <a:off x="812800" y="1803484"/>
            <a:ext cx="4521200" cy="366305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999"/>
              </a:lnSpc>
              <a:spcBef>
                <a:spcPct val="0"/>
              </a:spcBef>
            </a:pPr>
            <a:r>
              <a:rPr lang="en-US" sz="1600" b="1" dirty="0">
                <a:solidFill>
                  <a:srgbClr val="542F2F"/>
                </a:solidFill>
                <a:latin typeface="Arial Bold"/>
                <a:ea typeface="Arial Bold"/>
                <a:cs typeface="Arial Bold"/>
                <a:sym typeface="Arial Bold"/>
              </a:rPr>
              <a:t>HOW WILL THE CAMPAIGN WORK?</a:t>
            </a:r>
          </a:p>
          <a:p>
            <a:pPr marL="228611" indent="-228611" algn="just">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Duration:</a:t>
            </a:r>
            <a:r>
              <a:rPr lang="en-US" sz="1600" dirty="0">
                <a:latin typeface="Arial" panose="020B0604020202020204" pitchFamily="34" charset="0"/>
                <a:cs typeface="Arial" panose="020B0604020202020204" pitchFamily="34" charset="0"/>
              </a:rPr>
              <a:t> Six weeks in secondary schools.</a:t>
            </a:r>
          </a:p>
          <a:p>
            <a:pPr marL="228611" indent="-228611" algn="just">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Target:</a:t>
            </a:r>
            <a:r>
              <a:rPr lang="en-US" sz="1600" dirty="0">
                <a:latin typeface="Arial" panose="020B0604020202020204" pitchFamily="34" charset="0"/>
                <a:cs typeface="Arial" panose="020B0604020202020204" pitchFamily="34" charset="0"/>
              </a:rPr>
              <a:t> Pupils aged 11–17.</a:t>
            </a:r>
          </a:p>
          <a:p>
            <a:pPr marL="228611" indent="-228611" algn="just">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Activities:</a:t>
            </a:r>
            <a:r>
              <a:rPr lang="en-US" sz="1600" dirty="0">
                <a:latin typeface="Arial" panose="020B0604020202020204" pitchFamily="34" charset="0"/>
                <a:cs typeface="Arial" panose="020B0604020202020204" pitchFamily="34" charset="0"/>
              </a:rPr>
              <a:t> Awareness, myth-busting, quizzes, role-play, posters, and evaluation.</a:t>
            </a:r>
          </a:p>
          <a:p>
            <a:pPr marL="228611" indent="-228611" algn="just">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Delivery team:</a:t>
            </a:r>
            <a:r>
              <a:rPr lang="en-US" sz="1600" dirty="0">
                <a:latin typeface="Arial" panose="020B0604020202020204" pitchFamily="34" charset="0"/>
                <a:cs typeface="Arial" panose="020B0604020202020204" pitchFamily="34" charset="0"/>
              </a:rPr>
              <a:t> Teachers, school nurses, public-health professionals, and youth representatives.</a:t>
            </a:r>
          </a:p>
          <a:p>
            <a:pPr marL="228611" indent="-228611" algn="just">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Outcome:</a:t>
            </a:r>
            <a:r>
              <a:rPr lang="en-US" sz="1600" dirty="0">
                <a:latin typeface="Arial" panose="020B0604020202020204" pitchFamily="34" charset="0"/>
                <a:cs typeface="Arial" panose="020B0604020202020204" pitchFamily="34" charset="0"/>
              </a:rPr>
              <a:t> Improve vaping knowledge, confidence, and informed decision-making.</a:t>
            </a:r>
          </a:p>
        </p:txBody>
      </p:sp>
      <p:pic>
        <p:nvPicPr>
          <p:cNvPr id="2097154" name="Picture 7"/>
          <p:cNvPicPr>
            <a:picLocks noChangeAspect="1"/>
          </p:cNvPicPr>
          <p:nvPr/>
        </p:nvPicPr>
        <p:blipFill>
          <a:blip r:embed="rId3"/>
          <a:stretch>
            <a:fillRect/>
          </a:stretch>
        </p:blipFill>
        <p:spPr>
          <a:xfrm>
            <a:off x="5537200" y="1955799"/>
            <a:ext cx="6058745" cy="3404075"/>
          </a:xfrm>
          <a:prstGeom prst="rect">
            <a:avLst/>
          </a:prstGeom>
          <a:ln>
            <a:solidFill>
              <a:schemeClr val="tx1"/>
            </a:solidFill>
          </a:ln>
        </p:spPr>
      </p:pic>
    </p:spTree>
    <p:extLst>
      <p:ext uri="{BB962C8B-B14F-4D97-AF65-F5344CB8AC3E}">
        <p14:creationId xmlns:p14="http://schemas.microsoft.com/office/powerpoint/2010/main" val="1103664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AF3"/>
        </a:solidFill>
        <a:effectLst/>
      </p:bgPr>
    </p:bg>
    <p:spTree>
      <p:nvGrpSpPr>
        <p:cNvPr id="1" name=""/>
        <p:cNvGrpSpPr/>
        <p:nvPr/>
      </p:nvGrpSpPr>
      <p:grpSpPr>
        <a:xfrm>
          <a:off x="0" y="0"/>
          <a:ext cx="0" cy="0"/>
          <a:chOff x="0" y="0"/>
          <a:chExt cx="0" cy="0"/>
        </a:xfrm>
      </p:grpSpPr>
      <p:grpSp>
        <p:nvGrpSpPr>
          <p:cNvPr id="59" name="Group 4"/>
          <p:cNvGrpSpPr/>
          <p:nvPr/>
        </p:nvGrpSpPr>
        <p:grpSpPr>
          <a:xfrm>
            <a:off x="657785" y="1501849"/>
            <a:ext cx="8130615" cy="2282751"/>
            <a:chOff x="0" y="0"/>
            <a:chExt cx="2568994" cy="1284196"/>
          </a:xfrm>
        </p:grpSpPr>
        <p:sp>
          <p:nvSpPr>
            <p:cNvPr id="1048647" name="Freeform 5"/>
            <p:cNvSpPr/>
            <p:nvPr/>
          </p:nvSpPr>
          <p:spPr>
            <a:xfrm>
              <a:off x="0" y="0"/>
              <a:ext cx="2568994" cy="1284196"/>
            </a:xfrm>
            <a:custGeom>
              <a:avLst/>
              <a:gdLst/>
              <a:ahLst/>
              <a:cxnLst/>
              <a:rect l="l" t="t" r="r" b="b"/>
              <a:pathLst>
                <a:path w="2568994" h="1284196">
                  <a:moveTo>
                    <a:pt x="22284" y="0"/>
                  </a:moveTo>
                  <a:lnTo>
                    <a:pt x="2546710" y="0"/>
                  </a:lnTo>
                  <a:cubicBezTo>
                    <a:pt x="2559017" y="0"/>
                    <a:pt x="2568994" y="9977"/>
                    <a:pt x="2568994" y="22284"/>
                  </a:cubicBezTo>
                  <a:lnTo>
                    <a:pt x="2568994" y="1261912"/>
                  </a:lnTo>
                  <a:cubicBezTo>
                    <a:pt x="2568994" y="1274219"/>
                    <a:pt x="2559017" y="1284196"/>
                    <a:pt x="2546710" y="1284196"/>
                  </a:cubicBezTo>
                  <a:lnTo>
                    <a:pt x="22284" y="1284196"/>
                  </a:lnTo>
                  <a:cubicBezTo>
                    <a:pt x="9977" y="1284196"/>
                    <a:pt x="0" y="1274219"/>
                    <a:pt x="0" y="1261912"/>
                  </a:cubicBezTo>
                  <a:lnTo>
                    <a:pt x="0" y="22284"/>
                  </a:lnTo>
                  <a:cubicBezTo>
                    <a:pt x="0" y="9977"/>
                    <a:pt x="9977" y="0"/>
                    <a:pt x="22284" y="0"/>
                  </a:cubicBezTo>
                  <a:close/>
                </a:path>
              </a:pathLst>
            </a:custGeom>
            <a:solidFill>
              <a:srgbClr val="F7A2A0"/>
            </a:solidFill>
          </p:spPr>
        </p:sp>
        <p:sp>
          <p:nvSpPr>
            <p:cNvPr id="1048648" name="TextBox 6"/>
            <p:cNvSpPr txBox="1"/>
            <p:nvPr/>
          </p:nvSpPr>
          <p:spPr>
            <a:xfrm>
              <a:off x="0" y="-47625"/>
              <a:ext cx="2568994" cy="133182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sp>
        <p:nvSpPr>
          <p:cNvPr id="1048649" name="Freeform 7"/>
          <p:cNvSpPr/>
          <p:nvPr/>
        </p:nvSpPr>
        <p:spPr>
          <a:xfrm>
            <a:off x="9296400" y="1533928"/>
            <a:ext cx="2015729" cy="2218593"/>
          </a:xfrm>
          <a:custGeom>
            <a:avLst/>
            <a:gdLst/>
            <a:ahLst/>
            <a:cxnLst/>
            <a:rect l="l" t="t" r="r" b="b"/>
            <a:pathLst>
              <a:path w="4395194" h="5996171">
                <a:moveTo>
                  <a:pt x="0" y="0"/>
                </a:moveTo>
                <a:lnTo>
                  <a:pt x="4395194" y="0"/>
                </a:lnTo>
                <a:lnTo>
                  <a:pt x="4395194" y="5996171"/>
                </a:lnTo>
                <a:lnTo>
                  <a:pt x="0" y="5996171"/>
                </a:lnTo>
                <a:lnTo>
                  <a:pt x="0" y="0"/>
                </a:lnTo>
                <a:close/>
              </a:path>
            </a:pathLst>
          </a:custGeom>
          <a:blipFill>
            <a:blip r:embed="rId3"/>
            <a:stretch>
              <a:fillRect/>
            </a:stretch>
          </a:blipFill>
          <a:ln>
            <a:solidFill>
              <a:schemeClr val="tx1"/>
            </a:solidFill>
          </a:ln>
        </p:spPr>
      </p:sp>
      <p:sp>
        <p:nvSpPr>
          <p:cNvPr id="1048650" name="TextBox 8"/>
          <p:cNvSpPr txBox="1"/>
          <p:nvPr/>
        </p:nvSpPr>
        <p:spPr>
          <a:xfrm>
            <a:off x="734638" y="1566007"/>
            <a:ext cx="7976908" cy="21336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333" b="1" i="1" dirty="0">
                <a:solidFill>
                  <a:srgbClr val="542F2F"/>
                </a:solidFill>
                <a:latin typeface="Arial" panose="020B0604020202020204" pitchFamily="34" charset="0"/>
                <a:ea typeface="Arial Bold Italics"/>
                <a:cs typeface="Arial" panose="020B0604020202020204" pitchFamily="34" charset="0"/>
                <a:sym typeface="Arial Bold Italics"/>
              </a:rPr>
              <a:t>Together Everyone Achieves Results Greatness for a VAPE-FREE FUTURE:</a:t>
            </a:r>
          </a:p>
          <a:p>
            <a:pPr algn="just">
              <a:lnSpc>
                <a:spcPct val="150000"/>
              </a:lnSpc>
            </a:pPr>
            <a:r>
              <a:rPr lang="en-US" sz="1333" b="1" dirty="0">
                <a:solidFill>
                  <a:srgbClr val="542F2F"/>
                </a:solidFill>
                <a:latin typeface="Arial" panose="020B0604020202020204" pitchFamily="34" charset="0"/>
                <a:ea typeface="Arial Bold"/>
                <a:cs typeface="Arial" panose="020B0604020202020204" pitchFamily="34" charset="0"/>
                <a:sym typeface="Arial Bold"/>
              </a:rPr>
              <a:t>Shared Aim</a:t>
            </a:r>
            <a:r>
              <a:rPr lang="en-US" sz="1333" dirty="0">
                <a:solidFill>
                  <a:srgbClr val="542F2F"/>
                </a:solidFill>
                <a:latin typeface="Arial" panose="020B0604020202020204" pitchFamily="34" charset="0"/>
                <a:ea typeface="Arial"/>
                <a:cs typeface="Arial" panose="020B0604020202020204" pitchFamily="34" charset="0"/>
                <a:sym typeface="Arial"/>
              </a:rPr>
              <a:t>: Raise awareness about vaping, dispel misconceptions and encourage informed choices.</a:t>
            </a:r>
          </a:p>
          <a:p>
            <a:pPr lvl="0" eaLnBrk="0" fontAlgn="base" hangingPunct="0">
              <a:lnSpc>
                <a:spcPct val="150000"/>
              </a:lnSpc>
              <a:spcBef>
                <a:spcPct val="0"/>
              </a:spcBef>
              <a:spcAft>
                <a:spcPct val="0"/>
              </a:spcAft>
              <a:buFontTx/>
              <a:buChar char="•"/>
            </a:pPr>
            <a:r>
              <a:rPr lang="en-US" altLang="en-US" sz="1333" dirty="0">
                <a:latin typeface="Arial" panose="020B0604020202020204" pitchFamily="34" charset="0"/>
                <a:cs typeface="Arial" panose="020B0604020202020204" pitchFamily="34" charset="0"/>
              </a:rPr>
              <a:t>NHS: Provides reliable vaping health information.</a:t>
            </a:r>
          </a:p>
          <a:p>
            <a:pPr lvl="0" eaLnBrk="0" fontAlgn="base" hangingPunct="0">
              <a:lnSpc>
                <a:spcPct val="150000"/>
              </a:lnSpc>
              <a:spcBef>
                <a:spcPct val="0"/>
              </a:spcBef>
              <a:spcAft>
                <a:spcPct val="0"/>
              </a:spcAft>
              <a:buFontTx/>
              <a:buChar char="•"/>
            </a:pPr>
            <a:r>
              <a:rPr lang="en-US" altLang="en-US" sz="1333" dirty="0">
                <a:latin typeface="Arial" panose="020B0604020202020204" pitchFamily="34" charset="0"/>
                <a:cs typeface="Arial" panose="020B0604020202020204" pitchFamily="34" charset="0"/>
              </a:rPr>
              <a:t>Schools and nurses: Deliver education and support </a:t>
            </a:r>
            <a:r>
              <a:rPr lang="en-US" sz="1333" dirty="0">
                <a:solidFill>
                  <a:srgbClr val="542F2F"/>
                </a:solidFill>
                <a:latin typeface="Arial" panose="020B0604020202020204" pitchFamily="34" charset="0"/>
                <a:ea typeface="Arial"/>
                <a:cs typeface="Arial" panose="020B0604020202020204" pitchFamily="34" charset="0"/>
                <a:sym typeface="Arial"/>
              </a:rPr>
              <a:t>(McCauley et al., 2026)</a:t>
            </a:r>
            <a:r>
              <a:rPr lang="en-US" altLang="en-US" sz="1333" dirty="0">
                <a:latin typeface="Arial" panose="020B0604020202020204" pitchFamily="34" charset="0"/>
                <a:cs typeface="Arial" panose="020B0604020202020204" pitchFamily="34" charset="0"/>
              </a:rPr>
              <a:t>.</a:t>
            </a:r>
          </a:p>
          <a:p>
            <a:pPr lvl="0" eaLnBrk="0" fontAlgn="base" hangingPunct="0">
              <a:lnSpc>
                <a:spcPct val="150000"/>
              </a:lnSpc>
              <a:spcBef>
                <a:spcPct val="0"/>
              </a:spcBef>
              <a:spcAft>
                <a:spcPct val="0"/>
              </a:spcAft>
              <a:buFontTx/>
              <a:buChar char="•"/>
            </a:pPr>
            <a:r>
              <a:rPr lang="en-US" altLang="en-US" sz="1333" dirty="0">
                <a:latin typeface="Arial" panose="020B0604020202020204" pitchFamily="34" charset="0"/>
                <a:cs typeface="Arial" panose="020B0604020202020204" pitchFamily="34" charset="0"/>
              </a:rPr>
              <a:t>Public-health teams: Guide campaign implementation.</a:t>
            </a:r>
          </a:p>
          <a:p>
            <a:pPr lvl="0" eaLnBrk="0" fontAlgn="base" hangingPunct="0">
              <a:lnSpc>
                <a:spcPct val="150000"/>
              </a:lnSpc>
              <a:spcBef>
                <a:spcPct val="0"/>
              </a:spcBef>
              <a:spcAft>
                <a:spcPct val="0"/>
              </a:spcAft>
              <a:buFontTx/>
              <a:buChar char="•"/>
            </a:pPr>
            <a:r>
              <a:rPr lang="en-US" altLang="en-US" sz="1333" dirty="0">
                <a:latin typeface="Arial" panose="020B0604020202020204" pitchFamily="34" charset="0"/>
                <a:cs typeface="Arial" panose="020B0604020202020204" pitchFamily="34" charset="0"/>
              </a:rPr>
              <a:t>Transferable resources: Posters, quizzes, lesson plans, and role-play activities.</a:t>
            </a:r>
          </a:p>
          <a:p>
            <a:pPr lvl="0" eaLnBrk="0" fontAlgn="base" hangingPunct="0">
              <a:lnSpc>
                <a:spcPct val="150000"/>
              </a:lnSpc>
              <a:spcBef>
                <a:spcPct val="0"/>
              </a:spcBef>
              <a:spcAft>
                <a:spcPct val="0"/>
              </a:spcAft>
              <a:buFontTx/>
              <a:buChar char="•"/>
            </a:pPr>
            <a:r>
              <a:rPr lang="en-US" altLang="en-US" sz="1333" dirty="0">
                <a:latin typeface="Arial" panose="020B0604020202020204" pitchFamily="34" charset="0"/>
                <a:cs typeface="Arial" panose="020B0604020202020204" pitchFamily="34" charset="0"/>
              </a:rPr>
              <a:t>Expected benefit: Wider reach and sustainable vaping-prevention efforts </a:t>
            </a:r>
            <a:r>
              <a:rPr lang="en-US" sz="1333" dirty="0">
                <a:solidFill>
                  <a:srgbClr val="542F2F"/>
                </a:solidFill>
                <a:latin typeface="Arial" panose="020B0604020202020204" pitchFamily="34" charset="0"/>
                <a:ea typeface="Arial"/>
                <a:cs typeface="Arial" panose="020B0604020202020204" pitchFamily="34" charset="0"/>
                <a:sym typeface="Arial"/>
              </a:rPr>
              <a:t>(CDC, 2024)</a:t>
            </a:r>
            <a:r>
              <a:rPr lang="en-US" altLang="en-US" sz="1333" dirty="0">
                <a:latin typeface="Arial" panose="020B0604020202020204" pitchFamily="34" charset="0"/>
                <a:cs typeface="Arial" panose="020B0604020202020204" pitchFamily="34" charset="0"/>
              </a:rPr>
              <a:t>.</a:t>
            </a:r>
          </a:p>
        </p:txBody>
      </p:sp>
      <p:sp>
        <p:nvSpPr>
          <p:cNvPr id="1048651" name="TextBox 9"/>
          <p:cNvSpPr txBox="1"/>
          <p:nvPr/>
        </p:nvSpPr>
        <p:spPr>
          <a:xfrm>
            <a:off x="355600" y="593965"/>
            <a:ext cx="11531600" cy="64370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600"/>
              </a:lnSpc>
              <a:spcBef>
                <a:spcPct val="0"/>
              </a:spcBef>
            </a:pPr>
            <a:r>
              <a:rPr lang="en-US" sz="3600" b="1" dirty="0">
                <a:solidFill>
                  <a:srgbClr val="542F2F"/>
                </a:solidFill>
                <a:latin typeface="Arial Bold"/>
                <a:ea typeface="Arial Bold"/>
                <a:cs typeface="Arial Bold"/>
                <a:sym typeface="Arial Bold"/>
              </a:rPr>
              <a:t>Campaign partnerships and transferable resources </a:t>
            </a:r>
          </a:p>
        </p:txBody>
      </p:sp>
      <p:pic>
        <p:nvPicPr>
          <p:cNvPr id="2097155" name="Picture 9"/>
          <p:cNvPicPr>
            <a:picLocks noChangeAspect="1"/>
          </p:cNvPicPr>
          <p:nvPr/>
        </p:nvPicPr>
        <p:blipFill>
          <a:blip r:embed="rId4"/>
          <a:stretch>
            <a:fillRect/>
          </a:stretch>
        </p:blipFill>
        <p:spPr>
          <a:xfrm>
            <a:off x="639574" y="3894955"/>
            <a:ext cx="5963482" cy="2730881"/>
          </a:xfrm>
          <a:prstGeom prst="rect">
            <a:avLst/>
          </a:prstGeom>
          <a:ln>
            <a:solidFill>
              <a:schemeClr val="tx1"/>
            </a:solidFill>
          </a:ln>
        </p:spPr>
      </p:pic>
      <p:pic>
        <p:nvPicPr>
          <p:cNvPr id="2097156" name="Picture 12"/>
          <p:cNvPicPr>
            <a:picLocks noChangeAspect="1"/>
          </p:cNvPicPr>
          <p:nvPr/>
        </p:nvPicPr>
        <p:blipFill>
          <a:blip r:embed="rId5"/>
          <a:stretch>
            <a:fillRect/>
          </a:stretch>
        </p:blipFill>
        <p:spPr>
          <a:xfrm>
            <a:off x="6940313" y="3894955"/>
            <a:ext cx="4374587" cy="2730881"/>
          </a:xfrm>
          <a:prstGeom prst="rect">
            <a:avLst/>
          </a:prstGeom>
          <a:ln>
            <a:solidFill>
              <a:schemeClr val="tx1"/>
            </a:solidFill>
          </a:ln>
        </p:spPr>
      </p:pic>
    </p:spTree>
    <p:extLst>
      <p:ext uri="{BB962C8B-B14F-4D97-AF65-F5344CB8AC3E}">
        <p14:creationId xmlns:p14="http://schemas.microsoft.com/office/powerpoint/2010/main" val="1435322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AF3"/>
        </a:solidFill>
        <a:effectLst/>
      </p:bgPr>
    </p:bg>
    <p:spTree>
      <p:nvGrpSpPr>
        <p:cNvPr id="1" name=""/>
        <p:cNvGrpSpPr/>
        <p:nvPr/>
      </p:nvGrpSpPr>
      <p:grpSpPr>
        <a:xfrm>
          <a:off x="0" y="0"/>
          <a:ext cx="0" cy="0"/>
          <a:chOff x="0" y="0"/>
          <a:chExt cx="0" cy="0"/>
        </a:xfrm>
      </p:grpSpPr>
      <p:grpSp>
        <p:nvGrpSpPr>
          <p:cNvPr id="63" name="Group 4"/>
          <p:cNvGrpSpPr/>
          <p:nvPr/>
        </p:nvGrpSpPr>
        <p:grpSpPr>
          <a:xfrm>
            <a:off x="1010929" y="2432579"/>
            <a:ext cx="5921089" cy="1258147"/>
            <a:chOff x="0" y="0"/>
            <a:chExt cx="1423236" cy="271136"/>
          </a:xfrm>
        </p:grpSpPr>
        <p:sp>
          <p:nvSpPr>
            <p:cNvPr id="1048658" name="Freeform 5"/>
            <p:cNvSpPr/>
            <p:nvPr/>
          </p:nvSpPr>
          <p:spPr>
            <a:xfrm>
              <a:off x="0" y="0"/>
              <a:ext cx="1413909" cy="271136"/>
            </a:xfrm>
            <a:custGeom>
              <a:avLst/>
              <a:gdLst/>
              <a:ahLst/>
              <a:cxnLst/>
              <a:rect l="l" t="t" r="r" b="b"/>
              <a:pathLst>
                <a:path w="1413909" h="271136">
                  <a:moveTo>
                    <a:pt x="1202602" y="0"/>
                  </a:moveTo>
                  <a:lnTo>
                    <a:pt x="17434" y="0"/>
                  </a:lnTo>
                  <a:cubicBezTo>
                    <a:pt x="7805" y="0"/>
                    <a:pt x="0" y="7805"/>
                    <a:pt x="0" y="17434"/>
                  </a:cubicBezTo>
                  <a:lnTo>
                    <a:pt x="0" y="253702"/>
                  </a:lnTo>
                  <a:cubicBezTo>
                    <a:pt x="0" y="263331"/>
                    <a:pt x="7805" y="271136"/>
                    <a:pt x="17434" y="271136"/>
                  </a:cubicBezTo>
                  <a:lnTo>
                    <a:pt x="1202602" y="271136"/>
                  </a:lnTo>
                  <a:cubicBezTo>
                    <a:pt x="1213969" y="271136"/>
                    <a:pt x="1225082" y="267769"/>
                    <a:pt x="1234538" y="261460"/>
                  </a:cubicBezTo>
                  <a:lnTo>
                    <a:pt x="1408733" y="145243"/>
                  </a:lnTo>
                  <a:cubicBezTo>
                    <a:pt x="1411967" y="143086"/>
                    <a:pt x="1413909" y="139455"/>
                    <a:pt x="1413909" y="135568"/>
                  </a:cubicBezTo>
                  <a:cubicBezTo>
                    <a:pt x="1413909" y="131680"/>
                    <a:pt x="1411967" y="128050"/>
                    <a:pt x="1408733" y="125893"/>
                  </a:cubicBezTo>
                  <a:lnTo>
                    <a:pt x="1234538" y="9675"/>
                  </a:lnTo>
                  <a:cubicBezTo>
                    <a:pt x="1225082" y="3367"/>
                    <a:pt x="1213969" y="0"/>
                    <a:pt x="1202602" y="0"/>
                  </a:cubicBezTo>
                  <a:close/>
                </a:path>
              </a:pathLst>
            </a:custGeom>
            <a:solidFill>
              <a:srgbClr val="BF3741"/>
            </a:solidFill>
          </p:spPr>
        </p:sp>
        <p:sp>
          <p:nvSpPr>
            <p:cNvPr id="1048659" name="TextBox 6"/>
            <p:cNvSpPr txBox="1"/>
            <p:nvPr/>
          </p:nvSpPr>
          <p:spPr>
            <a:xfrm>
              <a:off x="0" y="-47625"/>
              <a:ext cx="1308936" cy="31876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64" name="Group 7"/>
          <p:cNvGrpSpPr/>
          <p:nvPr/>
        </p:nvGrpSpPr>
        <p:grpSpPr>
          <a:xfrm>
            <a:off x="1010929" y="3738386"/>
            <a:ext cx="5921089" cy="1222517"/>
            <a:chOff x="0" y="0"/>
            <a:chExt cx="1423236" cy="271136"/>
          </a:xfrm>
        </p:grpSpPr>
        <p:sp>
          <p:nvSpPr>
            <p:cNvPr id="1048660" name="Freeform 8"/>
            <p:cNvSpPr/>
            <p:nvPr/>
          </p:nvSpPr>
          <p:spPr>
            <a:xfrm>
              <a:off x="0" y="0"/>
              <a:ext cx="1413909" cy="271136"/>
            </a:xfrm>
            <a:custGeom>
              <a:avLst/>
              <a:gdLst/>
              <a:ahLst/>
              <a:cxnLst/>
              <a:rect l="l" t="t" r="r" b="b"/>
              <a:pathLst>
                <a:path w="1413909" h="271136">
                  <a:moveTo>
                    <a:pt x="1202602" y="0"/>
                  </a:moveTo>
                  <a:lnTo>
                    <a:pt x="17434" y="0"/>
                  </a:lnTo>
                  <a:cubicBezTo>
                    <a:pt x="7805" y="0"/>
                    <a:pt x="0" y="7805"/>
                    <a:pt x="0" y="17434"/>
                  </a:cubicBezTo>
                  <a:lnTo>
                    <a:pt x="0" y="253702"/>
                  </a:lnTo>
                  <a:cubicBezTo>
                    <a:pt x="0" y="263331"/>
                    <a:pt x="7805" y="271136"/>
                    <a:pt x="17434" y="271136"/>
                  </a:cubicBezTo>
                  <a:lnTo>
                    <a:pt x="1202602" y="271136"/>
                  </a:lnTo>
                  <a:cubicBezTo>
                    <a:pt x="1213969" y="271136"/>
                    <a:pt x="1225082" y="267769"/>
                    <a:pt x="1234538" y="261460"/>
                  </a:cubicBezTo>
                  <a:lnTo>
                    <a:pt x="1408733" y="145243"/>
                  </a:lnTo>
                  <a:cubicBezTo>
                    <a:pt x="1411967" y="143086"/>
                    <a:pt x="1413909" y="139455"/>
                    <a:pt x="1413909" y="135568"/>
                  </a:cubicBezTo>
                  <a:cubicBezTo>
                    <a:pt x="1413909" y="131680"/>
                    <a:pt x="1411967" y="128050"/>
                    <a:pt x="1408733" y="125893"/>
                  </a:cubicBezTo>
                  <a:lnTo>
                    <a:pt x="1234538" y="9675"/>
                  </a:lnTo>
                  <a:cubicBezTo>
                    <a:pt x="1225082" y="3367"/>
                    <a:pt x="1213969" y="0"/>
                    <a:pt x="1202602" y="0"/>
                  </a:cubicBezTo>
                  <a:close/>
                </a:path>
              </a:pathLst>
            </a:custGeom>
            <a:solidFill>
              <a:srgbClr val="E26F6F"/>
            </a:solidFill>
          </p:spPr>
        </p:sp>
        <p:sp>
          <p:nvSpPr>
            <p:cNvPr id="1048661" name="TextBox 9"/>
            <p:cNvSpPr txBox="1"/>
            <p:nvPr/>
          </p:nvSpPr>
          <p:spPr>
            <a:xfrm>
              <a:off x="0" y="-47625"/>
              <a:ext cx="1308936" cy="31876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65" name="Group 10"/>
          <p:cNvGrpSpPr/>
          <p:nvPr/>
        </p:nvGrpSpPr>
        <p:grpSpPr>
          <a:xfrm>
            <a:off x="1010929" y="5044193"/>
            <a:ext cx="5921089" cy="1437251"/>
            <a:chOff x="0" y="0"/>
            <a:chExt cx="1423236" cy="271136"/>
          </a:xfrm>
        </p:grpSpPr>
        <p:sp>
          <p:nvSpPr>
            <p:cNvPr id="1048662" name="Freeform 11"/>
            <p:cNvSpPr/>
            <p:nvPr/>
          </p:nvSpPr>
          <p:spPr>
            <a:xfrm>
              <a:off x="0" y="0"/>
              <a:ext cx="1413909" cy="271136"/>
            </a:xfrm>
            <a:custGeom>
              <a:avLst/>
              <a:gdLst/>
              <a:ahLst/>
              <a:cxnLst/>
              <a:rect l="l" t="t" r="r" b="b"/>
              <a:pathLst>
                <a:path w="1413909" h="271136">
                  <a:moveTo>
                    <a:pt x="1202602" y="0"/>
                  </a:moveTo>
                  <a:lnTo>
                    <a:pt x="17434" y="0"/>
                  </a:lnTo>
                  <a:cubicBezTo>
                    <a:pt x="7805" y="0"/>
                    <a:pt x="0" y="7805"/>
                    <a:pt x="0" y="17434"/>
                  </a:cubicBezTo>
                  <a:lnTo>
                    <a:pt x="0" y="253702"/>
                  </a:lnTo>
                  <a:cubicBezTo>
                    <a:pt x="0" y="263331"/>
                    <a:pt x="7805" y="271136"/>
                    <a:pt x="17434" y="271136"/>
                  </a:cubicBezTo>
                  <a:lnTo>
                    <a:pt x="1202602" y="271136"/>
                  </a:lnTo>
                  <a:cubicBezTo>
                    <a:pt x="1213969" y="271136"/>
                    <a:pt x="1225082" y="267769"/>
                    <a:pt x="1234538" y="261460"/>
                  </a:cubicBezTo>
                  <a:lnTo>
                    <a:pt x="1408733" y="145243"/>
                  </a:lnTo>
                  <a:cubicBezTo>
                    <a:pt x="1411967" y="143086"/>
                    <a:pt x="1413909" y="139455"/>
                    <a:pt x="1413909" y="135568"/>
                  </a:cubicBezTo>
                  <a:cubicBezTo>
                    <a:pt x="1413909" y="131680"/>
                    <a:pt x="1411967" y="128050"/>
                    <a:pt x="1408733" y="125893"/>
                  </a:cubicBezTo>
                  <a:lnTo>
                    <a:pt x="1234538" y="9675"/>
                  </a:lnTo>
                  <a:cubicBezTo>
                    <a:pt x="1225082" y="3367"/>
                    <a:pt x="1213969" y="0"/>
                    <a:pt x="1202602" y="0"/>
                  </a:cubicBezTo>
                  <a:close/>
                </a:path>
              </a:pathLst>
            </a:custGeom>
            <a:solidFill>
              <a:srgbClr val="BF3741"/>
            </a:solidFill>
          </p:spPr>
        </p:sp>
        <p:sp>
          <p:nvSpPr>
            <p:cNvPr id="1048663" name="TextBox 12"/>
            <p:cNvSpPr txBox="1"/>
            <p:nvPr/>
          </p:nvSpPr>
          <p:spPr>
            <a:xfrm>
              <a:off x="0" y="-47625"/>
              <a:ext cx="1308936" cy="31876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66" name="Group 13"/>
          <p:cNvGrpSpPr/>
          <p:nvPr/>
        </p:nvGrpSpPr>
        <p:grpSpPr>
          <a:xfrm>
            <a:off x="179830" y="2396949"/>
            <a:ext cx="1163637" cy="1163637"/>
            <a:chOff x="0" y="0"/>
            <a:chExt cx="812800" cy="812800"/>
          </a:xfrm>
        </p:grpSpPr>
        <p:sp>
          <p:nvSpPr>
            <p:cNvPr id="104866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42F2F"/>
            </a:solidFill>
            <a:ln w="133350" cap="sq">
              <a:solidFill>
                <a:srgbClr val="FFFAF3"/>
              </a:solidFill>
              <a:prstDash val="solid"/>
              <a:miter/>
            </a:ln>
          </p:spPr>
        </p:sp>
        <p:sp>
          <p:nvSpPr>
            <p:cNvPr id="1048665" name="TextBox 15"/>
            <p:cNvSpPr txBox="1"/>
            <p:nvPr/>
          </p:nvSpPr>
          <p:spPr>
            <a:xfrm>
              <a:off x="76200" y="28575"/>
              <a:ext cx="660400" cy="7080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67" name="Group 16"/>
          <p:cNvGrpSpPr/>
          <p:nvPr/>
        </p:nvGrpSpPr>
        <p:grpSpPr>
          <a:xfrm>
            <a:off x="179830" y="3702756"/>
            <a:ext cx="1163637" cy="1163637"/>
            <a:chOff x="0" y="0"/>
            <a:chExt cx="812800" cy="812800"/>
          </a:xfrm>
        </p:grpSpPr>
        <p:sp>
          <p:nvSpPr>
            <p:cNvPr id="1048666"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42F2F"/>
            </a:solidFill>
            <a:ln w="133350" cap="sq">
              <a:solidFill>
                <a:srgbClr val="FFFAF3"/>
              </a:solidFill>
              <a:prstDash val="solid"/>
              <a:miter/>
            </a:ln>
          </p:spPr>
        </p:sp>
        <p:sp>
          <p:nvSpPr>
            <p:cNvPr id="1048667" name="TextBox 18"/>
            <p:cNvSpPr txBox="1"/>
            <p:nvPr/>
          </p:nvSpPr>
          <p:spPr>
            <a:xfrm>
              <a:off x="76200" y="28575"/>
              <a:ext cx="660400" cy="7080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68" name="Group 19"/>
          <p:cNvGrpSpPr/>
          <p:nvPr/>
        </p:nvGrpSpPr>
        <p:grpSpPr>
          <a:xfrm>
            <a:off x="179830" y="5008563"/>
            <a:ext cx="1163637" cy="1163637"/>
            <a:chOff x="0" y="0"/>
            <a:chExt cx="812800" cy="812800"/>
          </a:xfrm>
        </p:grpSpPr>
        <p:sp>
          <p:nvSpPr>
            <p:cNvPr id="1048668"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42F2F"/>
            </a:solidFill>
            <a:ln w="133350" cap="sq">
              <a:solidFill>
                <a:srgbClr val="FFFAF3"/>
              </a:solidFill>
              <a:prstDash val="solid"/>
              <a:miter/>
            </a:ln>
          </p:spPr>
        </p:sp>
        <p:sp>
          <p:nvSpPr>
            <p:cNvPr id="1048669" name="TextBox 21"/>
            <p:cNvSpPr txBox="1"/>
            <p:nvPr/>
          </p:nvSpPr>
          <p:spPr>
            <a:xfrm>
              <a:off x="76200" y="28575"/>
              <a:ext cx="660400" cy="7080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sp>
        <p:nvSpPr>
          <p:cNvPr id="1048670" name="Freeform 25"/>
          <p:cNvSpPr/>
          <p:nvPr/>
        </p:nvSpPr>
        <p:spPr>
          <a:xfrm>
            <a:off x="7434031" y="2432579"/>
            <a:ext cx="3750483" cy="3750483"/>
          </a:xfrm>
          <a:custGeom>
            <a:avLst/>
            <a:gdLst/>
            <a:ahLst/>
            <a:cxnLst/>
            <a:rect l="l" t="t" r="r" b="b"/>
            <a:pathLst>
              <a:path w="5625724" h="5625724">
                <a:moveTo>
                  <a:pt x="0" y="0"/>
                </a:moveTo>
                <a:lnTo>
                  <a:pt x="5625723" y="0"/>
                </a:lnTo>
                <a:lnTo>
                  <a:pt x="5625723" y="5625723"/>
                </a:lnTo>
                <a:lnTo>
                  <a:pt x="0" y="5625723"/>
                </a:lnTo>
                <a:lnTo>
                  <a:pt x="0" y="0"/>
                </a:lnTo>
                <a:close/>
              </a:path>
            </a:pathLst>
          </a:custGeom>
          <a:blipFill>
            <a:blip r:embed="rId3"/>
            <a:stretch>
              <a:fillRect/>
            </a:stretch>
          </a:blipFill>
        </p:spPr>
      </p:sp>
      <p:sp>
        <p:nvSpPr>
          <p:cNvPr id="1048671" name="TextBox 26"/>
          <p:cNvSpPr txBox="1"/>
          <p:nvPr/>
        </p:nvSpPr>
        <p:spPr>
          <a:xfrm>
            <a:off x="1162511" y="590550"/>
            <a:ext cx="9773225" cy="65537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600"/>
              </a:lnSpc>
            </a:pPr>
            <a:r>
              <a:rPr lang="en-US" sz="4000" b="1">
                <a:solidFill>
                  <a:srgbClr val="BF3741"/>
                </a:solidFill>
                <a:latin typeface="Arial Bold"/>
                <a:ea typeface="Arial Bold"/>
                <a:cs typeface="Arial Bold"/>
                <a:sym typeface="Arial Bold"/>
              </a:rPr>
              <a:t>CAMPAIGN EVALUATION FRAMEWORK</a:t>
            </a:r>
          </a:p>
        </p:txBody>
      </p:sp>
      <p:sp>
        <p:nvSpPr>
          <p:cNvPr id="1048672" name="TextBox 27"/>
          <p:cNvSpPr txBox="1"/>
          <p:nvPr/>
        </p:nvSpPr>
        <p:spPr>
          <a:xfrm>
            <a:off x="1343468" y="2465934"/>
            <a:ext cx="4938603" cy="1074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93"/>
              </a:lnSpc>
            </a:pPr>
            <a:r>
              <a:rPr lang="en-US" sz="1333" b="1">
                <a:solidFill>
                  <a:srgbClr val="FFFAF3"/>
                </a:solidFill>
                <a:latin typeface="Arial Bold"/>
                <a:ea typeface="Arial Bold"/>
                <a:cs typeface="Arial Bold"/>
                <a:sym typeface="Arial Bold"/>
              </a:rPr>
              <a:t>1. Process evaluation — Was the campaign delivered? </a:t>
            </a:r>
          </a:p>
          <a:p>
            <a:pPr marL="287880" lvl="1" indent="-143940" algn="l">
              <a:lnSpc>
                <a:spcPts val="1693"/>
              </a:lnSpc>
              <a:buFont typeface="Arial"/>
              <a:buChar char="•"/>
            </a:pPr>
            <a:r>
              <a:rPr lang="en-US" sz="1333">
                <a:solidFill>
                  <a:srgbClr val="FFFAF3"/>
                </a:solidFill>
                <a:latin typeface="Arial"/>
                <a:ea typeface="Arial"/>
                <a:cs typeface="Arial"/>
                <a:sym typeface="Arial"/>
              </a:rPr>
              <a:t>Students' attendance and participation of activities are recorded.</a:t>
            </a:r>
          </a:p>
          <a:p>
            <a:pPr marL="287880" lvl="1" indent="-143940" algn="l">
              <a:lnSpc>
                <a:spcPts val="1693"/>
              </a:lnSpc>
              <a:buFont typeface="Arial"/>
              <a:buChar char="•"/>
            </a:pPr>
            <a:r>
              <a:rPr lang="en-US" sz="1333">
                <a:solidFill>
                  <a:srgbClr val="FFFAF3"/>
                </a:solidFill>
                <a:latin typeface="Arial"/>
                <a:ea typeface="Arial"/>
                <a:cs typeface="Arial"/>
                <a:sym typeface="Arial"/>
              </a:rPr>
              <a:t>Monitor that all 6 weeks are completed</a:t>
            </a:r>
          </a:p>
          <a:p>
            <a:pPr marL="287880" lvl="1" indent="-143940" algn="l">
              <a:lnSpc>
                <a:spcPts val="1693"/>
              </a:lnSpc>
              <a:buFont typeface="Arial"/>
              <a:buChar char="•"/>
            </a:pPr>
            <a:r>
              <a:rPr lang="en-US" sz="1333">
                <a:solidFill>
                  <a:srgbClr val="FFFAF3"/>
                </a:solidFill>
                <a:latin typeface="Arial"/>
                <a:ea typeface="Arial"/>
                <a:cs typeface="Arial"/>
                <a:sym typeface="Arial"/>
              </a:rPr>
              <a:t>Gather pupils' opinions about the accessibility of campaigns.</a:t>
            </a:r>
          </a:p>
        </p:txBody>
      </p:sp>
      <p:sp>
        <p:nvSpPr>
          <p:cNvPr id="1048673" name="TextBox 28"/>
          <p:cNvSpPr txBox="1"/>
          <p:nvPr/>
        </p:nvSpPr>
        <p:spPr>
          <a:xfrm>
            <a:off x="1413318" y="3771742"/>
            <a:ext cx="4752533" cy="1074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93"/>
              </a:lnSpc>
            </a:pPr>
            <a:r>
              <a:rPr lang="en-US" sz="1333" b="1">
                <a:solidFill>
                  <a:srgbClr val="FFFAF3"/>
                </a:solidFill>
                <a:latin typeface="Arial Bold"/>
                <a:ea typeface="Arial Bold"/>
                <a:cs typeface="Arial Bold"/>
                <a:sym typeface="Arial Bold"/>
              </a:rPr>
              <a:t>2. Pupil impact evaluation — What have pupils learned?</a:t>
            </a:r>
          </a:p>
          <a:p>
            <a:pPr marL="287882" lvl="1" indent="-143941" algn="l">
              <a:lnSpc>
                <a:spcPts val="1693"/>
              </a:lnSpc>
              <a:buFont typeface="Arial"/>
              <a:buChar char="•"/>
            </a:pPr>
            <a:r>
              <a:rPr lang="en-US" sz="1333">
                <a:solidFill>
                  <a:srgbClr val="FFFAF3"/>
                </a:solidFill>
                <a:latin typeface="Arial"/>
                <a:ea typeface="Arial"/>
                <a:cs typeface="Arial"/>
                <a:sym typeface="Arial"/>
              </a:rPr>
              <a:t>Look for changes in scores from the questionnaire before and after the campaign.</a:t>
            </a:r>
          </a:p>
          <a:p>
            <a:pPr marL="287882" lvl="1" indent="-143941" algn="l">
              <a:lnSpc>
                <a:spcPts val="1693"/>
              </a:lnSpc>
              <a:buFont typeface="Arial"/>
              <a:buChar char="•"/>
            </a:pPr>
            <a:r>
              <a:rPr lang="en-US" sz="1333">
                <a:solidFill>
                  <a:srgbClr val="FFFAF3"/>
                </a:solidFill>
                <a:latin typeface="Arial"/>
                <a:ea typeface="Arial"/>
                <a:cs typeface="Arial"/>
                <a:sym typeface="Arial"/>
              </a:rPr>
              <a:t>Rate understanding of nicotine addiction and risk of vaping.</a:t>
            </a:r>
          </a:p>
          <a:p>
            <a:pPr marL="287882" lvl="1" indent="-143941" algn="l">
              <a:lnSpc>
                <a:spcPts val="1693"/>
              </a:lnSpc>
              <a:buFont typeface="Arial"/>
              <a:buChar char="•"/>
            </a:pPr>
            <a:r>
              <a:rPr lang="en-US" sz="1333">
                <a:solidFill>
                  <a:srgbClr val="FFFAF3"/>
                </a:solidFill>
                <a:latin typeface="Arial"/>
                <a:ea typeface="Arial"/>
                <a:cs typeface="Arial"/>
                <a:sym typeface="Arial"/>
              </a:rPr>
              <a:t>Assess peers' resistance to peer pressure.</a:t>
            </a:r>
          </a:p>
        </p:txBody>
      </p:sp>
      <p:sp>
        <p:nvSpPr>
          <p:cNvPr id="1048674" name="TextBox 29"/>
          <p:cNvSpPr txBox="1"/>
          <p:nvPr/>
        </p:nvSpPr>
        <p:spPr>
          <a:xfrm>
            <a:off x="1413318" y="5075944"/>
            <a:ext cx="4752533" cy="1074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93"/>
              </a:lnSpc>
            </a:pPr>
            <a:r>
              <a:rPr lang="en-US" sz="1333" b="1" dirty="0">
                <a:solidFill>
                  <a:srgbClr val="FFFAF3"/>
                </a:solidFill>
                <a:latin typeface="Arial Bold"/>
                <a:ea typeface="Arial Bold"/>
                <a:cs typeface="Arial Bold"/>
                <a:sym typeface="Arial Bold"/>
              </a:rPr>
              <a:t>Follow-up assessment of results — What further changes could occur?</a:t>
            </a:r>
          </a:p>
          <a:p>
            <a:pPr marL="287882" lvl="1" indent="-143941" algn="l">
              <a:lnSpc>
                <a:spcPts val="1693"/>
              </a:lnSpc>
              <a:buFont typeface="Arial"/>
              <a:buChar char="•"/>
            </a:pPr>
            <a:r>
              <a:rPr lang="en-US" sz="1333" dirty="0">
                <a:solidFill>
                  <a:srgbClr val="FFFAF3"/>
                </a:solidFill>
                <a:latin typeface="Arial"/>
                <a:ea typeface="Arial"/>
                <a:cs typeface="Arial"/>
                <a:sym typeface="Arial"/>
              </a:rPr>
              <a:t>Follow up questionnaires/Interviews post campaign.</a:t>
            </a:r>
          </a:p>
          <a:p>
            <a:pPr marL="287882" lvl="1" indent="-143941" algn="l">
              <a:lnSpc>
                <a:spcPts val="1693"/>
              </a:lnSpc>
              <a:buFont typeface="Arial"/>
              <a:buChar char="•"/>
            </a:pPr>
            <a:r>
              <a:rPr lang="en-US" sz="1333" dirty="0">
                <a:solidFill>
                  <a:srgbClr val="FFFAF3"/>
                </a:solidFill>
                <a:latin typeface="Arial"/>
                <a:ea typeface="Arial"/>
                <a:cs typeface="Arial"/>
                <a:sym typeface="Arial"/>
              </a:rPr>
              <a:t>Evaluate reported intentions to not use tobacco/vape.</a:t>
            </a:r>
          </a:p>
          <a:p>
            <a:pPr marL="287882" lvl="1" indent="-143941" algn="l">
              <a:lnSpc>
                <a:spcPts val="1693"/>
              </a:lnSpc>
              <a:buFont typeface="Arial"/>
              <a:buChar char="•"/>
            </a:pPr>
            <a:r>
              <a:rPr lang="en-US" sz="1333" dirty="0">
                <a:solidFill>
                  <a:srgbClr val="FFFAF3"/>
                </a:solidFill>
                <a:latin typeface="Arial"/>
                <a:ea typeface="Arial"/>
                <a:cs typeface="Arial"/>
                <a:sym typeface="Arial"/>
              </a:rPr>
              <a:t>Discuss ongoing assistance and learning needs.</a:t>
            </a:r>
          </a:p>
        </p:txBody>
      </p:sp>
    </p:spTree>
    <p:extLst>
      <p:ext uri="{BB962C8B-B14F-4D97-AF65-F5344CB8AC3E}">
        <p14:creationId xmlns:p14="http://schemas.microsoft.com/office/powerpoint/2010/main" val="3320287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AF3"/>
        </a:solidFill>
        <a:effectLst/>
      </p:bgPr>
    </p:bg>
    <p:spTree>
      <p:nvGrpSpPr>
        <p:cNvPr id="1" name=""/>
        <p:cNvGrpSpPr/>
        <p:nvPr/>
      </p:nvGrpSpPr>
      <p:grpSpPr>
        <a:xfrm>
          <a:off x="0" y="0"/>
          <a:ext cx="0" cy="0"/>
          <a:chOff x="0" y="0"/>
          <a:chExt cx="0" cy="0"/>
        </a:xfrm>
      </p:grpSpPr>
      <p:sp>
        <p:nvSpPr>
          <p:cNvPr id="1048681" name="TextBox 3"/>
          <p:cNvSpPr txBox="1"/>
          <p:nvPr/>
        </p:nvSpPr>
        <p:spPr>
          <a:xfrm>
            <a:off x="558800" y="590551"/>
            <a:ext cx="11176000" cy="64372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5600"/>
              </a:lnSpc>
              <a:spcBef>
                <a:spcPct val="0"/>
              </a:spcBef>
            </a:pPr>
            <a:r>
              <a:rPr lang="en-US" sz="3600" b="1" dirty="0">
                <a:solidFill>
                  <a:srgbClr val="000000"/>
                </a:solidFill>
                <a:latin typeface="Arial Bold"/>
                <a:ea typeface="Arial Bold"/>
                <a:cs typeface="Arial Bold"/>
                <a:sym typeface="Arial Bold"/>
              </a:rPr>
              <a:t>Measurable outcomes and success indicators </a:t>
            </a:r>
          </a:p>
        </p:txBody>
      </p:sp>
      <p:graphicFrame>
        <p:nvGraphicFramePr>
          <p:cNvPr id="4194304" name="Table 3"/>
          <p:cNvGraphicFramePr>
            <a:graphicFrameLocks noGrp="1"/>
          </p:cNvGraphicFramePr>
          <p:nvPr/>
        </p:nvGraphicFramePr>
        <p:xfrm>
          <a:off x="889001" y="1651000"/>
          <a:ext cx="10515599" cy="4192231"/>
        </p:xfrm>
        <a:graphic>
          <a:graphicData uri="http://schemas.openxmlformats.org/drawingml/2006/table">
            <a:tbl>
              <a:tblPr>
                <a:tableStyleId>{5C22544A-7EE6-4342-B048-85BDC9FD1C3A}</a:tableStyleId>
              </a:tblPr>
              <a:tblGrid>
                <a:gridCol w="2252076">
                  <a:extLst>
                    <a:ext uri="{9D8B030D-6E8A-4147-A177-3AD203B41FA5}">
                      <a16:colId xmlns:a16="http://schemas.microsoft.com/office/drawing/2014/main" val="20000"/>
                    </a:ext>
                  </a:extLst>
                </a:gridCol>
                <a:gridCol w="4220426">
                  <a:extLst>
                    <a:ext uri="{9D8B030D-6E8A-4147-A177-3AD203B41FA5}">
                      <a16:colId xmlns:a16="http://schemas.microsoft.com/office/drawing/2014/main" val="20001"/>
                    </a:ext>
                  </a:extLst>
                </a:gridCol>
                <a:gridCol w="4043097">
                  <a:extLst>
                    <a:ext uri="{9D8B030D-6E8A-4147-A177-3AD203B41FA5}">
                      <a16:colId xmlns:a16="http://schemas.microsoft.com/office/drawing/2014/main" val="20002"/>
                    </a:ext>
                  </a:extLst>
                </a:gridCol>
              </a:tblGrid>
              <a:tr h="378841">
                <a:tc>
                  <a:txBody>
                    <a:bodyPr/>
                    <a:lstStyle/>
                    <a:p>
                      <a:pPr algn="ctr">
                        <a:lnSpc>
                          <a:spcPct val="150000"/>
                        </a:lnSpc>
                        <a:buNone/>
                      </a:pPr>
                      <a:r>
                        <a:rPr lang="en-GB" sz="1900" b="1" dirty="0">
                          <a:effectLst/>
                        </a:rPr>
                        <a:t>Indicator</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b="1" dirty="0">
                          <a:effectLst/>
                        </a:rPr>
                        <a:t>Proposed target</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b="1" dirty="0">
                          <a:effectLst/>
                        </a:rPr>
                        <a:t>Measurement</a:t>
                      </a:r>
                      <a:endParaRPr lang="en-IN" sz="1900" b="1" dirty="0">
                        <a:effectLst/>
                        <a:latin typeface="Arial" panose="020B0604020202020204" pitchFamily="34" charset="0"/>
                        <a:ea typeface="Arial" panose="020B0604020202020204" pitchFamily="34" charset="0"/>
                      </a:endParaRPr>
                    </a:p>
                  </a:txBody>
                  <a:tcPr marL="42333" marR="42333" marT="0" marB="0"/>
                </a:tc>
                <a:extLst>
                  <a:ext uri="{0D108BD9-81ED-4DB2-BD59-A6C34878D82A}">
                    <a16:rowId xmlns:a16="http://schemas.microsoft.com/office/drawing/2014/main" val="10000"/>
                  </a:ext>
                </a:extLst>
              </a:tr>
              <a:tr h="761319">
                <a:tc>
                  <a:txBody>
                    <a:bodyPr/>
                    <a:lstStyle/>
                    <a:p>
                      <a:pPr algn="ctr">
                        <a:lnSpc>
                          <a:spcPct val="150000"/>
                        </a:lnSpc>
                        <a:buNone/>
                      </a:pPr>
                      <a:r>
                        <a:rPr lang="en-GB" sz="1900" b="1" dirty="0">
                          <a:effectLst/>
                        </a:rPr>
                        <a:t>Participation</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80% of invited pupils participate</a:t>
                      </a:r>
                      <a:endParaRPr lang="en-IN" sz="1900"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a:effectLst/>
                        </a:rPr>
                        <a:t>Attendance records</a:t>
                      </a:r>
                      <a:endParaRPr lang="en-IN" sz="1900">
                        <a:effectLst/>
                        <a:latin typeface="Arial" panose="020B0604020202020204" pitchFamily="34" charset="0"/>
                        <a:ea typeface="Arial" panose="020B0604020202020204" pitchFamily="34" charset="0"/>
                      </a:endParaRPr>
                    </a:p>
                  </a:txBody>
                  <a:tcPr marL="42333" marR="42333" marT="0" marB="0"/>
                </a:tc>
                <a:extLst>
                  <a:ext uri="{0D108BD9-81ED-4DB2-BD59-A6C34878D82A}">
                    <a16:rowId xmlns:a16="http://schemas.microsoft.com/office/drawing/2014/main" val="10001"/>
                  </a:ext>
                </a:extLst>
              </a:tr>
              <a:tr h="761319">
                <a:tc>
                  <a:txBody>
                    <a:bodyPr/>
                    <a:lstStyle/>
                    <a:p>
                      <a:pPr algn="ctr">
                        <a:lnSpc>
                          <a:spcPct val="150000"/>
                        </a:lnSpc>
                        <a:buNone/>
                      </a:pPr>
                      <a:r>
                        <a:rPr lang="en-GB" sz="1900" b="1" dirty="0">
                          <a:effectLst/>
                        </a:rPr>
                        <a:t>Knowledge</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80% improve their questionnaire scores</a:t>
                      </a:r>
                      <a:endParaRPr lang="en-IN" sz="1900"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Pre- and post-campaign questionnaires</a:t>
                      </a:r>
                      <a:endParaRPr lang="en-IN" sz="1900" dirty="0">
                        <a:effectLst/>
                        <a:latin typeface="Arial" panose="020B0604020202020204" pitchFamily="34" charset="0"/>
                        <a:ea typeface="Arial" panose="020B0604020202020204" pitchFamily="34" charset="0"/>
                      </a:endParaRPr>
                    </a:p>
                  </a:txBody>
                  <a:tcPr marL="42333" marR="42333" marT="0" marB="0"/>
                </a:tc>
                <a:extLst>
                  <a:ext uri="{0D108BD9-81ED-4DB2-BD59-A6C34878D82A}">
                    <a16:rowId xmlns:a16="http://schemas.microsoft.com/office/drawing/2014/main" val="10002"/>
                  </a:ext>
                </a:extLst>
              </a:tr>
              <a:tr h="761319">
                <a:tc>
                  <a:txBody>
                    <a:bodyPr/>
                    <a:lstStyle/>
                    <a:p>
                      <a:pPr algn="ctr">
                        <a:lnSpc>
                          <a:spcPct val="150000"/>
                        </a:lnSpc>
                        <a:buNone/>
                      </a:pPr>
                      <a:r>
                        <a:rPr lang="en-GB" sz="1900" b="1" dirty="0">
                          <a:effectLst/>
                        </a:rPr>
                        <a:t>Refusal confidence</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75% report increased confidence</a:t>
                      </a:r>
                      <a:endParaRPr lang="en-IN" sz="1900"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Anonymous confidence-scale responses</a:t>
                      </a:r>
                      <a:endParaRPr lang="en-IN" sz="1900" dirty="0">
                        <a:effectLst/>
                        <a:latin typeface="Arial" panose="020B0604020202020204" pitchFamily="34" charset="0"/>
                        <a:ea typeface="Arial" panose="020B0604020202020204" pitchFamily="34" charset="0"/>
                      </a:endParaRPr>
                    </a:p>
                  </a:txBody>
                  <a:tcPr marL="42333" marR="42333" marT="0" marB="0"/>
                </a:tc>
                <a:extLst>
                  <a:ext uri="{0D108BD9-81ED-4DB2-BD59-A6C34878D82A}">
                    <a16:rowId xmlns:a16="http://schemas.microsoft.com/office/drawing/2014/main" val="10003"/>
                  </a:ext>
                </a:extLst>
              </a:tr>
              <a:tr h="761319">
                <a:tc>
                  <a:txBody>
                    <a:bodyPr/>
                    <a:lstStyle/>
                    <a:p>
                      <a:pPr algn="ctr">
                        <a:lnSpc>
                          <a:spcPct val="150000"/>
                        </a:lnSpc>
                        <a:buNone/>
                      </a:pPr>
                      <a:r>
                        <a:rPr lang="en-GB" sz="1900" b="1" dirty="0">
                          <a:effectLst/>
                        </a:rPr>
                        <a:t>Satisfaction</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80% provide positive feedback</a:t>
                      </a:r>
                      <a:endParaRPr lang="en-IN" sz="1900"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End-of-campaign feedback forms</a:t>
                      </a:r>
                      <a:endParaRPr lang="en-IN" sz="1900" dirty="0">
                        <a:effectLst/>
                        <a:latin typeface="Arial" panose="020B0604020202020204" pitchFamily="34" charset="0"/>
                        <a:ea typeface="Arial" panose="020B0604020202020204" pitchFamily="34" charset="0"/>
                      </a:endParaRPr>
                    </a:p>
                  </a:txBody>
                  <a:tcPr marL="42333" marR="42333" marT="0" marB="0"/>
                </a:tc>
                <a:extLst>
                  <a:ext uri="{0D108BD9-81ED-4DB2-BD59-A6C34878D82A}">
                    <a16:rowId xmlns:a16="http://schemas.microsoft.com/office/drawing/2014/main" val="10004"/>
                  </a:ext>
                </a:extLst>
              </a:tr>
              <a:tr h="761319">
                <a:tc>
                  <a:txBody>
                    <a:bodyPr/>
                    <a:lstStyle/>
                    <a:p>
                      <a:pPr algn="ctr">
                        <a:lnSpc>
                          <a:spcPct val="150000"/>
                        </a:lnSpc>
                        <a:buNone/>
                      </a:pPr>
                      <a:r>
                        <a:rPr lang="en-GB" sz="1900" b="1" dirty="0">
                          <a:effectLst/>
                        </a:rPr>
                        <a:t>Follow-up</a:t>
                      </a:r>
                      <a:endParaRPr lang="en-IN" sz="1900" b="1" dirty="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a:effectLst/>
                        </a:rPr>
                        <a:t>70% complete the follow-up questionnaire</a:t>
                      </a:r>
                      <a:endParaRPr lang="en-IN" sz="1900">
                        <a:effectLst/>
                        <a:latin typeface="Arial" panose="020B0604020202020204" pitchFamily="34" charset="0"/>
                        <a:ea typeface="Arial" panose="020B0604020202020204" pitchFamily="34" charset="0"/>
                      </a:endParaRPr>
                    </a:p>
                  </a:txBody>
                  <a:tcPr marL="42333" marR="42333" marT="0" marB="0"/>
                </a:tc>
                <a:tc>
                  <a:txBody>
                    <a:bodyPr/>
                    <a:lstStyle/>
                    <a:p>
                      <a:pPr algn="ctr">
                        <a:lnSpc>
                          <a:spcPct val="150000"/>
                        </a:lnSpc>
                        <a:buNone/>
                      </a:pPr>
                      <a:r>
                        <a:rPr lang="en-GB" sz="1900" dirty="0">
                          <a:effectLst/>
                        </a:rPr>
                        <a:t>Follow-up response records</a:t>
                      </a:r>
                      <a:endParaRPr lang="en-IN" sz="1900" dirty="0">
                        <a:effectLst/>
                        <a:latin typeface="Arial" panose="020B0604020202020204" pitchFamily="34" charset="0"/>
                        <a:ea typeface="Arial" panose="020B0604020202020204" pitchFamily="34" charset="0"/>
                      </a:endParaRPr>
                    </a:p>
                  </a:txBody>
                  <a:tcPr marL="42333" marR="42333"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58598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E2AE-C58C-F6ED-5D8E-9E13CFA37A7B}"/>
              </a:ext>
            </a:extLst>
          </p:cNvPr>
          <p:cNvSpPr>
            <a:spLocks noGrp="1"/>
          </p:cNvSpPr>
          <p:nvPr>
            <p:ph type="title"/>
          </p:nvPr>
        </p:nvSpPr>
        <p:spPr>
          <a:xfrm>
            <a:off x="731520" y="320040"/>
            <a:ext cx="4572000" cy="932688"/>
          </a:xfrm>
        </p:spPr>
        <p:txBody>
          <a:bodyPr anchor="b">
            <a:normAutofit/>
          </a:bodyPr>
          <a:lstStyle/>
          <a:p>
            <a:r>
              <a:rPr lang="en-GB" sz="2500" cap="none"/>
              <a:t>Psychological Benefits Of Being Vape-Free</a:t>
            </a:r>
          </a:p>
        </p:txBody>
      </p:sp>
      <p:sp>
        <p:nvSpPr>
          <p:cNvPr id="5" name="Content Placeholder 4">
            <a:extLst>
              <a:ext uri="{FF2B5EF4-FFF2-40B4-BE49-F238E27FC236}">
                <a16:creationId xmlns:a16="http://schemas.microsoft.com/office/drawing/2014/main" id="{3FF4ACF4-1404-AB22-A6D3-242811FAC7CF}"/>
              </a:ext>
            </a:extLst>
          </p:cNvPr>
          <p:cNvSpPr>
            <a:spLocks noGrp="1"/>
          </p:cNvSpPr>
          <p:nvPr>
            <p:ph sz="quarter" idx="14"/>
          </p:nvPr>
        </p:nvSpPr>
        <p:spPr>
          <a:xfrm>
            <a:off x="731520" y="1380744"/>
            <a:ext cx="4572000" cy="4983480"/>
          </a:xfrm>
        </p:spPr>
        <p:txBody>
          <a:bodyPr vert="horz" lIns="91440" tIns="45720" rIns="91440" bIns="45720" rtlCol="0" anchor="t">
            <a:normAutofit/>
          </a:bodyPr>
          <a:lstStyle/>
          <a:p>
            <a:pPr marL="285750" indent="-285750">
              <a:buChar char="•"/>
            </a:pPr>
            <a:r>
              <a:rPr lang="en-GB"/>
              <a:t>Greater independence: Young people can make choices without relying on nicotine.</a:t>
            </a:r>
          </a:p>
          <a:p>
            <a:pPr marL="285750" indent="-285750">
              <a:buChar char="•"/>
            </a:pPr>
            <a:r>
              <a:rPr lang="en-GB"/>
              <a:t>Improved Confidence: Learning to resist peer pressure can build confidence in saying no to vaping.</a:t>
            </a:r>
          </a:p>
          <a:p>
            <a:pPr marL="285750" indent="-285750">
              <a:buChar char="•"/>
            </a:pPr>
            <a:r>
              <a:rPr lang="en-GB"/>
              <a:t>Concentration and learning: Avoids nicotine related effects on attention and learning.</a:t>
            </a:r>
          </a:p>
          <a:p>
            <a:pPr marL="285750" indent="-285750">
              <a:buChar char="•"/>
            </a:pPr>
            <a:r>
              <a:rPr lang="en-GB"/>
              <a:t>Emotional wellbeing: Being free from vaping dependence may reduce the stress associated with cravings.</a:t>
            </a:r>
          </a:p>
          <a:p>
            <a:endParaRPr lang="en-GB"/>
          </a:p>
          <a:p>
            <a:r>
              <a:rPr lang="en-GB"/>
              <a:t>(Pbert et al., 2024).</a:t>
            </a:r>
          </a:p>
        </p:txBody>
      </p:sp>
      <p:pic>
        <p:nvPicPr>
          <p:cNvPr id="12" name="Picture Placeholder 11">
            <a:extLst>
              <a:ext uri="{FF2B5EF4-FFF2-40B4-BE49-F238E27FC236}">
                <a16:creationId xmlns:a16="http://schemas.microsoft.com/office/drawing/2014/main" id="{A18F3932-40D8-A987-CCEC-7536420FA25B}"/>
              </a:ext>
            </a:extLst>
          </p:cNvPr>
          <p:cNvPicPr>
            <a:picLocks noGrp="1" noChangeAspect="1"/>
          </p:cNvPicPr>
          <p:nvPr>
            <p:ph type="pic" sz="quarter" idx="13"/>
          </p:nvPr>
        </p:nvPicPr>
        <p:blipFill>
          <a:blip r:embed="rId2"/>
          <a:srcRect r="38931" b="-1"/>
          <a:stretch>
            <a:fillRect/>
          </a:stretch>
        </p:blipFill>
        <p:spPr>
          <a:xfrm>
            <a:off x="5917720" y="10"/>
            <a:ext cx="6066461" cy="6565506"/>
          </a:xfrm>
          <a:prstGeom prst="rect">
            <a:avLst/>
          </a:prstGeom>
          <a:noFill/>
        </p:spPr>
      </p:pic>
      <p:sp>
        <p:nvSpPr>
          <p:cNvPr id="8" name="Date Placeholder 7">
            <a:extLst>
              <a:ext uri="{FF2B5EF4-FFF2-40B4-BE49-F238E27FC236}">
                <a16:creationId xmlns:a16="http://schemas.microsoft.com/office/drawing/2014/main" id="{C386A5B2-1C5B-447F-FAB0-F28042F34C66}"/>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5BCCB42A-67CE-499B-A4FA-7D4E4469B142}" type="datetime1">
              <a:rPr lang="en-US" smtClean="0"/>
              <a:pPr>
                <a:spcAft>
                  <a:spcPts val="600"/>
                </a:spcAft>
              </a:pPr>
              <a:t>10/26/2026</a:t>
            </a:fld>
            <a:endParaRPr lang="en-US"/>
          </a:p>
        </p:txBody>
      </p:sp>
      <p:sp>
        <p:nvSpPr>
          <p:cNvPr id="15" name="Footer Placeholder 5">
            <a:extLst>
              <a:ext uri="{FF2B5EF4-FFF2-40B4-BE49-F238E27FC236}">
                <a16:creationId xmlns:a16="http://schemas.microsoft.com/office/drawing/2014/main" id="{2333AE68-54E9-9A17-725C-40E840369B4C}"/>
              </a:ext>
            </a:extLst>
          </p:cNvPr>
          <p:cNvSpPr>
            <a:spLocks noGrp="1"/>
          </p:cNvSpPr>
          <p:nvPr>
            <p:ph type="ftr" sz="quarter" idx="16"/>
          </p:nvPr>
        </p:nvSpPr>
        <p:spPr>
          <a:xfrm rot="16200000">
            <a:off x="-1131161" y="1592957"/>
            <a:ext cx="2973522" cy="365125"/>
          </a:xfrm>
        </p:spPr>
        <p:txBody>
          <a:bodyPr anchor="ctr">
            <a:normAutofit/>
          </a:bodyPr>
          <a:lstStyle/>
          <a:p>
            <a:pPr>
              <a:spcAft>
                <a:spcPts val="600"/>
              </a:spcAft>
            </a:pPr>
            <a:r>
              <a:rPr lang="en-US"/>
              <a:t>Sample Footer Text</a:t>
            </a:r>
          </a:p>
        </p:txBody>
      </p:sp>
      <p:sp>
        <p:nvSpPr>
          <p:cNvPr id="9" name="Slide Number Placeholder 8">
            <a:extLst>
              <a:ext uri="{FF2B5EF4-FFF2-40B4-BE49-F238E27FC236}">
                <a16:creationId xmlns:a16="http://schemas.microsoft.com/office/drawing/2014/main" id="{548E3199-6054-7606-0E58-ADF79734E915}"/>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18</a:t>
            </a:fld>
            <a:endParaRPr lang="en-US"/>
          </a:p>
        </p:txBody>
      </p:sp>
      <p:sp>
        <p:nvSpPr>
          <p:cNvPr id="16" name="TextBox 15">
            <a:extLst>
              <a:ext uri="{FF2B5EF4-FFF2-40B4-BE49-F238E27FC236}">
                <a16:creationId xmlns:a16="http://schemas.microsoft.com/office/drawing/2014/main" id="{12AD0897-A646-035C-B27B-67EA5BF78AE6}"/>
              </a:ext>
            </a:extLst>
          </p:cNvPr>
          <p:cNvSpPr txBox="1"/>
          <p:nvPr/>
        </p:nvSpPr>
        <p:spPr>
          <a:xfrm>
            <a:off x="6096000" y="6567714"/>
            <a:ext cx="309638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latin typeface="Times New Roman"/>
                <a:ea typeface="Times New Roman"/>
                <a:cs typeface="Times New Roman"/>
              </a:rPr>
              <a:t>(Davies, 2017)</a:t>
            </a:r>
            <a:endParaRPr lang="en-US"/>
          </a:p>
        </p:txBody>
      </p:sp>
    </p:spTree>
    <p:extLst>
      <p:ext uri="{BB962C8B-B14F-4D97-AF65-F5344CB8AC3E}">
        <p14:creationId xmlns:p14="http://schemas.microsoft.com/office/powerpoint/2010/main" val="2537319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944B3-09BE-A659-F179-992527234E2B}"/>
              </a:ext>
            </a:extLst>
          </p:cNvPr>
          <p:cNvSpPr>
            <a:spLocks noGrp="1"/>
          </p:cNvSpPr>
          <p:nvPr>
            <p:ph type="title"/>
          </p:nvPr>
        </p:nvSpPr>
        <p:spPr>
          <a:xfrm>
            <a:off x="731520" y="365760"/>
            <a:ext cx="10741152" cy="1132258"/>
          </a:xfrm>
        </p:spPr>
        <p:txBody>
          <a:bodyPr anchor="b">
            <a:normAutofit/>
          </a:bodyPr>
          <a:lstStyle/>
          <a:p>
            <a:r>
              <a:rPr lang="en-GB" sz="3700" cap="none"/>
              <a:t>Physical benefits of avoiding or stopping vaping.</a:t>
            </a:r>
          </a:p>
        </p:txBody>
      </p:sp>
      <p:pic>
        <p:nvPicPr>
          <p:cNvPr id="10" name="Content Placeholder 9" descr="Легкие человека Бесплатная фотография - Public Domain Pictures">
            <a:extLst>
              <a:ext uri="{FF2B5EF4-FFF2-40B4-BE49-F238E27FC236}">
                <a16:creationId xmlns:a16="http://schemas.microsoft.com/office/drawing/2014/main" id="{AC01A741-3849-C623-4224-820DB839ABB0}"/>
              </a:ext>
            </a:extLst>
          </p:cNvPr>
          <p:cNvPicPr>
            <a:picLocks noGrp="1" noChangeAspect="1"/>
          </p:cNvPicPr>
          <p:nvPr>
            <p:ph sz="quarter" idx="15"/>
          </p:nvPr>
        </p:nvPicPr>
        <p:blipFill>
          <a:blip r:embed="rId2"/>
          <a:srcRect t="6101" r="1" b="1"/>
          <a:stretch>
            <a:fillRect/>
          </a:stretch>
        </p:blipFill>
        <p:spPr>
          <a:xfrm>
            <a:off x="235127" y="1862667"/>
            <a:ext cx="2854255" cy="2104497"/>
          </a:xfrm>
          <a:prstGeom prst="rect">
            <a:avLst/>
          </a:prstGeom>
          <a:noFill/>
        </p:spPr>
      </p:pic>
      <p:sp>
        <p:nvSpPr>
          <p:cNvPr id="5" name="Content Placeholder 4">
            <a:extLst>
              <a:ext uri="{FF2B5EF4-FFF2-40B4-BE49-F238E27FC236}">
                <a16:creationId xmlns:a16="http://schemas.microsoft.com/office/drawing/2014/main" id="{8E6C2DAC-7AE3-0459-645A-5EC552F23FE9}"/>
              </a:ext>
            </a:extLst>
          </p:cNvPr>
          <p:cNvSpPr>
            <a:spLocks noGrp="1"/>
          </p:cNvSpPr>
          <p:nvPr>
            <p:ph sz="quarter" idx="16"/>
          </p:nvPr>
        </p:nvSpPr>
        <p:spPr>
          <a:xfrm>
            <a:off x="6309361" y="2517423"/>
            <a:ext cx="5171900" cy="4006673"/>
          </a:xfrm>
        </p:spPr>
        <p:txBody>
          <a:bodyPr vert="horz" lIns="91440" tIns="45720" rIns="91440" bIns="45720" rtlCol="0" anchor="t">
            <a:normAutofit fontScale="85000" lnSpcReduction="10000"/>
          </a:bodyPr>
          <a:lstStyle/>
          <a:p>
            <a:pPr marL="285750" indent="-285750">
              <a:buChar char="•"/>
            </a:pPr>
            <a:r>
              <a:rPr lang="en-GB"/>
              <a:t>Protecting lung health: Avoiding vaping reduces exposure to aerosol particles and chemicals that may harm the lungs.</a:t>
            </a:r>
          </a:p>
          <a:p>
            <a:pPr marL="285750" indent="-285750">
              <a:buChar char="•"/>
            </a:pPr>
            <a:r>
              <a:rPr lang="en-GB"/>
              <a:t>Protecting brain development: Not vaping is important because the adolescent brain is still developing.</a:t>
            </a:r>
          </a:p>
          <a:p>
            <a:pPr marL="285750" indent="-285750">
              <a:buChar char="•"/>
            </a:pPr>
            <a:r>
              <a:rPr lang="en-GB"/>
              <a:t>Preventing nicotine dependence: Not starting vaping avoids the risk of being addicted to nicotine.</a:t>
            </a:r>
          </a:p>
          <a:p>
            <a:pPr marL="285750" indent="-285750">
              <a:buChar char="•"/>
            </a:pPr>
            <a:r>
              <a:rPr lang="en-GB"/>
              <a:t>Reducing irritation: Stopping vaping may reduce vaping related coughing, dry mouth and throat irritation.</a:t>
            </a:r>
          </a:p>
          <a:p>
            <a:pPr marL="285750" indent="-285750">
              <a:buChar char="•"/>
            </a:pPr>
            <a:endParaRPr lang="en-GB"/>
          </a:p>
          <a:p>
            <a:endParaRPr lang="en-GB"/>
          </a:p>
          <a:p>
            <a:r>
              <a:rPr lang="en-GB"/>
              <a:t>(Ash,2025)</a:t>
            </a:r>
          </a:p>
          <a:p>
            <a:r>
              <a:rPr lang="en-GB"/>
              <a:t>(NHS,2023)</a:t>
            </a:r>
          </a:p>
        </p:txBody>
      </p:sp>
      <p:sp>
        <p:nvSpPr>
          <p:cNvPr id="8" name="Date Placeholder 7">
            <a:extLst>
              <a:ext uri="{FF2B5EF4-FFF2-40B4-BE49-F238E27FC236}">
                <a16:creationId xmlns:a16="http://schemas.microsoft.com/office/drawing/2014/main" id="{FF15D826-B7E5-406F-4A68-5DDB756308EE}"/>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5BCCB42A-67CE-499B-A4FA-7D4E4469B142}" type="datetime1">
              <a:rPr lang="en-US" smtClean="0"/>
              <a:pPr>
                <a:spcAft>
                  <a:spcPts val="600"/>
                </a:spcAft>
              </a:pPr>
              <a:t>10/26/2026</a:t>
            </a:fld>
            <a:endParaRPr lang="en-US"/>
          </a:p>
        </p:txBody>
      </p:sp>
      <p:sp>
        <p:nvSpPr>
          <p:cNvPr id="9" name="Slide Number Placeholder 8">
            <a:extLst>
              <a:ext uri="{FF2B5EF4-FFF2-40B4-BE49-F238E27FC236}">
                <a16:creationId xmlns:a16="http://schemas.microsoft.com/office/drawing/2014/main" id="{0E61E042-6B1F-800C-5856-B1D201557990}"/>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19</a:t>
            </a:fld>
            <a:endParaRPr lang="en-US"/>
          </a:p>
        </p:txBody>
      </p:sp>
      <p:pic>
        <p:nvPicPr>
          <p:cNvPr id="7" name="Picture 6" descr="A poster of a cigarette&#10;&#10;AI-generated content may be incorrect.">
            <a:extLst>
              <a:ext uri="{FF2B5EF4-FFF2-40B4-BE49-F238E27FC236}">
                <a16:creationId xmlns:a16="http://schemas.microsoft.com/office/drawing/2014/main" id="{6A521500-8F3F-89D8-D7F0-A641DBCC9ED5}"/>
              </a:ext>
            </a:extLst>
          </p:cNvPr>
          <p:cNvPicPr>
            <a:picLocks noChangeAspect="1"/>
          </p:cNvPicPr>
          <p:nvPr/>
        </p:nvPicPr>
        <p:blipFill>
          <a:blip r:embed="rId3"/>
          <a:stretch>
            <a:fillRect/>
          </a:stretch>
        </p:blipFill>
        <p:spPr>
          <a:xfrm>
            <a:off x="3458986" y="1865313"/>
            <a:ext cx="2852562" cy="4013553"/>
          </a:xfrm>
          <a:prstGeom prst="rect">
            <a:avLst/>
          </a:prstGeom>
        </p:spPr>
      </p:pic>
      <p:sp>
        <p:nvSpPr>
          <p:cNvPr id="11" name="TextBox 10">
            <a:extLst>
              <a:ext uri="{FF2B5EF4-FFF2-40B4-BE49-F238E27FC236}">
                <a16:creationId xmlns:a16="http://schemas.microsoft.com/office/drawing/2014/main" id="{1FBEE1E7-25E5-5486-9CC2-F9089C45FC64}"/>
              </a:ext>
            </a:extLst>
          </p:cNvPr>
          <p:cNvSpPr txBox="1"/>
          <p:nvPr/>
        </p:nvSpPr>
        <p:spPr>
          <a:xfrm>
            <a:off x="3460044" y="5881510"/>
            <a:ext cx="16933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(View,2023)</a:t>
            </a:r>
          </a:p>
        </p:txBody>
      </p:sp>
      <p:pic>
        <p:nvPicPr>
          <p:cNvPr id="12" name="Picture 11" descr="Poster-style health campaign graphic promoting vaping prevention. Bold black “SAY” and “TO VAPING” surround red speech bubble containing white “NO” with black underline.&#10;&#10;AI-generated content may be incorrect.">
            <a:extLst>
              <a:ext uri="{FF2B5EF4-FFF2-40B4-BE49-F238E27FC236}">
                <a16:creationId xmlns:a16="http://schemas.microsoft.com/office/drawing/2014/main" id="{CEC6A0FF-9FD4-50FF-AC9C-93517F04E4D5}"/>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0" y="4052358"/>
            <a:ext cx="3160889" cy="2100439"/>
          </a:xfrm>
          <a:prstGeom prst="rect">
            <a:avLst/>
          </a:prstGeom>
        </p:spPr>
      </p:pic>
      <p:sp>
        <p:nvSpPr>
          <p:cNvPr id="3" name="TextBox 2">
            <a:extLst>
              <a:ext uri="{FF2B5EF4-FFF2-40B4-BE49-F238E27FC236}">
                <a16:creationId xmlns:a16="http://schemas.microsoft.com/office/drawing/2014/main" id="{22A90AB1-58B1-D737-976A-79D5FEF47E9F}"/>
              </a:ext>
            </a:extLst>
          </p:cNvPr>
          <p:cNvSpPr txBox="1"/>
          <p:nvPr/>
        </p:nvSpPr>
        <p:spPr>
          <a:xfrm>
            <a:off x="120952" y="6250819"/>
            <a:ext cx="25641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(Central Coast Health Promotion Service, 2024)</a:t>
            </a:r>
            <a:endParaRPr lang="en-US"/>
          </a:p>
        </p:txBody>
      </p:sp>
    </p:spTree>
    <p:extLst>
      <p:ext uri="{BB962C8B-B14F-4D97-AF65-F5344CB8AC3E}">
        <p14:creationId xmlns:p14="http://schemas.microsoft.com/office/powerpoint/2010/main" val="1152143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1A237-E5F1-C975-B12E-3C8A2916F596}"/>
              </a:ext>
            </a:extLst>
          </p:cNvPr>
          <p:cNvSpPr>
            <a:spLocks noGrp="1"/>
          </p:cNvSpPr>
          <p:nvPr>
            <p:ph type="title"/>
          </p:nvPr>
        </p:nvSpPr>
        <p:spPr/>
        <p:txBody>
          <a:bodyPr>
            <a:normAutofit/>
          </a:bodyPr>
          <a:lstStyle/>
          <a:p>
            <a:r>
              <a:rPr lang="en-GB" sz="3200" cap="none">
                <a:latin typeface="Arial"/>
                <a:ea typeface="Calibri"/>
                <a:cs typeface="Arial"/>
              </a:rPr>
              <a:t>Social Benefits Of Being Vape-Free.</a:t>
            </a:r>
          </a:p>
        </p:txBody>
      </p:sp>
      <p:sp>
        <p:nvSpPr>
          <p:cNvPr id="5" name="Content Placeholder 4">
            <a:extLst>
              <a:ext uri="{FF2B5EF4-FFF2-40B4-BE49-F238E27FC236}">
                <a16:creationId xmlns:a16="http://schemas.microsoft.com/office/drawing/2014/main" id="{D5A0F6E1-18DA-5457-C345-5A7BE2BAC53D}"/>
              </a:ext>
            </a:extLst>
          </p:cNvPr>
          <p:cNvSpPr>
            <a:spLocks noGrp="1"/>
          </p:cNvSpPr>
          <p:nvPr>
            <p:ph sz="quarter" idx="15"/>
          </p:nvPr>
        </p:nvSpPr>
        <p:spPr>
          <a:xfrm>
            <a:off x="502117" y="2104466"/>
            <a:ext cx="5123570" cy="3888721"/>
          </a:xfrm>
        </p:spPr>
        <p:txBody>
          <a:bodyPr vert="horz" lIns="91440" tIns="45720" rIns="91440" bIns="45720" rtlCol="0" anchor="t">
            <a:normAutofit/>
          </a:bodyPr>
          <a:lstStyle/>
          <a:p>
            <a:pPr marL="285750" indent="-285750">
              <a:buChar char="•"/>
            </a:pPr>
            <a:r>
              <a:rPr lang="en-GB" sz="1600">
                <a:latin typeface="Arial"/>
                <a:cs typeface="Arial"/>
              </a:rPr>
              <a:t>Positive friendships: Friendships can be built around shared interests rather than vaping.</a:t>
            </a:r>
          </a:p>
          <a:p>
            <a:pPr marL="285750" indent="-285750">
              <a:buChar char="•"/>
            </a:pPr>
            <a:r>
              <a:rPr lang="en-GB" sz="1600">
                <a:latin typeface="Arial"/>
                <a:cs typeface="Arial"/>
              </a:rPr>
              <a:t>Resisting peer pressure: Young people can develop confidence in refusing vapes.</a:t>
            </a:r>
          </a:p>
          <a:p>
            <a:pPr marL="285750" indent="-285750">
              <a:buChar char="•"/>
            </a:pPr>
            <a:r>
              <a:rPr lang="en-GB" sz="1600">
                <a:latin typeface="Arial"/>
                <a:cs typeface="Arial"/>
              </a:rPr>
              <a:t>Positive role models: Students can encourage friends and classmates to make healthier choices.</a:t>
            </a:r>
          </a:p>
          <a:p>
            <a:pPr marL="285750" indent="-285750">
              <a:buChar char="•"/>
            </a:pPr>
            <a:r>
              <a:rPr lang="en-GB" sz="1600">
                <a:latin typeface="Arial"/>
                <a:cs typeface="Arial"/>
              </a:rPr>
              <a:t>Financial benefits: Money is not spent on vaping products and can be spent on things like activities.</a:t>
            </a:r>
          </a:p>
          <a:p>
            <a:pPr marL="285750" indent="-285750">
              <a:buChar char="•"/>
            </a:pPr>
            <a:r>
              <a:rPr lang="en-GB" sz="1600">
                <a:latin typeface="Arial"/>
                <a:cs typeface="Arial"/>
              </a:rPr>
              <a:t>Healthier school culture: Prevention can challenge the idea that vaping is necessary to fit in.</a:t>
            </a:r>
          </a:p>
          <a:p>
            <a:pPr marL="285750" indent="-285750">
              <a:buChar char="•"/>
            </a:pPr>
            <a:endParaRPr lang="en-GB" sz="1600">
              <a:latin typeface="Arial"/>
              <a:cs typeface="Arial"/>
            </a:endParaRPr>
          </a:p>
        </p:txBody>
      </p:sp>
      <p:sp>
        <p:nvSpPr>
          <p:cNvPr id="6" name="Text Placeholder 5">
            <a:extLst>
              <a:ext uri="{FF2B5EF4-FFF2-40B4-BE49-F238E27FC236}">
                <a16:creationId xmlns:a16="http://schemas.microsoft.com/office/drawing/2014/main" id="{926E27D5-AE03-C379-B5BB-7AE9A08AC8B3}"/>
              </a:ext>
            </a:extLst>
          </p:cNvPr>
          <p:cNvSpPr>
            <a:spLocks noGrp="1"/>
          </p:cNvSpPr>
          <p:nvPr>
            <p:ph type="body" sz="quarter" idx="3"/>
          </p:nvPr>
        </p:nvSpPr>
        <p:spPr/>
        <p:txBody>
          <a:bodyPr>
            <a:normAutofit fontScale="85000" lnSpcReduction="10000"/>
          </a:bodyPr>
          <a:lstStyle/>
          <a:p>
            <a:r>
              <a:rPr lang="en-GB" cap="none">
                <a:latin typeface="Arial"/>
                <a:ea typeface="Calibri"/>
                <a:cs typeface="Arial"/>
              </a:rPr>
              <a:t>Supportive peer groups and school environments can make choosing not to vape easier.</a:t>
            </a:r>
          </a:p>
        </p:txBody>
      </p:sp>
      <p:sp>
        <p:nvSpPr>
          <p:cNvPr id="8" name="Date Placeholder 7">
            <a:extLst>
              <a:ext uri="{FF2B5EF4-FFF2-40B4-BE49-F238E27FC236}">
                <a16:creationId xmlns:a16="http://schemas.microsoft.com/office/drawing/2014/main" id="{46C7DD67-2A74-DBCA-8CE7-C43B3C53DCC8}"/>
              </a:ext>
            </a:extLst>
          </p:cNvPr>
          <p:cNvSpPr>
            <a:spLocks noGrp="1"/>
          </p:cNvSpPr>
          <p:nvPr>
            <p:ph type="dt" sz="half" idx="10"/>
          </p:nvPr>
        </p:nvSpPr>
        <p:spPr/>
        <p:txBody>
          <a:bodyPr/>
          <a:lstStyle/>
          <a:p>
            <a:fld id="{5BCCB42A-67CE-499B-A4FA-7D4E4469B142}" type="datetime1">
              <a:rPr lang="en-US" smtClean="0"/>
              <a:pPr/>
              <a:t>10/26/2026</a:t>
            </a:fld>
            <a:endParaRPr lang="en-US"/>
          </a:p>
        </p:txBody>
      </p:sp>
      <p:sp>
        <p:nvSpPr>
          <p:cNvPr id="9" name="Slide Number Placeholder 8">
            <a:extLst>
              <a:ext uri="{FF2B5EF4-FFF2-40B4-BE49-F238E27FC236}">
                <a16:creationId xmlns:a16="http://schemas.microsoft.com/office/drawing/2014/main" id="{CB97D915-E8AA-A23B-5519-8D8A87823BEA}"/>
              </a:ext>
            </a:extLst>
          </p:cNvPr>
          <p:cNvSpPr>
            <a:spLocks noGrp="1"/>
          </p:cNvSpPr>
          <p:nvPr>
            <p:ph type="sldNum" sz="quarter" idx="12"/>
          </p:nvPr>
        </p:nvSpPr>
        <p:spPr/>
        <p:txBody>
          <a:bodyPr/>
          <a:lstStyle/>
          <a:p>
            <a:fld id="{CC057153-B650-4DEB-B370-79DDCFDCE934}" type="slidenum">
              <a:rPr lang="en-US" smtClean="0"/>
              <a:pPr/>
              <a:t>20</a:t>
            </a:fld>
            <a:endParaRPr lang="en-US"/>
          </a:p>
        </p:txBody>
      </p:sp>
      <p:pic>
        <p:nvPicPr>
          <p:cNvPr id="14" name="Content Placeholder 13">
            <a:extLst>
              <a:ext uri="{FF2B5EF4-FFF2-40B4-BE49-F238E27FC236}">
                <a16:creationId xmlns:a16="http://schemas.microsoft.com/office/drawing/2014/main" id="{8BB5CE08-70C7-C664-EED0-3CADCCE38EDE}"/>
              </a:ext>
            </a:extLst>
          </p:cNvPr>
          <p:cNvPicPr>
            <a:picLocks noGrp="1" noChangeAspect="1"/>
          </p:cNvPicPr>
          <p:nvPr>
            <p:ph sz="quarter" idx="16"/>
          </p:nvPr>
        </p:nvPicPr>
        <p:blipFill>
          <a:blip r:embed="rId2">
            <a:extLst>
              <a:ext uri="{837473B0-CC2E-450A-ABE3-18F120FF3D39}">
                <a1611:picAttrSrcUrl xmlns:a1611="http://schemas.microsoft.com/office/drawing/2016/11/main" r:id="rId3"/>
              </a:ext>
            </a:extLst>
          </a:blip>
          <a:stretch>
            <a:fillRect/>
          </a:stretch>
        </p:blipFill>
        <p:spPr>
          <a:xfrm>
            <a:off x="6515730" y="2912551"/>
            <a:ext cx="5158551" cy="3438334"/>
          </a:xfrm>
          <a:prstGeom prst="rect">
            <a:avLst/>
          </a:prstGeom>
        </p:spPr>
      </p:pic>
      <p:sp>
        <p:nvSpPr>
          <p:cNvPr id="15" name="TextBox 14">
            <a:extLst>
              <a:ext uri="{FF2B5EF4-FFF2-40B4-BE49-F238E27FC236}">
                <a16:creationId xmlns:a16="http://schemas.microsoft.com/office/drawing/2014/main" id="{7AF428F1-3611-1655-BEEE-90C972B50CF5}"/>
              </a:ext>
            </a:extLst>
          </p:cNvPr>
          <p:cNvSpPr txBox="1"/>
          <p:nvPr/>
        </p:nvSpPr>
        <p:spPr>
          <a:xfrm>
            <a:off x="8901113" y="6535614"/>
            <a:ext cx="1587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412848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C979-FA63-F7EC-0EC7-B1DBB02B1096}"/>
              </a:ext>
            </a:extLst>
          </p:cNvPr>
          <p:cNvSpPr>
            <a:spLocks noGrp="1"/>
          </p:cNvSpPr>
          <p:nvPr>
            <p:ph type="title"/>
          </p:nvPr>
        </p:nvSpPr>
        <p:spPr>
          <a:xfrm>
            <a:off x="663735" y="2960"/>
            <a:ext cx="10755670" cy="932688"/>
          </a:xfrm>
        </p:spPr>
        <p:txBody>
          <a:bodyPr anchor="b">
            <a:normAutofit/>
          </a:bodyPr>
          <a:lstStyle/>
          <a:p>
            <a:r>
              <a:rPr lang="en-GB" sz="3400" cap="none"/>
              <a:t> Social Cognitive Theory – Bandura (1986)</a:t>
            </a:r>
          </a:p>
        </p:txBody>
      </p:sp>
      <p:sp>
        <p:nvSpPr>
          <p:cNvPr id="6" name="Date Placeholder 5">
            <a:extLst>
              <a:ext uri="{FF2B5EF4-FFF2-40B4-BE49-F238E27FC236}">
                <a16:creationId xmlns:a16="http://schemas.microsoft.com/office/drawing/2014/main" id="{4F6F72EC-35B9-465B-C9D2-ED4ED0C1CB57}"/>
              </a:ext>
            </a:extLst>
          </p:cNvPr>
          <p:cNvSpPr>
            <a:spLocks noGrp="1"/>
          </p:cNvSpPr>
          <p:nvPr>
            <p:ph type="dt" sz="half" idx="15"/>
          </p:nvPr>
        </p:nvSpPr>
        <p:spPr>
          <a:xfrm rot="16200000">
            <a:off x="-997746" y="4594946"/>
            <a:ext cx="2706690" cy="365125"/>
          </a:xfrm>
        </p:spPr>
        <p:txBody>
          <a:bodyPr anchor="ctr">
            <a:normAutofit/>
          </a:bodyPr>
          <a:lstStyle/>
          <a:p>
            <a:pPr>
              <a:spcAft>
                <a:spcPts val="600"/>
              </a:spcAft>
            </a:pPr>
            <a:fld id="{7FA43F5B-065E-43CE-B3FD-98C48A6F94D7}" type="datetime1">
              <a:rPr lang="en-US" smtClean="0"/>
              <a:pPr>
                <a:spcAft>
                  <a:spcPts val="600"/>
                </a:spcAft>
              </a:pPr>
              <a:t>10/26/2026</a:t>
            </a:fld>
            <a:endParaRPr lang="en-US"/>
          </a:p>
        </p:txBody>
      </p:sp>
      <p:sp>
        <p:nvSpPr>
          <p:cNvPr id="7" name="Slide Number Placeholder 6">
            <a:extLst>
              <a:ext uri="{FF2B5EF4-FFF2-40B4-BE49-F238E27FC236}">
                <a16:creationId xmlns:a16="http://schemas.microsoft.com/office/drawing/2014/main" id="{15D40E33-CDA5-00AA-46AF-703C481F2276}"/>
              </a:ext>
            </a:extLst>
          </p:cNvPr>
          <p:cNvSpPr>
            <a:spLocks noGrp="1"/>
          </p:cNvSpPr>
          <p:nvPr>
            <p:ph type="sldNum" sz="quarter" idx="17"/>
          </p:nvPr>
        </p:nvSpPr>
        <p:spPr>
          <a:xfrm>
            <a:off x="88569" y="6264201"/>
            <a:ext cx="574620" cy="365125"/>
          </a:xfrm>
        </p:spPr>
        <p:txBody>
          <a:bodyPr anchor="ctr">
            <a:normAutofit/>
          </a:bodyPr>
          <a:lstStyle/>
          <a:p>
            <a:pPr>
              <a:spcAft>
                <a:spcPts val="600"/>
              </a:spcAft>
            </a:pPr>
            <a:fld id="{2DE90F28-AFBB-4AB2-AA79-6D3F72ED131B}" type="slidenum">
              <a:rPr lang="en-US" smtClean="0"/>
              <a:pPr>
                <a:spcAft>
                  <a:spcPts val="600"/>
                </a:spcAft>
              </a:pPr>
              <a:t>21</a:t>
            </a:fld>
            <a:endParaRPr lang="en-US"/>
          </a:p>
        </p:txBody>
      </p:sp>
      <p:sp>
        <p:nvSpPr>
          <p:cNvPr id="4" name="Content Placeholder 3">
            <a:extLst>
              <a:ext uri="{FF2B5EF4-FFF2-40B4-BE49-F238E27FC236}">
                <a16:creationId xmlns:a16="http://schemas.microsoft.com/office/drawing/2014/main" id="{EF570093-1418-622F-96A8-488BFBE3EFFD}"/>
              </a:ext>
            </a:extLst>
          </p:cNvPr>
          <p:cNvSpPr>
            <a:spLocks noGrp="1"/>
          </p:cNvSpPr>
          <p:nvPr>
            <p:ph sz="quarter" idx="14"/>
          </p:nvPr>
        </p:nvSpPr>
        <p:spPr>
          <a:xfrm>
            <a:off x="711199" y="1072604"/>
            <a:ext cx="4671250" cy="4927421"/>
          </a:xfrm>
        </p:spPr>
        <p:txBody>
          <a:bodyPr vert="horz" lIns="91440" tIns="45720" rIns="91440" bIns="45720" rtlCol="0" anchor="t">
            <a:noAutofit/>
          </a:bodyPr>
          <a:lstStyle/>
          <a:p>
            <a:pPr>
              <a:lnSpc>
                <a:spcPct val="100000"/>
              </a:lnSpc>
            </a:pPr>
            <a:r>
              <a:rPr lang="en-GB" sz="1200">
                <a:latin typeface="Arial"/>
                <a:cs typeface="Arial"/>
              </a:rPr>
              <a:t>Social Cognitive Theory explains how behaviour is influenced by personal factors, the environment and observing other people.</a:t>
            </a:r>
          </a:p>
          <a:p>
            <a:pPr>
              <a:lnSpc>
                <a:spcPct val="100000"/>
              </a:lnSpc>
            </a:pPr>
            <a:endParaRPr lang="en-GB" sz="1200">
              <a:latin typeface="Arial"/>
              <a:cs typeface="Arial"/>
            </a:endParaRPr>
          </a:p>
          <a:p>
            <a:pPr>
              <a:lnSpc>
                <a:spcPct val="100000"/>
              </a:lnSpc>
            </a:pPr>
            <a:r>
              <a:rPr lang="en-GB" sz="1200">
                <a:latin typeface="Arial"/>
                <a:cs typeface="Arial"/>
              </a:rPr>
              <a:t>Key Concepts and links to vaping:</a:t>
            </a:r>
          </a:p>
          <a:p>
            <a:pPr marL="285750" indent="-285750">
              <a:lnSpc>
                <a:spcPct val="100000"/>
              </a:lnSpc>
              <a:buFont typeface="Arial" panose="020B0604020202020204" pitchFamily="34" charset="0"/>
              <a:buChar char="•"/>
            </a:pPr>
            <a:r>
              <a:rPr lang="en-GB" sz="1200">
                <a:latin typeface="Arial"/>
                <a:cs typeface="Arial"/>
              </a:rPr>
              <a:t>Observational learning: Young people may copy friends or influencers who vape.</a:t>
            </a:r>
          </a:p>
          <a:p>
            <a:pPr marL="285750" indent="-285750">
              <a:lnSpc>
                <a:spcPct val="100000"/>
              </a:lnSpc>
              <a:buFont typeface="Arial" panose="020B0604020202020204" pitchFamily="34" charset="0"/>
              <a:buChar char="•"/>
            </a:pPr>
            <a:r>
              <a:rPr lang="en-GB" sz="1200">
                <a:latin typeface="Arial"/>
                <a:cs typeface="Arial"/>
              </a:rPr>
              <a:t>Social reinforcement: Vaping may appear attractive if young people receive approval from their peers.</a:t>
            </a:r>
          </a:p>
          <a:p>
            <a:pPr marL="285750" indent="-285750">
              <a:lnSpc>
                <a:spcPct val="100000"/>
              </a:lnSpc>
              <a:buFont typeface="Arial" panose="020B0604020202020204" pitchFamily="34" charset="0"/>
              <a:buChar char="•"/>
            </a:pPr>
            <a:r>
              <a:rPr lang="en-GB" sz="1200">
                <a:latin typeface="Arial"/>
                <a:cs typeface="Arial"/>
              </a:rPr>
              <a:t>Self-efficacy: Young people need confidence in their ability to refuse a vape.</a:t>
            </a:r>
          </a:p>
          <a:p>
            <a:pPr marL="285750" indent="-285750">
              <a:lnSpc>
                <a:spcPct val="100000"/>
              </a:lnSpc>
              <a:buFont typeface="Arial" panose="020B0604020202020204" pitchFamily="34" charset="0"/>
              <a:buChar char="•"/>
            </a:pPr>
            <a:endParaRPr lang="en-GB" sz="1200">
              <a:latin typeface="Arial"/>
              <a:cs typeface="Arial"/>
            </a:endParaRPr>
          </a:p>
          <a:p>
            <a:pPr>
              <a:lnSpc>
                <a:spcPct val="100000"/>
              </a:lnSpc>
            </a:pPr>
            <a:r>
              <a:rPr lang="en-GB" sz="1200" dirty="0">
                <a:latin typeface="Arial"/>
                <a:cs typeface="Arial"/>
              </a:rPr>
              <a:t>How our campaign will address these barriers among 11–17 year olds:</a:t>
            </a:r>
          </a:p>
          <a:p>
            <a:pPr marL="285750" indent="-285750">
              <a:lnSpc>
                <a:spcPct val="100000"/>
              </a:lnSpc>
              <a:buChar char="•"/>
            </a:pPr>
            <a:r>
              <a:rPr lang="en-GB" sz="1200">
                <a:latin typeface="Arial"/>
                <a:cs typeface="Arial"/>
              </a:rPr>
              <a:t>Use positive peer role models who promote vape-free choices.</a:t>
            </a:r>
          </a:p>
          <a:p>
            <a:pPr marL="285750" indent="-285750">
              <a:lnSpc>
                <a:spcPct val="100000"/>
              </a:lnSpc>
              <a:buChar char="•"/>
            </a:pPr>
            <a:r>
              <a:rPr lang="en-GB" sz="1200">
                <a:latin typeface="Arial"/>
                <a:cs typeface="Arial"/>
              </a:rPr>
              <a:t>Include role play activities to practice refusing a vape.</a:t>
            </a:r>
          </a:p>
          <a:p>
            <a:pPr marL="285750" indent="-285750">
              <a:lnSpc>
                <a:spcPct val="100000"/>
              </a:lnSpc>
              <a:buChar char="•"/>
            </a:pPr>
            <a:r>
              <a:rPr lang="en-GB" sz="1200">
                <a:latin typeface="Arial"/>
                <a:cs typeface="Arial"/>
              </a:rPr>
              <a:t>Encourage students to support friends who choose not to vape.</a:t>
            </a:r>
          </a:p>
          <a:p>
            <a:pPr marL="285750" indent="-285750">
              <a:lnSpc>
                <a:spcPct val="100000"/>
              </a:lnSpc>
              <a:buChar char="•"/>
            </a:pPr>
            <a:endParaRPr lang="en-GB" sz="1200">
              <a:latin typeface="Arial"/>
              <a:cs typeface="Arial"/>
            </a:endParaRPr>
          </a:p>
          <a:p>
            <a:pPr>
              <a:lnSpc>
                <a:spcPct val="100000"/>
              </a:lnSpc>
            </a:pPr>
            <a:r>
              <a:rPr lang="en-GB" sz="1200">
                <a:latin typeface="Arial"/>
                <a:cs typeface="Arial"/>
              </a:rPr>
              <a:t>(Nickerson,C,2025).</a:t>
            </a:r>
          </a:p>
          <a:p>
            <a:pPr>
              <a:lnSpc>
                <a:spcPct val="100000"/>
              </a:lnSpc>
            </a:pPr>
            <a:r>
              <a:rPr lang="en-GB" sz="1200">
                <a:latin typeface="Arial"/>
                <a:cs typeface="Arial"/>
              </a:rPr>
              <a:t>(Bandura,1986).</a:t>
            </a:r>
            <a:endParaRPr lang="en-GB" sz="1200" dirty="0">
              <a:latin typeface="Arial"/>
              <a:cs typeface="Arial"/>
            </a:endParaRPr>
          </a:p>
        </p:txBody>
      </p:sp>
      <p:pic>
        <p:nvPicPr>
          <p:cNvPr id="8" name="Picture Placeholder 7">
            <a:extLst>
              <a:ext uri="{FF2B5EF4-FFF2-40B4-BE49-F238E27FC236}">
                <a16:creationId xmlns:a16="http://schemas.microsoft.com/office/drawing/2014/main" id="{42FD5525-5C0D-C806-8624-B021694CB1DB}"/>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31" r="8853" b="2"/>
          <a:stretch>
            <a:fillRect/>
          </a:stretch>
        </p:blipFill>
        <p:spPr>
          <a:xfrm>
            <a:off x="5658927" y="1713653"/>
            <a:ext cx="6533071" cy="5144347"/>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noFill/>
          <a:ln w="6350">
            <a:solidFill>
              <a:prstClr val="black"/>
            </a:solidFill>
          </a:ln>
        </p:spPr>
      </p:pic>
    </p:spTree>
    <p:extLst>
      <p:ext uri="{BB962C8B-B14F-4D97-AF65-F5344CB8AC3E}">
        <p14:creationId xmlns:p14="http://schemas.microsoft.com/office/powerpoint/2010/main" val="2845592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9E605-AD77-4690-AA8E-7D06E95D15B4}"/>
              </a:ext>
            </a:extLst>
          </p:cNvPr>
          <p:cNvSpPr>
            <a:spLocks noGrp="1"/>
          </p:cNvSpPr>
          <p:nvPr>
            <p:ph type="title"/>
          </p:nvPr>
        </p:nvSpPr>
        <p:spPr>
          <a:xfrm>
            <a:off x="-11430" y="-787"/>
            <a:ext cx="4589018" cy="1006348"/>
          </a:xfrm>
        </p:spPr>
        <p:txBody>
          <a:bodyPr anchor="b">
            <a:normAutofit/>
          </a:bodyPr>
          <a:lstStyle/>
          <a:p>
            <a:r>
              <a:rPr lang="en-GB" sz="2500" cap="none"/>
              <a:t>Theory Of Planned Behaviour – Ajzen (1991)</a:t>
            </a:r>
          </a:p>
        </p:txBody>
      </p:sp>
      <p:sp>
        <p:nvSpPr>
          <p:cNvPr id="6" name="Content Placeholder 5">
            <a:extLst>
              <a:ext uri="{FF2B5EF4-FFF2-40B4-BE49-F238E27FC236}">
                <a16:creationId xmlns:a16="http://schemas.microsoft.com/office/drawing/2014/main" id="{EB4B20EE-4EF6-A5C3-BF1B-EB5C9200A1AB}"/>
              </a:ext>
            </a:extLst>
          </p:cNvPr>
          <p:cNvSpPr>
            <a:spLocks noGrp="1"/>
          </p:cNvSpPr>
          <p:nvPr>
            <p:ph sz="quarter" idx="14"/>
          </p:nvPr>
        </p:nvSpPr>
        <p:spPr>
          <a:xfrm>
            <a:off x="330259" y="1011919"/>
            <a:ext cx="3961579" cy="5680225"/>
          </a:xfrm>
        </p:spPr>
        <p:txBody>
          <a:bodyPr vert="horz" lIns="91440" tIns="45720" rIns="91440" bIns="45720" rtlCol="0" anchor="t">
            <a:noAutofit/>
          </a:bodyPr>
          <a:lstStyle/>
          <a:p>
            <a:pPr>
              <a:lnSpc>
                <a:spcPct val="100000"/>
              </a:lnSpc>
            </a:pPr>
            <a:r>
              <a:rPr lang="en-GB" sz="1400">
                <a:latin typeface="Arial"/>
                <a:cs typeface="Arial"/>
              </a:rPr>
              <a:t>What is the theory?</a:t>
            </a:r>
          </a:p>
          <a:p>
            <a:pPr>
              <a:lnSpc>
                <a:spcPct val="100000"/>
              </a:lnSpc>
            </a:pPr>
            <a:r>
              <a:rPr lang="en-GB" sz="1400">
                <a:latin typeface="Arial"/>
                <a:cs typeface="Arial"/>
              </a:rPr>
              <a:t>A person's intention to perform a behaviour is influenced by three factors:</a:t>
            </a:r>
          </a:p>
          <a:p>
            <a:pPr marL="285750" indent="-285750">
              <a:lnSpc>
                <a:spcPct val="100000"/>
              </a:lnSpc>
              <a:buChar char="•"/>
            </a:pPr>
            <a:r>
              <a:rPr lang="en-GB" sz="1400">
                <a:latin typeface="Arial"/>
                <a:cs typeface="Arial"/>
              </a:rPr>
              <a:t>Attitudes: What they believe about vaping. E.g. "Vaping is harmless".</a:t>
            </a:r>
          </a:p>
          <a:p>
            <a:pPr marL="285750" indent="-285750">
              <a:lnSpc>
                <a:spcPct val="100000"/>
              </a:lnSpc>
              <a:buChar char="•"/>
            </a:pPr>
            <a:r>
              <a:rPr lang="en-GB" sz="1400">
                <a:latin typeface="Arial"/>
                <a:cs typeface="Arial"/>
              </a:rPr>
              <a:t>Subjective norms: What they think friends and others expect of them. E.g. "Everyone in my year vapes".</a:t>
            </a:r>
          </a:p>
          <a:p>
            <a:pPr marL="285750" indent="-285750">
              <a:lnSpc>
                <a:spcPct val="100000"/>
              </a:lnSpc>
              <a:buChar char="•"/>
            </a:pPr>
            <a:r>
              <a:rPr lang="en-GB" sz="1400">
                <a:latin typeface="Arial"/>
                <a:cs typeface="Arial"/>
              </a:rPr>
              <a:t>Perceived behaviour control: How capable they feel of refusing or stopping vaping. E.g. "I can't say no when my friends offer me one".</a:t>
            </a:r>
          </a:p>
          <a:p>
            <a:pPr>
              <a:lnSpc>
                <a:spcPct val="100000"/>
              </a:lnSpc>
            </a:pPr>
            <a:r>
              <a:rPr lang="en-GB" sz="1400">
                <a:latin typeface="Arial"/>
                <a:cs typeface="Arial"/>
              </a:rPr>
              <a:t>Campaign Solution: </a:t>
            </a:r>
          </a:p>
          <a:p>
            <a:pPr marL="285750" indent="-285750">
              <a:lnSpc>
                <a:spcPct val="100000"/>
              </a:lnSpc>
              <a:buChar char="•"/>
            </a:pPr>
            <a:r>
              <a:rPr lang="en-GB" sz="1400">
                <a:latin typeface="Arial"/>
                <a:cs typeface="Arial"/>
              </a:rPr>
              <a:t>Use fact-based activities to challenge myths about vaping.</a:t>
            </a:r>
          </a:p>
          <a:p>
            <a:pPr marL="285750" indent="-285750">
              <a:lnSpc>
                <a:spcPct val="100000"/>
              </a:lnSpc>
              <a:buChar char="•"/>
            </a:pPr>
            <a:r>
              <a:rPr lang="en-GB" sz="1400">
                <a:latin typeface="Arial"/>
                <a:cs typeface="Arial"/>
              </a:rPr>
              <a:t>Explain that not everyone vapes and encourage positive peer support.</a:t>
            </a:r>
          </a:p>
          <a:p>
            <a:pPr marL="285750" indent="-285750">
              <a:lnSpc>
                <a:spcPct val="100000"/>
              </a:lnSpc>
              <a:buChar char="•"/>
            </a:pPr>
            <a:r>
              <a:rPr lang="en-GB" sz="1400">
                <a:latin typeface="Arial"/>
                <a:cs typeface="Arial"/>
              </a:rPr>
              <a:t>Practice refusal skills and explain where to seek help with nicotine dependence.</a:t>
            </a:r>
          </a:p>
          <a:p>
            <a:pPr>
              <a:lnSpc>
                <a:spcPct val="100000"/>
              </a:lnSpc>
            </a:pPr>
            <a:r>
              <a:rPr lang="en-GB" sz="1400" dirty="0">
                <a:latin typeface="Arial"/>
                <a:cs typeface="Arial"/>
              </a:rPr>
              <a:t>(</a:t>
            </a:r>
            <a:r>
              <a:rPr lang="en-GB" sz="1400" dirty="0" err="1">
                <a:latin typeface="Arial"/>
                <a:cs typeface="Arial"/>
              </a:rPr>
              <a:t>Brooks,E</a:t>
            </a:r>
            <a:r>
              <a:rPr lang="en-GB" sz="1400" dirty="0">
                <a:latin typeface="Arial"/>
                <a:cs typeface="Arial"/>
              </a:rPr>
              <a:t>, 2023) (Ajzen,1991)</a:t>
            </a:r>
            <a:endParaRPr lang="en-GB" dirty="0">
              <a:latin typeface="Goudy Old Style"/>
              <a:cs typeface="Arial"/>
            </a:endParaRPr>
          </a:p>
          <a:p>
            <a:pPr>
              <a:lnSpc>
                <a:spcPct val="100000"/>
              </a:lnSpc>
            </a:pPr>
            <a:endParaRPr lang="en-GB" sz="1400">
              <a:latin typeface="Arial"/>
              <a:cs typeface="Arial"/>
            </a:endParaRPr>
          </a:p>
          <a:p>
            <a:pPr>
              <a:lnSpc>
                <a:spcPct val="100000"/>
              </a:lnSpc>
            </a:pPr>
            <a:endParaRPr lang="en-GB" sz="1400">
              <a:latin typeface="Arial"/>
              <a:cs typeface="Arial"/>
            </a:endParaRPr>
          </a:p>
        </p:txBody>
      </p:sp>
      <p:pic>
        <p:nvPicPr>
          <p:cNvPr id="8" name="Picture Placeholder 7">
            <a:extLst>
              <a:ext uri="{FF2B5EF4-FFF2-40B4-BE49-F238E27FC236}">
                <a16:creationId xmlns:a16="http://schemas.microsoft.com/office/drawing/2014/main" id="{4AF680B1-38D3-71E2-DC6A-CB3F0F64FC61}"/>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tretch/>
        </p:blipFill>
        <p:spPr>
          <a:xfrm>
            <a:off x="4761780" y="1204777"/>
            <a:ext cx="7430219" cy="444844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noFill/>
        </p:spPr>
      </p:pic>
      <p:sp>
        <p:nvSpPr>
          <p:cNvPr id="4" name="Date Placeholder 3">
            <a:extLst>
              <a:ext uri="{FF2B5EF4-FFF2-40B4-BE49-F238E27FC236}">
                <a16:creationId xmlns:a16="http://schemas.microsoft.com/office/drawing/2014/main" id="{6FE12F6D-F065-72BE-CA2C-ED7DE9671362}"/>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7FA43F5B-065E-43CE-B3FD-98C48A6F94D7}" type="datetime1">
              <a:rPr lang="en-US" smtClean="0"/>
              <a:pPr>
                <a:spcAft>
                  <a:spcPts val="600"/>
                </a:spcAft>
              </a:pPr>
              <a:t>10/26/2026</a:t>
            </a:fld>
            <a:endParaRPr lang="en-US"/>
          </a:p>
        </p:txBody>
      </p:sp>
      <p:sp>
        <p:nvSpPr>
          <p:cNvPr id="5" name="Slide Number Placeholder 4">
            <a:extLst>
              <a:ext uri="{FF2B5EF4-FFF2-40B4-BE49-F238E27FC236}">
                <a16:creationId xmlns:a16="http://schemas.microsoft.com/office/drawing/2014/main" id="{DBF65B47-8DB7-46C5-0556-78AFA30943D1}"/>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2DE90F28-AFBB-4AB2-AA79-6D3F72ED131B}" type="slidenum">
              <a:rPr lang="en-US" smtClean="0"/>
              <a:pPr>
                <a:spcAft>
                  <a:spcPts val="600"/>
                </a:spcAft>
              </a:pPr>
              <a:t>22</a:t>
            </a:fld>
            <a:endParaRPr lang="en-US"/>
          </a:p>
        </p:txBody>
      </p:sp>
    </p:spTree>
    <p:extLst>
      <p:ext uri="{BB962C8B-B14F-4D97-AF65-F5344CB8AC3E}">
        <p14:creationId xmlns:p14="http://schemas.microsoft.com/office/powerpoint/2010/main" val="6154787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C925E-C2EB-CC00-A817-9772F2ADD59D}"/>
              </a:ext>
            </a:extLst>
          </p:cNvPr>
          <p:cNvSpPr>
            <a:spLocks noGrp="1"/>
          </p:cNvSpPr>
          <p:nvPr>
            <p:ph type="title"/>
          </p:nvPr>
        </p:nvSpPr>
        <p:spPr>
          <a:xfrm>
            <a:off x="731520" y="365760"/>
            <a:ext cx="10741152" cy="1132258"/>
          </a:xfrm>
        </p:spPr>
        <p:txBody>
          <a:bodyPr vert="horz" lIns="91440" tIns="45720" rIns="91440" bIns="45720" rtlCol="0" anchor="b">
            <a:normAutofit/>
          </a:bodyPr>
          <a:lstStyle/>
          <a:p>
            <a:r>
              <a:rPr lang="en-US" sz="3700"/>
              <a:t>Vaping barriers and campaign solutions </a:t>
            </a:r>
            <a:endParaRPr lang="en-US" sz="3700" kern="1200" cap="all" baseline="0" dirty="0">
              <a:latin typeface="+mj-lt"/>
            </a:endParaRPr>
          </a:p>
        </p:txBody>
      </p:sp>
      <p:sp>
        <p:nvSpPr>
          <p:cNvPr id="5" name="Date Placeholder 4">
            <a:extLst>
              <a:ext uri="{FF2B5EF4-FFF2-40B4-BE49-F238E27FC236}">
                <a16:creationId xmlns:a16="http://schemas.microsoft.com/office/drawing/2014/main" id="{8D95C576-4ADD-AFBA-0B54-09245624A818}"/>
              </a:ext>
            </a:extLst>
          </p:cNvPr>
          <p:cNvSpPr>
            <a:spLocks noGrp="1"/>
          </p:cNvSpPr>
          <p:nvPr>
            <p:ph type="dt" sz="half" idx="10"/>
          </p:nvPr>
        </p:nvSpPr>
        <p:spPr>
          <a:xfrm rot="5400000">
            <a:off x="10425981" y="4687095"/>
            <a:ext cx="2706690" cy="365125"/>
          </a:xfrm>
        </p:spPr>
        <p:txBody>
          <a:bodyPr vert="horz" lIns="91440" tIns="45720" rIns="91440" bIns="45720" rtlCol="0" anchor="ctr">
            <a:normAutofit/>
          </a:bodyPr>
          <a:lstStyle/>
          <a:p>
            <a:pPr>
              <a:spcAft>
                <a:spcPts val="600"/>
              </a:spcAft>
            </a:pPr>
            <a:fld id="{7FA43F5B-065E-43CE-B3FD-98C48A6F94D7}" type="datetime1">
              <a:rPr lang="en-US" smtClean="0"/>
              <a:pPr>
                <a:spcAft>
                  <a:spcPts val="600"/>
                </a:spcAft>
              </a:pPr>
              <a:t>10/26/2026</a:t>
            </a:fld>
            <a:endParaRPr lang="en-US"/>
          </a:p>
        </p:txBody>
      </p:sp>
      <p:sp>
        <p:nvSpPr>
          <p:cNvPr id="7" name="Slide Number Placeholder 6">
            <a:extLst>
              <a:ext uri="{FF2B5EF4-FFF2-40B4-BE49-F238E27FC236}">
                <a16:creationId xmlns:a16="http://schemas.microsoft.com/office/drawing/2014/main" id="{8077DA6C-EF7C-6D0C-81AC-A42A1781B4E2}"/>
              </a:ext>
            </a:extLst>
          </p:cNvPr>
          <p:cNvSpPr>
            <a:spLocks noGrp="1"/>
          </p:cNvSpPr>
          <p:nvPr>
            <p:ph type="sldNum" sz="quarter" idx="12"/>
          </p:nvPr>
        </p:nvSpPr>
        <p:spPr>
          <a:xfrm>
            <a:off x="11512296" y="6356350"/>
            <a:ext cx="574620" cy="365125"/>
          </a:xfrm>
        </p:spPr>
        <p:txBody>
          <a:bodyPr vert="horz" lIns="91440" tIns="45720" rIns="91440" bIns="45720" rtlCol="0" anchor="ctr">
            <a:normAutofit/>
          </a:bodyPr>
          <a:lstStyle/>
          <a:p>
            <a:pPr>
              <a:spcAft>
                <a:spcPts val="600"/>
              </a:spcAft>
            </a:pPr>
            <a:fld id="{2DE90F28-AFBB-4AB2-AA79-6D3F72ED131B}" type="slidenum">
              <a:rPr lang="en-US" smtClean="0"/>
              <a:pPr>
                <a:spcAft>
                  <a:spcPts val="600"/>
                </a:spcAft>
              </a:pPr>
              <a:t>23</a:t>
            </a:fld>
            <a:endParaRPr lang="en-US"/>
          </a:p>
        </p:txBody>
      </p:sp>
      <p:graphicFrame>
        <p:nvGraphicFramePr>
          <p:cNvPr id="9" name="Content Placeholder 8">
            <a:extLst>
              <a:ext uri="{FF2B5EF4-FFF2-40B4-BE49-F238E27FC236}">
                <a16:creationId xmlns:a16="http://schemas.microsoft.com/office/drawing/2014/main" id="{3A9E3C94-DED5-2594-A4CB-901B30C810DD}"/>
              </a:ext>
            </a:extLst>
          </p:cNvPr>
          <p:cNvGraphicFramePr>
            <a:graphicFrameLocks noGrp="1"/>
          </p:cNvGraphicFramePr>
          <p:nvPr>
            <p:ph sz="quarter" idx="16"/>
            <p:extLst>
              <p:ext uri="{D42A27DB-BD31-4B8C-83A1-F6EECF244321}">
                <p14:modId xmlns:p14="http://schemas.microsoft.com/office/powerpoint/2010/main" val="1153350060"/>
              </p:ext>
            </p:extLst>
          </p:nvPr>
        </p:nvGraphicFramePr>
        <p:xfrm>
          <a:off x="6290995" y="1890765"/>
          <a:ext cx="5181601" cy="4507026"/>
        </p:xfrm>
        <a:graphic>
          <a:graphicData uri="http://schemas.openxmlformats.org/drawingml/2006/table">
            <a:tbl>
              <a:tblPr firstRow="1" bandRow="1">
                <a:tableStyleId>{5940675A-B579-460E-94D1-54222C63F5DA}</a:tableStyleId>
              </a:tblPr>
              <a:tblGrid>
                <a:gridCol w="1967727">
                  <a:extLst>
                    <a:ext uri="{9D8B030D-6E8A-4147-A177-3AD203B41FA5}">
                      <a16:colId xmlns:a16="http://schemas.microsoft.com/office/drawing/2014/main" val="2040255757"/>
                    </a:ext>
                  </a:extLst>
                </a:gridCol>
                <a:gridCol w="3213874">
                  <a:extLst>
                    <a:ext uri="{9D8B030D-6E8A-4147-A177-3AD203B41FA5}">
                      <a16:colId xmlns:a16="http://schemas.microsoft.com/office/drawing/2014/main" val="1536083933"/>
                    </a:ext>
                  </a:extLst>
                </a:gridCol>
              </a:tblGrid>
              <a:tr h="628952">
                <a:tc>
                  <a:txBody>
                    <a:bodyPr/>
                    <a:lstStyle/>
                    <a:p>
                      <a:r>
                        <a:rPr lang="en-GB" sz="1700" b="0" baseline="0">
                          <a:latin typeface="Goudy Old Style"/>
                          <a:ea typeface="Calibri"/>
                          <a:cs typeface="Calibri"/>
                        </a:rPr>
                        <a:t>Peer Pressure</a:t>
                      </a:r>
                    </a:p>
                  </a:txBody>
                  <a:tcPr marL="85450" marR="85450" marT="42725" marB="42725"/>
                </a:tc>
                <a:tc>
                  <a:txBody>
                    <a:bodyPr/>
                    <a:lstStyle/>
                    <a:p>
                      <a:r>
                        <a:rPr lang="en-GB" sz="1700" dirty="0"/>
                        <a:t>Role play scenarios to practice refusing a va</a:t>
                      </a:r>
                      <a:r>
                        <a:rPr lang="en-GB" sz="1700"/>
                        <a:t>pe</a:t>
                      </a:r>
                    </a:p>
                  </a:txBody>
                  <a:tcPr marL="85450" marR="85450" marT="42725" marB="42725"/>
                </a:tc>
                <a:extLst>
                  <a:ext uri="{0D108BD9-81ED-4DB2-BD59-A6C34878D82A}">
                    <a16:rowId xmlns:a16="http://schemas.microsoft.com/office/drawing/2014/main" val="1390239982"/>
                  </a:ext>
                </a:extLst>
              </a:tr>
              <a:tr h="632331">
                <a:tc>
                  <a:txBody>
                    <a:bodyPr/>
                    <a:lstStyle/>
                    <a:p>
                      <a:r>
                        <a:rPr lang="en-GB" sz="1700"/>
                        <a:t>Myths about vaping</a:t>
                      </a:r>
                    </a:p>
                  </a:txBody>
                  <a:tcPr marL="85450" marR="85450" marT="42725" marB="42725"/>
                </a:tc>
                <a:tc>
                  <a:txBody>
                    <a:bodyPr/>
                    <a:lstStyle/>
                    <a:p>
                      <a:r>
                        <a:rPr lang="en-GB" sz="1700" dirty="0"/>
                        <a:t>Facts vs Myth </a:t>
                      </a:r>
                      <a:r>
                        <a:rPr lang="en-GB" sz="1700"/>
                        <a:t>quiz using reliable health information.</a:t>
                      </a:r>
                      <a:endParaRPr lang="en-GB" sz="1700" dirty="0"/>
                    </a:p>
                  </a:txBody>
                  <a:tcPr marL="85450" marR="85450" marT="42725" marB="42725"/>
                </a:tc>
                <a:extLst>
                  <a:ext uri="{0D108BD9-81ED-4DB2-BD59-A6C34878D82A}">
                    <a16:rowId xmlns:a16="http://schemas.microsoft.com/office/drawing/2014/main" val="3136097114"/>
                  </a:ext>
                </a:extLst>
              </a:tr>
              <a:tr h="632331">
                <a:tc>
                  <a:txBody>
                    <a:bodyPr/>
                    <a:lstStyle/>
                    <a:p>
                      <a:r>
                        <a:rPr lang="en-GB" sz="1700"/>
                        <a:t>Social Media Influence</a:t>
                      </a:r>
                    </a:p>
                  </a:txBody>
                  <a:tcPr marL="85450" marR="85450" marT="42725" marB="42725"/>
                </a:tc>
                <a:tc>
                  <a:txBody>
                    <a:bodyPr/>
                    <a:lstStyle/>
                    <a:p>
                      <a:r>
                        <a:rPr lang="en-GB" sz="1700"/>
                        <a:t>Activities to identify misleading vaping content and advertising</a:t>
                      </a:r>
                    </a:p>
                  </a:txBody>
                  <a:tcPr marL="85450" marR="85450" marT="42725" marB="42725"/>
                </a:tc>
                <a:extLst>
                  <a:ext uri="{0D108BD9-81ED-4DB2-BD59-A6C34878D82A}">
                    <a16:rowId xmlns:a16="http://schemas.microsoft.com/office/drawing/2014/main" val="4028502562"/>
                  </a:ext>
                </a:extLst>
              </a:tr>
              <a:tr h="888682">
                <a:tc>
                  <a:txBody>
                    <a:bodyPr/>
                    <a:lstStyle/>
                    <a:p>
                      <a:r>
                        <a:rPr lang="en-GB" sz="1700"/>
                        <a:t>Nicotine Cravings</a:t>
                      </a:r>
                    </a:p>
                  </a:txBody>
                  <a:tcPr marL="85450" marR="85450" marT="42725" marB="42725"/>
                </a:tc>
                <a:tc>
                  <a:txBody>
                    <a:bodyPr/>
                    <a:lstStyle/>
                    <a:p>
                      <a:r>
                        <a:rPr lang="en-GB" sz="1700" dirty="0"/>
                        <a:t>Information about nicotine dependence and suppor</a:t>
                      </a:r>
                      <a:r>
                        <a:rPr lang="en-GB" sz="1700"/>
                        <a:t>t from a trusted adult or health professional.</a:t>
                      </a:r>
                      <a:endParaRPr lang="en-GB" sz="1700" dirty="0"/>
                    </a:p>
                  </a:txBody>
                  <a:tcPr marL="85450" marR="85450" marT="42725" marB="42725"/>
                </a:tc>
                <a:extLst>
                  <a:ext uri="{0D108BD9-81ED-4DB2-BD59-A6C34878D82A}">
                    <a16:rowId xmlns:a16="http://schemas.microsoft.com/office/drawing/2014/main" val="2503271633"/>
                  </a:ext>
                </a:extLst>
              </a:tr>
              <a:tr h="632331">
                <a:tc>
                  <a:txBody>
                    <a:bodyPr/>
                    <a:lstStyle/>
                    <a:p>
                      <a:r>
                        <a:rPr lang="en-GB" sz="1700"/>
                        <a:t>Stress</a:t>
                      </a:r>
                    </a:p>
                  </a:txBody>
                  <a:tcPr marL="85450" marR="85450" marT="42725" marB="42725"/>
                </a:tc>
                <a:tc>
                  <a:txBody>
                    <a:bodyPr/>
                    <a:lstStyle/>
                    <a:p>
                      <a:r>
                        <a:rPr lang="en-GB" sz="1700" dirty="0"/>
                        <a:t>Introduce healthier coping strategies and signpost appropriate </a:t>
                      </a:r>
                      <a:r>
                        <a:rPr lang="en-GB" sz="1700" dirty="0" err="1"/>
                        <a:t>suuport</a:t>
                      </a:r>
                      <a:r>
                        <a:rPr lang="en-GB" sz="1700" dirty="0"/>
                        <a:t>.</a:t>
                      </a:r>
                    </a:p>
                  </a:txBody>
                  <a:tcPr marL="85450" marR="85450" marT="42725" marB="42725"/>
                </a:tc>
                <a:extLst>
                  <a:ext uri="{0D108BD9-81ED-4DB2-BD59-A6C34878D82A}">
                    <a16:rowId xmlns:a16="http://schemas.microsoft.com/office/drawing/2014/main" val="2492098483"/>
                  </a:ext>
                </a:extLst>
              </a:tr>
              <a:tr h="628952">
                <a:tc>
                  <a:txBody>
                    <a:bodyPr/>
                    <a:lstStyle/>
                    <a:p>
                      <a:r>
                        <a:rPr lang="en-GB" sz="1700"/>
                        <a:t>Low Confidence </a:t>
                      </a:r>
                    </a:p>
                  </a:txBody>
                  <a:tcPr marL="85450" marR="85450" marT="42725" marB="42725"/>
                </a:tc>
                <a:tc>
                  <a:txBody>
                    <a:bodyPr/>
                    <a:lstStyle/>
                    <a:p>
                      <a:r>
                        <a:rPr lang="en-GB" sz="1700" dirty="0"/>
                        <a:t>Positive peer role models and achievable </a:t>
                      </a:r>
                      <a:r>
                        <a:rPr lang="en-GB" sz="1700"/>
                        <a:t>vape-free goals</a:t>
                      </a:r>
                      <a:endParaRPr lang="en-GB" sz="1700" dirty="0"/>
                    </a:p>
                  </a:txBody>
                  <a:tcPr marL="85450" marR="85450" marT="42725" marB="42725"/>
                </a:tc>
                <a:extLst>
                  <a:ext uri="{0D108BD9-81ED-4DB2-BD59-A6C34878D82A}">
                    <a16:rowId xmlns:a16="http://schemas.microsoft.com/office/drawing/2014/main" val="4089996855"/>
                  </a:ext>
                </a:extLst>
              </a:tr>
            </a:tbl>
          </a:graphicData>
        </a:graphic>
      </p:graphicFrame>
      <p:pic>
        <p:nvPicPr>
          <p:cNvPr id="3" name="Picture 2">
            <a:extLst>
              <a:ext uri="{FF2B5EF4-FFF2-40B4-BE49-F238E27FC236}">
                <a16:creationId xmlns:a16="http://schemas.microsoft.com/office/drawing/2014/main" id="{00408DDC-C4E3-681D-7D28-6A61CE5ED198}"/>
              </a:ext>
            </a:extLst>
          </p:cNvPr>
          <p:cNvPicPr>
            <a:picLocks noChangeAspect="1"/>
          </p:cNvPicPr>
          <p:nvPr/>
        </p:nvPicPr>
        <p:blipFill>
          <a:blip r:embed="rId2"/>
          <a:stretch>
            <a:fillRect/>
          </a:stretch>
        </p:blipFill>
        <p:spPr>
          <a:xfrm>
            <a:off x="107605" y="1887956"/>
            <a:ext cx="4190208" cy="4462043"/>
          </a:xfrm>
          <a:prstGeom prst="rect">
            <a:avLst/>
          </a:prstGeom>
        </p:spPr>
      </p:pic>
      <p:sp>
        <p:nvSpPr>
          <p:cNvPr id="8" name="TextBox 7">
            <a:extLst>
              <a:ext uri="{FF2B5EF4-FFF2-40B4-BE49-F238E27FC236}">
                <a16:creationId xmlns:a16="http://schemas.microsoft.com/office/drawing/2014/main" id="{CAF951FD-30F6-F43C-2E71-3D295CE5FA79}"/>
              </a:ext>
            </a:extLst>
          </p:cNvPr>
          <p:cNvSpPr txBox="1"/>
          <p:nvPr/>
        </p:nvSpPr>
        <p:spPr>
          <a:xfrm>
            <a:off x="6434666" y="6301619"/>
            <a:ext cx="250371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aseline="0">
                <a:latin typeface="Goudy Old Style"/>
              </a:rPr>
              <a:t>(McCauley et al., 2023).</a:t>
            </a:r>
            <a:r>
              <a:rPr lang="en-US" sz="1400">
                <a:latin typeface="Goudy Old Style"/>
                <a:ea typeface="Goudy Old Style"/>
                <a:cs typeface="Goudy Old Style"/>
              </a:rPr>
              <a:t>​</a:t>
            </a:r>
            <a:endParaRPr lang="en-US"/>
          </a:p>
        </p:txBody>
      </p:sp>
    </p:spTree>
    <p:extLst>
      <p:ext uri="{BB962C8B-B14F-4D97-AF65-F5344CB8AC3E}">
        <p14:creationId xmlns:p14="http://schemas.microsoft.com/office/powerpoint/2010/main" val="3424486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3B00F37-0460-66FF-0058-A54D1C4D8DFB}"/>
              </a:ext>
            </a:extLst>
          </p:cNvPr>
          <p:cNvSpPr>
            <a:spLocks noGrp="1"/>
          </p:cNvSpPr>
          <p:nvPr>
            <p:ph type="title"/>
          </p:nvPr>
        </p:nvSpPr>
        <p:spPr>
          <a:xfrm>
            <a:off x="731520" y="365760"/>
            <a:ext cx="10741152" cy="1132258"/>
          </a:xfrm>
        </p:spPr>
        <p:txBody>
          <a:bodyPr vert="horz" lIns="91440" tIns="45720" rIns="91440" bIns="45720" rtlCol="0" anchor="b">
            <a:normAutofit/>
          </a:bodyPr>
          <a:lstStyle/>
          <a:p>
            <a:r>
              <a:rPr lang="en-US" kern="1200" cap="all" baseline="0">
                <a:latin typeface="+mj-lt"/>
                <a:ea typeface="+mj-ea"/>
                <a:cs typeface="+mj-cs"/>
              </a:rPr>
              <a:t>Conclusion</a:t>
            </a:r>
          </a:p>
        </p:txBody>
      </p:sp>
      <p:sp>
        <p:nvSpPr>
          <p:cNvPr id="14" name="Content Placeholder 3">
            <a:extLst>
              <a:ext uri="{FF2B5EF4-FFF2-40B4-BE49-F238E27FC236}">
                <a16:creationId xmlns:a16="http://schemas.microsoft.com/office/drawing/2014/main" id="{942336F2-54AF-BC85-AE7E-05A1B317C6C7}"/>
              </a:ext>
            </a:extLst>
          </p:cNvPr>
          <p:cNvSpPr>
            <a:spLocks noGrp="1"/>
          </p:cNvSpPr>
          <p:nvPr>
            <p:ph sz="quarter" idx="15"/>
          </p:nvPr>
        </p:nvSpPr>
        <p:spPr>
          <a:xfrm>
            <a:off x="131474" y="2104352"/>
            <a:ext cx="5157187" cy="3763963"/>
          </a:xfrm>
        </p:spPr>
        <p:txBody>
          <a:bodyPr vert="horz" lIns="91440" tIns="45720" rIns="91440" bIns="45720" rtlCol="0">
            <a:normAutofit/>
          </a:bodyPr>
          <a:lstStyle/>
          <a:p>
            <a:pPr marL="285750" indent="-285750">
              <a:buChar char="•"/>
            </a:pPr>
            <a:r>
              <a:rPr lang="en-US"/>
              <a:t>Vaping can pose health risks to young people aged 11-17.</a:t>
            </a:r>
          </a:p>
          <a:p>
            <a:pPr marL="285750" indent="-285750">
              <a:buChar char="•"/>
            </a:pPr>
            <a:r>
              <a:rPr lang="en-US" dirty="0"/>
              <a:t>Peer pressure, social norms and nicotine dependence can make </a:t>
            </a:r>
            <a:r>
              <a:rPr lang="en-US"/>
              <a:t>behavior</a:t>
            </a:r>
            <a:r>
              <a:rPr lang="en-US" dirty="0"/>
              <a:t> change difficult.</a:t>
            </a:r>
          </a:p>
          <a:p>
            <a:pPr marL="285750" indent="-285750">
              <a:buChar char="•"/>
            </a:pPr>
            <a:r>
              <a:rPr lang="en-US"/>
              <a:t>Our campaign will use education and practical support to encourage healthier choices.</a:t>
            </a:r>
          </a:p>
          <a:p>
            <a:pPr marL="285750" indent="-285750">
              <a:buChar char="•"/>
            </a:pPr>
            <a:endParaRPr lang="en-US"/>
          </a:p>
          <a:p>
            <a:r>
              <a:rPr lang="en-US"/>
              <a:t>Our campaign goal is to make choosing a vape free lifestyle easier for young people.</a:t>
            </a:r>
          </a:p>
        </p:txBody>
      </p:sp>
      <p:sp>
        <p:nvSpPr>
          <p:cNvPr id="4" name="TextBox 3">
            <a:extLst>
              <a:ext uri="{FF2B5EF4-FFF2-40B4-BE49-F238E27FC236}">
                <a16:creationId xmlns:a16="http://schemas.microsoft.com/office/drawing/2014/main" id="{6BA27B90-F3D8-5757-FD8C-99C0DFE8C274}"/>
              </a:ext>
            </a:extLst>
          </p:cNvPr>
          <p:cNvSpPr txBox="1"/>
          <p:nvPr/>
        </p:nvSpPr>
        <p:spPr>
          <a:xfrm>
            <a:off x="6617239" y="779242"/>
            <a:ext cx="5183188" cy="559834"/>
          </a:xfrm>
          <a:prstGeom prst="rect">
            <a:avLst/>
          </a:prstGeom>
          <a:solidFill>
            <a:srgbClr val="FFC000"/>
          </a:solidFill>
          <a:ln>
            <a:solidFill>
              <a:srgbClr val="FF0000"/>
            </a:solidFill>
          </a:ln>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buSzPct val="80000"/>
            </a:pPr>
            <a:r>
              <a:rPr lang="en-US" sz="2000" cap="all"/>
              <a:t>"</a:t>
            </a:r>
            <a:r>
              <a:rPr lang="en-US" sz="2000" b="0" kern="1200" cap="all" baseline="0">
                <a:latin typeface="+mn-lt"/>
                <a:ea typeface="+mn-ea"/>
                <a:cs typeface="+mn-cs"/>
              </a:rPr>
              <a:t>Choose health, not vapes</a:t>
            </a:r>
            <a:r>
              <a:rPr lang="en-US" sz="2000" cap="all"/>
              <a:t>!"</a:t>
            </a:r>
            <a:endParaRPr lang="en-US" sz="2000" b="0" kern="1200" cap="all" baseline="0">
              <a:latin typeface="+mn-lt"/>
              <a:ea typeface="+mn-ea"/>
              <a:cs typeface="+mn-cs"/>
            </a:endParaRPr>
          </a:p>
        </p:txBody>
      </p:sp>
      <p:sp>
        <p:nvSpPr>
          <p:cNvPr id="6" name="Date Placeholder 5">
            <a:extLst>
              <a:ext uri="{FF2B5EF4-FFF2-40B4-BE49-F238E27FC236}">
                <a16:creationId xmlns:a16="http://schemas.microsoft.com/office/drawing/2014/main" id="{17EB46C5-8D7F-47F9-D3FA-0922C19BDBD3}"/>
              </a:ext>
            </a:extLst>
          </p:cNvPr>
          <p:cNvSpPr>
            <a:spLocks noGrp="1"/>
          </p:cNvSpPr>
          <p:nvPr>
            <p:ph type="dt" sz="half" idx="10"/>
          </p:nvPr>
        </p:nvSpPr>
        <p:spPr>
          <a:xfrm rot="5400000">
            <a:off x="10425981" y="4687095"/>
            <a:ext cx="2706690" cy="365125"/>
          </a:xfrm>
        </p:spPr>
        <p:txBody>
          <a:bodyPr vert="horz" lIns="91440" tIns="45720" rIns="91440" bIns="45720" rtlCol="0" anchor="ctr">
            <a:normAutofit/>
          </a:bodyPr>
          <a:lstStyle/>
          <a:p>
            <a:pPr>
              <a:spcAft>
                <a:spcPts val="600"/>
              </a:spcAft>
            </a:pPr>
            <a:fld id="{9E765B10-D26A-480A-9509-A9831C5E60D8}" type="datetime1">
              <a:rPr lang="en-US" smtClean="0"/>
              <a:pPr>
                <a:spcAft>
                  <a:spcPts val="600"/>
                </a:spcAft>
              </a:pPr>
              <a:t>10/26/2026</a:t>
            </a:fld>
            <a:endParaRPr lang="en-US"/>
          </a:p>
        </p:txBody>
      </p:sp>
      <p:sp>
        <p:nvSpPr>
          <p:cNvPr id="7" name="Slide Number Placeholder 6">
            <a:extLst>
              <a:ext uri="{FF2B5EF4-FFF2-40B4-BE49-F238E27FC236}">
                <a16:creationId xmlns:a16="http://schemas.microsoft.com/office/drawing/2014/main" id="{CA258E9F-0798-D3DF-80AC-3D9BFE74B6FB}"/>
              </a:ext>
            </a:extLst>
          </p:cNvPr>
          <p:cNvSpPr>
            <a:spLocks noGrp="1"/>
          </p:cNvSpPr>
          <p:nvPr>
            <p:ph type="sldNum" sz="quarter" idx="12"/>
          </p:nvPr>
        </p:nvSpPr>
        <p:spPr>
          <a:xfrm>
            <a:off x="11512296" y="6356350"/>
            <a:ext cx="574620" cy="365125"/>
          </a:xfrm>
        </p:spPr>
        <p:txBody>
          <a:bodyPr vert="horz" lIns="91440" tIns="45720" rIns="91440" bIns="45720" rtlCol="0" anchor="ctr">
            <a:normAutofit/>
          </a:bodyPr>
          <a:lstStyle/>
          <a:p>
            <a:pPr>
              <a:spcAft>
                <a:spcPts val="600"/>
              </a:spcAft>
            </a:pPr>
            <a:fld id="{CC057153-B650-4DEB-B370-79DDCFDCE934}" type="slidenum">
              <a:rPr lang="en-US" smtClean="0"/>
              <a:pPr>
                <a:spcAft>
                  <a:spcPts val="600"/>
                </a:spcAft>
              </a:pPr>
              <a:t>24</a:t>
            </a:fld>
            <a:endParaRPr lang="en-US"/>
          </a:p>
        </p:txBody>
      </p:sp>
      <p:pic>
        <p:nvPicPr>
          <p:cNvPr id="5" name="Picture 4" descr="A shopping cart full of colorful pens&#10;&#10;AI-generated content may be incorrect.">
            <a:extLst>
              <a:ext uri="{FF2B5EF4-FFF2-40B4-BE49-F238E27FC236}">
                <a16:creationId xmlns:a16="http://schemas.microsoft.com/office/drawing/2014/main" id="{6E5D973C-205F-0D42-CD95-9C98CD01E145}"/>
              </a:ext>
            </a:extLst>
          </p:cNvPr>
          <p:cNvPicPr>
            <a:picLocks noChangeAspect="1"/>
          </p:cNvPicPr>
          <p:nvPr/>
        </p:nvPicPr>
        <p:blipFill>
          <a:blip r:embed="rId2"/>
          <a:stretch>
            <a:fillRect/>
          </a:stretch>
        </p:blipFill>
        <p:spPr>
          <a:xfrm>
            <a:off x="6224283" y="2101782"/>
            <a:ext cx="5863753" cy="3886606"/>
          </a:xfrm>
          <a:prstGeom prst="rect">
            <a:avLst/>
          </a:prstGeom>
        </p:spPr>
      </p:pic>
    </p:spTree>
    <p:extLst>
      <p:ext uri="{BB962C8B-B14F-4D97-AF65-F5344CB8AC3E}">
        <p14:creationId xmlns:p14="http://schemas.microsoft.com/office/powerpoint/2010/main" val="2557107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8A8F-00AE-6876-EC0E-875E46D8411A}"/>
              </a:ext>
            </a:extLst>
          </p:cNvPr>
          <p:cNvSpPr>
            <a:spLocks noGrp="1"/>
          </p:cNvSpPr>
          <p:nvPr>
            <p:ph type="title"/>
          </p:nvPr>
        </p:nvSpPr>
        <p:spPr>
          <a:xfrm>
            <a:off x="731519" y="-3695"/>
            <a:ext cx="8656813" cy="712774"/>
          </a:xfrm>
        </p:spPr>
        <p:txBody>
          <a:bodyPr anchor="b">
            <a:normAutofit/>
          </a:bodyPr>
          <a:lstStyle/>
          <a:p>
            <a:r>
              <a:rPr lang="en-GB"/>
              <a:t>Final Group Reference list</a:t>
            </a:r>
          </a:p>
        </p:txBody>
      </p:sp>
      <p:sp>
        <p:nvSpPr>
          <p:cNvPr id="4" name="Content Placeholder 3">
            <a:extLst>
              <a:ext uri="{FF2B5EF4-FFF2-40B4-BE49-F238E27FC236}">
                <a16:creationId xmlns:a16="http://schemas.microsoft.com/office/drawing/2014/main" id="{50DCB35E-A567-AB2A-91FF-9751C8A2EF67}"/>
              </a:ext>
            </a:extLst>
          </p:cNvPr>
          <p:cNvSpPr>
            <a:spLocks noGrp="1"/>
          </p:cNvSpPr>
          <p:nvPr>
            <p:ph idx="1"/>
          </p:nvPr>
        </p:nvSpPr>
        <p:spPr>
          <a:xfrm>
            <a:off x="8521" y="728886"/>
            <a:ext cx="12076940" cy="6098526"/>
          </a:xfrm>
        </p:spPr>
        <p:txBody>
          <a:bodyPr vert="horz" lIns="91440" tIns="45720" rIns="91440" bIns="45720" rtlCol="0" anchor="t">
            <a:normAutofit/>
          </a:bodyPr>
          <a:lstStyle/>
          <a:p>
            <a:r>
              <a:rPr lang="en-GB" sz="1200" dirty="0">
                <a:latin typeface="Arial"/>
                <a:cs typeface="Arial"/>
              </a:rPr>
              <a:t>Avenues Recovery (2026) </a:t>
            </a:r>
            <a:r>
              <a:rPr lang="en-GB" sz="1200" i="1" dirty="0">
                <a:latin typeface="Arial"/>
                <a:cs typeface="Arial"/>
              </a:rPr>
              <a:t>Short-term risks of vaping infographic</a:t>
            </a:r>
            <a:r>
              <a:rPr lang="en-GB" sz="1200" dirty="0">
                <a:latin typeface="Arial"/>
                <a:cs typeface="Arial"/>
              </a:rPr>
              <a:t> [Infographic]. Available at: </a:t>
            </a:r>
            <a:r>
              <a:rPr lang="en-GB" sz="1200" dirty="0">
                <a:latin typeface="Arial"/>
                <a:cs typeface="Arial"/>
                <a:hlinkClick r:id="rId2"/>
              </a:rPr>
              <a:t>https://www.avenuesrecovery.com/hs-fs/hubfs/UK-1111%20-%20Suri%20S%20V1.9.jpg?width=880&amp;height=580&amp;name=UK-1111%20-%20Suri%20S%20V1.9.jpg</a:t>
            </a:r>
            <a:r>
              <a:rPr lang="en-GB" sz="1200" dirty="0">
                <a:latin typeface="Arial"/>
                <a:cs typeface="Arial"/>
              </a:rPr>
              <a:t> (Accessed: 24 October 2026).</a:t>
            </a:r>
            <a:br>
              <a:rPr lang="en-US" dirty="0"/>
            </a:br>
            <a:r>
              <a:rPr lang="en-GB" sz="1200" dirty="0">
                <a:latin typeface="Arial"/>
                <a:cs typeface="Arial"/>
              </a:rPr>
              <a:t>Ajzen, I. (1991) ‘The theory of planned </a:t>
            </a:r>
            <a:r>
              <a:rPr lang="en-GB" sz="1200" dirty="0" err="1">
                <a:latin typeface="Arial"/>
                <a:cs typeface="Arial"/>
              </a:rPr>
              <a:t>behavior</a:t>
            </a:r>
            <a:r>
              <a:rPr lang="en-GB" sz="1200" dirty="0">
                <a:latin typeface="Arial"/>
                <a:cs typeface="Arial"/>
              </a:rPr>
              <a:t>’, </a:t>
            </a:r>
            <a:r>
              <a:rPr lang="en-GB" sz="1200" i="1" dirty="0">
                <a:latin typeface="Arial"/>
                <a:cs typeface="Arial"/>
              </a:rPr>
              <a:t>Organizational </a:t>
            </a:r>
            <a:r>
              <a:rPr lang="en-GB" sz="1200" i="1" dirty="0" err="1">
                <a:latin typeface="Arial"/>
                <a:cs typeface="Arial"/>
              </a:rPr>
              <a:t>Behavior</a:t>
            </a:r>
            <a:r>
              <a:rPr lang="en-GB" sz="1200" i="1" dirty="0">
                <a:latin typeface="Arial"/>
                <a:cs typeface="Arial"/>
              </a:rPr>
              <a:t> and Human Decision Processes</a:t>
            </a:r>
            <a:r>
              <a:rPr lang="en-GB" sz="1200" dirty="0">
                <a:latin typeface="Arial"/>
                <a:cs typeface="Arial"/>
              </a:rPr>
              <a:t>, 50(2), pp. 179–211. Available at: </a:t>
            </a:r>
            <a:r>
              <a:rPr lang="en-GB" sz="1200" dirty="0">
                <a:latin typeface="Arial"/>
                <a:cs typeface="Arial"/>
                <a:hlinkClick r:id="rId3"/>
              </a:rPr>
              <a:t>https://doi.org/10.1016/0749-5978(91)90020-T</a:t>
            </a:r>
            <a:r>
              <a:rPr lang="en-GB" sz="1200" dirty="0">
                <a:latin typeface="Arial"/>
                <a:cs typeface="Arial"/>
              </a:rPr>
              <a:t>.</a:t>
            </a:r>
            <a:endParaRPr lang="en-US" sz="1200">
              <a:latin typeface="Arial"/>
              <a:cs typeface="Arial"/>
            </a:endParaRPr>
          </a:p>
          <a:p>
            <a:r>
              <a:rPr lang="en-GB" sz="1200">
                <a:latin typeface="Arial"/>
                <a:cs typeface="Arial"/>
              </a:rPr>
              <a:t>ASH (2024a) </a:t>
            </a:r>
            <a:r>
              <a:rPr lang="en-GB" sz="1200" i="1">
                <a:latin typeface="Arial"/>
                <a:cs typeface="Arial"/>
              </a:rPr>
              <a:t>New data reveals continued concerns regarding youth vaping: ASH calls for urgent government action</a:t>
            </a:r>
            <a:r>
              <a:rPr lang="en-GB" sz="1200">
                <a:latin typeface="Arial"/>
                <a:cs typeface="Arial"/>
              </a:rPr>
              <a:t>. Available at: </a:t>
            </a:r>
            <a:r>
              <a:rPr lang="en-GB" sz="1200" dirty="0">
                <a:latin typeface="Arial"/>
                <a:cs typeface="Arial"/>
                <a:hlinkClick r:id="rId4"/>
              </a:rPr>
              <a:t>https://ash.org.uk/media-centre/news/press-releases/new-data-reveals-continued-concerns-regarding-youth-vaping-ash-calls-for-urgent-government-action</a:t>
            </a:r>
            <a:r>
              <a:rPr lang="en-GB" sz="1200">
                <a:latin typeface="Arial"/>
                <a:cs typeface="Arial"/>
              </a:rPr>
              <a:t> (Accessed: 2 October 2026).</a:t>
            </a:r>
            <a:endParaRPr lang="en-GB" sz="1200" dirty="0">
              <a:latin typeface="Arial"/>
              <a:cs typeface="Arial"/>
            </a:endParaRPr>
          </a:p>
          <a:p>
            <a:r>
              <a:rPr lang="en-GB" sz="1200">
                <a:latin typeface="Arial"/>
                <a:cs typeface="Arial"/>
              </a:rPr>
              <a:t>ASH (2024b) </a:t>
            </a:r>
            <a:r>
              <a:rPr lang="en-GB" sz="1200" i="1">
                <a:latin typeface="Arial"/>
                <a:cs typeface="Arial"/>
              </a:rPr>
              <a:t>Use of e-cigarettes among young people in Great Britain</a:t>
            </a:r>
            <a:r>
              <a:rPr lang="en-GB" sz="1200">
                <a:latin typeface="Arial"/>
                <a:cs typeface="Arial"/>
              </a:rPr>
              <a:t>. Available at: </a:t>
            </a:r>
            <a:r>
              <a:rPr lang="en-GB" sz="1200" dirty="0">
                <a:latin typeface="Arial"/>
                <a:cs typeface="Arial"/>
                <a:hlinkClick r:id="rId5"/>
              </a:rPr>
              <a:t>https://ash.org.uk/resources/view/use-of-e-cigarettes-among-young-people-in-great-britain</a:t>
            </a:r>
            <a:r>
              <a:rPr lang="en-GB" sz="1200" dirty="0">
                <a:latin typeface="Arial"/>
                <a:cs typeface="Arial"/>
              </a:rPr>
              <a:t> </a:t>
            </a:r>
            <a:r>
              <a:rPr lang="en-GB" sz="1200">
                <a:latin typeface="Arial"/>
                <a:cs typeface="Arial"/>
              </a:rPr>
              <a:t>(Accessed: 15 October 2026).</a:t>
            </a:r>
          </a:p>
          <a:p>
            <a:r>
              <a:rPr lang="en-GB" sz="1200">
                <a:latin typeface="Arial"/>
                <a:cs typeface="Arial"/>
              </a:rPr>
              <a:t>Bandura, A. (1986) ‘The explanatory and predictive scope of self-efficacy theory’, </a:t>
            </a:r>
            <a:r>
              <a:rPr lang="en-GB" sz="1200" i="1">
                <a:latin typeface="Arial"/>
                <a:cs typeface="Arial"/>
              </a:rPr>
              <a:t>Journal of Social and Clinical Psychology</a:t>
            </a:r>
            <a:r>
              <a:rPr lang="en-GB" sz="1200">
                <a:latin typeface="Arial"/>
                <a:cs typeface="Arial"/>
              </a:rPr>
              <a:t>, 4(3), pp. 359–373. Available at: </a:t>
            </a:r>
            <a:r>
              <a:rPr lang="en-GB" sz="1200" dirty="0">
                <a:latin typeface="Arial"/>
                <a:cs typeface="Arial"/>
                <a:hlinkClick r:id="rId6"/>
              </a:rPr>
              <a:t>https://doi.org/10.1521/jscp.1986.4.3.359</a:t>
            </a:r>
            <a:r>
              <a:rPr lang="en-GB" sz="1200" dirty="0">
                <a:latin typeface="Arial"/>
                <a:cs typeface="Arial"/>
              </a:rPr>
              <a:t>.</a:t>
            </a:r>
          </a:p>
          <a:p>
            <a:r>
              <a:rPr lang="en-GB" sz="1200">
                <a:latin typeface="Arial"/>
                <a:cs typeface="Arial"/>
              </a:rPr>
              <a:t>Catch My Breath Youth Vaping Prevention Program (2026) [Photograph]. Maricopa County. Available at: </a:t>
            </a:r>
            <a:r>
              <a:rPr lang="en-GB" sz="1200" dirty="0">
                <a:latin typeface="Arial"/>
                <a:cs typeface="Arial"/>
                <a:hlinkClick r:id="rId7"/>
              </a:rPr>
              <a:t>https://www.maricopa.gov/ImageRepository/Document?documentId=93679</a:t>
            </a:r>
            <a:r>
              <a:rPr lang="en-GB" sz="1200">
                <a:latin typeface="Arial"/>
                <a:cs typeface="Arial"/>
              </a:rPr>
              <a:t> (Accessed: 24 October 2026).</a:t>
            </a:r>
            <a:endParaRPr lang="en-US" sz="1200">
              <a:latin typeface="Arial"/>
              <a:cs typeface="Arial"/>
            </a:endParaRPr>
          </a:p>
          <a:p>
            <a:r>
              <a:rPr lang="en-GB" sz="1200">
                <a:latin typeface="Arial"/>
                <a:cs typeface="Arial"/>
              </a:rPr>
              <a:t>Central Coast Health Promotion Service (2024) </a:t>
            </a:r>
            <a:r>
              <a:rPr lang="en-GB" sz="1200" i="1">
                <a:latin typeface="Arial"/>
                <a:cs typeface="Arial"/>
              </a:rPr>
              <a:t>Say no to vaping</a:t>
            </a:r>
            <a:r>
              <a:rPr lang="en-GB" sz="1200">
                <a:latin typeface="Arial"/>
                <a:cs typeface="Arial"/>
              </a:rPr>
              <a:t> [Online image]. Available at: </a:t>
            </a:r>
            <a:r>
              <a:rPr lang="en-GB" sz="1200" dirty="0">
                <a:latin typeface="Arial"/>
                <a:cs typeface="Arial"/>
                <a:hlinkClick r:id="rId8"/>
              </a:rPr>
              <a:t>https://www.healthpromotion.com.au/programs-and-projects/say-no-to-vaping/</a:t>
            </a:r>
            <a:r>
              <a:rPr lang="en-GB" sz="1200" dirty="0">
                <a:latin typeface="Arial"/>
                <a:cs typeface="Arial"/>
              </a:rPr>
              <a:t> </a:t>
            </a:r>
            <a:r>
              <a:rPr lang="en-GB" sz="1200">
                <a:latin typeface="Arial"/>
                <a:cs typeface="Arial"/>
              </a:rPr>
              <a:t>(Accessed: 23 October 2026).</a:t>
            </a:r>
            <a:endParaRPr lang="en-US" sz="1200">
              <a:latin typeface="Arial"/>
              <a:cs typeface="Arial"/>
            </a:endParaRPr>
          </a:p>
          <a:p>
            <a:r>
              <a:rPr lang="en-GB" sz="1200">
                <a:latin typeface="Arial"/>
                <a:cs typeface="Arial"/>
              </a:rPr>
              <a:t>CDC (2024) </a:t>
            </a:r>
            <a:r>
              <a:rPr lang="en-GB" sz="1200" i="1">
                <a:latin typeface="Arial"/>
                <a:cs typeface="Arial"/>
              </a:rPr>
              <a:t>Empower vape-free youth campaign</a:t>
            </a:r>
            <a:r>
              <a:rPr lang="en-GB" sz="1200">
                <a:latin typeface="Arial"/>
                <a:cs typeface="Arial"/>
              </a:rPr>
              <a:t>. Available at: </a:t>
            </a:r>
            <a:r>
              <a:rPr lang="en-GB" sz="1200" dirty="0">
                <a:latin typeface="Arial"/>
                <a:cs typeface="Arial"/>
                <a:hlinkClick r:id="rId9"/>
              </a:rPr>
              <a:t>https://www.cdc.gov/tobacco/e-cigarettes/empower-vape-free-youth-campaign.html</a:t>
            </a:r>
            <a:r>
              <a:rPr lang="en-GB" sz="1200">
                <a:latin typeface="Arial"/>
                <a:cs typeface="Arial"/>
              </a:rPr>
              <a:t> (Accessed: 15 October 2026).</a:t>
            </a:r>
            <a:endParaRPr lang="en-US" sz="1200">
              <a:latin typeface="Arial"/>
              <a:cs typeface="Arial"/>
            </a:endParaRPr>
          </a:p>
          <a:p>
            <a:r>
              <a:rPr lang="en-GB" sz="1200">
                <a:latin typeface="Arial"/>
                <a:cs typeface="Arial"/>
              </a:rPr>
              <a:t>CDC (2025a) </a:t>
            </a:r>
            <a:r>
              <a:rPr lang="en-GB" sz="1200" i="1">
                <a:latin typeface="Arial"/>
                <a:cs typeface="Arial"/>
              </a:rPr>
              <a:t>Health effects of vaping</a:t>
            </a:r>
            <a:r>
              <a:rPr lang="en-GB" sz="1200">
                <a:latin typeface="Arial"/>
                <a:cs typeface="Arial"/>
              </a:rPr>
              <a:t>. Available at: </a:t>
            </a:r>
            <a:r>
              <a:rPr lang="en-GB" sz="1200" dirty="0">
                <a:latin typeface="Arial"/>
                <a:cs typeface="Arial"/>
                <a:hlinkClick r:id="rId10"/>
              </a:rPr>
              <a:t>https://www.cdc.gov/tobacco/e-cigarettes/health-effects.html</a:t>
            </a:r>
            <a:r>
              <a:rPr lang="en-GB" sz="1200">
                <a:latin typeface="Arial"/>
                <a:cs typeface="Arial"/>
              </a:rPr>
              <a:t> (Accessed: 15 October 2026).</a:t>
            </a:r>
            <a:endParaRPr lang="en-US" sz="1200">
              <a:latin typeface="Arial"/>
              <a:cs typeface="Arial"/>
            </a:endParaRPr>
          </a:p>
          <a:p>
            <a:r>
              <a:rPr lang="en-GB" sz="1200">
                <a:latin typeface="Arial"/>
                <a:cs typeface="Arial"/>
              </a:rPr>
              <a:t>CDC (2025b) </a:t>
            </a:r>
            <a:r>
              <a:rPr lang="en-GB" sz="1200" i="1">
                <a:latin typeface="Arial"/>
                <a:cs typeface="Arial"/>
              </a:rPr>
              <a:t>Why do youth vape?</a:t>
            </a:r>
            <a:r>
              <a:rPr lang="en-GB" sz="1200">
                <a:latin typeface="Arial"/>
                <a:cs typeface="Arial"/>
              </a:rPr>
              <a:t> [Image]. Available at: </a:t>
            </a:r>
            <a:r>
              <a:rPr lang="en-GB" sz="1200" dirty="0">
                <a:latin typeface="Arial"/>
                <a:cs typeface="Arial"/>
                <a:hlinkClick r:id="rId11"/>
              </a:rPr>
              <a:t>https://www.cdc.gov/tobacco/media/images/2024/05/46742_C-100_Why-do-youth-vape.jpg</a:t>
            </a:r>
            <a:r>
              <a:rPr lang="en-GB" sz="1200">
                <a:latin typeface="Arial"/>
                <a:cs typeface="Arial"/>
              </a:rPr>
              <a:t> (Accessed: 24 October 2026).</a:t>
            </a:r>
            <a:endParaRPr lang="en-US" sz="1200">
              <a:latin typeface="Arial"/>
              <a:cs typeface="Arial"/>
            </a:endParaRPr>
          </a:p>
          <a:p>
            <a:r>
              <a:rPr lang="en-GB" sz="1200">
                <a:latin typeface="Arial"/>
                <a:cs typeface="Arial"/>
              </a:rPr>
              <a:t>Ecigclick.co.uk (2024) </a:t>
            </a:r>
            <a:r>
              <a:rPr lang="en-GB" sz="1200" i="1">
                <a:latin typeface="Arial"/>
                <a:cs typeface="Arial"/>
              </a:rPr>
              <a:t>Youth vaping and cigarette use trends</a:t>
            </a:r>
            <a:r>
              <a:rPr lang="en-GB" sz="1200">
                <a:latin typeface="Arial"/>
                <a:cs typeface="Arial"/>
              </a:rPr>
              <a:t> [Chart]. Available at: </a:t>
            </a:r>
            <a:r>
              <a:rPr lang="en-GB" sz="1200" dirty="0">
                <a:latin typeface="Arial"/>
                <a:cs typeface="Arial"/>
                <a:hlinkClick r:id="rId12"/>
              </a:rPr>
              <a:t>https://www.ecigclick.co.uk/wp-content/uploads/2024/05/ash-survey-2024-youth-rates.png</a:t>
            </a:r>
            <a:r>
              <a:rPr lang="en-GB" sz="1200" dirty="0">
                <a:latin typeface="Arial"/>
                <a:cs typeface="Arial"/>
              </a:rPr>
              <a:t> </a:t>
            </a:r>
            <a:r>
              <a:rPr lang="en-GB" sz="1200">
                <a:latin typeface="Arial"/>
                <a:cs typeface="Arial"/>
              </a:rPr>
              <a:t>(Accessed: 24 October 2026).</a:t>
            </a:r>
            <a:endParaRPr lang="en-US" sz="120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p:txBody>
      </p:sp>
      <p:sp>
        <p:nvSpPr>
          <p:cNvPr id="5" name="Date Placeholder 4">
            <a:extLst>
              <a:ext uri="{FF2B5EF4-FFF2-40B4-BE49-F238E27FC236}">
                <a16:creationId xmlns:a16="http://schemas.microsoft.com/office/drawing/2014/main" id="{5844C00C-5A3B-3210-A690-6C1C640A4DC4}"/>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B0ADC593-EA98-4C39-A75F-3F3A9C691019}" type="datetime1">
              <a:rPr lang="en-US" smtClean="0"/>
              <a:pPr>
                <a:spcAft>
                  <a:spcPts val="600"/>
                </a:spcAft>
              </a:pPr>
              <a:t>10/26/2026</a:t>
            </a:fld>
            <a:endParaRPr lang="en-US"/>
          </a:p>
        </p:txBody>
      </p:sp>
      <p:sp>
        <p:nvSpPr>
          <p:cNvPr id="6" name="Slide Number Placeholder 5">
            <a:extLst>
              <a:ext uri="{FF2B5EF4-FFF2-40B4-BE49-F238E27FC236}">
                <a16:creationId xmlns:a16="http://schemas.microsoft.com/office/drawing/2014/main" id="{99D767C6-9E1E-58F5-0207-7C56A39E469E}"/>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25</a:t>
            </a:fld>
            <a:endParaRPr lang="en-US"/>
          </a:p>
        </p:txBody>
      </p:sp>
    </p:spTree>
    <p:extLst>
      <p:ext uri="{BB962C8B-B14F-4D97-AF65-F5344CB8AC3E}">
        <p14:creationId xmlns:p14="http://schemas.microsoft.com/office/powerpoint/2010/main" val="2541433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0AC695D-CCB3-C10B-098D-DFF612803AEB}"/>
              </a:ext>
            </a:extLst>
          </p:cNvPr>
          <p:cNvSpPr>
            <a:spLocks noGrp="1"/>
          </p:cNvSpPr>
          <p:nvPr>
            <p:ph idx="1"/>
          </p:nvPr>
        </p:nvSpPr>
        <p:spPr>
          <a:xfrm>
            <a:off x="-20584" y="6030"/>
            <a:ext cx="12235503" cy="6686506"/>
          </a:xfrm>
        </p:spPr>
        <p:txBody>
          <a:bodyPr vert="horz" lIns="91440" tIns="45720" rIns="91440" bIns="45720" rtlCol="0" anchor="t">
            <a:normAutofit/>
          </a:bodyPr>
          <a:lstStyle/>
          <a:p>
            <a:r>
              <a:rPr lang="en-GB" sz="1100" i="0" dirty="0" err="1">
                <a:latin typeface="Arial"/>
                <a:ea typeface="Helvetica Neue"/>
                <a:cs typeface="Arial"/>
              </a:rPr>
              <a:t>Isba</a:t>
            </a:r>
            <a:r>
              <a:rPr lang="en-GB" sz="1100" i="0" dirty="0">
                <a:latin typeface="Arial"/>
                <a:ea typeface="Helvetica Neue"/>
                <a:cs typeface="Arial"/>
              </a:rPr>
              <a:t>, R., Brennan, L., Lunn, J. and Brewster, L. (2025) ‘Vaping-associated nicotine dependence among children and young people in the United Kingdom: time to act’, </a:t>
            </a:r>
            <a:r>
              <a:rPr lang="en-GB" sz="1100" i="1" dirty="0">
                <a:latin typeface="Arial"/>
                <a:ea typeface="Helvetica Neue"/>
                <a:cs typeface="Arial"/>
              </a:rPr>
              <a:t>Perspectives in Public Health</a:t>
            </a:r>
            <a:r>
              <a:rPr lang="en-GB" sz="1100" i="0" dirty="0">
                <a:latin typeface="Arial"/>
                <a:ea typeface="Helvetica Neue"/>
                <a:cs typeface="Arial"/>
              </a:rPr>
              <a:t>, 145(2), pp. 73–75. Available at: </a:t>
            </a:r>
            <a:r>
              <a:rPr lang="en-GB" sz="1100" i="0" dirty="0">
                <a:latin typeface="Arial"/>
                <a:ea typeface="Helvetica Neue"/>
                <a:cs typeface="Arial"/>
                <a:hlinkClick r:id="rId2"/>
              </a:rPr>
              <a:t>https://doi.org/10.1177/17579139251317835</a:t>
            </a:r>
            <a:r>
              <a:rPr lang="en-GB" sz="1100" i="0" dirty="0">
                <a:latin typeface="Arial"/>
                <a:ea typeface="Helvetica Neue"/>
                <a:cs typeface="Arial"/>
              </a:rPr>
              <a:t>.</a:t>
            </a:r>
          </a:p>
          <a:p>
            <a:r>
              <a:rPr lang="en-GB" sz="1100" i="0">
                <a:latin typeface="Arial"/>
                <a:ea typeface="Helvetica Neue"/>
                <a:cs typeface="Arial"/>
              </a:rPr>
              <a:t>Isomer (2026) </a:t>
            </a:r>
            <a:r>
              <a:rPr lang="en-GB" sz="1100" i="1">
                <a:latin typeface="Arial"/>
                <a:ea typeface="Helvetica Neue"/>
                <a:cs typeface="Arial"/>
              </a:rPr>
              <a:t>Stop vaping before it stops you</a:t>
            </a:r>
            <a:r>
              <a:rPr lang="en-GB" sz="1100" i="0">
                <a:latin typeface="Arial"/>
                <a:ea typeface="Helvetica Neue"/>
                <a:cs typeface="Arial"/>
              </a:rPr>
              <a:t> [Photograph]. Available at: </a:t>
            </a:r>
            <a:r>
              <a:rPr lang="en-GB" sz="1100" i="0" dirty="0">
                <a:latin typeface="Arial"/>
                <a:ea typeface="Helvetica Neue"/>
                <a:cs typeface="Arial"/>
                <a:hlinkClick r:id="rId3">
                  <a:extLst>
                    <a:ext uri="{A12FA001-AC4F-418D-AE19-62706E023703}">
                      <ahyp:hlinkClr xmlns:ahyp="http://schemas.microsoft.com/office/drawing/2018/hyperlinkcolor" val="tx"/>
                    </a:ext>
                  </a:extLst>
                </a:hlinkClick>
              </a:rPr>
              <a:t>https://isomer-user-content.by.gov.sg/34/52dc1dc2-f8c1-4131-a49d-d917f98509b6/MDDI-MICROSITEIMAGES_THUMBNAIL-ICU.jpg</a:t>
            </a:r>
            <a:r>
              <a:rPr lang="en-GB" sz="1100">
                <a:latin typeface="Arial"/>
                <a:ea typeface="Helvetica Neue"/>
                <a:cs typeface="Arial"/>
              </a:rPr>
              <a:t> </a:t>
            </a:r>
            <a:r>
              <a:rPr lang="en-GB" sz="1100" i="0">
                <a:latin typeface="Arial"/>
                <a:ea typeface="Helvetica Neue"/>
                <a:cs typeface="Arial"/>
              </a:rPr>
              <a:t>(Accessed: 24 October 2026).</a:t>
            </a:r>
            <a:endParaRPr lang="en-GB" sz="1100">
              <a:latin typeface="Arial"/>
              <a:cs typeface="Arial"/>
            </a:endParaRPr>
          </a:p>
          <a:p>
            <a:r>
              <a:rPr lang="en-GB" sz="1100" i="1">
                <a:latin typeface="Arial"/>
                <a:ea typeface="Helvetica Neue"/>
                <a:cs typeface="Arial"/>
              </a:rPr>
              <a:t>Let’s talk about vaping: Guide for teens</a:t>
            </a:r>
            <a:r>
              <a:rPr lang="en-GB" sz="1100" i="0">
                <a:latin typeface="Arial"/>
                <a:ea typeface="Helvetica Neue"/>
                <a:cs typeface="Arial"/>
              </a:rPr>
              <a:t> (2026) [Illustration]. Amazon. Available at: </a:t>
            </a:r>
            <a:r>
              <a:rPr lang="en-GB" sz="1100" i="0" dirty="0">
                <a:latin typeface="Arial"/>
                <a:ea typeface="Helvetica Neue"/>
                <a:cs typeface="Arial"/>
                <a:hlinkClick r:id="rId4">
                  <a:extLst>
                    <a:ext uri="{A12FA001-AC4F-418D-AE19-62706E023703}">
                      <ahyp:hlinkClr xmlns:ahyp="http://schemas.microsoft.com/office/drawing/2018/hyperlinkcolor" val="tx"/>
                    </a:ext>
                  </a:extLst>
                </a:hlinkClick>
              </a:rPr>
              <a:t>https://m.media-amazon.com/images/I/81OEGmBTPpL.</a:t>
            </a:r>
            <a:r>
              <a:rPr lang="en-GB" sz="1100" i="1" dirty="0">
                <a:latin typeface="Arial"/>
                <a:ea typeface="Helvetica Neue"/>
                <a:cs typeface="Arial"/>
                <a:hlinkClick r:id="rId4">
                  <a:extLst>
                    <a:ext uri="{A12FA001-AC4F-418D-AE19-62706E023703}">
                      <ahyp:hlinkClr xmlns:ahyp="http://schemas.microsoft.com/office/drawing/2018/hyperlinkcolor" val="tx"/>
                    </a:ext>
                  </a:extLst>
                </a:hlinkClick>
              </a:rPr>
              <a:t>SL1500</a:t>
            </a:r>
            <a:r>
              <a:rPr lang="en-GB" sz="1100" i="0" dirty="0">
                <a:latin typeface="Arial"/>
                <a:ea typeface="Helvetica Neue"/>
                <a:cs typeface="Arial"/>
                <a:hlinkClick r:id="rId4">
                  <a:extLst>
                    <a:ext uri="{A12FA001-AC4F-418D-AE19-62706E023703}">
                      <ahyp:hlinkClr xmlns:ahyp="http://schemas.microsoft.com/office/drawing/2018/hyperlinkcolor" val="tx"/>
                    </a:ext>
                  </a:extLst>
                </a:hlinkClick>
              </a:rPr>
              <a:t>.jpg</a:t>
            </a:r>
            <a:r>
              <a:rPr lang="en-GB" sz="1100">
                <a:latin typeface="Arial"/>
                <a:ea typeface="Helvetica Neue"/>
                <a:cs typeface="Arial"/>
              </a:rPr>
              <a:t> </a:t>
            </a:r>
            <a:r>
              <a:rPr lang="en-GB" sz="1100" i="0">
                <a:latin typeface="Arial"/>
                <a:ea typeface="Helvetica Neue"/>
                <a:cs typeface="Arial"/>
              </a:rPr>
              <a:t>(Accessed: 24 October 2026).</a:t>
            </a:r>
            <a:endParaRPr lang="en-GB" sz="1100">
              <a:latin typeface="Arial"/>
              <a:cs typeface="Arial"/>
            </a:endParaRPr>
          </a:p>
          <a:p>
            <a:r>
              <a:rPr lang="en-GB" sz="1100" i="0">
                <a:latin typeface="Arial"/>
                <a:ea typeface="Helvetica Neue"/>
                <a:cs typeface="Arial"/>
              </a:rPr>
              <a:t>Local Government Association (2026) </a:t>
            </a:r>
            <a:r>
              <a:rPr lang="en-GB" sz="1100" i="1">
                <a:latin typeface="Arial"/>
                <a:ea typeface="Helvetica Neue"/>
                <a:cs typeface="Arial"/>
              </a:rPr>
              <a:t>A whole household approach to young people’s mental health: A ‘must know’ guide for local councillors</a:t>
            </a:r>
            <a:r>
              <a:rPr lang="en-GB" sz="1100" i="0">
                <a:latin typeface="Arial"/>
                <a:ea typeface="Helvetica Neue"/>
                <a:cs typeface="Arial"/>
              </a:rPr>
              <a:t>. Available at: </a:t>
            </a:r>
            <a:r>
              <a:rPr lang="en-GB" sz="1100" i="0" dirty="0">
                <a:latin typeface="Arial"/>
                <a:ea typeface="Helvetica Neue"/>
                <a:cs typeface="Arial"/>
                <a:hlinkClick r:id="rId5"/>
              </a:rPr>
              <a:t>https://www.local.gov.uk/publications/whole-household-approach-young-peoples-mental-health-must-know-guide-local-councillors</a:t>
            </a:r>
            <a:r>
              <a:rPr lang="en-GB" sz="1100" dirty="0">
                <a:latin typeface="Arial"/>
                <a:ea typeface="Helvetica Neue"/>
                <a:cs typeface="Arial"/>
              </a:rPr>
              <a:t> </a:t>
            </a:r>
            <a:r>
              <a:rPr lang="en-GB" sz="1100" i="0">
                <a:latin typeface="Arial"/>
                <a:ea typeface="Helvetica Neue"/>
                <a:cs typeface="Arial"/>
              </a:rPr>
              <a:t>(Accessed: 2 October 2026).</a:t>
            </a:r>
            <a:endParaRPr lang="en-GB" sz="1100">
              <a:latin typeface="Arial"/>
              <a:cs typeface="Arial"/>
            </a:endParaRPr>
          </a:p>
          <a:p>
            <a:r>
              <a:rPr lang="en-GB" sz="1100" i="0">
                <a:latin typeface="Arial"/>
                <a:ea typeface="Helvetica Neue"/>
                <a:cs typeface="Arial"/>
              </a:rPr>
              <a:t>McCauley, D., Lung, H., Baiocchi, M., Gerbert, S. and Halpern-Felsher, B. (2026) ‘Reach and impact of You and Me, Together Vape-Free: A school-based e-cigarette prevention curriculum for elementary, middle, and high school students’, </a:t>
            </a:r>
            <a:r>
              <a:rPr lang="en-GB" sz="1100" i="1">
                <a:latin typeface="Arial"/>
                <a:ea typeface="Helvetica Neue"/>
                <a:cs typeface="Arial"/>
              </a:rPr>
              <a:t>Preventive Medicine Reports</a:t>
            </a:r>
            <a:r>
              <a:rPr lang="en-GB" sz="1100" i="0">
                <a:latin typeface="Arial"/>
                <a:ea typeface="Helvetica Neue"/>
                <a:cs typeface="Arial"/>
              </a:rPr>
              <a:t>, 65, article 103453. Available at: </a:t>
            </a:r>
            <a:r>
              <a:rPr lang="en-GB" sz="1100" i="0" dirty="0">
                <a:latin typeface="Arial"/>
                <a:ea typeface="Helvetica Neue"/>
                <a:cs typeface="Arial"/>
                <a:hlinkClick r:id="rId6"/>
              </a:rPr>
              <a:t>https://doi.org/10.1016/j.pmedr.2026.103453</a:t>
            </a:r>
            <a:r>
              <a:rPr lang="en-GB" sz="1100" i="0" dirty="0">
                <a:latin typeface="Arial"/>
                <a:ea typeface="Helvetica Neue"/>
                <a:cs typeface="Arial"/>
              </a:rPr>
              <a:t>.</a:t>
            </a:r>
          </a:p>
          <a:p>
            <a:r>
              <a:rPr lang="en-GB" sz="1100" i="0">
                <a:latin typeface="Arial"/>
                <a:ea typeface="Helvetica Neue"/>
                <a:cs typeface="Arial"/>
              </a:rPr>
              <a:t>NHS (2025) </a:t>
            </a:r>
            <a:r>
              <a:rPr lang="en-GB" sz="1100" i="1">
                <a:latin typeface="Arial"/>
                <a:ea typeface="Helvetica Neue"/>
                <a:cs typeface="Arial"/>
              </a:rPr>
              <a:t>Smoking, drinking and drug use among young people in England, 2023</a:t>
            </a:r>
            <a:r>
              <a:rPr lang="en-GB" sz="1100" i="0">
                <a:latin typeface="Arial"/>
                <a:ea typeface="Helvetica Neue"/>
                <a:cs typeface="Arial"/>
              </a:rPr>
              <a:t>. Available at: </a:t>
            </a:r>
            <a:r>
              <a:rPr lang="en-GB" sz="1100" i="0" dirty="0">
                <a:latin typeface="Arial"/>
                <a:ea typeface="Helvetica Neue"/>
                <a:cs typeface="Arial"/>
                <a:hlinkClick r:id="rId7">
                  <a:extLst>
                    <a:ext uri="{A12FA001-AC4F-418D-AE19-62706E023703}">
                      <ahyp:hlinkClr xmlns:ahyp="http://schemas.microsoft.com/office/drawing/2018/hyperlinkcolor" val="tx"/>
                    </a:ext>
                  </a:extLst>
                </a:hlinkClick>
              </a:rPr>
              <a:t>https://digital.nhs.uk/data-and-information/publications/statistical/smoking-drinking-and-drug-use-among-young-people-in-england/2023</a:t>
            </a:r>
            <a:r>
              <a:rPr lang="en-GB" sz="1100">
                <a:latin typeface="Arial"/>
                <a:ea typeface="Helvetica Neue"/>
                <a:cs typeface="Arial"/>
              </a:rPr>
              <a:t> </a:t>
            </a:r>
            <a:r>
              <a:rPr lang="en-GB" sz="1100" i="0">
                <a:latin typeface="Arial"/>
                <a:ea typeface="Helvetica Neue"/>
                <a:cs typeface="Arial"/>
              </a:rPr>
              <a:t>(Accessed: 15 October 2026).</a:t>
            </a:r>
            <a:endParaRPr lang="en-GB" sz="1100">
              <a:latin typeface="Arial"/>
              <a:cs typeface="Arial"/>
            </a:endParaRPr>
          </a:p>
          <a:p>
            <a:r>
              <a:rPr lang="en-GB" sz="1100" i="0" dirty="0">
                <a:latin typeface="Arial"/>
                <a:ea typeface="Helvetica Neue"/>
                <a:cs typeface="Arial"/>
              </a:rPr>
              <a:t>Oyella, P., Gilchrist, F.J., </a:t>
            </a:r>
            <a:r>
              <a:rPr lang="en-GB" sz="1100" i="0" dirty="0" err="1">
                <a:latin typeface="Arial"/>
                <a:ea typeface="Helvetica Neue"/>
                <a:cs typeface="Arial"/>
              </a:rPr>
              <a:t>Talawila</a:t>
            </a:r>
            <a:r>
              <a:rPr lang="en-GB" sz="1100" i="0" dirty="0">
                <a:latin typeface="Arial"/>
                <a:ea typeface="Helvetica Neue"/>
                <a:cs typeface="Arial"/>
              </a:rPr>
              <a:t> Da Camara, N., Mwape, A., McKean, M., </a:t>
            </a:r>
            <a:r>
              <a:rPr lang="en-GB" sz="1100" i="0" dirty="0" err="1">
                <a:latin typeface="Arial"/>
                <a:ea typeface="Helvetica Neue"/>
                <a:cs typeface="Arial"/>
              </a:rPr>
              <a:t>Isba</a:t>
            </a:r>
            <a:r>
              <a:rPr lang="en-GB" sz="1100" i="0" dirty="0">
                <a:latin typeface="Arial"/>
                <a:ea typeface="Helvetica Neue"/>
                <a:cs typeface="Arial"/>
              </a:rPr>
              <a:t>, R., </a:t>
            </a:r>
            <a:r>
              <a:rPr lang="en-GB" sz="1100" i="0" dirty="0" err="1">
                <a:latin typeface="Arial"/>
                <a:ea typeface="Helvetica Neue"/>
                <a:cs typeface="Arial"/>
              </a:rPr>
              <a:t>Osinibi</a:t>
            </a:r>
            <a:r>
              <a:rPr lang="en-GB" sz="1100" i="0" dirty="0">
                <a:latin typeface="Arial"/>
                <a:ea typeface="Helvetica Neue"/>
                <a:cs typeface="Arial"/>
              </a:rPr>
              <a:t>, M., Lam, O. and Carroll, W. (2026) ‘Impacts of vaping on children and young people: a systematic review’, </a:t>
            </a:r>
            <a:r>
              <a:rPr lang="en-GB" sz="1100" i="1" dirty="0">
                <a:latin typeface="Arial"/>
                <a:ea typeface="Helvetica Neue"/>
                <a:cs typeface="Arial"/>
              </a:rPr>
              <a:t>Archives of Disease in Childhood</a:t>
            </a:r>
            <a:r>
              <a:rPr lang="en-GB" sz="1100" i="0" dirty="0">
                <a:latin typeface="Arial"/>
                <a:ea typeface="Helvetica Neue"/>
                <a:cs typeface="Arial"/>
              </a:rPr>
              <a:t>. Available at: </a:t>
            </a:r>
            <a:r>
              <a:rPr lang="en-GB" sz="1100" i="0" dirty="0">
                <a:latin typeface="Arial"/>
                <a:ea typeface="Helvetica Neue"/>
                <a:cs typeface="Arial"/>
                <a:hlinkClick r:id="rId8">
                  <a:extLst>
                    <a:ext uri="{A12FA001-AC4F-418D-AE19-62706E023703}">
                      <ahyp:hlinkClr xmlns:ahyp="http://schemas.microsoft.com/office/drawing/2018/hyperlinkcolor" val="tx"/>
                    </a:ext>
                  </a:extLst>
                </a:hlinkClick>
              </a:rPr>
              <a:t>https://doi.org/10.1136/archdischild-2025-330125</a:t>
            </a:r>
            <a:r>
              <a:rPr lang="en-GB" sz="1100" dirty="0">
                <a:latin typeface="Arial"/>
                <a:ea typeface="Helvetica Neue"/>
                <a:cs typeface="Arial"/>
              </a:rPr>
              <a:t> </a:t>
            </a:r>
            <a:r>
              <a:rPr lang="en-GB" sz="1100" i="0" dirty="0">
                <a:latin typeface="Arial"/>
                <a:ea typeface="Helvetica Neue"/>
                <a:cs typeface="Arial"/>
              </a:rPr>
              <a:t>(Accessed: 15 October 2026).</a:t>
            </a:r>
            <a:endParaRPr lang="en-GB" sz="1100">
              <a:latin typeface="Arial"/>
              <a:cs typeface="Arial"/>
            </a:endParaRPr>
          </a:p>
          <a:p>
            <a:r>
              <a:rPr lang="en-GB" sz="1100" i="0">
                <a:latin typeface="Arial"/>
                <a:ea typeface="Helvetica Neue"/>
                <a:cs typeface="Arial"/>
              </a:rPr>
              <a:t>Positive Choices (2026) </a:t>
            </a:r>
            <a:r>
              <a:rPr lang="en-GB" sz="1100" i="1">
                <a:latin typeface="Arial"/>
                <a:ea typeface="Helvetica Neue"/>
                <a:cs typeface="Arial"/>
              </a:rPr>
              <a:t>Immediate and long-term effects of vaping</a:t>
            </a:r>
            <a:r>
              <a:rPr lang="en-GB" sz="1100" i="0">
                <a:latin typeface="Arial"/>
                <a:ea typeface="Helvetica Neue"/>
                <a:cs typeface="Arial"/>
              </a:rPr>
              <a:t> [Infographic]. Available at: </a:t>
            </a:r>
            <a:r>
              <a:rPr lang="en-GB" sz="1100" i="0" dirty="0">
                <a:latin typeface="Arial"/>
                <a:ea typeface="Helvetica Neue"/>
                <a:cs typeface="Arial"/>
                <a:hlinkClick r:id="rId9">
                  <a:extLst>
                    <a:ext uri="{A12FA001-AC4F-418D-AE19-62706E023703}">
                      <ahyp:hlinkClr xmlns:ahyp="http://schemas.microsoft.com/office/drawing/2018/hyperlinkcolor" val="tx"/>
                    </a:ext>
                  </a:extLst>
                </a:hlinkClick>
              </a:rPr>
              <a:t>https://positivechoices.org.au/img/library/E-cigarettes-9uNlM.png</a:t>
            </a:r>
            <a:r>
              <a:rPr lang="en-GB" sz="1100">
                <a:latin typeface="Arial"/>
                <a:ea typeface="Helvetica Neue"/>
                <a:cs typeface="Arial"/>
              </a:rPr>
              <a:t> </a:t>
            </a:r>
            <a:r>
              <a:rPr lang="en-GB" sz="1100" i="0">
                <a:latin typeface="Arial"/>
                <a:ea typeface="Helvetica Neue"/>
                <a:cs typeface="Arial"/>
              </a:rPr>
              <a:t>(Accessed: 24 October 2026).</a:t>
            </a:r>
            <a:endParaRPr lang="en-GB" sz="1100">
              <a:latin typeface="Arial"/>
              <a:cs typeface="Arial"/>
            </a:endParaRPr>
          </a:p>
          <a:p>
            <a:r>
              <a:rPr lang="en-GB" sz="1100" i="0">
                <a:latin typeface="Arial"/>
                <a:ea typeface="Helvetica Neue"/>
                <a:cs typeface="Arial"/>
              </a:rPr>
              <a:t>Prime Plus Medical (2023) [Image of a child vaping]. Available at: </a:t>
            </a:r>
            <a:r>
              <a:rPr lang="en-GB" sz="1100" i="0" dirty="0">
                <a:latin typeface="Arial"/>
                <a:ea typeface="Helvetica Neue"/>
                <a:cs typeface="Arial"/>
                <a:hlinkClick r:id="rId10">
                  <a:extLst>
                    <a:ext uri="{A12FA001-AC4F-418D-AE19-62706E023703}">
                      <ahyp:hlinkClr xmlns:ahyp="http://schemas.microsoft.com/office/drawing/2018/hyperlinkcolor" val="tx"/>
                    </a:ext>
                  </a:extLst>
                </a:hlinkClick>
              </a:rPr>
              <a:t>https://www.primeplusmed.com/wp-content/uploads/2023/10/child-vaping-1-scaled.jpg</a:t>
            </a:r>
            <a:r>
              <a:rPr lang="en-GB" sz="1100">
                <a:latin typeface="Arial"/>
                <a:ea typeface="Helvetica Neue"/>
                <a:cs typeface="Arial"/>
              </a:rPr>
              <a:t> </a:t>
            </a:r>
            <a:r>
              <a:rPr lang="en-GB" sz="1100" i="0">
                <a:latin typeface="Arial"/>
                <a:ea typeface="Helvetica Neue"/>
                <a:cs typeface="Arial"/>
              </a:rPr>
              <a:t>(Accessed: 24 October 2026).</a:t>
            </a:r>
            <a:endParaRPr lang="en-GB" sz="1100">
              <a:latin typeface="Arial"/>
              <a:cs typeface="Arial"/>
            </a:endParaRPr>
          </a:p>
          <a:p>
            <a:r>
              <a:rPr lang="en-GB" sz="1100" i="0">
                <a:latin typeface="Arial"/>
                <a:ea typeface="Helvetica Neue"/>
                <a:cs typeface="Arial"/>
              </a:rPr>
              <a:t>Royal College of Paediatrics and Child Health (RCPCH) (2025) </a:t>
            </a:r>
            <a:r>
              <a:rPr lang="en-GB" sz="1100" i="1">
                <a:latin typeface="Arial"/>
                <a:ea typeface="Helvetica Neue"/>
                <a:cs typeface="Arial"/>
              </a:rPr>
              <a:t>Policy briefing: Vaping in young people</a:t>
            </a:r>
            <a:r>
              <a:rPr lang="en-GB" sz="1100" i="0">
                <a:latin typeface="Arial"/>
                <a:ea typeface="Helvetica Neue"/>
                <a:cs typeface="Arial"/>
              </a:rPr>
              <a:t>. Available at: </a:t>
            </a:r>
            <a:r>
              <a:rPr lang="en-GB" sz="1100" i="0" dirty="0">
                <a:latin typeface="Arial"/>
                <a:ea typeface="Helvetica Neue"/>
                <a:cs typeface="Arial"/>
                <a:hlinkClick r:id="rId11">
                  <a:extLst>
                    <a:ext uri="{A12FA001-AC4F-418D-AE19-62706E023703}">
                      <ahyp:hlinkClr xmlns:ahyp="http://schemas.microsoft.com/office/drawing/2018/hyperlinkcolor" val="tx"/>
                    </a:ext>
                  </a:extLst>
                </a:hlinkClick>
              </a:rPr>
              <a:t>https://www.rcpch.ac.uk/resources/policy-briefing-vaping-young-people</a:t>
            </a:r>
            <a:r>
              <a:rPr lang="en-GB" sz="1100">
                <a:latin typeface="Arial"/>
                <a:ea typeface="Helvetica Neue"/>
                <a:cs typeface="Arial"/>
              </a:rPr>
              <a:t> </a:t>
            </a:r>
            <a:r>
              <a:rPr lang="en-GB" sz="1100" i="0">
                <a:latin typeface="Arial"/>
                <a:ea typeface="Helvetica Neue"/>
                <a:cs typeface="Arial"/>
              </a:rPr>
              <a:t>(Accessed: 2 October 2026).</a:t>
            </a:r>
          </a:p>
          <a:p>
            <a:r>
              <a:rPr lang="en-GB" sz="1100">
                <a:latin typeface="Arial"/>
                <a:cs typeface="Arial"/>
              </a:rPr>
              <a:t>Royal College of Paediatrics and Child Health (RCPCH) (2026) </a:t>
            </a:r>
            <a:r>
              <a:rPr lang="en-GB" sz="1100" i="1">
                <a:latin typeface="Arial"/>
                <a:cs typeface="Arial"/>
              </a:rPr>
              <a:t>Vaping and smoking</a:t>
            </a:r>
            <a:r>
              <a:rPr lang="en-GB" sz="1100">
                <a:latin typeface="Arial"/>
                <a:cs typeface="Arial"/>
              </a:rPr>
              <a:t>. Available at: </a:t>
            </a:r>
            <a:r>
              <a:rPr lang="en-GB" sz="1100" dirty="0">
                <a:latin typeface="Arial"/>
                <a:cs typeface="Arial"/>
                <a:hlinkClick r:id="rId12"/>
              </a:rPr>
              <a:t>https://www.rcpch.ac.uk/work-we-do/state-of-child-health/vaping-smoking</a:t>
            </a:r>
            <a:r>
              <a:rPr lang="en-GB" sz="1100">
                <a:latin typeface="Arial"/>
                <a:cs typeface="Arial"/>
              </a:rPr>
              <a:t> (Accessed: 2 October 2026).</a:t>
            </a:r>
            <a:endParaRPr lang="en-US" sz="1100">
              <a:latin typeface="Arial"/>
              <a:cs typeface="Arial"/>
            </a:endParaRPr>
          </a:p>
          <a:p>
            <a:r>
              <a:rPr lang="en-GB" sz="1100">
                <a:latin typeface="Arial"/>
                <a:cs typeface="Arial"/>
              </a:rPr>
              <a:t>Snag Vape (2026) </a:t>
            </a:r>
            <a:r>
              <a:rPr lang="en-GB" sz="1100" i="1">
                <a:latin typeface="Arial"/>
                <a:cs typeface="Arial"/>
              </a:rPr>
              <a:t>Disposable vape recovery period illustration</a:t>
            </a:r>
            <a:r>
              <a:rPr lang="en-GB" sz="1100">
                <a:latin typeface="Arial"/>
                <a:cs typeface="Arial"/>
              </a:rPr>
              <a:t> [Illustration]. Available at: </a:t>
            </a:r>
            <a:r>
              <a:rPr lang="en-GB" sz="1100" dirty="0">
                <a:latin typeface="Arial"/>
                <a:cs typeface="Arial"/>
                <a:hlinkClick r:id="rId13"/>
              </a:rPr>
              <a:t>https://snagvape.com/wp-content/uploads/2026/01/disposable-vape-recovery-period-body-</a:t>
            </a:r>
            <a:r>
              <a:rPr lang="en-GB" sz="1100" dirty="0">
                <a:latin typeface="Arial"/>
                <a:cs typeface="Arial"/>
                <a:hlinkClick r:id="rId14"/>
              </a:rPr>
              <a:t>adjustment.webp</a:t>
            </a:r>
            <a:r>
              <a:rPr lang="en-GB" sz="1100">
                <a:latin typeface="Arial"/>
                <a:cs typeface="Arial"/>
              </a:rPr>
              <a:t> (Accessed: 24 October 2026).</a:t>
            </a:r>
          </a:p>
          <a:p>
            <a:r>
              <a:rPr lang="en-GB" sz="1100" dirty="0" err="1">
                <a:latin typeface="Arial"/>
                <a:cs typeface="Arial"/>
              </a:rPr>
              <a:t>TheDigiTeachers</a:t>
            </a:r>
            <a:r>
              <a:rPr lang="en-GB" sz="1100" dirty="0">
                <a:latin typeface="Arial"/>
                <a:cs typeface="Arial"/>
              </a:rPr>
              <a:t> (2024) </a:t>
            </a:r>
            <a:r>
              <a:rPr lang="en-GB" sz="1100" i="1" dirty="0">
                <a:latin typeface="Arial"/>
                <a:cs typeface="Arial"/>
              </a:rPr>
              <a:t>Students holding signs against vaping</a:t>
            </a:r>
            <a:r>
              <a:rPr lang="en-GB" sz="1100" dirty="0">
                <a:latin typeface="Arial"/>
                <a:cs typeface="Arial"/>
              </a:rPr>
              <a:t> [Photograph]. Available at: </a:t>
            </a:r>
            <a:r>
              <a:rPr lang="en-GB" sz="1100" dirty="0">
                <a:latin typeface="Arial"/>
                <a:cs typeface="Arial"/>
                <a:hlinkClick r:id="rId14"/>
              </a:rPr>
              <a:t>https://thedigiteachers.com/wp-content/uploads/2024/12/Providing-Support-for-Students-Struggling-with-Addiction-2048x1365.jpg</a:t>
            </a:r>
            <a:r>
              <a:rPr lang="en-GB" sz="1100" dirty="0">
                <a:latin typeface="Arial"/>
                <a:cs typeface="Arial"/>
              </a:rPr>
              <a:t> (Accessed: 24 October 2026).</a:t>
            </a:r>
            <a:endParaRPr lang="en-US" sz="1100" dirty="0">
              <a:latin typeface="Arial"/>
              <a:cs typeface="Arial"/>
            </a:endParaRPr>
          </a:p>
          <a:p>
            <a:r>
              <a:rPr lang="en-GB" sz="1100" dirty="0">
                <a:latin typeface="Arial"/>
                <a:cs typeface="Arial"/>
              </a:rPr>
              <a:t>View (2023) </a:t>
            </a:r>
            <a:r>
              <a:rPr lang="en-GB" sz="1100" i="1" dirty="0">
                <a:latin typeface="Arial"/>
                <a:cs typeface="Arial"/>
              </a:rPr>
              <a:t>Time up on vaping?</a:t>
            </a:r>
            <a:r>
              <a:rPr lang="en-GB" sz="1100" dirty="0">
                <a:latin typeface="Arial"/>
                <a:cs typeface="Arial"/>
              </a:rPr>
              <a:t> [Online image]. The </a:t>
            </a:r>
            <a:r>
              <a:rPr lang="en-GB" sz="1100" dirty="0" err="1">
                <a:latin typeface="Arial"/>
                <a:cs typeface="Arial"/>
              </a:rPr>
              <a:t>Playwork</a:t>
            </a:r>
            <a:r>
              <a:rPr lang="en-GB" sz="1100" dirty="0">
                <a:latin typeface="Arial"/>
                <a:cs typeface="Arial"/>
              </a:rPr>
              <a:t> Foundation. Available at: </a:t>
            </a:r>
            <a:r>
              <a:rPr lang="en-GB" sz="1100" dirty="0">
                <a:latin typeface="Arial"/>
                <a:cs typeface="Arial"/>
                <a:hlinkClick r:id="rId15"/>
              </a:rPr>
              <a:t>https://playwork.foundation/2023/11/17/vaping/</a:t>
            </a:r>
            <a:r>
              <a:rPr lang="en-GB" sz="1100" dirty="0">
                <a:latin typeface="Arial"/>
                <a:cs typeface="Arial"/>
              </a:rPr>
              <a:t> (Accessed: 23 October 2026).</a:t>
            </a:r>
            <a:endParaRPr lang="en-US" sz="1100" dirty="0">
              <a:latin typeface="Arial"/>
              <a:cs typeface="Arial"/>
            </a:endParaRPr>
          </a:p>
          <a:p>
            <a:endParaRPr lang="en-GB" sz="1100" dirty="0">
              <a:latin typeface="Arial"/>
              <a:cs typeface="Arial"/>
            </a:endParaRPr>
          </a:p>
          <a:p>
            <a:endParaRPr lang="en-GB" sz="1100" dirty="0">
              <a:latin typeface="Arial"/>
              <a:cs typeface="Arial"/>
            </a:endParaRPr>
          </a:p>
        </p:txBody>
      </p:sp>
      <p:sp>
        <p:nvSpPr>
          <p:cNvPr id="5" name="Date Placeholder 4">
            <a:extLst>
              <a:ext uri="{FF2B5EF4-FFF2-40B4-BE49-F238E27FC236}">
                <a16:creationId xmlns:a16="http://schemas.microsoft.com/office/drawing/2014/main" id="{6089B470-F975-34AB-F6ED-7A386CBDD4D2}"/>
              </a:ext>
            </a:extLst>
          </p:cNvPr>
          <p:cNvSpPr>
            <a:spLocks noGrp="1"/>
          </p:cNvSpPr>
          <p:nvPr>
            <p:ph type="dt" sz="half" idx="10"/>
          </p:nvPr>
        </p:nvSpPr>
        <p:spPr/>
        <p:txBody>
          <a:bodyPr/>
          <a:lstStyle/>
          <a:p>
            <a:fld id="{EEE6A364-A39C-470E-B89A-9BD899585684}" type="datetime1">
              <a:rPr lang="en-US" smtClean="0"/>
              <a:pPr/>
              <a:t>10/26/2026</a:t>
            </a:fld>
            <a:endParaRPr lang="en-US"/>
          </a:p>
        </p:txBody>
      </p:sp>
      <p:sp>
        <p:nvSpPr>
          <p:cNvPr id="6" name="Slide Number Placeholder 5">
            <a:extLst>
              <a:ext uri="{FF2B5EF4-FFF2-40B4-BE49-F238E27FC236}">
                <a16:creationId xmlns:a16="http://schemas.microsoft.com/office/drawing/2014/main" id="{8109843C-6FE3-4F31-45D9-082F42532B26}"/>
              </a:ext>
            </a:extLst>
          </p:cNvPr>
          <p:cNvSpPr>
            <a:spLocks noGrp="1"/>
          </p:cNvSpPr>
          <p:nvPr>
            <p:ph type="sldNum" sz="quarter" idx="12"/>
          </p:nvPr>
        </p:nvSpPr>
        <p:spPr/>
        <p:txBody>
          <a:bodyPr/>
          <a:lstStyle/>
          <a:p>
            <a:fld id="{CC057153-B650-4DEB-B370-79DDCFDCE934}" type="slidenum">
              <a:rPr lang="en-US" smtClean="0"/>
              <a:pPr/>
              <a:t>26</a:t>
            </a:fld>
            <a:endParaRPr lang="en-US"/>
          </a:p>
        </p:txBody>
      </p:sp>
    </p:spTree>
    <p:extLst>
      <p:ext uri="{BB962C8B-B14F-4D97-AF65-F5344CB8AC3E}">
        <p14:creationId xmlns:p14="http://schemas.microsoft.com/office/powerpoint/2010/main" val="3763873989"/>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design_win32_LW_V6" id="{76702E1B-643C-41F6-B804-84CD1831FE1D}" vid="{80EAE0FA-13D9-49AC-87DC-C29A48A869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484576-6FED-48EC-8561-A69AF722D2D1}">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17086CA-2203-47FE-BEEA-0085B9A2603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206D296-8D02-46EE-B1E6-63AA4461230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26</Slides>
  <Notes>9</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Archway</vt:lpstr>
      <vt:lpstr>Vape-Free Futures: Promoting Healthy Choices Among 11-17-Year-Olds </vt:lpstr>
      <vt:lpstr>Campaign Theme  </vt:lpstr>
      <vt:lpstr>Rationale for the Campaign</vt:lpstr>
      <vt:lpstr>Current trends among 11–17-year-olds </vt:lpstr>
      <vt:lpstr>Short‑Term Consequences of Vaping</vt:lpstr>
      <vt:lpstr>Long‑Term Consequences of Vaping</vt:lpstr>
      <vt:lpstr>Campaign Aim 1</vt:lpstr>
      <vt:lpstr>Campaign Aim 2</vt:lpstr>
      <vt:lpstr>Campaign Aim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Psychological Benefits Of Being Vape-Free</vt:lpstr>
      <vt:lpstr>Physical benefits of avoiding or stopping vaping.</vt:lpstr>
      <vt:lpstr>Social Benefits Of Being Vape-Free.</vt:lpstr>
      <vt:lpstr> Social Cognitive Theory – Bandura (1986)</vt:lpstr>
      <vt:lpstr>Theory Of Planned Behaviour – Ajzen (1991)</vt:lpstr>
      <vt:lpstr>Vaping barriers and campaign solutions </vt:lpstr>
      <vt:lpstr>Conclusion</vt:lpstr>
      <vt:lpstr>Final Group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180</cp:revision>
  <dcterms:created xsi:type="dcterms:W3CDTF">2026-10-20T23:48:07Z</dcterms:created>
  <dcterms:modified xsi:type="dcterms:W3CDTF">2026-10-26T12:51:16Z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