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60" r:id="rId3"/>
    <p:sldId id="258" r:id="rId4"/>
    <p:sldId id="257" r:id="rId5"/>
    <p:sldId id="259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0" autoAdjust="0"/>
    <p:restoredTop sz="94660"/>
  </p:normalViewPr>
  <p:slideViewPr>
    <p:cSldViewPr snapToGrid="0">
      <p:cViewPr varScale="1">
        <p:scale>
          <a:sx n="88" d="100"/>
          <a:sy n="88" d="100"/>
        </p:scale>
        <p:origin x="120" y="2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3/3/2017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3/3/2017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3/3/2017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3/3/2017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3/3/2017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3/3/2017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3/3/2017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3/3/2017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Hercules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48877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6350" y="542925"/>
            <a:ext cx="9639300" cy="577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959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3350" y="0"/>
            <a:ext cx="4438650" cy="56673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38100"/>
            <a:ext cx="3238500" cy="57054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2635" y="3345218"/>
            <a:ext cx="5911326" cy="35127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5005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6956696" cy="439782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01898" y="-37021"/>
            <a:ext cx="5190102" cy="47614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27171" y="2925254"/>
            <a:ext cx="3227614" cy="3932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702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910943" cy="349177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7488" y="0"/>
            <a:ext cx="6364512" cy="376713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42532" y="3491770"/>
            <a:ext cx="5603001" cy="33662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6765753"/>
      </p:ext>
    </p:extLst>
  </p:cSld>
  <p:clrMapOvr>
    <a:masterClrMapping/>
  </p:clrMapOvr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27</TotalTime>
  <Words>1</Words>
  <Application>Microsoft Office PowerPoint</Application>
  <PresentationFormat>Widescreen</PresentationFormat>
  <Paragraphs>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Corbel</vt:lpstr>
      <vt:lpstr>Wingdings 2</vt:lpstr>
      <vt:lpstr>Frame</vt:lpstr>
      <vt:lpstr>Hercules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Hercules</dc:title>
  <dc:creator>Fiona Mitchell</dc:creator>
  <cp:lastModifiedBy>Fiona Mitchell</cp:lastModifiedBy>
  <cp:revision>3</cp:revision>
  <dcterms:created xsi:type="dcterms:W3CDTF">2017-03-03T14:02:07Z</dcterms:created>
  <dcterms:modified xsi:type="dcterms:W3CDTF">2017-03-03T14:29:51Z</dcterms:modified>
</cp:coreProperties>
</file>