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4"/>
  </p:sldMasterIdLst>
  <p:sldIdLst>
    <p:sldId id="281" r:id="rId5"/>
    <p:sldId id="287" r:id="rId6"/>
    <p:sldId id="277" r:id="rId7"/>
    <p:sldId id="288" r:id="rId8"/>
    <p:sldId id="289" r:id="rId9"/>
    <p:sldId id="290" r:id="rId10"/>
    <p:sldId id="285" r:id="rId11"/>
    <p:sldId id="291"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64" userDrawn="1">
          <p15:clr>
            <a:srgbClr val="A4A3A4"/>
          </p15:clr>
        </p15:guide>
        <p15:guide id="3" pos="408" userDrawn="1">
          <p15:clr>
            <a:srgbClr val="A4A3A4"/>
          </p15:clr>
        </p15:guide>
        <p15:guide id="4" orient="horz" pos="432" userDrawn="1">
          <p15:clr>
            <a:srgbClr val="A4A3A4"/>
          </p15:clr>
        </p15:guide>
        <p15:guide id="5" pos="7272"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D3047"/>
    <a:srgbClr val="0B2B41"/>
    <a:srgbClr val="114263"/>
    <a:srgbClr val="401918"/>
    <a:srgbClr val="731F1C"/>
    <a:srgbClr val="AB678E"/>
    <a:srgbClr val="B2606E"/>
    <a:srgbClr val="CA929B"/>
    <a:srgbClr val="248CD2"/>
    <a:srgbClr val="C88E9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E8B1032C-EA38-4F05-BA0D-38AFFFC7BED3}">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93" autoAdjust="0"/>
    <p:restoredTop sz="94703" autoAdjust="0"/>
  </p:normalViewPr>
  <p:slideViewPr>
    <p:cSldViewPr snapToGrid="0">
      <p:cViewPr varScale="1">
        <p:scale>
          <a:sx n="115" d="100"/>
          <a:sy n="115" d="100"/>
        </p:scale>
        <p:origin x="372" y="108"/>
      </p:cViewPr>
      <p:guideLst>
        <p:guide orient="horz" pos="2160"/>
        <p:guide pos="3864"/>
        <p:guide pos="408"/>
        <p:guide orient="horz" pos="432"/>
        <p:guide pos="7272"/>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_01">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B305EBB3-0F16-4B63-82ED-191AB224B8E2}"/>
              </a:ext>
            </a:extLst>
          </p:cNvPr>
          <p:cNvSpPr/>
          <p:nvPr userDrawn="1"/>
        </p:nvSpPr>
        <p:spPr>
          <a:xfrm>
            <a:off x="6676569" y="0"/>
            <a:ext cx="3522381" cy="6858000"/>
          </a:xfrm>
          <a:custGeom>
            <a:avLst/>
            <a:gdLst>
              <a:gd name="connsiteX0" fmla="*/ 0 w 3522381"/>
              <a:gd name="connsiteY0" fmla="*/ 0 h 6858000"/>
              <a:gd name="connsiteX1" fmla="*/ 3522381 w 3522381"/>
              <a:gd name="connsiteY1" fmla="*/ 0 h 6858000"/>
              <a:gd name="connsiteX2" fmla="*/ 51547 w 3522381"/>
              <a:gd name="connsiteY2" fmla="*/ 6858000 h 6858000"/>
              <a:gd name="connsiteX3" fmla="*/ 0 w 352238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22381" h="6858000">
                <a:moveTo>
                  <a:pt x="0" y="0"/>
                </a:moveTo>
                <a:lnTo>
                  <a:pt x="3522381" y="0"/>
                </a:lnTo>
                <a:lnTo>
                  <a:pt x="51547" y="6858000"/>
                </a:lnTo>
                <a:lnTo>
                  <a:pt x="0" y="6858000"/>
                </a:lnTo>
                <a:close/>
              </a:path>
            </a:pathLst>
          </a:custGeom>
          <a:solidFill>
            <a:schemeClr val="bg1">
              <a:lumMod val="95000"/>
              <a:alpha val="7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sp>
        <p:nvSpPr>
          <p:cNvPr id="12" name="Picture Placeholder 11">
            <a:extLst>
              <a:ext uri="{FF2B5EF4-FFF2-40B4-BE49-F238E27FC236}">
                <a16:creationId xmlns:a16="http://schemas.microsoft.com/office/drawing/2014/main" id="{1A440F4A-C2AF-406D-B420-CCF52F447AC1}"/>
              </a:ext>
            </a:extLst>
          </p:cNvPr>
          <p:cNvSpPr>
            <a:spLocks noGrp="1"/>
          </p:cNvSpPr>
          <p:nvPr>
            <p:ph type="pic" sz="quarter" idx="10" hasCustomPrompt="1"/>
          </p:nvPr>
        </p:nvSpPr>
        <p:spPr>
          <a:xfrm>
            <a:off x="-1" y="0"/>
            <a:ext cx="6676568" cy="6858000"/>
          </a:xfrm>
        </p:spPr>
        <p:txBody>
          <a:bodyPr anchor="ctr" anchorCtr="1">
            <a:normAutofit/>
          </a:bodyPr>
          <a:lstStyle>
            <a:lvl1pPr marL="0" indent="0">
              <a:buNone/>
              <a:defRPr sz="2400">
                <a:solidFill>
                  <a:schemeClr val="bg1"/>
                </a:solidFill>
              </a:defRPr>
            </a:lvl1pPr>
          </a:lstStyle>
          <a:p>
            <a:r>
              <a:rPr lang="en-US" dirty="0"/>
              <a:t>Insert Image</a:t>
            </a:r>
            <a:endParaRPr lang="en-GB" dirty="0"/>
          </a:p>
        </p:txBody>
      </p:sp>
      <p:sp>
        <p:nvSpPr>
          <p:cNvPr id="2" name="Title 1">
            <a:extLst>
              <a:ext uri="{FF2B5EF4-FFF2-40B4-BE49-F238E27FC236}">
                <a16:creationId xmlns:a16="http://schemas.microsoft.com/office/drawing/2014/main" id="{C1744DE2-A455-46F2-BE15-959050C87CE4}"/>
              </a:ext>
            </a:extLst>
          </p:cNvPr>
          <p:cNvSpPr>
            <a:spLocks noGrp="1"/>
          </p:cNvSpPr>
          <p:nvPr>
            <p:ph type="ctrTitle" hasCustomPrompt="1"/>
          </p:nvPr>
        </p:nvSpPr>
        <p:spPr>
          <a:xfrm>
            <a:off x="7274144" y="1291772"/>
            <a:ext cx="4379976" cy="3611880"/>
          </a:xfrm>
        </p:spPr>
        <p:txBody>
          <a:bodyPr vert="horz" lIns="91440" tIns="45720" rIns="91440" bIns="45720" rtlCol="0" anchor="b" anchorCtr="1">
            <a:noAutofit/>
          </a:bodyPr>
          <a:lstStyle>
            <a:lvl1pPr>
              <a:defRPr lang="en-GB" dirty="0"/>
            </a:lvl1pPr>
          </a:lstStyle>
          <a:p>
            <a:pPr marL="0" lvl="0" algn="ctr"/>
            <a:r>
              <a:rPr lang="en-US" dirty="0"/>
              <a:t>TITLE</a:t>
            </a:r>
            <a:endParaRPr lang="en-GB" dirty="0"/>
          </a:p>
        </p:txBody>
      </p:sp>
      <p:sp>
        <p:nvSpPr>
          <p:cNvPr id="3" name="Subtitle 2">
            <a:extLst>
              <a:ext uri="{FF2B5EF4-FFF2-40B4-BE49-F238E27FC236}">
                <a16:creationId xmlns:a16="http://schemas.microsoft.com/office/drawing/2014/main" id="{AC9DE4F3-CE8F-41A0-BFDE-76D0DF1DF432}"/>
              </a:ext>
            </a:extLst>
          </p:cNvPr>
          <p:cNvSpPr>
            <a:spLocks noGrp="1"/>
          </p:cNvSpPr>
          <p:nvPr>
            <p:ph type="subTitle" idx="1" hasCustomPrompt="1"/>
          </p:nvPr>
        </p:nvSpPr>
        <p:spPr>
          <a:xfrm>
            <a:off x="7389079" y="5392401"/>
            <a:ext cx="4178808" cy="521208"/>
          </a:xfrm>
        </p:spPr>
        <p:txBody>
          <a:bodyPr vert="horz" lIns="91440" tIns="45720" rIns="91440" bIns="45720" rtlCol="0" anchor="t">
            <a:noAutofit/>
          </a:bodyPr>
          <a:lstStyle>
            <a:lvl1pPr marL="0" indent="0" algn="ctr">
              <a:buNone/>
              <a:defRPr lang="en-US" sz="1800" dirty="0">
                <a:solidFill>
                  <a:srgbClr val="B2606E"/>
                </a:solidFill>
              </a:defRPr>
            </a:lvl1pPr>
          </a:lstStyle>
          <a:p>
            <a:pPr lvl="0"/>
            <a:r>
              <a:rPr lang="en-US" dirty="0"/>
              <a:t>Subtitle</a:t>
            </a:r>
          </a:p>
        </p:txBody>
      </p:sp>
      <p:grpSp>
        <p:nvGrpSpPr>
          <p:cNvPr id="6" name="Group 5">
            <a:extLst>
              <a:ext uri="{FF2B5EF4-FFF2-40B4-BE49-F238E27FC236}">
                <a16:creationId xmlns:a16="http://schemas.microsoft.com/office/drawing/2014/main" id="{EFDB39AB-B644-434A-9D55-AF3455D468E5}"/>
              </a:ext>
            </a:extLst>
          </p:cNvPr>
          <p:cNvGrpSpPr/>
          <p:nvPr userDrawn="1"/>
        </p:nvGrpSpPr>
        <p:grpSpPr>
          <a:xfrm>
            <a:off x="9140346" y="5054600"/>
            <a:ext cx="676275" cy="114300"/>
            <a:chOff x="9330846" y="5054600"/>
            <a:chExt cx="676275" cy="114300"/>
          </a:xfrm>
        </p:grpSpPr>
        <p:sp>
          <p:nvSpPr>
            <p:cNvPr id="7" name="Oval 6">
              <a:extLst>
                <a:ext uri="{FF2B5EF4-FFF2-40B4-BE49-F238E27FC236}">
                  <a16:creationId xmlns:a16="http://schemas.microsoft.com/office/drawing/2014/main" id="{BF14E129-1970-4994-89E5-F7A67128AFE3}"/>
                </a:ext>
              </a:extLst>
            </p:cNvPr>
            <p:cNvSpPr/>
            <p:nvPr/>
          </p:nvSpPr>
          <p:spPr>
            <a:xfrm>
              <a:off x="9330846"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Oval 7">
              <a:extLst>
                <a:ext uri="{FF2B5EF4-FFF2-40B4-BE49-F238E27FC236}">
                  <a16:creationId xmlns:a16="http://schemas.microsoft.com/office/drawing/2014/main" id="{593336FA-97B2-4528-88E8-5FF97F86E216}"/>
                </a:ext>
              </a:extLst>
            </p:cNvPr>
            <p:cNvSpPr/>
            <p:nvPr/>
          </p:nvSpPr>
          <p:spPr>
            <a:xfrm>
              <a:off x="9518171"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Oval 8">
              <a:extLst>
                <a:ext uri="{FF2B5EF4-FFF2-40B4-BE49-F238E27FC236}">
                  <a16:creationId xmlns:a16="http://schemas.microsoft.com/office/drawing/2014/main" id="{8A73C166-FCDF-40AE-8B0D-69C7E2C8573E}"/>
                </a:ext>
              </a:extLst>
            </p:cNvPr>
            <p:cNvSpPr/>
            <p:nvPr/>
          </p:nvSpPr>
          <p:spPr>
            <a:xfrm>
              <a:off x="9705496"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Oval 10">
              <a:extLst>
                <a:ext uri="{FF2B5EF4-FFF2-40B4-BE49-F238E27FC236}">
                  <a16:creationId xmlns:a16="http://schemas.microsoft.com/office/drawing/2014/main" id="{EF418119-E3DD-44B0-A4AF-F8A98EC5863B}"/>
                </a:ext>
              </a:extLst>
            </p:cNvPr>
            <p:cNvSpPr/>
            <p:nvPr/>
          </p:nvSpPr>
          <p:spPr>
            <a:xfrm>
              <a:off x="9892821"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Tree>
    <p:extLst>
      <p:ext uri="{BB962C8B-B14F-4D97-AF65-F5344CB8AC3E}">
        <p14:creationId xmlns:p14="http://schemas.microsoft.com/office/powerpoint/2010/main" val="1242049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_02">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B305EBB3-0F16-4B63-82ED-191AB224B8E2}"/>
              </a:ext>
            </a:extLst>
          </p:cNvPr>
          <p:cNvSpPr/>
          <p:nvPr userDrawn="1"/>
        </p:nvSpPr>
        <p:spPr>
          <a:xfrm>
            <a:off x="5512953" y="0"/>
            <a:ext cx="3522381" cy="6858000"/>
          </a:xfrm>
          <a:custGeom>
            <a:avLst/>
            <a:gdLst>
              <a:gd name="connsiteX0" fmla="*/ 0 w 3522381"/>
              <a:gd name="connsiteY0" fmla="*/ 0 h 6858000"/>
              <a:gd name="connsiteX1" fmla="*/ 3522381 w 3522381"/>
              <a:gd name="connsiteY1" fmla="*/ 0 h 6858000"/>
              <a:gd name="connsiteX2" fmla="*/ 51547 w 3522381"/>
              <a:gd name="connsiteY2" fmla="*/ 6858000 h 6858000"/>
              <a:gd name="connsiteX3" fmla="*/ 0 w 352238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22381" h="6858000">
                <a:moveTo>
                  <a:pt x="0" y="0"/>
                </a:moveTo>
                <a:lnTo>
                  <a:pt x="3522381" y="0"/>
                </a:lnTo>
                <a:lnTo>
                  <a:pt x="51547" y="6858000"/>
                </a:lnTo>
                <a:lnTo>
                  <a:pt x="0" y="6858000"/>
                </a:lnTo>
                <a:close/>
              </a:path>
            </a:pathLst>
          </a:custGeom>
          <a:solidFill>
            <a:schemeClr val="bg1">
              <a:lumMod val="95000"/>
              <a:alpha val="7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sp>
        <p:nvSpPr>
          <p:cNvPr id="12" name="Picture Placeholder 11">
            <a:extLst>
              <a:ext uri="{FF2B5EF4-FFF2-40B4-BE49-F238E27FC236}">
                <a16:creationId xmlns:a16="http://schemas.microsoft.com/office/drawing/2014/main" id="{1A440F4A-C2AF-406D-B420-CCF52F447AC1}"/>
              </a:ext>
            </a:extLst>
          </p:cNvPr>
          <p:cNvSpPr>
            <a:spLocks noGrp="1"/>
          </p:cNvSpPr>
          <p:nvPr>
            <p:ph type="pic" sz="quarter" idx="10" hasCustomPrompt="1"/>
          </p:nvPr>
        </p:nvSpPr>
        <p:spPr>
          <a:xfrm>
            <a:off x="-1" y="0"/>
            <a:ext cx="5504688" cy="6858000"/>
          </a:xfrm>
        </p:spPr>
        <p:txBody>
          <a:bodyPr anchor="ctr" anchorCtr="1">
            <a:normAutofit/>
          </a:bodyPr>
          <a:lstStyle>
            <a:lvl1pPr marL="0" indent="0">
              <a:buNone/>
              <a:defRPr sz="2400">
                <a:solidFill>
                  <a:schemeClr val="bg1"/>
                </a:solidFill>
              </a:defRPr>
            </a:lvl1pPr>
          </a:lstStyle>
          <a:p>
            <a:r>
              <a:rPr lang="en-US" dirty="0"/>
              <a:t>Insert Image</a:t>
            </a:r>
            <a:endParaRPr lang="en-GB" dirty="0"/>
          </a:p>
        </p:txBody>
      </p:sp>
      <p:sp>
        <p:nvSpPr>
          <p:cNvPr id="2" name="Title 1">
            <a:extLst>
              <a:ext uri="{FF2B5EF4-FFF2-40B4-BE49-F238E27FC236}">
                <a16:creationId xmlns:a16="http://schemas.microsoft.com/office/drawing/2014/main" id="{C1744DE2-A455-46F2-BE15-959050C87CE4}"/>
              </a:ext>
            </a:extLst>
          </p:cNvPr>
          <p:cNvSpPr>
            <a:spLocks noGrp="1"/>
          </p:cNvSpPr>
          <p:nvPr>
            <p:ph type="ctrTitle" hasCustomPrompt="1"/>
          </p:nvPr>
        </p:nvSpPr>
        <p:spPr>
          <a:xfrm>
            <a:off x="7274144" y="1291772"/>
            <a:ext cx="4379976" cy="3611880"/>
          </a:xfrm>
        </p:spPr>
        <p:txBody>
          <a:bodyPr vert="horz" lIns="91440" tIns="45720" rIns="91440" bIns="45720" rtlCol="0" anchor="b" anchorCtr="1">
            <a:noAutofit/>
          </a:bodyPr>
          <a:lstStyle>
            <a:lvl1pPr>
              <a:defRPr lang="en-GB" dirty="0"/>
            </a:lvl1pPr>
          </a:lstStyle>
          <a:p>
            <a:pPr marL="0" lvl="0" algn="ctr"/>
            <a:r>
              <a:rPr lang="en-US" dirty="0"/>
              <a:t>TITLE</a:t>
            </a:r>
            <a:endParaRPr lang="en-GB" dirty="0"/>
          </a:p>
        </p:txBody>
      </p:sp>
      <p:sp>
        <p:nvSpPr>
          <p:cNvPr id="3" name="Subtitle 2">
            <a:extLst>
              <a:ext uri="{FF2B5EF4-FFF2-40B4-BE49-F238E27FC236}">
                <a16:creationId xmlns:a16="http://schemas.microsoft.com/office/drawing/2014/main" id="{AC9DE4F3-CE8F-41A0-BFDE-76D0DF1DF432}"/>
              </a:ext>
            </a:extLst>
          </p:cNvPr>
          <p:cNvSpPr>
            <a:spLocks noGrp="1"/>
          </p:cNvSpPr>
          <p:nvPr>
            <p:ph type="subTitle" idx="1" hasCustomPrompt="1"/>
          </p:nvPr>
        </p:nvSpPr>
        <p:spPr>
          <a:xfrm>
            <a:off x="7389079" y="5392401"/>
            <a:ext cx="4178808" cy="521208"/>
          </a:xfrm>
        </p:spPr>
        <p:txBody>
          <a:bodyPr vert="horz" lIns="91440" tIns="45720" rIns="91440" bIns="45720" rtlCol="0" anchor="t">
            <a:noAutofit/>
          </a:bodyPr>
          <a:lstStyle>
            <a:lvl1pPr marL="0" indent="0" algn="ctr">
              <a:buNone/>
              <a:defRPr lang="en-US" sz="1800" dirty="0">
                <a:solidFill>
                  <a:srgbClr val="B2606E"/>
                </a:solidFill>
              </a:defRPr>
            </a:lvl1pPr>
          </a:lstStyle>
          <a:p>
            <a:pPr lvl="0"/>
            <a:r>
              <a:rPr lang="en-US" dirty="0"/>
              <a:t>Subtitle</a:t>
            </a:r>
          </a:p>
        </p:txBody>
      </p:sp>
    </p:spTree>
    <p:extLst>
      <p:ext uri="{BB962C8B-B14F-4D97-AF65-F5344CB8AC3E}">
        <p14:creationId xmlns:p14="http://schemas.microsoft.com/office/powerpoint/2010/main" val="12708547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_03">
    <p:spTree>
      <p:nvGrpSpPr>
        <p:cNvPr id="1" name=""/>
        <p:cNvGrpSpPr/>
        <p:nvPr/>
      </p:nvGrpSpPr>
      <p:grpSpPr>
        <a:xfrm>
          <a:off x="0" y="0"/>
          <a:ext cx="0" cy="0"/>
          <a:chOff x="0" y="0"/>
          <a:chExt cx="0" cy="0"/>
        </a:xfrm>
      </p:grpSpPr>
      <p:sp>
        <p:nvSpPr>
          <p:cNvPr id="7" name="Picture Placeholder 11">
            <a:extLst>
              <a:ext uri="{FF2B5EF4-FFF2-40B4-BE49-F238E27FC236}">
                <a16:creationId xmlns:a16="http://schemas.microsoft.com/office/drawing/2014/main" id="{47CEAAF6-CCA9-40F8-8A3D-FAAD92220D11}"/>
              </a:ext>
            </a:extLst>
          </p:cNvPr>
          <p:cNvSpPr>
            <a:spLocks noGrp="1"/>
          </p:cNvSpPr>
          <p:nvPr>
            <p:ph type="pic" sz="quarter" idx="10" hasCustomPrompt="1"/>
          </p:nvPr>
        </p:nvSpPr>
        <p:spPr>
          <a:xfrm>
            <a:off x="-2" y="0"/>
            <a:ext cx="12192001" cy="6858000"/>
          </a:xfrm>
        </p:spPr>
        <p:txBody>
          <a:bodyPr anchor="ctr" anchorCtr="1">
            <a:normAutofit/>
          </a:bodyPr>
          <a:lstStyle>
            <a:lvl1pPr marL="0" indent="0">
              <a:buNone/>
              <a:defRPr sz="2400">
                <a:solidFill>
                  <a:schemeClr val="bg1"/>
                </a:solidFill>
              </a:defRPr>
            </a:lvl1pPr>
          </a:lstStyle>
          <a:p>
            <a:r>
              <a:rPr lang="en-US" dirty="0"/>
              <a:t>Insert Image</a:t>
            </a:r>
            <a:endParaRPr lang="en-GB" dirty="0"/>
          </a:p>
        </p:txBody>
      </p:sp>
      <p:sp>
        <p:nvSpPr>
          <p:cNvPr id="2" name="Title 1">
            <a:extLst>
              <a:ext uri="{FF2B5EF4-FFF2-40B4-BE49-F238E27FC236}">
                <a16:creationId xmlns:a16="http://schemas.microsoft.com/office/drawing/2014/main" id="{C1744DE2-A455-46F2-BE15-959050C87CE4}"/>
              </a:ext>
            </a:extLst>
          </p:cNvPr>
          <p:cNvSpPr>
            <a:spLocks noGrp="1"/>
          </p:cNvSpPr>
          <p:nvPr>
            <p:ph type="ctrTitle" hasCustomPrompt="1"/>
          </p:nvPr>
        </p:nvSpPr>
        <p:spPr>
          <a:xfrm>
            <a:off x="316020" y="2404234"/>
            <a:ext cx="5330038" cy="1746504"/>
          </a:xfrm>
        </p:spPr>
        <p:txBody>
          <a:bodyPr vert="horz" lIns="0" tIns="45720" rIns="0" bIns="45720" rtlCol="0" anchor="b" anchorCtr="1">
            <a:noAutofit/>
          </a:bodyPr>
          <a:lstStyle>
            <a:lvl1pPr>
              <a:defRPr lang="en-GB" dirty="0">
                <a:solidFill>
                  <a:schemeClr val="bg1"/>
                </a:solidFill>
              </a:defRPr>
            </a:lvl1pPr>
          </a:lstStyle>
          <a:p>
            <a:pPr marL="0" lvl="0"/>
            <a:r>
              <a:rPr lang="en-US" dirty="0"/>
              <a:t>TITLE</a:t>
            </a:r>
            <a:endParaRPr lang="en-GB" dirty="0"/>
          </a:p>
        </p:txBody>
      </p:sp>
      <p:sp>
        <p:nvSpPr>
          <p:cNvPr id="3" name="Subtitle 2">
            <a:extLst>
              <a:ext uri="{FF2B5EF4-FFF2-40B4-BE49-F238E27FC236}">
                <a16:creationId xmlns:a16="http://schemas.microsoft.com/office/drawing/2014/main" id="{AC9DE4F3-CE8F-41A0-BFDE-76D0DF1DF432}"/>
              </a:ext>
            </a:extLst>
          </p:cNvPr>
          <p:cNvSpPr>
            <a:spLocks noGrp="1"/>
          </p:cNvSpPr>
          <p:nvPr>
            <p:ph type="subTitle" idx="1" hasCustomPrompt="1"/>
          </p:nvPr>
        </p:nvSpPr>
        <p:spPr>
          <a:xfrm>
            <a:off x="453180" y="4553291"/>
            <a:ext cx="5049510" cy="521208"/>
          </a:xfrm>
        </p:spPr>
        <p:txBody>
          <a:bodyPr vert="horz" lIns="0" tIns="0" rIns="0" bIns="0" rtlCol="0" anchor="t" anchorCtr="1">
            <a:noAutofit/>
          </a:bodyPr>
          <a:lstStyle>
            <a:lvl1pPr marL="0" indent="0">
              <a:lnSpc>
                <a:spcPct val="100000"/>
              </a:lnSpc>
              <a:spcBef>
                <a:spcPts val="0"/>
              </a:spcBef>
              <a:buNone/>
              <a:defRPr lang="en-GB" sz="2000" dirty="0">
                <a:solidFill>
                  <a:schemeClr val="bg1"/>
                </a:solidFill>
              </a:defRPr>
            </a:lvl1pPr>
          </a:lstStyle>
          <a:p>
            <a:pPr lvl="0"/>
            <a:r>
              <a:rPr lang="en-US" dirty="0"/>
              <a:t>Subtitle</a:t>
            </a:r>
            <a:endParaRPr lang="en-GB" dirty="0"/>
          </a:p>
        </p:txBody>
      </p:sp>
    </p:spTree>
    <p:extLst>
      <p:ext uri="{BB962C8B-B14F-4D97-AF65-F5344CB8AC3E}">
        <p14:creationId xmlns:p14="http://schemas.microsoft.com/office/powerpoint/2010/main" val="34771756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Header with Image">
    <p:spTree>
      <p:nvGrpSpPr>
        <p:cNvPr id="1" name=""/>
        <p:cNvGrpSpPr/>
        <p:nvPr/>
      </p:nvGrpSpPr>
      <p:grpSpPr>
        <a:xfrm>
          <a:off x="0" y="0"/>
          <a:ext cx="0" cy="0"/>
          <a:chOff x="0" y="0"/>
          <a:chExt cx="0" cy="0"/>
        </a:xfrm>
      </p:grpSpPr>
      <p:sp>
        <p:nvSpPr>
          <p:cNvPr id="7" name="Picture Placeholder 11">
            <a:extLst>
              <a:ext uri="{FF2B5EF4-FFF2-40B4-BE49-F238E27FC236}">
                <a16:creationId xmlns:a16="http://schemas.microsoft.com/office/drawing/2014/main" id="{AAF32A0B-D38A-4E4A-BD5E-94B671296508}"/>
              </a:ext>
            </a:extLst>
          </p:cNvPr>
          <p:cNvSpPr>
            <a:spLocks noGrp="1"/>
          </p:cNvSpPr>
          <p:nvPr>
            <p:ph type="pic" sz="quarter" idx="10" hasCustomPrompt="1"/>
          </p:nvPr>
        </p:nvSpPr>
        <p:spPr>
          <a:xfrm>
            <a:off x="-2" y="0"/>
            <a:ext cx="12192001" cy="6858000"/>
          </a:xfrm>
        </p:spPr>
        <p:txBody>
          <a:bodyPr anchor="ctr" anchorCtr="1">
            <a:normAutofit/>
          </a:bodyPr>
          <a:lstStyle>
            <a:lvl1pPr marL="0" indent="0">
              <a:buNone/>
              <a:defRPr sz="2400">
                <a:solidFill>
                  <a:schemeClr val="tx1"/>
                </a:solidFill>
              </a:defRPr>
            </a:lvl1pPr>
          </a:lstStyle>
          <a:p>
            <a:r>
              <a:rPr lang="en-US" dirty="0"/>
              <a:t>Insert Image</a:t>
            </a:r>
            <a:endParaRPr lang="en-GB" dirty="0"/>
          </a:p>
        </p:txBody>
      </p:sp>
      <p:sp>
        <p:nvSpPr>
          <p:cNvPr id="2" name="Title 1">
            <a:extLst>
              <a:ext uri="{FF2B5EF4-FFF2-40B4-BE49-F238E27FC236}">
                <a16:creationId xmlns:a16="http://schemas.microsoft.com/office/drawing/2014/main" id="{2DCD3B46-48AB-439D-A981-D3596F977592}"/>
              </a:ext>
            </a:extLst>
          </p:cNvPr>
          <p:cNvSpPr>
            <a:spLocks noGrp="1"/>
          </p:cNvSpPr>
          <p:nvPr>
            <p:ph type="title"/>
          </p:nvPr>
        </p:nvSpPr>
        <p:spPr>
          <a:xfrm>
            <a:off x="4590288" y="2313432"/>
            <a:ext cx="6592824" cy="2852737"/>
          </a:xfrm>
        </p:spPr>
        <p:txBody>
          <a:bodyPr vert="horz" lIns="91440" tIns="45720" rIns="91440" bIns="45720" rtlCol="0" anchor="b">
            <a:noAutofit/>
          </a:bodyPr>
          <a:lstStyle>
            <a:lvl1pPr>
              <a:defRPr lang="en-GB" sz="6000" dirty="0">
                <a:solidFill>
                  <a:schemeClr val="bg1"/>
                </a:solidFill>
              </a:defRPr>
            </a:lvl1pPr>
          </a:lstStyle>
          <a:p>
            <a:pPr lvl="0"/>
            <a:r>
              <a:rPr lang="en-US" smtClean="0"/>
              <a:t>Click to edit Master title style</a:t>
            </a:r>
            <a:endParaRPr lang="en-GB" dirty="0"/>
          </a:p>
        </p:txBody>
      </p:sp>
      <p:sp>
        <p:nvSpPr>
          <p:cNvPr id="3" name="Text Placeholder 2">
            <a:extLst>
              <a:ext uri="{FF2B5EF4-FFF2-40B4-BE49-F238E27FC236}">
                <a16:creationId xmlns:a16="http://schemas.microsoft.com/office/drawing/2014/main" id="{2728D712-0D13-4ECD-9BEB-B8EE651FF63F}"/>
              </a:ext>
            </a:extLst>
          </p:cNvPr>
          <p:cNvSpPr>
            <a:spLocks noGrp="1"/>
          </p:cNvSpPr>
          <p:nvPr>
            <p:ph type="body" idx="1"/>
          </p:nvPr>
        </p:nvSpPr>
        <p:spPr>
          <a:xfrm>
            <a:off x="4590288" y="5193792"/>
            <a:ext cx="6592824" cy="978408"/>
          </a:xfrm>
        </p:spPr>
        <p:txBody>
          <a:bodyPr vert="horz" lIns="91440" tIns="45720" rIns="91440" bIns="45720" rtlCol="0">
            <a:noAutofit/>
          </a:bodyPr>
          <a:lstStyle>
            <a:lvl1pPr marL="0" indent="0">
              <a:buNone/>
              <a:defRPr lang="en-US" sz="1600">
                <a:solidFill>
                  <a:schemeClr val="bg1"/>
                </a:solidFill>
              </a:defRPr>
            </a:lvl1pPr>
          </a:lstStyle>
          <a:p>
            <a:pPr marL="228600" lvl="0" indent="-228600"/>
            <a:r>
              <a:rPr lang="en-US" smtClean="0"/>
              <a:t>Edit Master text styles</a:t>
            </a:r>
          </a:p>
        </p:txBody>
      </p:sp>
    </p:spTree>
    <p:extLst>
      <p:ext uri="{BB962C8B-B14F-4D97-AF65-F5344CB8AC3E}">
        <p14:creationId xmlns:p14="http://schemas.microsoft.com/office/powerpoint/2010/main" val="34113088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01 Content_2 column">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A46D6285-06A8-4297-915D-0A280359C280}"/>
              </a:ext>
            </a:extLst>
          </p:cNvPr>
          <p:cNvSpPr>
            <a:spLocks noGrp="1"/>
          </p:cNvSpPr>
          <p:nvPr>
            <p:ph type="pic" sz="quarter" idx="10" hasCustomPrompt="1"/>
          </p:nvPr>
        </p:nvSpPr>
        <p:spPr>
          <a:xfrm>
            <a:off x="6836125" y="0"/>
            <a:ext cx="5355875" cy="6858000"/>
          </a:xfrm>
        </p:spPr>
        <p:txBody>
          <a:bodyPr vert="horz" lIns="91440" tIns="45720" rIns="91440" bIns="45720" rtlCol="0" anchor="ctr" anchorCtr="1">
            <a:normAutofit/>
          </a:bodyPr>
          <a:lstStyle>
            <a:lvl1pPr>
              <a:defRPr lang="en-GB" sz="2400">
                <a:solidFill>
                  <a:schemeClr val="tx1"/>
                </a:solidFill>
              </a:defRPr>
            </a:lvl1pPr>
          </a:lstStyle>
          <a:p>
            <a:pPr marL="0" lvl="0" indent="0">
              <a:buNone/>
            </a:pPr>
            <a:r>
              <a:rPr lang="en-US" dirty="0"/>
              <a:t>Insert Image</a:t>
            </a:r>
            <a:endParaRPr lang="en-GB" dirty="0"/>
          </a:p>
        </p:txBody>
      </p:sp>
      <p:sp>
        <p:nvSpPr>
          <p:cNvPr id="14" name="Text Placeholder 12">
            <a:extLst>
              <a:ext uri="{FF2B5EF4-FFF2-40B4-BE49-F238E27FC236}">
                <a16:creationId xmlns:a16="http://schemas.microsoft.com/office/drawing/2014/main" id="{C7F0E85E-786D-44FC-A9C8-8853277D7C38}"/>
              </a:ext>
            </a:extLst>
          </p:cNvPr>
          <p:cNvSpPr>
            <a:spLocks noGrp="1"/>
          </p:cNvSpPr>
          <p:nvPr>
            <p:ph type="body" sz="quarter" idx="12"/>
          </p:nvPr>
        </p:nvSpPr>
        <p:spPr>
          <a:xfrm>
            <a:off x="4386558" y="2717803"/>
            <a:ext cx="2834640" cy="3368675"/>
          </a:xfrm>
        </p:spPr>
        <p:txBody>
          <a:bodyPr vert="horz" wrap="square" lIns="0" tIns="45720" rIns="0" bIns="45720" rtlCol="0" anchor="t">
            <a:noAutofit/>
          </a:bodyPr>
          <a:lstStyle>
            <a:lvl1pPr marL="0" indent="0">
              <a:buNone/>
              <a:defRPr lang="en-US" sz="1400" dirty="0" smtClean="0">
                <a:latin typeface="+mn-lt"/>
                <a:ea typeface="+mj-ea"/>
                <a:cs typeface="+mj-cs"/>
              </a:defRPr>
            </a:lvl1pPr>
          </a:lstStyle>
          <a:p>
            <a:pPr marL="57150" lvl="0" indent="-285750">
              <a:lnSpc>
                <a:spcPct val="100000"/>
              </a:lnSpc>
              <a:spcBef>
                <a:spcPct val="0"/>
              </a:spcBef>
            </a:pPr>
            <a:r>
              <a:rPr lang="en-US" smtClean="0"/>
              <a:t>Edit Master text styles</a:t>
            </a:r>
          </a:p>
        </p:txBody>
      </p:sp>
      <p:sp>
        <p:nvSpPr>
          <p:cNvPr id="13" name="Text Placeholder 12">
            <a:extLst>
              <a:ext uri="{FF2B5EF4-FFF2-40B4-BE49-F238E27FC236}">
                <a16:creationId xmlns:a16="http://schemas.microsoft.com/office/drawing/2014/main" id="{B48BA177-B717-42B2-884C-04576C20342D}"/>
              </a:ext>
            </a:extLst>
          </p:cNvPr>
          <p:cNvSpPr>
            <a:spLocks noGrp="1"/>
          </p:cNvSpPr>
          <p:nvPr>
            <p:ph type="body" sz="quarter" idx="11"/>
          </p:nvPr>
        </p:nvSpPr>
        <p:spPr>
          <a:xfrm>
            <a:off x="647700" y="2717803"/>
            <a:ext cx="2834640" cy="3368675"/>
          </a:xfrm>
        </p:spPr>
        <p:txBody>
          <a:bodyPr vert="horz" wrap="square" lIns="0" tIns="45720" rIns="0" bIns="45720" rtlCol="0" anchor="t">
            <a:noAutofit/>
          </a:bodyPr>
          <a:lstStyle>
            <a:lvl1pPr marL="0" indent="0">
              <a:buNone/>
              <a:defRPr lang="en-US" sz="1400" dirty="0" smtClean="0">
                <a:latin typeface="+mn-lt"/>
                <a:ea typeface="+mj-ea"/>
                <a:cs typeface="+mj-cs"/>
              </a:defRPr>
            </a:lvl1pPr>
          </a:lstStyle>
          <a:p>
            <a:pPr marL="57150" lvl="0" indent="-285750">
              <a:lnSpc>
                <a:spcPct val="100000"/>
              </a:lnSpc>
              <a:spcBef>
                <a:spcPct val="0"/>
              </a:spcBef>
            </a:pPr>
            <a:r>
              <a:rPr lang="en-US" smtClean="0"/>
              <a:t>Edit Master text styles</a:t>
            </a:r>
          </a:p>
        </p:txBody>
      </p:sp>
      <p:sp>
        <p:nvSpPr>
          <p:cNvPr id="2" name="Title 1">
            <a:extLst>
              <a:ext uri="{FF2B5EF4-FFF2-40B4-BE49-F238E27FC236}">
                <a16:creationId xmlns:a16="http://schemas.microsoft.com/office/drawing/2014/main" id="{2558FCDE-8F3F-4E83-B550-DF944B424F78}"/>
              </a:ext>
            </a:extLst>
          </p:cNvPr>
          <p:cNvSpPr>
            <a:spLocks noGrp="1"/>
          </p:cNvSpPr>
          <p:nvPr>
            <p:ph type="title"/>
          </p:nvPr>
        </p:nvSpPr>
        <p:spPr>
          <a:xfrm>
            <a:off x="633186" y="557439"/>
            <a:ext cx="6891564" cy="830997"/>
          </a:xfrm>
        </p:spPr>
        <p:txBody>
          <a:bodyPr vert="horz" wrap="square" lIns="0" tIns="45720" rIns="91440" bIns="45720" rtlCol="0" anchor="t">
            <a:noAutofit/>
          </a:bodyPr>
          <a:lstStyle>
            <a:lvl1pPr>
              <a:defRPr lang="en-GB" sz="2400">
                <a:latin typeface="Corbel" panose="020B0503020204020204" pitchFamily="34" charset="0"/>
              </a:defRPr>
            </a:lvl1pPr>
          </a:lstStyle>
          <a:p>
            <a:pPr lvl="0">
              <a:lnSpc>
                <a:spcPct val="100000"/>
              </a:lnSpc>
            </a:pPr>
            <a:r>
              <a:rPr lang="en-US" smtClean="0"/>
              <a:t>Click to edit Master title style</a:t>
            </a:r>
            <a:endParaRPr lang="en-GB" dirty="0"/>
          </a:p>
        </p:txBody>
      </p:sp>
      <p:sp>
        <p:nvSpPr>
          <p:cNvPr id="16" name="Content Placeholder 15">
            <a:extLst>
              <a:ext uri="{FF2B5EF4-FFF2-40B4-BE49-F238E27FC236}">
                <a16:creationId xmlns:a16="http://schemas.microsoft.com/office/drawing/2014/main" id="{C1ABB07C-6957-412E-9A87-72242AA3EE85}"/>
              </a:ext>
            </a:extLst>
          </p:cNvPr>
          <p:cNvSpPr>
            <a:spLocks noGrp="1"/>
          </p:cNvSpPr>
          <p:nvPr>
            <p:ph sz="quarter" idx="13" hasCustomPrompt="1"/>
          </p:nvPr>
        </p:nvSpPr>
        <p:spPr>
          <a:xfrm>
            <a:off x="1906451" y="1981200"/>
            <a:ext cx="548640" cy="548640"/>
          </a:xfrm>
        </p:spPr>
        <p:txBody>
          <a:bodyPr lIns="0" tIns="0" rIns="0" bIns="0" anchor="ctr">
            <a:noAutofit/>
          </a:bodyPr>
          <a:lstStyle>
            <a:lvl1pPr marL="0" indent="0" algn="ctr">
              <a:buNone/>
              <a:defRPr sz="1400"/>
            </a:lvl1pPr>
          </a:lstStyle>
          <a:p>
            <a:pPr lvl="0"/>
            <a:r>
              <a:rPr lang="en-US" dirty="0"/>
              <a:t>Icon</a:t>
            </a:r>
            <a:endParaRPr lang="en-GB" dirty="0"/>
          </a:p>
        </p:txBody>
      </p:sp>
      <p:sp>
        <p:nvSpPr>
          <p:cNvPr id="17" name="Content Placeholder 15">
            <a:extLst>
              <a:ext uri="{FF2B5EF4-FFF2-40B4-BE49-F238E27FC236}">
                <a16:creationId xmlns:a16="http://schemas.microsoft.com/office/drawing/2014/main" id="{6DF8CB66-232E-4CE3-96FC-CE37C74994E1}"/>
              </a:ext>
            </a:extLst>
          </p:cNvPr>
          <p:cNvSpPr>
            <a:spLocks noGrp="1"/>
          </p:cNvSpPr>
          <p:nvPr>
            <p:ph sz="quarter" idx="14" hasCustomPrompt="1"/>
          </p:nvPr>
        </p:nvSpPr>
        <p:spPr>
          <a:xfrm>
            <a:off x="5645309" y="1981200"/>
            <a:ext cx="548640" cy="548640"/>
          </a:xfrm>
        </p:spPr>
        <p:txBody>
          <a:bodyPr lIns="0" tIns="0" rIns="0" bIns="0" anchor="ctr">
            <a:noAutofit/>
          </a:bodyPr>
          <a:lstStyle>
            <a:lvl1pPr marL="0" indent="0" algn="ctr">
              <a:buNone/>
              <a:defRPr sz="1400"/>
            </a:lvl1pPr>
          </a:lstStyle>
          <a:p>
            <a:pPr lvl="0"/>
            <a:r>
              <a:rPr lang="en-US" dirty="0"/>
              <a:t>Icon</a:t>
            </a:r>
            <a:endParaRPr lang="en-GB" dirty="0"/>
          </a:p>
        </p:txBody>
      </p:sp>
      <p:sp>
        <p:nvSpPr>
          <p:cNvPr id="18" name="Slide Number Placeholder 7">
            <a:extLst>
              <a:ext uri="{FF2B5EF4-FFF2-40B4-BE49-F238E27FC236}">
                <a16:creationId xmlns:a16="http://schemas.microsoft.com/office/drawing/2014/main" id="{8728750D-82C7-4A8D-A7C7-554934667964}"/>
              </a:ext>
            </a:extLst>
          </p:cNvPr>
          <p:cNvSpPr>
            <a:spLocks noGrp="1"/>
          </p:cNvSpPr>
          <p:nvPr>
            <p:ph type="sldNum" sz="quarter" idx="4"/>
          </p:nvPr>
        </p:nvSpPr>
        <p:spPr>
          <a:xfrm>
            <a:off x="11091210" y="6189345"/>
            <a:ext cx="600974" cy="395243"/>
          </a:xfrm>
          <a:prstGeom prst="rect">
            <a:avLst/>
          </a:prstGeom>
        </p:spPr>
        <p:txBody>
          <a:bodyPr vert="horz" lIns="0" tIns="0" rIns="0" bIns="0" rtlCol="0" anchor="ctr"/>
          <a:lstStyle>
            <a:lvl1pPr>
              <a:defRPr lang="en-GB" sz="1200" smtClean="0">
                <a:solidFill>
                  <a:schemeClr val="bg1"/>
                </a:solidFill>
              </a:defRPr>
            </a:lvl1pPr>
          </a:lstStyle>
          <a:p>
            <a:pPr algn="ctr"/>
            <a:fld id="{817179DE-9BF3-494C-804F-0C7C90AC8700}" type="slidenum">
              <a:rPr lang="en-GB" smtClean="0"/>
              <a:pPr algn="ctr"/>
              <a:t>‹#›</a:t>
            </a:fld>
            <a:endParaRPr lang="en-GB" dirty="0"/>
          </a:p>
        </p:txBody>
      </p:sp>
    </p:spTree>
    <p:extLst>
      <p:ext uri="{BB962C8B-B14F-4D97-AF65-F5344CB8AC3E}">
        <p14:creationId xmlns:p14="http://schemas.microsoft.com/office/powerpoint/2010/main" val="27720493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02 Content_3 column">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A46D6285-06A8-4297-915D-0A280359C280}"/>
              </a:ext>
            </a:extLst>
          </p:cNvPr>
          <p:cNvSpPr>
            <a:spLocks noGrp="1"/>
          </p:cNvSpPr>
          <p:nvPr>
            <p:ph type="pic" sz="quarter" idx="10" hasCustomPrompt="1"/>
          </p:nvPr>
        </p:nvSpPr>
        <p:spPr>
          <a:xfrm>
            <a:off x="1" y="0"/>
            <a:ext cx="12192000" cy="6858000"/>
          </a:xfrm>
        </p:spPr>
        <p:txBody>
          <a:bodyPr vert="horz" lIns="91440" tIns="45720" rIns="91440" bIns="45720" rtlCol="0" anchor="ctr" anchorCtr="1">
            <a:normAutofit/>
          </a:bodyPr>
          <a:lstStyle>
            <a:lvl1pPr>
              <a:defRPr lang="en-GB" sz="2400">
                <a:solidFill>
                  <a:schemeClr val="tx1"/>
                </a:solidFill>
              </a:defRPr>
            </a:lvl1pPr>
          </a:lstStyle>
          <a:p>
            <a:pPr marL="0" lvl="0" indent="0">
              <a:buNone/>
            </a:pPr>
            <a:r>
              <a:rPr lang="en-US" dirty="0"/>
              <a:t>Insert Image</a:t>
            </a:r>
            <a:endParaRPr lang="en-GB" dirty="0"/>
          </a:p>
        </p:txBody>
      </p:sp>
      <p:sp>
        <p:nvSpPr>
          <p:cNvPr id="14" name="Text Placeholder 12">
            <a:extLst>
              <a:ext uri="{FF2B5EF4-FFF2-40B4-BE49-F238E27FC236}">
                <a16:creationId xmlns:a16="http://schemas.microsoft.com/office/drawing/2014/main" id="{C7F0E85E-786D-44FC-A9C8-8853277D7C38}"/>
              </a:ext>
            </a:extLst>
          </p:cNvPr>
          <p:cNvSpPr>
            <a:spLocks noGrp="1"/>
          </p:cNvSpPr>
          <p:nvPr>
            <p:ph type="body" sz="quarter" idx="12"/>
          </p:nvPr>
        </p:nvSpPr>
        <p:spPr>
          <a:xfrm>
            <a:off x="3888842" y="2717803"/>
            <a:ext cx="2377440" cy="3368675"/>
          </a:xfrm>
        </p:spPr>
        <p:txBody>
          <a:bodyPr vert="horz" wrap="square" lIns="0" tIns="45720" rIns="0" bIns="45720" rtlCol="0" anchor="t">
            <a:noAutofit/>
          </a:bodyPr>
          <a:lstStyle>
            <a:lvl1pPr marL="0" indent="0">
              <a:buNone/>
              <a:defRPr lang="en-US" sz="1400" dirty="0" smtClean="0">
                <a:solidFill>
                  <a:schemeClr val="bg1">
                    <a:lumMod val="95000"/>
                  </a:schemeClr>
                </a:solidFill>
                <a:latin typeface="+mn-lt"/>
                <a:ea typeface="+mj-ea"/>
                <a:cs typeface="+mj-cs"/>
              </a:defRPr>
            </a:lvl1pPr>
          </a:lstStyle>
          <a:p>
            <a:pPr marL="57150" lvl="0" indent="-285750">
              <a:lnSpc>
                <a:spcPct val="100000"/>
              </a:lnSpc>
              <a:spcBef>
                <a:spcPct val="0"/>
              </a:spcBef>
            </a:pPr>
            <a:r>
              <a:rPr lang="en-US" smtClean="0"/>
              <a:t>Edit Master text styles</a:t>
            </a:r>
          </a:p>
        </p:txBody>
      </p:sp>
      <p:sp>
        <p:nvSpPr>
          <p:cNvPr id="13" name="Text Placeholder 12">
            <a:extLst>
              <a:ext uri="{FF2B5EF4-FFF2-40B4-BE49-F238E27FC236}">
                <a16:creationId xmlns:a16="http://schemas.microsoft.com/office/drawing/2014/main" id="{B48BA177-B717-42B2-884C-04576C20342D}"/>
              </a:ext>
            </a:extLst>
          </p:cNvPr>
          <p:cNvSpPr>
            <a:spLocks noGrp="1"/>
          </p:cNvSpPr>
          <p:nvPr>
            <p:ph type="body" sz="quarter" idx="11"/>
          </p:nvPr>
        </p:nvSpPr>
        <p:spPr>
          <a:xfrm>
            <a:off x="647700" y="2717803"/>
            <a:ext cx="2377440" cy="3368675"/>
          </a:xfrm>
        </p:spPr>
        <p:txBody>
          <a:bodyPr vert="horz" wrap="square" lIns="0" tIns="45720" rIns="0" bIns="45720" rtlCol="0" anchor="t">
            <a:noAutofit/>
          </a:bodyPr>
          <a:lstStyle>
            <a:lvl1pPr marL="0" indent="0">
              <a:buNone/>
              <a:defRPr lang="en-US" sz="1400" dirty="0" smtClean="0">
                <a:solidFill>
                  <a:schemeClr val="bg1">
                    <a:lumMod val="95000"/>
                  </a:schemeClr>
                </a:solidFill>
                <a:latin typeface="+mn-lt"/>
                <a:ea typeface="+mj-ea"/>
                <a:cs typeface="+mj-cs"/>
              </a:defRPr>
            </a:lvl1pPr>
          </a:lstStyle>
          <a:p>
            <a:pPr marL="57150" lvl="0" indent="-285750">
              <a:lnSpc>
                <a:spcPct val="100000"/>
              </a:lnSpc>
              <a:spcBef>
                <a:spcPct val="0"/>
              </a:spcBef>
            </a:pPr>
            <a:r>
              <a:rPr lang="en-US" smtClean="0"/>
              <a:t>Edit Master text styles</a:t>
            </a:r>
          </a:p>
        </p:txBody>
      </p:sp>
      <p:sp>
        <p:nvSpPr>
          <p:cNvPr id="2" name="Title 1">
            <a:extLst>
              <a:ext uri="{FF2B5EF4-FFF2-40B4-BE49-F238E27FC236}">
                <a16:creationId xmlns:a16="http://schemas.microsoft.com/office/drawing/2014/main" id="{2558FCDE-8F3F-4E83-B550-DF944B424F78}"/>
              </a:ext>
            </a:extLst>
          </p:cNvPr>
          <p:cNvSpPr>
            <a:spLocks noGrp="1"/>
          </p:cNvSpPr>
          <p:nvPr>
            <p:ph type="title"/>
          </p:nvPr>
        </p:nvSpPr>
        <p:spPr>
          <a:xfrm>
            <a:off x="633186" y="557439"/>
            <a:ext cx="10206264" cy="830997"/>
          </a:xfrm>
        </p:spPr>
        <p:txBody>
          <a:bodyPr vert="horz" wrap="square" lIns="0" tIns="45720" rIns="91440" bIns="45720" rtlCol="0" anchor="t">
            <a:noAutofit/>
          </a:bodyPr>
          <a:lstStyle>
            <a:lvl1pPr>
              <a:defRPr lang="en-GB" sz="2400">
                <a:solidFill>
                  <a:schemeClr val="bg1">
                    <a:lumMod val="95000"/>
                  </a:schemeClr>
                </a:solidFill>
                <a:latin typeface="Corbel" panose="020B0503020204020204" pitchFamily="34" charset="0"/>
              </a:defRPr>
            </a:lvl1pPr>
          </a:lstStyle>
          <a:p>
            <a:pPr lvl="0">
              <a:lnSpc>
                <a:spcPct val="100000"/>
              </a:lnSpc>
            </a:pPr>
            <a:r>
              <a:rPr lang="en-US" smtClean="0"/>
              <a:t>Click to edit Master title style</a:t>
            </a:r>
            <a:endParaRPr lang="en-GB" dirty="0"/>
          </a:p>
        </p:txBody>
      </p:sp>
      <p:sp>
        <p:nvSpPr>
          <p:cNvPr id="16" name="Content Placeholder 15">
            <a:extLst>
              <a:ext uri="{FF2B5EF4-FFF2-40B4-BE49-F238E27FC236}">
                <a16:creationId xmlns:a16="http://schemas.microsoft.com/office/drawing/2014/main" id="{C1ABB07C-6957-412E-9A87-72242AA3EE85}"/>
              </a:ext>
            </a:extLst>
          </p:cNvPr>
          <p:cNvSpPr>
            <a:spLocks noGrp="1"/>
          </p:cNvSpPr>
          <p:nvPr>
            <p:ph sz="quarter" idx="13" hasCustomPrompt="1"/>
          </p:nvPr>
        </p:nvSpPr>
        <p:spPr>
          <a:xfrm>
            <a:off x="1562100" y="1981200"/>
            <a:ext cx="548640" cy="548640"/>
          </a:xfrm>
        </p:spPr>
        <p:txBody>
          <a:bodyPr lIns="0" tIns="0" rIns="0" bIns="0" anchor="ctr">
            <a:noAutofit/>
          </a:bodyPr>
          <a:lstStyle>
            <a:lvl1pPr marL="0" indent="0" algn="ctr">
              <a:buNone/>
              <a:defRPr sz="1400">
                <a:solidFill>
                  <a:schemeClr val="bg1">
                    <a:lumMod val="95000"/>
                  </a:schemeClr>
                </a:solidFill>
              </a:defRPr>
            </a:lvl1pPr>
          </a:lstStyle>
          <a:p>
            <a:pPr lvl="0"/>
            <a:r>
              <a:rPr lang="en-US" dirty="0"/>
              <a:t>Icon</a:t>
            </a:r>
            <a:endParaRPr lang="en-GB" dirty="0"/>
          </a:p>
        </p:txBody>
      </p:sp>
      <p:sp>
        <p:nvSpPr>
          <p:cNvPr id="17" name="Content Placeholder 15">
            <a:extLst>
              <a:ext uri="{FF2B5EF4-FFF2-40B4-BE49-F238E27FC236}">
                <a16:creationId xmlns:a16="http://schemas.microsoft.com/office/drawing/2014/main" id="{6DF8CB66-232E-4CE3-96FC-CE37C74994E1}"/>
              </a:ext>
            </a:extLst>
          </p:cNvPr>
          <p:cNvSpPr>
            <a:spLocks noGrp="1"/>
          </p:cNvSpPr>
          <p:nvPr>
            <p:ph sz="quarter" idx="14" hasCustomPrompt="1"/>
          </p:nvPr>
        </p:nvSpPr>
        <p:spPr>
          <a:xfrm>
            <a:off x="4803242" y="1981200"/>
            <a:ext cx="548640" cy="548640"/>
          </a:xfrm>
        </p:spPr>
        <p:txBody>
          <a:bodyPr lIns="0" tIns="0" rIns="0" bIns="0" anchor="ctr">
            <a:noAutofit/>
          </a:bodyPr>
          <a:lstStyle>
            <a:lvl1pPr marL="0" indent="0" algn="ctr">
              <a:buNone/>
              <a:defRPr sz="1400">
                <a:solidFill>
                  <a:schemeClr val="bg1">
                    <a:lumMod val="95000"/>
                  </a:schemeClr>
                </a:solidFill>
              </a:defRPr>
            </a:lvl1pPr>
          </a:lstStyle>
          <a:p>
            <a:pPr lvl="0"/>
            <a:r>
              <a:rPr lang="en-US" dirty="0"/>
              <a:t>Icon</a:t>
            </a:r>
            <a:endParaRPr lang="en-GB" dirty="0"/>
          </a:p>
        </p:txBody>
      </p:sp>
      <p:sp>
        <p:nvSpPr>
          <p:cNvPr id="8" name="Text Placeholder 12">
            <a:extLst>
              <a:ext uri="{FF2B5EF4-FFF2-40B4-BE49-F238E27FC236}">
                <a16:creationId xmlns:a16="http://schemas.microsoft.com/office/drawing/2014/main" id="{DEF523FD-B1FC-40A7-93AA-389CB38E17C0}"/>
              </a:ext>
            </a:extLst>
          </p:cNvPr>
          <p:cNvSpPr>
            <a:spLocks noGrp="1"/>
          </p:cNvSpPr>
          <p:nvPr>
            <p:ph type="body" sz="quarter" idx="15"/>
          </p:nvPr>
        </p:nvSpPr>
        <p:spPr>
          <a:xfrm>
            <a:off x="7129985" y="2717803"/>
            <a:ext cx="2377440" cy="3368675"/>
          </a:xfrm>
        </p:spPr>
        <p:txBody>
          <a:bodyPr vert="horz" wrap="square" lIns="0" tIns="45720" rIns="0" bIns="45720" rtlCol="0" anchor="t">
            <a:noAutofit/>
          </a:bodyPr>
          <a:lstStyle>
            <a:lvl1pPr marL="0" indent="0">
              <a:buNone/>
              <a:defRPr lang="en-US" sz="1400" dirty="0" smtClean="0">
                <a:solidFill>
                  <a:schemeClr val="bg1">
                    <a:lumMod val="95000"/>
                  </a:schemeClr>
                </a:solidFill>
                <a:latin typeface="+mn-lt"/>
                <a:ea typeface="+mj-ea"/>
                <a:cs typeface="+mj-cs"/>
              </a:defRPr>
            </a:lvl1pPr>
          </a:lstStyle>
          <a:p>
            <a:pPr marL="57150" lvl="0" indent="-285750">
              <a:lnSpc>
                <a:spcPct val="100000"/>
              </a:lnSpc>
              <a:spcBef>
                <a:spcPct val="0"/>
              </a:spcBef>
            </a:pPr>
            <a:r>
              <a:rPr lang="en-US" smtClean="0"/>
              <a:t>Edit Master text styles</a:t>
            </a:r>
          </a:p>
        </p:txBody>
      </p:sp>
      <p:sp>
        <p:nvSpPr>
          <p:cNvPr id="10" name="Content Placeholder 15">
            <a:extLst>
              <a:ext uri="{FF2B5EF4-FFF2-40B4-BE49-F238E27FC236}">
                <a16:creationId xmlns:a16="http://schemas.microsoft.com/office/drawing/2014/main" id="{B60C8CC8-C869-4395-B389-D76DF4A56AA1}"/>
              </a:ext>
            </a:extLst>
          </p:cNvPr>
          <p:cNvSpPr>
            <a:spLocks noGrp="1"/>
          </p:cNvSpPr>
          <p:nvPr>
            <p:ph sz="quarter" idx="16" hasCustomPrompt="1"/>
          </p:nvPr>
        </p:nvSpPr>
        <p:spPr>
          <a:xfrm>
            <a:off x="8044385" y="1981200"/>
            <a:ext cx="548640" cy="548640"/>
          </a:xfrm>
        </p:spPr>
        <p:txBody>
          <a:bodyPr lIns="0" tIns="0" rIns="0" bIns="0" anchor="ctr">
            <a:noAutofit/>
          </a:bodyPr>
          <a:lstStyle>
            <a:lvl1pPr marL="0" indent="0" algn="ctr">
              <a:buNone/>
              <a:defRPr sz="1400">
                <a:solidFill>
                  <a:schemeClr val="bg1">
                    <a:lumMod val="95000"/>
                  </a:schemeClr>
                </a:solidFill>
              </a:defRPr>
            </a:lvl1pPr>
          </a:lstStyle>
          <a:p>
            <a:pPr lvl="0"/>
            <a:r>
              <a:rPr lang="en-US" dirty="0"/>
              <a:t>Icon</a:t>
            </a:r>
            <a:endParaRPr lang="en-GB" dirty="0"/>
          </a:p>
        </p:txBody>
      </p:sp>
      <p:sp>
        <p:nvSpPr>
          <p:cNvPr id="11" name="Slide Number Placeholder 7">
            <a:extLst>
              <a:ext uri="{FF2B5EF4-FFF2-40B4-BE49-F238E27FC236}">
                <a16:creationId xmlns:a16="http://schemas.microsoft.com/office/drawing/2014/main" id="{E10AF5F6-7B7D-4CE6-A1D0-2F46804D3CE7}"/>
              </a:ext>
            </a:extLst>
          </p:cNvPr>
          <p:cNvSpPr>
            <a:spLocks noGrp="1"/>
          </p:cNvSpPr>
          <p:nvPr>
            <p:ph type="sldNum" sz="quarter" idx="4"/>
          </p:nvPr>
        </p:nvSpPr>
        <p:spPr>
          <a:xfrm>
            <a:off x="11091210" y="6189345"/>
            <a:ext cx="600974" cy="395243"/>
          </a:xfrm>
          <a:prstGeom prst="rect">
            <a:avLst/>
          </a:prstGeom>
        </p:spPr>
        <p:txBody>
          <a:bodyPr vert="horz" lIns="0" tIns="0" rIns="0" bIns="0" rtlCol="0" anchor="ctr"/>
          <a:lstStyle>
            <a:lvl1pPr>
              <a:defRPr lang="en-GB" sz="1200" smtClean="0">
                <a:solidFill>
                  <a:schemeClr val="bg1"/>
                </a:solidFill>
              </a:defRPr>
            </a:lvl1pPr>
          </a:lstStyle>
          <a:p>
            <a:pPr algn="ctr"/>
            <a:fld id="{817179DE-9BF3-494C-804F-0C7C90AC8700}" type="slidenum">
              <a:rPr lang="en-GB" smtClean="0"/>
              <a:pPr algn="ctr"/>
              <a:t>‹#›</a:t>
            </a:fld>
            <a:endParaRPr lang="en-GB" dirty="0"/>
          </a:p>
        </p:txBody>
      </p:sp>
    </p:spTree>
    <p:extLst>
      <p:ext uri="{BB962C8B-B14F-4D97-AF65-F5344CB8AC3E}">
        <p14:creationId xmlns:p14="http://schemas.microsoft.com/office/powerpoint/2010/main" val="10548049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03 Content_2 column Vertical">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A46D6285-06A8-4297-915D-0A280359C280}"/>
              </a:ext>
            </a:extLst>
          </p:cNvPr>
          <p:cNvSpPr>
            <a:spLocks noGrp="1"/>
          </p:cNvSpPr>
          <p:nvPr>
            <p:ph type="pic" sz="quarter" idx="10" hasCustomPrompt="1"/>
          </p:nvPr>
        </p:nvSpPr>
        <p:spPr>
          <a:xfrm>
            <a:off x="1" y="0"/>
            <a:ext cx="12192000" cy="6858000"/>
          </a:xfrm>
        </p:spPr>
        <p:txBody>
          <a:bodyPr vert="horz" lIns="91440" tIns="45720" rIns="91440" bIns="45720" rtlCol="0" anchor="ctr" anchorCtr="1">
            <a:normAutofit/>
          </a:bodyPr>
          <a:lstStyle>
            <a:lvl1pPr>
              <a:defRPr lang="en-GB" sz="2400">
                <a:solidFill>
                  <a:schemeClr val="tx1"/>
                </a:solidFill>
              </a:defRPr>
            </a:lvl1pPr>
          </a:lstStyle>
          <a:p>
            <a:pPr marL="0" lvl="0" indent="0">
              <a:buNone/>
            </a:pPr>
            <a:r>
              <a:rPr lang="en-US" dirty="0"/>
              <a:t>Insert Image</a:t>
            </a:r>
            <a:endParaRPr lang="en-GB" dirty="0"/>
          </a:p>
        </p:txBody>
      </p:sp>
      <p:sp>
        <p:nvSpPr>
          <p:cNvPr id="13" name="Text Placeholder 12">
            <a:extLst>
              <a:ext uri="{FF2B5EF4-FFF2-40B4-BE49-F238E27FC236}">
                <a16:creationId xmlns:a16="http://schemas.microsoft.com/office/drawing/2014/main" id="{B48BA177-B717-42B2-884C-04576C20342D}"/>
              </a:ext>
            </a:extLst>
          </p:cNvPr>
          <p:cNvSpPr>
            <a:spLocks noGrp="1"/>
          </p:cNvSpPr>
          <p:nvPr>
            <p:ph type="body" sz="quarter" idx="11"/>
          </p:nvPr>
        </p:nvSpPr>
        <p:spPr>
          <a:xfrm>
            <a:off x="1809750" y="1847927"/>
            <a:ext cx="7315200" cy="1461613"/>
          </a:xfrm>
        </p:spPr>
        <p:txBody>
          <a:bodyPr vert="horz" wrap="square" lIns="0" tIns="45720" rIns="0" bIns="45720" rtlCol="0" anchor="t">
            <a:noAutofit/>
          </a:bodyPr>
          <a:lstStyle>
            <a:lvl1pPr>
              <a:defRPr lang="en-US" sz="1400" dirty="0" smtClean="0">
                <a:solidFill>
                  <a:schemeClr val="bg1">
                    <a:lumMod val="95000"/>
                  </a:schemeClr>
                </a:solidFill>
                <a:latin typeface="+mn-lt"/>
                <a:ea typeface="+mj-ea"/>
                <a:cs typeface="+mj-cs"/>
              </a:defRPr>
            </a:lvl1pPr>
          </a:lstStyle>
          <a:p>
            <a:pPr marL="0" lvl="0">
              <a:lnSpc>
                <a:spcPct val="100000"/>
              </a:lnSpc>
              <a:spcBef>
                <a:spcPct val="0"/>
              </a:spcBef>
              <a:buNone/>
            </a:pPr>
            <a:r>
              <a:rPr lang="en-US" smtClean="0"/>
              <a:t>Edit Master text styles</a:t>
            </a:r>
          </a:p>
        </p:txBody>
      </p:sp>
      <p:sp>
        <p:nvSpPr>
          <p:cNvPr id="2" name="Title 1">
            <a:extLst>
              <a:ext uri="{FF2B5EF4-FFF2-40B4-BE49-F238E27FC236}">
                <a16:creationId xmlns:a16="http://schemas.microsoft.com/office/drawing/2014/main" id="{2558FCDE-8F3F-4E83-B550-DF944B424F78}"/>
              </a:ext>
            </a:extLst>
          </p:cNvPr>
          <p:cNvSpPr>
            <a:spLocks noGrp="1"/>
          </p:cNvSpPr>
          <p:nvPr>
            <p:ph type="title"/>
          </p:nvPr>
        </p:nvSpPr>
        <p:spPr>
          <a:xfrm>
            <a:off x="633186" y="557439"/>
            <a:ext cx="10206264" cy="830997"/>
          </a:xfrm>
        </p:spPr>
        <p:txBody>
          <a:bodyPr vert="horz" wrap="square" lIns="0" tIns="45720" rIns="91440" bIns="45720" rtlCol="0" anchor="t">
            <a:noAutofit/>
          </a:bodyPr>
          <a:lstStyle>
            <a:lvl1pPr>
              <a:defRPr lang="en-GB" sz="2400">
                <a:solidFill>
                  <a:schemeClr val="bg1">
                    <a:lumMod val="95000"/>
                  </a:schemeClr>
                </a:solidFill>
                <a:latin typeface="Corbel" panose="020B0503020204020204" pitchFamily="34" charset="0"/>
              </a:defRPr>
            </a:lvl1pPr>
          </a:lstStyle>
          <a:p>
            <a:pPr lvl="0">
              <a:lnSpc>
                <a:spcPct val="100000"/>
              </a:lnSpc>
            </a:pPr>
            <a:r>
              <a:rPr lang="en-US" smtClean="0"/>
              <a:t>Click to edit Master title style</a:t>
            </a:r>
            <a:endParaRPr lang="en-GB" dirty="0"/>
          </a:p>
        </p:txBody>
      </p:sp>
      <p:sp>
        <p:nvSpPr>
          <p:cNvPr id="16" name="Content Placeholder 15">
            <a:extLst>
              <a:ext uri="{FF2B5EF4-FFF2-40B4-BE49-F238E27FC236}">
                <a16:creationId xmlns:a16="http://schemas.microsoft.com/office/drawing/2014/main" id="{C1ABB07C-6957-412E-9A87-72242AA3EE85}"/>
              </a:ext>
            </a:extLst>
          </p:cNvPr>
          <p:cNvSpPr>
            <a:spLocks noGrp="1"/>
          </p:cNvSpPr>
          <p:nvPr>
            <p:ph sz="quarter" idx="13" hasCustomPrompt="1"/>
          </p:nvPr>
        </p:nvSpPr>
        <p:spPr>
          <a:xfrm>
            <a:off x="647700" y="2304413"/>
            <a:ext cx="548640" cy="548640"/>
          </a:xfrm>
        </p:spPr>
        <p:txBody>
          <a:bodyPr lIns="0" tIns="0" rIns="0" bIns="0" anchor="ctr">
            <a:noAutofit/>
          </a:bodyPr>
          <a:lstStyle>
            <a:lvl1pPr marL="0" indent="0" algn="ctr">
              <a:buNone/>
              <a:defRPr sz="1400">
                <a:solidFill>
                  <a:schemeClr val="bg1">
                    <a:lumMod val="95000"/>
                  </a:schemeClr>
                </a:solidFill>
              </a:defRPr>
            </a:lvl1pPr>
          </a:lstStyle>
          <a:p>
            <a:pPr lvl="0"/>
            <a:r>
              <a:rPr lang="en-US" dirty="0"/>
              <a:t>Icon</a:t>
            </a:r>
            <a:endParaRPr lang="en-GB" dirty="0"/>
          </a:p>
        </p:txBody>
      </p:sp>
      <p:sp>
        <p:nvSpPr>
          <p:cNvPr id="11" name="Text Placeholder 12">
            <a:extLst>
              <a:ext uri="{FF2B5EF4-FFF2-40B4-BE49-F238E27FC236}">
                <a16:creationId xmlns:a16="http://schemas.microsoft.com/office/drawing/2014/main" id="{C3BB8EAB-4266-4938-A8CB-6D18C938017F}"/>
              </a:ext>
            </a:extLst>
          </p:cNvPr>
          <p:cNvSpPr>
            <a:spLocks noGrp="1"/>
          </p:cNvSpPr>
          <p:nvPr>
            <p:ph type="body" sz="quarter" idx="14"/>
          </p:nvPr>
        </p:nvSpPr>
        <p:spPr>
          <a:xfrm>
            <a:off x="1809750" y="4048520"/>
            <a:ext cx="7315200" cy="1461613"/>
          </a:xfrm>
        </p:spPr>
        <p:txBody>
          <a:bodyPr vert="horz" wrap="square" lIns="0" tIns="45720" rIns="0" bIns="45720" rtlCol="0" anchor="t">
            <a:noAutofit/>
          </a:bodyPr>
          <a:lstStyle>
            <a:lvl1pPr>
              <a:defRPr lang="en-US" sz="1400" dirty="0" smtClean="0">
                <a:solidFill>
                  <a:schemeClr val="bg1">
                    <a:lumMod val="95000"/>
                  </a:schemeClr>
                </a:solidFill>
                <a:latin typeface="+mn-lt"/>
                <a:ea typeface="+mj-ea"/>
                <a:cs typeface="+mj-cs"/>
              </a:defRPr>
            </a:lvl1pPr>
          </a:lstStyle>
          <a:p>
            <a:pPr marL="0" lvl="0">
              <a:lnSpc>
                <a:spcPct val="100000"/>
              </a:lnSpc>
              <a:spcBef>
                <a:spcPct val="0"/>
              </a:spcBef>
              <a:buNone/>
            </a:pPr>
            <a:r>
              <a:rPr lang="en-US" smtClean="0"/>
              <a:t>Edit Master text styles</a:t>
            </a:r>
          </a:p>
        </p:txBody>
      </p:sp>
      <p:sp>
        <p:nvSpPr>
          <p:cNvPr id="12" name="Content Placeholder 15">
            <a:extLst>
              <a:ext uri="{FF2B5EF4-FFF2-40B4-BE49-F238E27FC236}">
                <a16:creationId xmlns:a16="http://schemas.microsoft.com/office/drawing/2014/main" id="{716D363C-A0A5-4FB1-8CC2-850C0CD9F4E7}"/>
              </a:ext>
            </a:extLst>
          </p:cNvPr>
          <p:cNvSpPr>
            <a:spLocks noGrp="1"/>
          </p:cNvSpPr>
          <p:nvPr>
            <p:ph sz="quarter" idx="15" hasCustomPrompt="1"/>
          </p:nvPr>
        </p:nvSpPr>
        <p:spPr>
          <a:xfrm>
            <a:off x="647700" y="4505006"/>
            <a:ext cx="548640" cy="548640"/>
          </a:xfrm>
        </p:spPr>
        <p:txBody>
          <a:bodyPr lIns="0" tIns="0" rIns="0" bIns="0" anchor="ctr">
            <a:noAutofit/>
          </a:bodyPr>
          <a:lstStyle>
            <a:lvl1pPr marL="0" indent="0" algn="ctr">
              <a:buNone/>
              <a:defRPr sz="1400">
                <a:solidFill>
                  <a:schemeClr val="bg1">
                    <a:lumMod val="95000"/>
                  </a:schemeClr>
                </a:solidFill>
              </a:defRPr>
            </a:lvl1pPr>
          </a:lstStyle>
          <a:p>
            <a:pPr lvl="0"/>
            <a:r>
              <a:rPr lang="en-US" dirty="0"/>
              <a:t>Icon</a:t>
            </a:r>
            <a:endParaRPr lang="en-GB" dirty="0"/>
          </a:p>
        </p:txBody>
      </p:sp>
      <p:sp>
        <p:nvSpPr>
          <p:cNvPr id="15" name="Slide Number Placeholder 7">
            <a:extLst>
              <a:ext uri="{FF2B5EF4-FFF2-40B4-BE49-F238E27FC236}">
                <a16:creationId xmlns:a16="http://schemas.microsoft.com/office/drawing/2014/main" id="{AAF4A39B-C3C3-4691-BB94-371047ADD50E}"/>
              </a:ext>
            </a:extLst>
          </p:cNvPr>
          <p:cNvSpPr>
            <a:spLocks noGrp="1"/>
          </p:cNvSpPr>
          <p:nvPr>
            <p:ph type="sldNum" sz="quarter" idx="4"/>
          </p:nvPr>
        </p:nvSpPr>
        <p:spPr>
          <a:xfrm>
            <a:off x="11091210" y="6189345"/>
            <a:ext cx="600974" cy="395243"/>
          </a:xfrm>
          <a:prstGeom prst="rect">
            <a:avLst/>
          </a:prstGeom>
        </p:spPr>
        <p:txBody>
          <a:bodyPr vert="horz" lIns="0" tIns="0" rIns="0" bIns="0" rtlCol="0" anchor="ctr"/>
          <a:lstStyle>
            <a:lvl1pPr>
              <a:defRPr lang="en-GB" sz="1200" smtClean="0">
                <a:solidFill>
                  <a:schemeClr val="bg1"/>
                </a:solidFill>
              </a:defRPr>
            </a:lvl1pPr>
          </a:lstStyle>
          <a:p>
            <a:pPr algn="ctr"/>
            <a:fld id="{817179DE-9BF3-494C-804F-0C7C90AC8700}" type="slidenum">
              <a:rPr lang="en-GB" smtClean="0"/>
              <a:pPr algn="ctr"/>
              <a:t>‹#›</a:t>
            </a:fld>
            <a:endParaRPr lang="en-GB" dirty="0"/>
          </a:p>
        </p:txBody>
      </p:sp>
    </p:spTree>
    <p:extLst>
      <p:ext uri="{BB962C8B-B14F-4D97-AF65-F5344CB8AC3E}">
        <p14:creationId xmlns:p14="http://schemas.microsoft.com/office/powerpoint/2010/main" val="24471900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04 Content_1 column">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A46D6285-06A8-4297-915D-0A280359C280}"/>
              </a:ext>
            </a:extLst>
          </p:cNvPr>
          <p:cNvSpPr>
            <a:spLocks noGrp="1"/>
          </p:cNvSpPr>
          <p:nvPr>
            <p:ph type="pic" sz="quarter" idx="10" hasCustomPrompt="1"/>
          </p:nvPr>
        </p:nvSpPr>
        <p:spPr>
          <a:xfrm>
            <a:off x="1" y="0"/>
            <a:ext cx="12192000" cy="6858000"/>
          </a:xfrm>
        </p:spPr>
        <p:txBody>
          <a:bodyPr vert="horz" lIns="91440" tIns="45720" rIns="91440" bIns="45720" rtlCol="0" anchor="ctr" anchorCtr="1">
            <a:normAutofit/>
          </a:bodyPr>
          <a:lstStyle>
            <a:lvl1pPr>
              <a:defRPr lang="en-GB" sz="2400">
                <a:solidFill>
                  <a:schemeClr val="tx1"/>
                </a:solidFill>
              </a:defRPr>
            </a:lvl1pPr>
          </a:lstStyle>
          <a:p>
            <a:pPr marL="0" lvl="0" indent="0">
              <a:buNone/>
            </a:pPr>
            <a:r>
              <a:rPr lang="en-US" dirty="0"/>
              <a:t>Insert Image</a:t>
            </a:r>
            <a:endParaRPr lang="en-GB" dirty="0"/>
          </a:p>
        </p:txBody>
      </p:sp>
      <p:sp>
        <p:nvSpPr>
          <p:cNvPr id="13" name="Text Placeholder 12">
            <a:extLst>
              <a:ext uri="{FF2B5EF4-FFF2-40B4-BE49-F238E27FC236}">
                <a16:creationId xmlns:a16="http://schemas.microsoft.com/office/drawing/2014/main" id="{B48BA177-B717-42B2-884C-04576C20342D}"/>
              </a:ext>
            </a:extLst>
          </p:cNvPr>
          <p:cNvSpPr>
            <a:spLocks noGrp="1"/>
          </p:cNvSpPr>
          <p:nvPr>
            <p:ph type="body" sz="quarter" idx="11"/>
          </p:nvPr>
        </p:nvSpPr>
        <p:spPr>
          <a:xfrm>
            <a:off x="1562100" y="1733627"/>
            <a:ext cx="2438400" cy="4248073"/>
          </a:xfrm>
        </p:spPr>
        <p:txBody>
          <a:bodyPr vert="horz" wrap="square" lIns="0" tIns="45720" rIns="0" bIns="45720" rtlCol="0" anchor="t">
            <a:noAutofit/>
          </a:bodyPr>
          <a:lstStyle>
            <a:lvl1pPr>
              <a:defRPr lang="en-US" sz="1400" dirty="0" smtClean="0">
                <a:solidFill>
                  <a:schemeClr val="bg1">
                    <a:lumMod val="95000"/>
                  </a:schemeClr>
                </a:solidFill>
                <a:latin typeface="+mn-lt"/>
                <a:ea typeface="+mj-ea"/>
                <a:cs typeface="+mj-cs"/>
              </a:defRPr>
            </a:lvl1pPr>
          </a:lstStyle>
          <a:p>
            <a:pPr marL="0" lvl="0">
              <a:lnSpc>
                <a:spcPct val="100000"/>
              </a:lnSpc>
              <a:spcBef>
                <a:spcPct val="0"/>
              </a:spcBef>
              <a:buNone/>
            </a:pPr>
            <a:r>
              <a:rPr lang="en-US" smtClean="0"/>
              <a:t>Edit Master text styles</a:t>
            </a:r>
          </a:p>
        </p:txBody>
      </p:sp>
      <p:sp>
        <p:nvSpPr>
          <p:cNvPr id="2" name="Title 1">
            <a:extLst>
              <a:ext uri="{FF2B5EF4-FFF2-40B4-BE49-F238E27FC236}">
                <a16:creationId xmlns:a16="http://schemas.microsoft.com/office/drawing/2014/main" id="{2558FCDE-8F3F-4E83-B550-DF944B424F78}"/>
              </a:ext>
            </a:extLst>
          </p:cNvPr>
          <p:cNvSpPr>
            <a:spLocks noGrp="1"/>
          </p:cNvSpPr>
          <p:nvPr>
            <p:ph type="title"/>
          </p:nvPr>
        </p:nvSpPr>
        <p:spPr>
          <a:xfrm>
            <a:off x="633186" y="557439"/>
            <a:ext cx="10206264" cy="830997"/>
          </a:xfrm>
        </p:spPr>
        <p:txBody>
          <a:bodyPr vert="horz" wrap="square" lIns="0" tIns="45720" rIns="91440" bIns="45720" rtlCol="0" anchor="t">
            <a:noAutofit/>
          </a:bodyPr>
          <a:lstStyle>
            <a:lvl1pPr>
              <a:defRPr lang="en-GB" sz="2400">
                <a:solidFill>
                  <a:schemeClr val="bg1">
                    <a:lumMod val="95000"/>
                  </a:schemeClr>
                </a:solidFill>
                <a:latin typeface="Corbel" panose="020B0503020204020204" pitchFamily="34" charset="0"/>
              </a:defRPr>
            </a:lvl1pPr>
          </a:lstStyle>
          <a:p>
            <a:pPr lvl="0">
              <a:lnSpc>
                <a:spcPct val="100000"/>
              </a:lnSpc>
            </a:pPr>
            <a:r>
              <a:rPr lang="en-US" smtClean="0"/>
              <a:t>Click to edit Master title style</a:t>
            </a:r>
            <a:endParaRPr lang="en-GB" dirty="0"/>
          </a:p>
        </p:txBody>
      </p:sp>
      <p:sp>
        <p:nvSpPr>
          <p:cNvPr id="16" name="Content Placeholder 15">
            <a:extLst>
              <a:ext uri="{FF2B5EF4-FFF2-40B4-BE49-F238E27FC236}">
                <a16:creationId xmlns:a16="http://schemas.microsoft.com/office/drawing/2014/main" id="{C1ABB07C-6957-412E-9A87-72242AA3EE85}"/>
              </a:ext>
            </a:extLst>
          </p:cNvPr>
          <p:cNvSpPr>
            <a:spLocks noGrp="1"/>
          </p:cNvSpPr>
          <p:nvPr>
            <p:ph sz="quarter" idx="13" hasCustomPrompt="1"/>
          </p:nvPr>
        </p:nvSpPr>
        <p:spPr>
          <a:xfrm>
            <a:off x="647700" y="1733627"/>
            <a:ext cx="548640" cy="548640"/>
          </a:xfrm>
        </p:spPr>
        <p:txBody>
          <a:bodyPr lIns="0" tIns="0" rIns="0" bIns="0" anchor="ctr">
            <a:noAutofit/>
          </a:bodyPr>
          <a:lstStyle>
            <a:lvl1pPr marL="0" indent="0" algn="ctr">
              <a:buNone/>
              <a:defRPr sz="1400">
                <a:solidFill>
                  <a:schemeClr val="bg1">
                    <a:lumMod val="95000"/>
                  </a:schemeClr>
                </a:solidFill>
              </a:defRPr>
            </a:lvl1pPr>
          </a:lstStyle>
          <a:p>
            <a:pPr lvl="0"/>
            <a:r>
              <a:rPr lang="en-US" dirty="0"/>
              <a:t>Icon</a:t>
            </a:r>
            <a:endParaRPr lang="en-GB" dirty="0"/>
          </a:p>
        </p:txBody>
      </p:sp>
      <p:sp>
        <p:nvSpPr>
          <p:cNvPr id="8" name="Slide Number Placeholder 7">
            <a:extLst>
              <a:ext uri="{FF2B5EF4-FFF2-40B4-BE49-F238E27FC236}">
                <a16:creationId xmlns:a16="http://schemas.microsoft.com/office/drawing/2014/main" id="{100F546D-5491-4A19-9725-5C920C5738BE}"/>
              </a:ext>
            </a:extLst>
          </p:cNvPr>
          <p:cNvSpPr>
            <a:spLocks noGrp="1"/>
          </p:cNvSpPr>
          <p:nvPr>
            <p:ph type="sldNum" sz="quarter" idx="4"/>
          </p:nvPr>
        </p:nvSpPr>
        <p:spPr>
          <a:xfrm>
            <a:off x="11091210" y="6189345"/>
            <a:ext cx="600974" cy="395243"/>
          </a:xfrm>
          <a:prstGeom prst="rect">
            <a:avLst/>
          </a:prstGeom>
        </p:spPr>
        <p:txBody>
          <a:bodyPr vert="horz" lIns="0" tIns="0" rIns="0" bIns="0" rtlCol="0" anchor="ctr"/>
          <a:lstStyle>
            <a:lvl1pPr>
              <a:defRPr lang="en-GB" sz="1200" smtClean="0">
                <a:solidFill>
                  <a:schemeClr val="bg1"/>
                </a:solidFill>
              </a:defRPr>
            </a:lvl1pPr>
          </a:lstStyle>
          <a:p>
            <a:pPr algn="ctr"/>
            <a:fld id="{817179DE-9BF3-494C-804F-0C7C90AC8700}" type="slidenum">
              <a:rPr lang="en-GB" smtClean="0"/>
              <a:pPr algn="ctr"/>
              <a:t>‹#›</a:t>
            </a:fld>
            <a:endParaRPr lang="en-GB" dirty="0"/>
          </a:p>
        </p:txBody>
      </p:sp>
    </p:spTree>
    <p:extLst>
      <p:ext uri="{BB962C8B-B14F-4D97-AF65-F5344CB8AC3E}">
        <p14:creationId xmlns:p14="http://schemas.microsoft.com/office/powerpoint/2010/main" val="22159733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05 Content">
    <p:spTree>
      <p:nvGrpSpPr>
        <p:cNvPr id="1" name=""/>
        <p:cNvGrpSpPr/>
        <p:nvPr/>
      </p:nvGrpSpPr>
      <p:grpSpPr>
        <a:xfrm>
          <a:off x="0" y="0"/>
          <a:ext cx="0" cy="0"/>
          <a:chOff x="0" y="0"/>
          <a:chExt cx="0" cy="0"/>
        </a:xfrm>
      </p:grpSpPr>
      <p:sp>
        <p:nvSpPr>
          <p:cNvPr id="13" name="Text Placeholder 12">
            <a:extLst>
              <a:ext uri="{FF2B5EF4-FFF2-40B4-BE49-F238E27FC236}">
                <a16:creationId xmlns:a16="http://schemas.microsoft.com/office/drawing/2014/main" id="{B48BA177-B717-42B2-884C-04576C20342D}"/>
              </a:ext>
            </a:extLst>
          </p:cNvPr>
          <p:cNvSpPr>
            <a:spLocks noGrp="1"/>
          </p:cNvSpPr>
          <p:nvPr>
            <p:ph type="body" sz="quarter" idx="11"/>
          </p:nvPr>
        </p:nvSpPr>
        <p:spPr>
          <a:xfrm>
            <a:off x="1562100" y="1733627"/>
            <a:ext cx="8534400" cy="4248073"/>
          </a:xfrm>
        </p:spPr>
        <p:txBody>
          <a:bodyPr vert="horz" wrap="square" lIns="0" tIns="45720" rIns="0" bIns="45720" rtlCol="0" anchor="t">
            <a:noAutofit/>
          </a:bodyPr>
          <a:lstStyle>
            <a:lvl1pPr>
              <a:defRPr lang="en-US" sz="1400" dirty="0" smtClean="0">
                <a:solidFill>
                  <a:schemeClr val="tx1"/>
                </a:solidFill>
                <a:latin typeface="+mn-lt"/>
                <a:ea typeface="+mj-ea"/>
                <a:cs typeface="+mj-cs"/>
              </a:defRPr>
            </a:lvl1pPr>
          </a:lstStyle>
          <a:p>
            <a:pPr marL="0" lvl="0">
              <a:lnSpc>
                <a:spcPct val="100000"/>
              </a:lnSpc>
              <a:spcBef>
                <a:spcPct val="0"/>
              </a:spcBef>
              <a:buNone/>
            </a:pPr>
            <a:r>
              <a:rPr lang="en-US" smtClean="0"/>
              <a:t>Edit Master text styles</a:t>
            </a:r>
          </a:p>
        </p:txBody>
      </p:sp>
      <p:sp>
        <p:nvSpPr>
          <p:cNvPr id="2" name="Title 1">
            <a:extLst>
              <a:ext uri="{FF2B5EF4-FFF2-40B4-BE49-F238E27FC236}">
                <a16:creationId xmlns:a16="http://schemas.microsoft.com/office/drawing/2014/main" id="{2558FCDE-8F3F-4E83-B550-DF944B424F78}"/>
              </a:ext>
            </a:extLst>
          </p:cNvPr>
          <p:cNvSpPr>
            <a:spLocks noGrp="1"/>
          </p:cNvSpPr>
          <p:nvPr>
            <p:ph type="title"/>
          </p:nvPr>
        </p:nvSpPr>
        <p:spPr>
          <a:xfrm>
            <a:off x="633186" y="557439"/>
            <a:ext cx="10815864" cy="830997"/>
          </a:xfrm>
        </p:spPr>
        <p:txBody>
          <a:bodyPr vert="horz" wrap="square" lIns="0" tIns="45720" rIns="91440" bIns="45720" rtlCol="0" anchor="t">
            <a:noAutofit/>
          </a:bodyPr>
          <a:lstStyle>
            <a:lvl1pPr>
              <a:defRPr lang="en-GB" sz="2400">
                <a:solidFill>
                  <a:schemeClr val="tx1"/>
                </a:solidFill>
                <a:latin typeface="Corbel" panose="020B0503020204020204" pitchFamily="34" charset="0"/>
              </a:defRPr>
            </a:lvl1pPr>
          </a:lstStyle>
          <a:p>
            <a:pPr lvl="0">
              <a:lnSpc>
                <a:spcPct val="100000"/>
              </a:lnSpc>
            </a:pPr>
            <a:r>
              <a:rPr lang="en-US" smtClean="0"/>
              <a:t>Click to edit Master title style</a:t>
            </a:r>
            <a:endParaRPr lang="en-GB" dirty="0"/>
          </a:p>
        </p:txBody>
      </p:sp>
      <p:sp>
        <p:nvSpPr>
          <p:cNvPr id="16" name="Content Placeholder 15">
            <a:extLst>
              <a:ext uri="{FF2B5EF4-FFF2-40B4-BE49-F238E27FC236}">
                <a16:creationId xmlns:a16="http://schemas.microsoft.com/office/drawing/2014/main" id="{C1ABB07C-6957-412E-9A87-72242AA3EE85}"/>
              </a:ext>
            </a:extLst>
          </p:cNvPr>
          <p:cNvSpPr>
            <a:spLocks noGrp="1"/>
          </p:cNvSpPr>
          <p:nvPr>
            <p:ph sz="quarter" idx="13" hasCustomPrompt="1"/>
          </p:nvPr>
        </p:nvSpPr>
        <p:spPr>
          <a:xfrm>
            <a:off x="647700" y="1733627"/>
            <a:ext cx="548640" cy="548640"/>
          </a:xfrm>
        </p:spPr>
        <p:txBody>
          <a:bodyPr lIns="0" tIns="0" rIns="0" bIns="0" anchor="ctr">
            <a:noAutofit/>
          </a:bodyPr>
          <a:lstStyle>
            <a:lvl1pPr marL="0" indent="0" algn="ctr">
              <a:buNone/>
              <a:defRPr sz="1400">
                <a:solidFill>
                  <a:schemeClr val="tx1"/>
                </a:solidFill>
              </a:defRPr>
            </a:lvl1pPr>
          </a:lstStyle>
          <a:p>
            <a:pPr lvl="0"/>
            <a:r>
              <a:rPr lang="en-US" dirty="0"/>
              <a:t>Icon</a:t>
            </a:r>
            <a:endParaRPr lang="en-GB" dirty="0"/>
          </a:p>
        </p:txBody>
      </p:sp>
      <p:grpSp>
        <p:nvGrpSpPr>
          <p:cNvPr id="11" name="Group 10">
            <a:extLst>
              <a:ext uri="{FF2B5EF4-FFF2-40B4-BE49-F238E27FC236}">
                <a16:creationId xmlns:a16="http://schemas.microsoft.com/office/drawing/2014/main" id="{00AC1958-0DCB-4970-ADE3-E64DAAFC501D}"/>
              </a:ext>
            </a:extLst>
          </p:cNvPr>
          <p:cNvGrpSpPr/>
          <p:nvPr userDrawn="1"/>
        </p:nvGrpSpPr>
        <p:grpSpPr>
          <a:xfrm>
            <a:off x="0" y="6086479"/>
            <a:ext cx="12192000" cy="600974"/>
            <a:chOff x="0" y="6086479"/>
            <a:chExt cx="12192000" cy="600974"/>
          </a:xfrm>
        </p:grpSpPr>
        <p:sp>
          <p:nvSpPr>
            <p:cNvPr id="12" name="Rectangle 11">
              <a:extLst>
                <a:ext uri="{FF2B5EF4-FFF2-40B4-BE49-F238E27FC236}">
                  <a16:creationId xmlns:a16="http://schemas.microsoft.com/office/drawing/2014/main" id="{9E71A8D8-5A28-4968-9E80-110E9CB88F92}"/>
                </a:ext>
              </a:extLst>
            </p:cNvPr>
            <p:cNvSpPr/>
            <p:nvPr/>
          </p:nvSpPr>
          <p:spPr>
            <a:xfrm>
              <a:off x="0" y="6355760"/>
              <a:ext cx="12192000" cy="9144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Oval 13">
              <a:extLst>
                <a:ext uri="{FF2B5EF4-FFF2-40B4-BE49-F238E27FC236}">
                  <a16:creationId xmlns:a16="http://schemas.microsoft.com/office/drawing/2014/main" id="{7239C02C-1FAD-4E73-AB32-5A30A946A447}"/>
                </a:ext>
              </a:extLst>
            </p:cNvPr>
            <p:cNvSpPr/>
            <p:nvPr/>
          </p:nvSpPr>
          <p:spPr>
            <a:xfrm>
              <a:off x="11091210" y="6086479"/>
              <a:ext cx="600974" cy="600974"/>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15" name="Slide Number Placeholder 5">
            <a:extLst>
              <a:ext uri="{FF2B5EF4-FFF2-40B4-BE49-F238E27FC236}">
                <a16:creationId xmlns:a16="http://schemas.microsoft.com/office/drawing/2014/main" id="{FF40D550-A563-4E50-AEE9-6D9D19499F9F}"/>
              </a:ext>
            </a:extLst>
          </p:cNvPr>
          <p:cNvSpPr txBox="1">
            <a:spLocks/>
          </p:cNvSpPr>
          <p:nvPr userDrawn="1"/>
        </p:nvSpPr>
        <p:spPr>
          <a:xfrm>
            <a:off x="11091210" y="6189345"/>
            <a:ext cx="600974" cy="395243"/>
          </a:xfrm>
          <a:prstGeom prst="rect">
            <a:avLst/>
          </a:prstGeom>
        </p:spPr>
        <p:txBody>
          <a:bodyPr vert="horz" lIns="0" tIns="0" rIns="0" bIns="0" rtlCol="0" anchor="ctr"/>
          <a:lstStyle>
            <a:defPPr>
              <a:defRPr lang="en-US"/>
            </a:defPPr>
            <a:lvl1pPr marL="0" algn="r" defTabSz="914400" rtl="0" eaLnBrk="1" latinLnBrk="0" hangingPunct="1">
              <a:defRPr sz="11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247A4EEE-49CE-4F6C-BF32-B7FCC5EBBF45}" type="slidenum">
              <a:rPr lang="en-GB" sz="1200" smtClean="0">
                <a:solidFill>
                  <a:schemeClr val="bg1"/>
                </a:solidFill>
              </a:rPr>
              <a:pPr algn="ctr"/>
              <a:t>‹#›</a:t>
            </a:fld>
            <a:endParaRPr lang="en-GB" sz="1200" dirty="0">
              <a:solidFill>
                <a:schemeClr val="bg1"/>
              </a:solidFill>
            </a:endParaRPr>
          </a:p>
        </p:txBody>
      </p:sp>
    </p:spTree>
    <p:extLst>
      <p:ext uri="{BB962C8B-B14F-4D97-AF65-F5344CB8AC3E}">
        <p14:creationId xmlns:p14="http://schemas.microsoft.com/office/powerpoint/2010/main" val="18306571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58FCDE-8F3F-4E83-B550-DF944B424F78}"/>
              </a:ext>
            </a:extLst>
          </p:cNvPr>
          <p:cNvSpPr>
            <a:spLocks noGrp="1"/>
          </p:cNvSpPr>
          <p:nvPr>
            <p:ph type="title"/>
          </p:nvPr>
        </p:nvSpPr>
        <p:spPr>
          <a:xfrm>
            <a:off x="633186" y="557439"/>
            <a:ext cx="10815864" cy="830997"/>
          </a:xfrm>
        </p:spPr>
        <p:txBody>
          <a:bodyPr vert="horz" wrap="square" lIns="0" tIns="45720" rIns="91440" bIns="45720" rtlCol="0" anchor="t">
            <a:noAutofit/>
          </a:bodyPr>
          <a:lstStyle>
            <a:lvl1pPr>
              <a:defRPr lang="en-GB" sz="2400">
                <a:solidFill>
                  <a:schemeClr val="tx1"/>
                </a:solidFill>
                <a:latin typeface="Corbel" panose="020B0503020204020204" pitchFamily="34" charset="0"/>
              </a:defRPr>
            </a:lvl1pPr>
          </a:lstStyle>
          <a:p>
            <a:pPr lvl="0">
              <a:lnSpc>
                <a:spcPct val="100000"/>
              </a:lnSpc>
            </a:pPr>
            <a:r>
              <a:rPr lang="en-US" smtClean="0"/>
              <a:t>Click to edit Master title style</a:t>
            </a:r>
            <a:endParaRPr lang="en-GB" dirty="0"/>
          </a:p>
        </p:txBody>
      </p:sp>
      <p:grpSp>
        <p:nvGrpSpPr>
          <p:cNvPr id="4" name="Group 3">
            <a:extLst>
              <a:ext uri="{FF2B5EF4-FFF2-40B4-BE49-F238E27FC236}">
                <a16:creationId xmlns:a16="http://schemas.microsoft.com/office/drawing/2014/main" id="{859AE304-DA92-45D8-B258-61BEA6C99C0E}"/>
              </a:ext>
            </a:extLst>
          </p:cNvPr>
          <p:cNvGrpSpPr/>
          <p:nvPr userDrawn="1"/>
        </p:nvGrpSpPr>
        <p:grpSpPr>
          <a:xfrm>
            <a:off x="0" y="6086479"/>
            <a:ext cx="12192000" cy="600974"/>
            <a:chOff x="0" y="6086479"/>
            <a:chExt cx="12192000" cy="600974"/>
          </a:xfrm>
        </p:grpSpPr>
        <p:sp>
          <p:nvSpPr>
            <p:cNvPr id="5" name="Rectangle 4">
              <a:extLst>
                <a:ext uri="{FF2B5EF4-FFF2-40B4-BE49-F238E27FC236}">
                  <a16:creationId xmlns:a16="http://schemas.microsoft.com/office/drawing/2014/main" id="{6BF91D02-B4A9-4013-94B6-079A8D06DE11}"/>
                </a:ext>
              </a:extLst>
            </p:cNvPr>
            <p:cNvSpPr/>
            <p:nvPr/>
          </p:nvSpPr>
          <p:spPr>
            <a:xfrm>
              <a:off x="0" y="6355760"/>
              <a:ext cx="12192000" cy="9144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Oval 6">
              <a:extLst>
                <a:ext uri="{FF2B5EF4-FFF2-40B4-BE49-F238E27FC236}">
                  <a16:creationId xmlns:a16="http://schemas.microsoft.com/office/drawing/2014/main" id="{74DAC864-782A-48D4-8E15-9B35C60421BB}"/>
                </a:ext>
              </a:extLst>
            </p:cNvPr>
            <p:cNvSpPr/>
            <p:nvPr/>
          </p:nvSpPr>
          <p:spPr>
            <a:xfrm>
              <a:off x="11091210" y="6086479"/>
              <a:ext cx="600974" cy="600974"/>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8" name="Slide Number Placeholder 5">
            <a:extLst>
              <a:ext uri="{FF2B5EF4-FFF2-40B4-BE49-F238E27FC236}">
                <a16:creationId xmlns:a16="http://schemas.microsoft.com/office/drawing/2014/main" id="{73B7B0E2-E4FA-4B45-89A6-98E4C4DC1D24}"/>
              </a:ext>
            </a:extLst>
          </p:cNvPr>
          <p:cNvSpPr txBox="1">
            <a:spLocks/>
          </p:cNvSpPr>
          <p:nvPr userDrawn="1"/>
        </p:nvSpPr>
        <p:spPr>
          <a:xfrm>
            <a:off x="11091210" y="6189345"/>
            <a:ext cx="600974" cy="395243"/>
          </a:xfrm>
          <a:prstGeom prst="rect">
            <a:avLst/>
          </a:prstGeom>
        </p:spPr>
        <p:txBody>
          <a:bodyPr vert="horz" lIns="0" tIns="0" rIns="0" bIns="0" rtlCol="0" anchor="ctr"/>
          <a:lstStyle>
            <a:defPPr>
              <a:defRPr lang="en-US"/>
            </a:defPPr>
            <a:lvl1pPr marL="0" algn="r" defTabSz="914400" rtl="0" eaLnBrk="1" latinLnBrk="0" hangingPunct="1">
              <a:defRPr sz="11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247A4EEE-49CE-4F6C-BF32-B7FCC5EBBF45}" type="slidenum">
              <a:rPr lang="en-GB" sz="1200" smtClean="0">
                <a:solidFill>
                  <a:schemeClr val="bg1"/>
                </a:solidFill>
              </a:rPr>
              <a:pPr algn="ctr"/>
              <a:t>‹#›</a:t>
            </a:fld>
            <a:endParaRPr lang="en-GB" sz="1200" dirty="0">
              <a:solidFill>
                <a:schemeClr val="bg1"/>
              </a:solidFill>
            </a:endParaRPr>
          </a:p>
        </p:txBody>
      </p:sp>
    </p:spTree>
    <p:extLst>
      <p:ext uri="{BB962C8B-B14F-4D97-AF65-F5344CB8AC3E}">
        <p14:creationId xmlns:p14="http://schemas.microsoft.com/office/powerpoint/2010/main" val="1508095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 Images_Important Text 01">
    <p:spTree>
      <p:nvGrpSpPr>
        <p:cNvPr id="1" name=""/>
        <p:cNvGrpSpPr/>
        <p:nvPr/>
      </p:nvGrpSpPr>
      <p:grpSpPr>
        <a:xfrm>
          <a:off x="0" y="0"/>
          <a:ext cx="0" cy="0"/>
          <a:chOff x="0" y="0"/>
          <a:chExt cx="0" cy="0"/>
        </a:xfrm>
      </p:grpSpPr>
      <p:sp>
        <p:nvSpPr>
          <p:cNvPr id="17" name="Picture Placeholder 16">
            <a:extLst>
              <a:ext uri="{FF2B5EF4-FFF2-40B4-BE49-F238E27FC236}">
                <a16:creationId xmlns:a16="http://schemas.microsoft.com/office/drawing/2014/main" id="{D935D313-376E-4CA0-9732-D0CACCC07FAD}"/>
              </a:ext>
            </a:extLst>
          </p:cNvPr>
          <p:cNvSpPr>
            <a:spLocks noGrp="1"/>
          </p:cNvSpPr>
          <p:nvPr>
            <p:ph type="pic" sz="quarter" idx="13" hasCustomPrompt="1"/>
          </p:nvPr>
        </p:nvSpPr>
        <p:spPr>
          <a:xfrm>
            <a:off x="6464300" y="0"/>
            <a:ext cx="5727700" cy="6858000"/>
          </a:xfrm>
          <a:custGeom>
            <a:avLst/>
            <a:gdLst>
              <a:gd name="connsiteX0" fmla="*/ 1708150 w 5727700"/>
              <a:gd name="connsiteY0" fmla="*/ 0 h 6858000"/>
              <a:gd name="connsiteX1" fmla="*/ 5727700 w 5727700"/>
              <a:gd name="connsiteY1" fmla="*/ 0 h 6858000"/>
              <a:gd name="connsiteX2" fmla="*/ 5727700 w 5727700"/>
              <a:gd name="connsiteY2" fmla="*/ 6858000 h 6858000"/>
              <a:gd name="connsiteX3" fmla="*/ 0 w 5727700"/>
              <a:gd name="connsiteY3" fmla="*/ 6858000 h 6858000"/>
              <a:gd name="connsiteX4" fmla="*/ 0 w 5727700"/>
              <a:gd name="connsiteY4" fmla="*/ 683260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27700" h="6858000">
                <a:moveTo>
                  <a:pt x="1708150" y="0"/>
                </a:moveTo>
                <a:lnTo>
                  <a:pt x="5727700" y="0"/>
                </a:lnTo>
                <a:lnTo>
                  <a:pt x="5727700" y="6858000"/>
                </a:lnTo>
                <a:lnTo>
                  <a:pt x="0" y="6858000"/>
                </a:lnTo>
                <a:lnTo>
                  <a:pt x="0" y="6832600"/>
                </a:lnTo>
                <a:close/>
              </a:path>
            </a:pathLst>
          </a:custGeom>
        </p:spPr>
        <p:txBody>
          <a:bodyPr vert="horz" wrap="square" lIns="91440" tIns="45720" rIns="91440" bIns="45720" rtlCol="0" anchor="ctr" anchorCtr="1">
            <a:noAutofit/>
          </a:bodyPr>
          <a:lstStyle>
            <a:lvl1pPr marL="0" indent="0">
              <a:buNone/>
              <a:defRPr lang="en-GB" sz="1800"/>
            </a:lvl1pPr>
          </a:lstStyle>
          <a:p>
            <a:pPr marL="228600" lvl="0" indent="-228600" algn="ctr"/>
            <a:r>
              <a:rPr lang="en-US" dirty="0"/>
              <a:t>Insert Image</a:t>
            </a:r>
            <a:endParaRPr lang="en-GB" dirty="0"/>
          </a:p>
        </p:txBody>
      </p:sp>
      <p:sp>
        <p:nvSpPr>
          <p:cNvPr id="12" name="Picture Placeholder 11">
            <a:extLst>
              <a:ext uri="{FF2B5EF4-FFF2-40B4-BE49-F238E27FC236}">
                <a16:creationId xmlns:a16="http://schemas.microsoft.com/office/drawing/2014/main" id="{83A2DEF1-03FF-475D-994A-6FC6FB1414FB}"/>
              </a:ext>
            </a:extLst>
          </p:cNvPr>
          <p:cNvSpPr>
            <a:spLocks noGrp="1"/>
          </p:cNvSpPr>
          <p:nvPr>
            <p:ph type="pic" sz="quarter" idx="12" hasCustomPrompt="1"/>
          </p:nvPr>
        </p:nvSpPr>
        <p:spPr>
          <a:xfrm>
            <a:off x="0" y="0"/>
            <a:ext cx="8087304" cy="6858000"/>
          </a:xfrm>
          <a:custGeom>
            <a:avLst/>
            <a:gdLst>
              <a:gd name="connsiteX0" fmla="*/ 0 w 8087304"/>
              <a:gd name="connsiteY0" fmla="*/ 0 h 6858000"/>
              <a:gd name="connsiteX1" fmla="*/ 8087304 w 8087304"/>
              <a:gd name="connsiteY1" fmla="*/ 0 h 6858000"/>
              <a:gd name="connsiteX2" fmla="*/ 8087304 w 8087304"/>
              <a:gd name="connsiteY2" fmla="*/ 7620 h 6858000"/>
              <a:gd name="connsiteX3" fmla="*/ 6368365 w 8087304"/>
              <a:gd name="connsiteY3" fmla="*/ 6858000 h 6858000"/>
              <a:gd name="connsiteX4" fmla="*/ 0 w 8087304"/>
              <a:gd name="connsiteY4" fmla="*/ 685800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87304" h="6858000">
                <a:moveTo>
                  <a:pt x="0" y="0"/>
                </a:moveTo>
                <a:lnTo>
                  <a:pt x="8087304" y="0"/>
                </a:lnTo>
                <a:lnTo>
                  <a:pt x="8087304" y="7620"/>
                </a:lnTo>
                <a:lnTo>
                  <a:pt x="6368365" y="6858000"/>
                </a:lnTo>
                <a:lnTo>
                  <a:pt x="0" y="6858000"/>
                </a:lnTo>
                <a:close/>
              </a:path>
            </a:pathLst>
          </a:custGeom>
        </p:spPr>
        <p:txBody>
          <a:bodyPr wrap="square" anchor="ctr" anchorCtr="1">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1800"/>
            </a:lvl1pPr>
          </a:lstStyle>
          <a:p>
            <a:pPr marL="285750" marR="0" lvl="0" indent="-285750" algn="ctr" defTabSz="914400" rtl="0" eaLnBrk="1" fontAlgn="auto" latinLnBrk="0" hangingPunct="1">
              <a:lnSpc>
                <a:spcPct val="90000"/>
              </a:lnSpc>
              <a:spcBef>
                <a:spcPts val="1000"/>
              </a:spcBef>
              <a:spcAft>
                <a:spcPts val="0"/>
              </a:spcAft>
              <a:buClrTx/>
              <a:buSzTx/>
              <a:tabLst/>
              <a:defRPr/>
            </a:pPr>
            <a:r>
              <a:rPr lang="en-US" dirty="0"/>
              <a:t>Insert Image</a:t>
            </a:r>
            <a:endParaRPr lang="en-GB" dirty="0"/>
          </a:p>
        </p:txBody>
      </p:sp>
      <p:sp>
        <p:nvSpPr>
          <p:cNvPr id="13" name="Text Placeholder 12">
            <a:extLst>
              <a:ext uri="{FF2B5EF4-FFF2-40B4-BE49-F238E27FC236}">
                <a16:creationId xmlns:a16="http://schemas.microsoft.com/office/drawing/2014/main" id="{B48BA177-B717-42B2-884C-04576C20342D}"/>
              </a:ext>
            </a:extLst>
          </p:cNvPr>
          <p:cNvSpPr>
            <a:spLocks noGrp="1"/>
          </p:cNvSpPr>
          <p:nvPr>
            <p:ph type="body" sz="quarter" idx="11"/>
          </p:nvPr>
        </p:nvSpPr>
        <p:spPr>
          <a:xfrm>
            <a:off x="785586" y="5047107"/>
            <a:ext cx="5005614" cy="1005840"/>
          </a:xfrm>
        </p:spPr>
        <p:txBody>
          <a:bodyPr vert="horz" wrap="square" lIns="0" tIns="45720" rIns="0" bIns="45720" rtlCol="0" anchor="t">
            <a:noAutofit/>
          </a:bodyPr>
          <a:lstStyle>
            <a:lvl1pPr marL="0" indent="0">
              <a:buNone/>
              <a:defRPr lang="en-US" sz="1600" dirty="0" smtClean="0">
                <a:solidFill>
                  <a:schemeClr val="tx1"/>
                </a:solidFill>
                <a:latin typeface="+mn-lt"/>
                <a:ea typeface="+mj-ea"/>
                <a:cs typeface="+mj-cs"/>
              </a:defRPr>
            </a:lvl1pPr>
          </a:lstStyle>
          <a:p>
            <a:pPr marL="57150" lvl="0" indent="-285750">
              <a:lnSpc>
                <a:spcPct val="100000"/>
              </a:lnSpc>
              <a:spcBef>
                <a:spcPct val="0"/>
              </a:spcBef>
            </a:pPr>
            <a:r>
              <a:rPr lang="en-US" smtClean="0"/>
              <a:t>Edit Master text styles</a:t>
            </a:r>
          </a:p>
        </p:txBody>
      </p:sp>
      <p:sp>
        <p:nvSpPr>
          <p:cNvPr id="2" name="Title 1">
            <a:extLst>
              <a:ext uri="{FF2B5EF4-FFF2-40B4-BE49-F238E27FC236}">
                <a16:creationId xmlns:a16="http://schemas.microsoft.com/office/drawing/2014/main" id="{2558FCDE-8F3F-4E83-B550-DF944B424F78}"/>
              </a:ext>
            </a:extLst>
          </p:cNvPr>
          <p:cNvSpPr>
            <a:spLocks noGrp="1"/>
          </p:cNvSpPr>
          <p:nvPr>
            <p:ph type="title"/>
          </p:nvPr>
        </p:nvSpPr>
        <p:spPr>
          <a:xfrm>
            <a:off x="785586" y="4081468"/>
            <a:ext cx="5005614" cy="822960"/>
          </a:xfrm>
        </p:spPr>
        <p:txBody>
          <a:bodyPr vert="horz" wrap="square" lIns="0" tIns="45720" rIns="91440" bIns="45720" rtlCol="0" anchor="t">
            <a:noAutofit/>
          </a:bodyPr>
          <a:lstStyle>
            <a:lvl1pPr marL="0" indent="0">
              <a:buFont typeface="Arial" panose="020B0604020202020204" pitchFamily="34" charset="0"/>
              <a:buNone/>
              <a:defRPr lang="en-GB" sz="2400" dirty="0">
                <a:solidFill>
                  <a:schemeClr val="tx1"/>
                </a:solidFill>
                <a:latin typeface="Corbel" panose="020B0503020204020204" pitchFamily="34" charset="0"/>
              </a:defRPr>
            </a:lvl1pPr>
          </a:lstStyle>
          <a:p>
            <a:pPr marL="0" lvl="0">
              <a:lnSpc>
                <a:spcPct val="100000"/>
              </a:lnSpc>
            </a:pPr>
            <a:r>
              <a:rPr lang="en-US" smtClean="0"/>
              <a:t>Click to edit Master title style</a:t>
            </a:r>
            <a:endParaRPr lang="en-GB" dirty="0"/>
          </a:p>
        </p:txBody>
      </p:sp>
      <p:sp>
        <p:nvSpPr>
          <p:cNvPr id="20" name="Slide Number Placeholder 7">
            <a:extLst>
              <a:ext uri="{FF2B5EF4-FFF2-40B4-BE49-F238E27FC236}">
                <a16:creationId xmlns:a16="http://schemas.microsoft.com/office/drawing/2014/main" id="{1CEA3362-50AD-4D98-92C4-DA1D8C857A75}"/>
              </a:ext>
            </a:extLst>
          </p:cNvPr>
          <p:cNvSpPr>
            <a:spLocks noGrp="1"/>
          </p:cNvSpPr>
          <p:nvPr>
            <p:ph type="sldNum" sz="quarter" idx="4"/>
          </p:nvPr>
        </p:nvSpPr>
        <p:spPr>
          <a:xfrm>
            <a:off x="11091210" y="6189345"/>
            <a:ext cx="600974" cy="395243"/>
          </a:xfrm>
          <a:prstGeom prst="rect">
            <a:avLst/>
          </a:prstGeom>
        </p:spPr>
        <p:txBody>
          <a:bodyPr vert="horz" lIns="0" tIns="0" rIns="0" bIns="0" rtlCol="0" anchor="ctr"/>
          <a:lstStyle>
            <a:lvl1pPr>
              <a:defRPr lang="en-GB" sz="1200" smtClean="0">
                <a:solidFill>
                  <a:schemeClr val="bg1"/>
                </a:solidFill>
              </a:defRPr>
            </a:lvl1pPr>
          </a:lstStyle>
          <a:p>
            <a:pPr algn="ctr"/>
            <a:fld id="{817179DE-9BF3-494C-804F-0C7C90AC8700}" type="slidenum">
              <a:rPr lang="en-GB" smtClean="0"/>
              <a:pPr algn="ctr"/>
              <a:t>‹#›</a:t>
            </a:fld>
            <a:endParaRPr lang="en-GB" dirty="0"/>
          </a:p>
        </p:txBody>
      </p:sp>
    </p:spTree>
    <p:extLst>
      <p:ext uri="{BB962C8B-B14F-4D97-AF65-F5344CB8AC3E}">
        <p14:creationId xmlns:p14="http://schemas.microsoft.com/office/powerpoint/2010/main" val="7914178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5F3686C7-DF83-47D9-A485-35F4F1D36A69}"/>
              </a:ext>
            </a:extLst>
          </p:cNvPr>
          <p:cNvGrpSpPr/>
          <p:nvPr userDrawn="1"/>
        </p:nvGrpSpPr>
        <p:grpSpPr>
          <a:xfrm>
            <a:off x="0" y="6086479"/>
            <a:ext cx="12192000" cy="600974"/>
            <a:chOff x="0" y="6086479"/>
            <a:chExt cx="12192000" cy="600974"/>
          </a:xfrm>
        </p:grpSpPr>
        <p:sp>
          <p:nvSpPr>
            <p:cNvPr id="4" name="Rectangle 3">
              <a:extLst>
                <a:ext uri="{FF2B5EF4-FFF2-40B4-BE49-F238E27FC236}">
                  <a16:creationId xmlns:a16="http://schemas.microsoft.com/office/drawing/2014/main" id="{790B36CF-9391-49E9-B599-8B724B6EF267}"/>
                </a:ext>
              </a:extLst>
            </p:cNvPr>
            <p:cNvSpPr/>
            <p:nvPr/>
          </p:nvSpPr>
          <p:spPr>
            <a:xfrm>
              <a:off x="0" y="6355760"/>
              <a:ext cx="12192000" cy="9144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Oval 5">
              <a:extLst>
                <a:ext uri="{FF2B5EF4-FFF2-40B4-BE49-F238E27FC236}">
                  <a16:creationId xmlns:a16="http://schemas.microsoft.com/office/drawing/2014/main" id="{468CE156-5D60-42B0-A4F9-33FA85537807}"/>
                </a:ext>
              </a:extLst>
            </p:cNvPr>
            <p:cNvSpPr/>
            <p:nvPr/>
          </p:nvSpPr>
          <p:spPr>
            <a:xfrm>
              <a:off x="11091210" y="6086479"/>
              <a:ext cx="600974" cy="600974"/>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5" name="Slide Number Placeholder 7">
            <a:extLst>
              <a:ext uri="{FF2B5EF4-FFF2-40B4-BE49-F238E27FC236}">
                <a16:creationId xmlns:a16="http://schemas.microsoft.com/office/drawing/2014/main" id="{9E4521A1-4C9D-4795-B551-D151E8856AAE}"/>
              </a:ext>
            </a:extLst>
          </p:cNvPr>
          <p:cNvSpPr>
            <a:spLocks noGrp="1"/>
          </p:cNvSpPr>
          <p:nvPr>
            <p:ph type="sldNum" sz="quarter" idx="4"/>
          </p:nvPr>
        </p:nvSpPr>
        <p:spPr>
          <a:xfrm>
            <a:off x="11091210" y="6189345"/>
            <a:ext cx="600974" cy="395243"/>
          </a:xfrm>
          <a:prstGeom prst="rect">
            <a:avLst/>
          </a:prstGeom>
        </p:spPr>
        <p:txBody>
          <a:bodyPr vert="horz" lIns="0" tIns="0" rIns="0" bIns="0" rtlCol="0" anchor="ctr"/>
          <a:lstStyle>
            <a:lvl1pPr>
              <a:defRPr lang="en-GB" sz="1200" smtClean="0">
                <a:solidFill>
                  <a:schemeClr val="bg1"/>
                </a:solidFill>
              </a:defRPr>
            </a:lvl1pPr>
          </a:lstStyle>
          <a:p>
            <a:pPr algn="ctr"/>
            <a:fld id="{817179DE-9BF3-494C-804F-0C7C90AC8700}" type="slidenum">
              <a:rPr lang="en-US" smtClean="0"/>
              <a:pPr algn="ctr"/>
              <a:t>‹#›</a:t>
            </a:fld>
            <a:endParaRPr lang="en-US" dirty="0"/>
          </a:p>
        </p:txBody>
      </p:sp>
    </p:spTree>
    <p:extLst>
      <p:ext uri="{BB962C8B-B14F-4D97-AF65-F5344CB8AC3E}">
        <p14:creationId xmlns:p14="http://schemas.microsoft.com/office/powerpoint/2010/main" val="54037068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A46D6285-06A8-4297-915D-0A280359C280}"/>
              </a:ext>
            </a:extLst>
          </p:cNvPr>
          <p:cNvSpPr>
            <a:spLocks noGrp="1"/>
          </p:cNvSpPr>
          <p:nvPr>
            <p:ph type="pic" sz="quarter" idx="10" hasCustomPrompt="1"/>
          </p:nvPr>
        </p:nvSpPr>
        <p:spPr>
          <a:xfrm>
            <a:off x="1" y="0"/>
            <a:ext cx="12192000" cy="6858000"/>
          </a:xfrm>
        </p:spPr>
        <p:txBody>
          <a:bodyPr vert="horz" lIns="91440" tIns="45720" rIns="91440" bIns="45720" rtlCol="0" anchor="ctr" anchorCtr="1">
            <a:normAutofit/>
          </a:bodyPr>
          <a:lstStyle>
            <a:lvl1pPr>
              <a:defRPr lang="en-GB" sz="2400">
                <a:solidFill>
                  <a:schemeClr val="tx1"/>
                </a:solidFill>
              </a:defRPr>
            </a:lvl1pPr>
          </a:lstStyle>
          <a:p>
            <a:pPr marL="0" lvl="0" indent="0">
              <a:buNone/>
            </a:pPr>
            <a:r>
              <a:rPr lang="en-US" dirty="0"/>
              <a:t>Insert Image</a:t>
            </a:r>
            <a:endParaRPr lang="en-GB" dirty="0"/>
          </a:p>
        </p:txBody>
      </p:sp>
      <p:sp>
        <p:nvSpPr>
          <p:cNvPr id="10" name="Title 1">
            <a:extLst>
              <a:ext uri="{FF2B5EF4-FFF2-40B4-BE49-F238E27FC236}">
                <a16:creationId xmlns:a16="http://schemas.microsoft.com/office/drawing/2014/main" id="{A75C086E-F523-4C77-938F-0DB6203DBC43}"/>
              </a:ext>
            </a:extLst>
          </p:cNvPr>
          <p:cNvSpPr>
            <a:spLocks noGrp="1"/>
          </p:cNvSpPr>
          <p:nvPr>
            <p:ph type="ctrTitle" hasCustomPrompt="1"/>
          </p:nvPr>
        </p:nvSpPr>
        <p:spPr>
          <a:xfrm>
            <a:off x="691080" y="2139696"/>
            <a:ext cx="5578995" cy="879928"/>
          </a:xfrm>
        </p:spPr>
        <p:txBody>
          <a:bodyPr vert="horz" lIns="91440" tIns="45720" rIns="91440" bIns="45720" rtlCol="0" anchor="ctr" anchorCtr="0">
            <a:noAutofit/>
          </a:bodyPr>
          <a:lstStyle>
            <a:lvl1pPr algn="l">
              <a:defRPr lang="en-GB" b="0" dirty="0">
                <a:solidFill>
                  <a:schemeClr val="bg1"/>
                </a:solidFill>
              </a:defRPr>
            </a:lvl1pPr>
          </a:lstStyle>
          <a:p>
            <a:pPr marL="0" lvl="0" algn="ctr"/>
            <a:r>
              <a:rPr lang="en-US" dirty="0"/>
              <a:t>TITLE</a:t>
            </a:r>
            <a:endParaRPr lang="en-GB" dirty="0"/>
          </a:p>
        </p:txBody>
      </p:sp>
      <p:sp>
        <p:nvSpPr>
          <p:cNvPr id="17" name="Text Placeholder 4">
            <a:extLst>
              <a:ext uri="{FF2B5EF4-FFF2-40B4-BE49-F238E27FC236}">
                <a16:creationId xmlns:a16="http://schemas.microsoft.com/office/drawing/2014/main" id="{B293AB9F-7C1D-4A06-9F42-4FD67BF2739F}"/>
              </a:ext>
            </a:extLst>
          </p:cNvPr>
          <p:cNvSpPr>
            <a:spLocks noGrp="1"/>
          </p:cNvSpPr>
          <p:nvPr>
            <p:ph type="body" sz="quarter" idx="15" hasCustomPrompt="1"/>
          </p:nvPr>
        </p:nvSpPr>
        <p:spPr>
          <a:xfrm>
            <a:off x="1359075" y="3653097"/>
            <a:ext cx="3695206" cy="276999"/>
          </a:xfrm>
        </p:spPr>
        <p:txBody>
          <a:bodyPr lIns="0" anchor="ctr">
            <a:noAutofit/>
          </a:bodyPr>
          <a:lstStyle>
            <a:lvl1pPr marL="0" indent="0">
              <a:lnSpc>
                <a:spcPct val="100000"/>
              </a:lnSpc>
              <a:buNone/>
              <a:defRPr sz="1800" spc="0">
                <a:solidFill>
                  <a:schemeClr val="bg1"/>
                </a:solidFill>
              </a:defRPr>
            </a:lvl1pPr>
          </a:lstStyle>
          <a:p>
            <a:pPr lvl="0"/>
            <a:r>
              <a:rPr lang="en-US" dirty="0"/>
              <a:t>Name</a:t>
            </a:r>
          </a:p>
        </p:txBody>
      </p:sp>
      <p:sp>
        <p:nvSpPr>
          <p:cNvPr id="18" name="Text Placeholder 4">
            <a:extLst>
              <a:ext uri="{FF2B5EF4-FFF2-40B4-BE49-F238E27FC236}">
                <a16:creationId xmlns:a16="http://schemas.microsoft.com/office/drawing/2014/main" id="{224AF9FB-5C6E-4050-AE8D-3B218C0F1DAE}"/>
              </a:ext>
            </a:extLst>
          </p:cNvPr>
          <p:cNvSpPr>
            <a:spLocks noGrp="1"/>
          </p:cNvSpPr>
          <p:nvPr>
            <p:ph type="body" sz="quarter" idx="16" hasCustomPrompt="1"/>
          </p:nvPr>
        </p:nvSpPr>
        <p:spPr>
          <a:xfrm>
            <a:off x="1359075" y="4392151"/>
            <a:ext cx="3695206" cy="276999"/>
          </a:xfrm>
        </p:spPr>
        <p:txBody>
          <a:bodyPr lIns="0" anchor="ctr">
            <a:noAutofit/>
          </a:bodyPr>
          <a:lstStyle>
            <a:lvl1pPr marL="0" indent="0">
              <a:lnSpc>
                <a:spcPct val="100000"/>
              </a:lnSpc>
              <a:buNone/>
              <a:defRPr sz="1800" spc="0">
                <a:solidFill>
                  <a:schemeClr val="bg1"/>
                </a:solidFill>
              </a:defRPr>
            </a:lvl1pPr>
          </a:lstStyle>
          <a:p>
            <a:pPr lvl="0"/>
            <a:r>
              <a:rPr lang="en-US" dirty="0"/>
              <a:t>Phone</a:t>
            </a:r>
          </a:p>
        </p:txBody>
      </p:sp>
      <p:sp>
        <p:nvSpPr>
          <p:cNvPr id="19" name="Text Placeholder 4">
            <a:extLst>
              <a:ext uri="{FF2B5EF4-FFF2-40B4-BE49-F238E27FC236}">
                <a16:creationId xmlns:a16="http://schemas.microsoft.com/office/drawing/2014/main" id="{68A48B85-2E0B-42B6-AB4A-1302D3C828F5}"/>
              </a:ext>
            </a:extLst>
          </p:cNvPr>
          <p:cNvSpPr>
            <a:spLocks noGrp="1"/>
          </p:cNvSpPr>
          <p:nvPr>
            <p:ph type="body" sz="quarter" idx="17" hasCustomPrompt="1"/>
          </p:nvPr>
        </p:nvSpPr>
        <p:spPr>
          <a:xfrm>
            <a:off x="1359075" y="5131205"/>
            <a:ext cx="3695206" cy="276999"/>
          </a:xfrm>
        </p:spPr>
        <p:txBody>
          <a:bodyPr lIns="0" anchor="ctr">
            <a:noAutofit/>
          </a:bodyPr>
          <a:lstStyle>
            <a:lvl1pPr marL="0" indent="0">
              <a:lnSpc>
                <a:spcPct val="100000"/>
              </a:lnSpc>
              <a:buNone/>
              <a:defRPr sz="1800" spc="0">
                <a:solidFill>
                  <a:schemeClr val="bg1"/>
                </a:solidFill>
              </a:defRPr>
            </a:lvl1pPr>
          </a:lstStyle>
          <a:p>
            <a:pPr lvl="0"/>
            <a:r>
              <a:rPr lang="en-US" dirty="0"/>
              <a:t>Email</a:t>
            </a:r>
          </a:p>
        </p:txBody>
      </p:sp>
      <p:sp>
        <p:nvSpPr>
          <p:cNvPr id="20" name="Text Placeholder 4">
            <a:extLst>
              <a:ext uri="{FF2B5EF4-FFF2-40B4-BE49-F238E27FC236}">
                <a16:creationId xmlns:a16="http://schemas.microsoft.com/office/drawing/2014/main" id="{9244D33F-3A47-4DE3-8198-7AC5316E31E6}"/>
              </a:ext>
            </a:extLst>
          </p:cNvPr>
          <p:cNvSpPr>
            <a:spLocks noGrp="1"/>
          </p:cNvSpPr>
          <p:nvPr>
            <p:ph type="body" sz="quarter" idx="18" hasCustomPrompt="1"/>
          </p:nvPr>
        </p:nvSpPr>
        <p:spPr>
          <a:xfrm>
            <a:off x="1359075" y="5870258"/>
            <a:ext cx="3695206" cy="276999"/>
          </a:xfrm>
        </p:spPr>
        <p:txBody>
          <a:bodyPr lIns="0" anchor="ctr">
            <a:noAutofit/>
          </a:bodyPr>
          <a:lstStyle>
            <a:lvl1pPr marL="0" indent="0">
              <a:lnSpc>
                <a:spcPct val="100000"/>
              </a:lnSpc>
              <a:buNone/>
              <a:defRPr sz="1800" spc="0">
                <a:solidFill>
                  <a:schemeClr val="bg1"/>
                </a:solidFill>
              </a:defRPr>
            </a:lvl1pPr>
          </a:lstStyle>
          <a:p>
            <a:pPr lvl="0"/>
            <a:r>
              <a:rPr lang="en-US" dirty="0"/>
              <a:t>Website</a:t>
            </a:r>
          </a:p>
        </p:txBody>
      </p:sp>
      <p:sp>
        <p:nvSpPr>
          <p:cNvPr id="3" name="Content Placeholder 2">
            <a:extLst>
              <a:ext uri="{FF2B5EF4-FFF2-40B4-BE49-F238E27FC236}">
                <a16:creationId xmlns:a16="http://schemas.microsoft.com/office/drawing/2014/main" id="{8F220C8B-2E18-4D91-A806-6C7C3940B00F}"/>
              </a:ext>
            </a:extLst>
          </p:cNvPr>
          <p:cNvSpPr>
            <a:spLocks noGrp="1" noChangeAspect="1"/>
          </p:cNvSpPr>
          <p:nvPr>
            <p:ph sz="quarter" idx="19" hasCustomPrompt="1"/>
          </p:nvPr>
        </p:nvSpPr>
        <p:spPr>
          <a:xfrm>
            <a:off x="691080" y="4295744"/>
            <a:ext cx="469813" cy="469812"/>
          </a:xfrm>
          <a:prstGeom prst="ellipse">
            <a:avLst/>
          </a:prstGeom>
          <a:noFill/>
          <a:ln>
            <a:noFill/>
          </a:ln>
        </p:spPr>
        <p:txBody>
          <a:bodyPr lIns="0" tIns="0" rIns="0" bIns="0" anchor="ctr">
            <a:noAutofit/>
          </a:bodyPr>
          <a:lstStyle>
            <a:lvl1pPr marL="0" indent="0" algn="ctr">
              <a:buNone/>
              <a:defRPr sz="1050"/>
            </a:lvl1pPr>
          </a:lstStyle>
          <a:p>
            <a:pPr lvl="0"/>
            <a:r>
              <a:rPr lang="en-US" dirty="0"/>
              <a:t>Icon</a:t>
            </a:r>
            <a:endParaRPr lang="en-GB" dirty="0"/>
          </a:p>
        </p:txBody>
      </p:sp>
      <p:sp>
        <p:nvSpPr>
          <p:cNvPr id="28" name="Content Placeholder 2">
            <a:extLst>
              <a:ext uri="{FF2B5EF4-FFF2-40B4-BE49-F238E27FC236}">
                <a16:creationId xmlns:a16="http://schemas.microsoft.com/office/drawing/2014/main" id="{3D1C5933-D103-4989-B652-C7B692341BC3}"/>
              </a:ext>
            </a:extLst>
          </p:cNvPr>
          <p:cNvSpPr>
            <a:spLocks noGrp="1" noChangeAspect="1"/>
          </p:cNvSpPr>
          <p:nvPr>
            <p:ph sz="quarter" idx="20" hasCustomPrompt="1"/>
          </p:nvPr>
        </p:nvSpPr>
        <p:spPr>
          <a:xfrm>
            <a:off x="691080" y="5034798"/>
            <a:ext cx="469813" cy="469812"/>
          </a:xfrm>
          <a:prstGeom prst="ellipse">
            <a:avLst/>
          </a:prstGeom>
          <a:noFill/>
          <a:ln>
            <a:noFill/>
          </a:ln>
        </p:spPr>
        <p:txBody>
          <a:bodyPr lIns="0" tIns="0" rIns="0" bIns="0" anchor="ctr">
            <a:noAutofit/>
          </a:bodyPr>
          <a:lstStyle>
            <a:lvl1pPr marL="0" indent="0" algn="ctr">
              <a:buNone/>
              <a:defRPr sz="1050"/>
            </a:lvl1pPr>
          </a:lstStyle>
          <a:p>
            <a:pPr lvl="0"/>
            <a:r>
              <a:rPr lang="en-US" dirty="0"/>
              <a:t>Icon</a:t>
            </a:r>
            <a:endParaRPr lang="en-GB" dirty="0"/>
          </a:p>
        </p:txBody>
      </p:sp>
      <p:sp>
        <p:nvSpPr>
          <p:cNvPr id="29" name="Content Placeholder 2">
            <a:extLst>
              <a:ext uri="{FF2B5EF4-FFF2-40B4-BE49-F238E27FC236}">
                <a16:creationId xmlns:a16="http://schemas.microsoft.com/office/drawing/2014/main" id="{A80EBF65-A9A1-4724-B962-DB9B79A924AA}"/>
              </a:ext>
            </a:extLst>
          </p:cNvPr>
          <p:cNvSpPr>
            <a:spLocks noGrp="1" noChangeAspect="1"/>
          </p:cNvSpPr>
          <p:nvPr>
            <p:ph sz="quarter" idx="21" hasCustomPrompt="1"/>
          </p:nvPr>
        </p:nvSpPr>
        <p:spPr>
          <a:xfrm>
            <a:off x="691080" y="5773851"/>
            <a:ext cx="469813" cy="469812"/>
          </a:xfrm>
          <a:prstGeom prst="ellipse">
            <a:avLst/>
          </a:prstGeom>
          <a:noFill/>
          <a:ln>
            <a:noFill/>
          </a:ln>
        </p:spPr>
        <p:txBody>
          <a:bodyPr lIns="0" tIns="0" rIns="0" bIns="0" anchor="ctr">
            <a:noAutofit/>
          </a:bodyPr>
          <a:lstStyle>
            <a:lvl1pPr marL="0" indent="0" algn="ctr">
              <a:buNone/>
              <a:defRPr sz="1050"/>
            </a:lvl1pPr>
          </a:lstStyle>
          <a:p>
            <a:pPr lvl="0"/>
            <a:r>
              <a:rPr lang="en-US" dirty="0"/>
              <a:t>Icon</a:t>
            </a:r>
            <a:endParaRPr lang="en-GB" dirty="0"/>
          </a:p>
        </p:txBody>
      </p:sp>
      <p:sp>
        <p:nvSpPr>
          <p:cNvPr id="30" name="Content Placeholder 2">
            <a:extLst>
              <a:ext uri="{FF2B5EF4-FFF2-40B4-BE49-F238E27FC236}">
                <a16:creationId xmlns:a16="http://schemas.microsoft.com/office/drawing/2014/main" id="{06251342-E6E3-4C57-A0A9-C7BB3DCAE115}"/>
              </a:ext>
            </a:extLst>
          </p:cNvPr>
          <p:cNvSpPr>
            <a:spLocks noGrp="1" noChangeAspect="1"/>
          </p:cNvSpPr>
          <p:nvPr>
            <p:ph sz="quarter" idx="22" hasCustomPrompt="1"/>
          </p:nvPr>
        </p:nvSpPr>
        <p:spPr>
          <a:xfrm>
            <a:off x="691080" y="3556690"/>
            <a:ext cx="469813" cy="469812"/>
          </a:xfrm>
          <a:prstGeom prst="ellipse">
            <a:avLst/>
          </a:prstGeom>
          <a:noFill/>
          <a:ln>
            <a:noFill/>
          </a:ln>
        </p:spPr>
        <p:txBody>
          <a:bodyPr lIns="0" tIns="0" rIns="0" bIns="0" anchor="ctr">
            <a:noAutofit/>
          </a:bodyPr>
          <a:lstStyle>
            <a:lvl1pPr marL="0" indent="0" algn="ctr">
              <a:buNone/>
              <a:defRPr sz="1050"/>
            </a:lvl1pPr>
          </a:lstStyle>
          <a:p>
            <a:pPr lvl="0"/>
            <a:r>
              <a:rPr lang="en-US" dirty="0"/>
              <a:t>Icon</a:t>
            </a:r>
            <a:endParaRPr lang="en-GB" dirty="0"/>
          </a:p>
        </p:txBody>
      </p:sp>
    </p:spTree>
    <p:extLst>
      <p:ext uri="{BB962C8B-B14F-4D97-AF65-F5344CB8AC3E}">
        <p14:creationId xmlns:p14="http://schemas.microsoft.com/office/powerpoint/2010/main" val="416935429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44DE2-A455-46F2-BE15-959050C87CE4}"/>
              </a:ext>
            </a:extLst>
          </p:cNvPr>
          <p:cNvSpPr>
            <a:spLocks noGrp="1"/>
          </p:cNvSpPr>
          <p:nvPr>
            <p:ph type="ctrTitle" hasCustomPrompt="1"/>
          </p:nvPr>
        </p:nvSpPr>
        <p:spPr>
          <a:xfrm>
            <a:off x="7274144" y="1291772"/>
            <a:ext cx="4379976" cy="3611880"/>
          </a:xfrm>
        </p:spPr>
        <p:txBody>
          <a:bodyPr vert="horz" lIns="91440" tIns="45720" rIns="91440" bIns="45720" rtlCol="0" anchor="b" anchorCtr="1">
            <a:noAutofit/>
          </a:bodyPr>
          <a:lstStyle>
            <a:lvl1pPr>
              <a:defRPr lang="en-GB" dirty="0"/>
            </a:lvl1pPr>
          </a:lstStyle>
          <a:p>
            <a:pPr marL="0" lvl="0" algn="ctr"/>
            <a:r>
              <a:rPr lang="en-US" dirty="0"/>
              <a:t>TITLE</a:t>
            </a:r>
            <a:endParaRPr lang="en-GB" dirty="0"/>
          </a:p>
        </p:txBody>
      </p:sp>
      <p:sp>
        <p:nvSpPr>
          <p:cNvPr id="3" name="Subtitle 2">
            <a:extLst>
              <a:ext uri="{FF2B5EF4-FFF2-40B4-BE49-F238E27FC236}">
                <a16:creationId xmlns:a16="http://schemas.microsoft.com/office/drawing/2014/main" id="{AC9DE4F3-CE8F-41A0-BFDE-76D0DF1DF432}"/>
              </a:ext>
            </a:extLst>
          </p:cNvPr>
          <p:cNvSpPr>
            <a:spLocks noGrp="1"/>
          </p:cNvSpPr>
          <p:nvPr>
            <p:ph type="subTitle" idx="1" hasCustomPrompt="1"/>
          </p:nvPr>
        </p:nvSpPr>
        <p:spPr>
          <a:xfrm>
            <a:off x="7389079" y="5392401"/>
            <a:ext cx="4178808" cy="521208"/>
          </a:xfrm>
        </p:spPr>
        <p:txBody>
          <a:bodyPr vert="horz" lIns="91440" tIns="45720" rIns="91440" bIns="45720" rtlCol="0" anchor="t">
            <a:noAutofit/>
          </a:bodyPr>
          <a:lstStyle>
            <a:lvl1pPr marL="0" indent="0" algn="ctr">
              <a:buNone/>
              <a:defRPr lang="en-US" sz="1800" dirty="0">
                <a:solidFill>
                  <a:srgbClr val="B2606E"/>
                </a:solidFill>
              </a:defRPr>
            </a:lvl1pPr>
          </a:lstStyle>
          <a:p>
            <a:pPr lvl="0"/>
            <a:r>
              <a:rPr lang="en-US" dirty="0"/>
              <a:t>Subtitle</a:t>
            </a:r>
          </a:p>
        </p:txBody>
      </p:sp>
      <p:grpSp>
        <p:nvGrpSpPr>
          <p:cNvPr id="6" name="Group 5">
            <a:extLst>
              <a:ext uri="{FF2B5EF4-FFF2-40B4-BE49-F238E27FC236}">
                <a16:creationId xmlns:a16="http://schemas.microsoft.com/office/drawing/2014/main" id="{EFDB39AB-B644-434A-9D55-AF3455D468E5}"/>
              </a:ext>
            </a:extLst>
          </p:cNvPr>
          <p:cNvGrpSpPr/>
          <p:nvPr userDrawn="1"/>
        </p:nvGrpSpPr>
        <p:grpSpPr>
          <a:xfrm>
            <a:off x="9140346" y="5054600"/>
            <a:ext cx="676275" cy="114300"/>
            <a:chOff x="9330846" y="5054600"/>
            <a:chExt cx="676275" cy="114300"/>
          </a:xfrm>
        </p:grpSpPr>
        <p:sp>
          <p:nvSpPr>
            <p:cNvPr id="7" name="Oval 6">
              <a:extLst>
                <a:ext uri="{FF2B5EF4-FFF2-40B4-BE49-F238E27FC236}">
                  <a16:creationId xmlns:a16="http://schemas.microsoft.com/office/drawing/2014/main" id="{BF14E129-1970-4994-89E5-F7A67128AFE3}"/>
                </a:ext>
              </a:extLst>
            </p:cNvPr>
            <p:cNvSpPr/>
            <p:nvPr/>
          </p:nvSpPr>
          <p:spPr>
            <a:xfrm>
              <a:off x="9330846"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Oval 7">
              <a:extLst>
                <a:ext uri="{FF2B5EF4-FFF2-40B4-BE49-F238E27FC236}">
                  <a16:creationId xmlns:a16="http://schemas.microsoft.com/office/drawing/2014/main" id="{593336FA-97B2-4528-88E8-5FF97F86E216}"/>
                </a:ext>
              </a:extLst>
            </p:cNvPr>
            <p:cNvSpPr/>
            <p:nvPr/>
          </p:nvSpPr>
          <p:spPr>
            <a:xfrm>
              <a:off x="9518171"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Oval 8">
              <a:extLst>
                <a:ext uri="{FF2B5EF4-FFF2-40B4-BE49-F238E27FC236}">
                  <a16:creationId xmlns:a16="http://schemas.microsoft.com/office/drawing/2014/main" id="{8A73C166-FCDF-40AE-8B0D-69C7E2C8573E}"/>
                </a:ext>
              </a:extLst>
            </p:cNvPr>
            <p:cNvSpPr/>
            <p:nvPr/>
          </p:nvSpPr>
          <p:spPr>
            <a:xfrm>
              <a:off x="9705496"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Oval 10">
              <a:extLst>
                <a:ext uri="{FF2B5EF4-FFF2-40B4-BE49-F238E27FC236}">
                  <a16:creationId xmlns:a16="http://schemas.microsoft.com/office/drawing/2014/main" id="{EF418119-E3DD-44B0-A4AF-F8A98EC5863B}"/>
                </a:ext>
              </a:extLst>
            </p:cNvPr>
            <p:cNvSpPr/>
            <p:nvPr/>
          </p:nvSpPr>
          <p:spPr>
            <a:xfrm>
              <a:off x="9892821"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13" name="Freeform: Shape 12">
            <a:extLst>
              <a:ext uri="{FF2B5EF4-FFF2-40B4-BE49-F238E27FC236}">
                <a16:creationId xmlns:a16="http://schemas.microsoft.com/office/drawing/2014/main" id="{5BE10AC4-CBFC-4ECF-92D5-9CE1874F58D7}"/>
              </a:ext>
            </a:extLst>
          </p:cNvPr>
          <p:cNvSpPr/>
          <p:nvPr userDrawn="1"/>
        </p:nvSpPr>
        <p:spPr>
          <a:xfrm>
            <a:off x="0" y="0"/>
            <a:ext cx="8568965" cy="6858000"/>
          </a:xfrm>
          <a:custGeom>
            <a:avLst/>
            <a:gdLst>
              <a:gd name="connsiteX0" fmla="*/ 0 w 3522381"/>
              <a:gd name="connsiteY0" fmla="*/ 0 h 6858000"/>
              <a:gd name="connsiteX1" fmla="*/ 3522381 w 3522381"/>
              <a:gd name="connsiteY1" fmla="*/ 0 h 6858000"/>
              <a:gd name="connsiteX2" fmla="*/ 51547 w 3522381"/>
              <a:gd name="connsiteY2" fmla="*/ 6858000 h 6858000"/>
              <a:gd name="connsiteX3" fmla="*/ 0 w 352238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22381" h="6858000">
                <a:moveTo>
                  <a:pt x="0" y="0"/>
                </a:moveTo>
                <a:lnTo>
                  <a:pt x="3522381" y="0"/>
                </a:lnTo>
                <a:lnTo>
                  <a:pt x="51547" y="6858000"/>
                </a:lnTo>
                <a:lnTo>
                  <a:pt x="0" y="6858000"/>
                </a:lnTo>
                <a:close/>
              </a:path>
            </a:pathLst>
          </a:custGeom>
          <a:solidFill>
            <a:schemeClr val="bg1">
              <a:lumMod val="95000"/>
              <a:alpha val="7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spTree>
    <p:extLst>
      <p:ext uri="{BB962C8B-B14F-4D97-AF65-F5344CB8AC3E}">
        <p14:creationId xmlns:p14="http://schemas.microsoft.com/office/powerpoint/2010/main" val="246673441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B305EBB3-0F16-4B63-82ED-191AB224B8E2}"/>
              </a:ext>
            </a:extLst>
          </p:cNvPr>
          <p:cNvSpPr/>
          <p:nvPr userDrawn="1"/>
        </p:nvSpPr>
        <p:spPr>
          <a:xfrm>
            <a:off x="4334810" y="0"/>
            <a:ext cx="3522381" cy="6858000"/>
          </a:xfrm>
          <a:custGeom>
            <a:avLst/>
            <a:gdLst>
              <a:gd name="connsiteX0" fmla="*/ 0 w 3522381"/>
              <a:gd name="connsiteY0" fmla="*/ 0 h 6858000"/>
              <a:gd name="connsiteX1" fmla="*/ 3522381 w 3522381"/>
              <a:gd name="connsiteY1" fmla="*/ 0 h 6858000"/>
              <a:gd name="connsiteX2" fmla="*/ 51547 w 3522381"/>
              <a:gd name="connsiteY2" fmla="*/ 6858000 h 6858000"/>
              <a:gd name="connsiteX3" fmla="*/ 0 w 352238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22381" h="6858000">
                <a:moveTo>
                  <a:pt x="0" y="0"/>
                </a:moveTo>
                <a:lnTo>
                  <a:pt x="3522381" y="0"/>
                </a:lnTo>
                <a:lnTo>
                  <a:pt x="51547" y="6858000"/>
                </a:lnTo>
                <a:lnTo>
                  <a:pt x="0" y="6858000"/>
                </a:lnTo>
                <a:close/>
              </a:path>
            </a:pathLst>
          </a:custGeom>
          <a:solidFill>
            <a:schemeClr val="bg1">
              <a:lumMod val="95000"/>
              <a:alpha val="7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sp>
        <p:nvSpPr>
          <p:cNvPr id="2" name="Title 1">
            <a:extLst>
              <a:ext uri="{FF2B5EF4-FFF2-40B4-BE49-F238E27FC236}">
                <a16:creationId xmlns:a16="http://schemas.microsoft.com/office/drawing/2014/main" id="{C1744DE2-A455-46F2-BE15-959050C87CE4}"/>
              </a:ext>
            </a:extLst>
          </p:cNvPr>
          <p:cNvSpPr>
            <a:spLocks noGrp="1"/>
          </p:cNvSpPr>
          <p:nvPr>
            <p:ph type="ctrTitle" hasCustomPrompt="1"/>
          </p:nvPr>
        </p:nvSpPr>
        <p:spPr>
          <a:xfrm>
            <a:off x="7274144" y="1291772"/>
            <a:ext cx="4379976" cy="3611880"/>
          </a:xfrm>
        </p:spPr>
        <p:txBody>
          <a:bodyPr vert="horz" lIns="91440" tIns="45720" rIns="91440" bIns="45720" rtlCol="0" anchor="b" anchorCtr="1">
            <a:noAutofit/>
          </a:bodyPr>
          <a:lstStyle>
            <a:lvl1pPr>
              <a:defRPr lang="en-GB" dirty="0"/>
            </a:lvl1pPr>
          </a:lstStyle>
          <a:p>
            <a:pPr marL="0" lvl="0" algn="ctr"/>
            <a:r>
              <a:rPr lang="en-US" dirty="0"/>
              <a:t>TITLE</a:t>
            </a:r>
            <a:endParaRPr lang="en-GB" dirty="0"/>
          </a:p>
        </p:txBody>
      </p:sp>
      <p:sp>
        <p:nvSpPr>
          <p:cNvPr id="3" name="Subtitle 2">
            <a:extLst>
              <a:ext uri="{FF2B5EF4-FFF2-40B4-BE49-F238E27FC236}">
                <a16:creationId xmlns:a16="http://schemas.microsoft.com/office/drawing/2014/main" id="{AC9DE4F3-CE8F-41A0-BFDE-76D0DF1DF432}"/>
              </a:ext>
            </a:extLst>
          </p:cNvPr>
          <p:cNvSpPr>
            <a:spLocks noGrp="1"/>
          </p:cNvSpPr>
          <p:nvPr>
            <p:ph type="subTitle" idx="1" hasCustomPrompt="1"/>
          </p:nvPr>
        </p:nvSpPr>
        <p:spPr>
          <a:xfrm>
            <a:off x="7389079" y="5392401"/>
            <a:ext cx="4178808" cy="521208"/>
          </a:xfrm>
        </p:spPr>
        <p:txBody>
          <a:bodyPr vert="horz" lIns="91440" tIns="45720" rIns="91440" bIns="45720" rtlCol="0" anchor="t">
            <a:noAutofit/>
          </a:bodyPr>
          <a:lstStyle>
            <a:lvl1pPr marL="0" indent="0" algn="ctr">
              <a:buNone/>
              <a:defRPr lang="en-US" sz="1800" dirty="0">
                <a:solidFill>
                  <a:srgbClr val="B2606E"/>
                </a:solidFill>
              </a:defRPr>
            </a:lvl1pPr>
          </a:lstStyle>
          <a:p>
            <a:pPr lvl="0"/>
            <a:r>
              <a:rPr lang="en-US" dirty="0"/>
              <a:t>Subtitle</a:t>
            </a:r>
          </a:p>
        </p:txBody>
      </p:sp>
      <p:grpSp>
        <p:nvGrpSpPr>
          <p:cNvPr id="6" name="Group 5">
            <a:extLst>
              <a:ext uri="{FF2B5EF4-FFF2-40B4-BE49-F238E27FC236}">
                <a16:creationId xmlns:a16="http://schemas.microsoft.com/office/drawing/2014/main" id="{EFDB39AB-B644-434A-9D55-AF3455D468E5}"/>
              </a:ext>
            </a:extLst>
          </p:cNvPr>
          <p:cNvGrpSpPr/>
          <p:nvPr userDrawn="1"/>
        </p:nvGrpSpPr>
        <p:grpSpPr>
          <a:xfrm>
            <a:off x="9140346" y="5054600"/>
            <a:ext cx="676275" cy="114300"/>
            <a:chOff x="9330846" y="5054600"/>
            <a:chExt cx="676275" cy="114300"/>
          </a:xfrm>
        </p:grpSpPr>
        <p:sp>
          <p:nvSpPr>
            <p:cNvPr id="7" name="Oval 6">
              <a:extLst>
                <a:ext uri="{FF2B5EF4-FFF2-40B4-BE49-F238E27FC236}">
                  <a16:creationId xmlns:a16="http://schemas.microsoft.com/office/drawing/2014/main" id="{BF14E129-1970-4994-89E5-F7A67128AFE3}"/>
                </a:ext>
              </a:extLst>
            </p:cNvPr>
            <p:cNvSpPr/>
            <p:nvPr/>
          </p:nvSpPr>
          <p:spPr>
            <a:xfrm>
              <a:off x="9330846"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Oval 7">
              <a:extLst>
                <a:ext uri="{FF2B5EF4-FFF2-40B4-BE49-F238E27FC236}">
                  <a16:creationId xmlns:a16="http://schemas.microsoft.com/office/drawing/2014/main" id="{593336FA-97B2-4528-88E8-5FF97F86E216}"/>
                </a:ext>
              </a:extLst>
            </p:cNvPr>
            <p:cNvSpPr/>
            <p:nvPr/>
          </p:nvSpPr>
          <p:spPr>
            <a:xfrm>
              <a:off x="9518171"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Oval 8">
              <a:extLst>
                <a:ext uri="{FF2B5EF4-FFF2-40B4-BE49-F238E27FC236}">
                  <a16:creationId xmlns:a16="http://schemas.microsoft.com/office/drawing/2014/main" id="{8A73C166-FCDF-40AE-8B0D-69C7E2C8573E}"/>
                </a:ext>
              </a:extLst>
            </p:cNvPr>
            <p:cNvSpPr/>
            <p:nvPr/>
          </p:nvSpPr>
          <p:spPr>
            <a:xfrm>
              <a:off x="9705496"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Oval 10">
              <a:extLst>
                <a:ext uri="{FF2B5EF4-FFF2-40B4-BE49-F238E27FC236}">
                  <a16:creationId xmlns:a16="http://schemas.microsoft.com/office/drawing/2014/main" id="{EF418119-E3DD-44B0-A4AF-F8A98EC5863B}"/>
                </a:ext>
              </a:extLst>
            </p:cNvPr>
            <p:cNvSpPr/>
            <p:nvPr/>
          </p:nvSpPr>
          <p:spPr>
            <a:xfrm>
              <a:off x="9892821"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Tree>
    <p:extLst>
      <p:ext uri="{BB962C8B-B14F-4D97-AF65-F5344CB8AC3E}">
        <p14:creationId xmlns:p14="http://schemas.microsoft.com/office/powerpoint/2010/main" val="38734915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58FCDE-8F3F-4E83-B550-DF944B424F78}"/>
              </a:ext>
            </a:extLst>
          </p:cNvPr>
          <p:cNvSpPr>
            <a:spLocks noGrp="1"/>
          </p:cNvSpPr>
          <p:nvPr>
            <p:ph type="title"/>
          </p:nvPr>
        </p:nvSpPr>
        <p:spPr>
          <a:xfrm>
            <a:off x="633186" y="557439"/>
            <a:ext cx="10815864" cy="830997"/>
          </a:xfrm>
        </p:spPr>
        <p:txBody>
          <a:bodyPr vert="horz" wrap="square" lIns="0" tIns="45720" rIns="91440" bIns="45720" rtlCol="0" anchor="t">
            <a:noAutofit/>
          </a:bodyPr>
          <a:lstStyle>
            <a:lvl1pPr>
              <a:defRPr lang="en-GB" sz="2400">
                <a:solidFill>
                  <a:schemeClr val="tx1"/>
                </a:solidFill>
                <a:latin typeface="Corbel" panose="020B0503020204020204" pitchFamily="34" charset="0"/>
              </a:defRPr>
            </a:lvl1pPr>
          </a:lstStyle>
          <a:p>
            <a:pPr lvl="0">
              <a:lnSpc>
                <a:spcPct val="100000"/>
              </a:lnSpc>
            </a:pPr>
            <a:r>
              <a:rPr lang="en-US" smtClean="0"/>
              <a:t>Click to edit Master title style</a:t>
            </a:r>
            <a:endParaRPr lang="en-GB" dirty="0"/>
          </a:p>
        </p:txBody>
      </p:sp>
      <p:grpSp>
        <p:nvGrpSpPr>
          <p:cNvPr id="4" name="Group 3">
            <a:extLst>
              <a:ext uri="{FF2B5EF4-FFF2-40B4-BE49-F238E27FC236}">
                <a16:creationId xmlns:a16="http://schemas.microsoft.com/office/drawing/2014/main" id="{859AE304-DA92-45D8-B258-61BEA6C99C0E}"/>
              </a:ext>
            </a:extLst>
          </p:cNvPr>
          <p:cNvGrpSpPr/>
          <p:nvPr userDrawn="1"/>
        </p:nvGrpSpPr>
        <p:grpSpPr>
          <a:xfrm>
            <a:off x="0" y="6086479"/>
            <a:ext cx="12192000" cy="600974"/>
            <a:chOff x="0" y="6086479"/>
            <a:chExt cx="12192000" cy="600974"/>
          </a:xfrm>
        </p:grpSpPr>
        <p:sp>
          <p:nvSpPr>
            <p:cNvPr id="5" name="Rectangle 4">
              <a:extLst>
                <a:ext uri="{FF2B5EF4-FFF2-40B4-BE49-F238E27FC236}">
                  <a16:creationId xmlns:a16="http://schemas.microsoft.com/office/drawing/2014/main" id="{6BF91D02-B4A9-4013-94B6-079A8D06DE11}"/>
                </a:ext>
              </a:extLst>
            </p:cNvPr>
            <p:cNvSpPr/>
            <p:nvPr/>
          </p:nvSpPr>
          <p:spPr>
            <a:xfrm>
              <a:off x="0" y="6355760"/>
              <a:ext cx="12192000" cy="9144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Oval 6">
              <a:extLst>
                <a:ext uri="{FF2B5EF4-FFF2-40B4-BE49-F238E27FC236}">
                  <a16:creationId xmlns:a16="http://schemas.microsoft.com/office/drawing/2014/main" id="{74DAC864-782A-48D4-8E15-9B35C60421BB}"/>
                </a:ext>
              </a:extLst>
            </p:cNvPr>
            <p:cNvSpPr/>
            <p:nvPr/>
          </p:nvSpPr>
          <p:spPr>
            <a:xfrm>
              <a:off x="11091210" y="6086479"/>
              <a:ext cx="600974" cy="600974"/>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8" name="Slide Number Placeholder 5">
            <a:extLst>
              <a:ext uri="{FF2B5EF4-FFF2-40B4-BE49-F238E27FC236}">
                <a16:creationId xmlns:a16="http://schemas.microsoft.com/office/drawing/2014/main" id="{73B7B0E2-E4FA-4B45-89A6-98E4C4DC1D24}"/>
              </a:ext>
            </a:extLst>
          </p:cNvPr>
          <p:cNvSpPr txBox="1">
            <a:spLocks/>
          </p:cNvSpPr>
          <p:nvPr userDrawn="1"/>
        </p:nvSpPr>
        <p:spPr>
          <a:xfrm>
            <a:off x="11091210" y="6189345"/>
            <a:ext cx="600974" cy="395243"/>
          </a:xfrm>
          <a:prstGeom prst="rect">
            <a:avLst/>
          </a:prstGeom>
        </p:spPr>
        <p:txBody>
          <a:bodyPr vert="horz" lIns="0" tIns="0" rIns="0" bIns="0" rtlCol="0" anchor="ctr"/>
          <a:lstStyle>
            <a:defPPr>
              <a:defRPr lang="en-US"/>
            </a:defPPr>
            <a:lvl1pPr marL="0" algn="r" defTabSz="914400" rtl="0" eaLnBrk="1" latinLnBrk="0" hangingPunct="1">
              <a:defRPr sz="11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247A4EEE-49CE-4F6C-BF32-B7FCC5EBBF45}" type="slidenum">
              <a:rPr lang="en-GB" sz="1200" smtClean="0">
                <a:solidFill>
                  <a:schemeClr val="bg1"/>
                </a:solidFill>
              </a:rPr>
              <a:pPr algn="ctr"/>
              <a:t>‹#›</a:t>
            </a:fld>
            <a:endParaRPr lang="en-GB" sz="1200" dirty="0">
              <a:solidFill>
                <a:schemeClr val="bg1"/>
              </a:solidFill>
            </a:endParaRPr>
          </a:p>
        </p:txBody>
      </p:sp>
      <p:sp>
        <p:nvSpPr>
          <p:cNvPr id="9" name="Content Placeholder 2">
            <a:extLst>
              <a:ext uri="{FF2B5EF4-FFF2-40B4-BE49-F238E27FC236}">
                <a16:creationId xmlns:a16="http://schemas.microsoft.com/office/drawing/2014/main" id="{C7BBA6D3-FEB9-412B-8FBB-095FC3A60ABF}"/>
              </a:ext>
            </a:extLst>
          </p:cNvPr>
          <p:cNvSpPr>
            <a:spLocks noGrp="1"/>
          </p:cNvSpPr>
          <p:nvPr>
            <p:ph idx="1"/>
          </p:nvPr>
        </p:nvSpPr>
        <p:spPr>
          <a:xfrm>
            <a:off x="633186" y="1825625"/>
            <a:ext cx="10815864"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20100237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58FCDE-8F3F-4E83-B550-DF944B424F78}"/>
              </a:ext>
            </a:extLst>
          </p:cNvPr>
          <p:cNvSpPr>
            <a:spLocks noGrp="1"/>
          </p:cNvSpPr>
          <p:nvPr>
            <p:ph type="title"/>
          </p:nvPr>
        </p:nvSpPr>
        <p:spPr>
          <a:xfrm>
            <a:off x="633186" y="557439"/>
            <a:ext cx="10815864" cy="830997"/>
          </a:xfrm>
        </p:spPr>
        <p:txBody>
          <a:bodyPr vert="horz" wrap="square" lIns="0" tIns="45720" rIns="91440" bIns="45720" rtlCol="0" anchor="t">
            <a:noAutofit/>
          </a:bodyPr>
          <a:lstStyle>
            <a:lvl1pPr>
              <a:defRPr lang="en-GB" sz="2400">
                <a:solidFill>
                  <a:schemeClr val="tx1"/>
                </a:solidFill>
                <a:latin typeface="Corbel" panose="020B0503020204020204" pitchFamily="34" charset="0"/>
              </a:defRPr>
            </a:lvl1pPr>
          </a:lstStyle>
          <a:p>
            <a:pPr lvl="0">
              <a:lnSpc>
                <a:spcPct val="100000"/>
              </a:lnSpc>
            </a:pPr>
            <a:r>
              <a:rPr lang="en-US" smtClean="0"/>
              <a:t>Click to edit Master title style</a:t>
            </a:r>
            <a:endParaRPr lang="en-GB" dirty="0"/>
          </a:p>
        </p:txBody>
      </p:sp>
      <p:grpSp>
        <p:nvGrpSpPr>
          <p:cNvPr id="4" name="Group 3">
            <a:extLst>
              <a:ext uri="{FF2B5EF4-FFF2-40B4-BE49-F238E27FC236}">
                <a16:creationId xmlns:a16="http://schemas.microsoft.com/office/drawing/2014/main" id="{859AE304-DA92-45D8-B258-61BEA6C99C0E}"/>
              </a:ext>
            </a:extLst>
          </p:cNvPr>
          <p:cNvGrpSpPr/>
          <p:nvPr userDrawn="1"/>
        </p:nvGrpSpPr>
        <p:grpSpPr>
          <a:xfrm>
            <a:off x="0" y="6086479"/>
            <a:ext cx="12192000" cy="600974"/>
            <a:chOff x="0" y="6086479"/>
            <a:chExt cx="12192000" cy="600974"/>
          </a:xfrm>
        </p:grpSpPr>
        <p:sp>
          <p:nvSpPr>
            <p:cNvPr id="5" name="Rectangle 4">
              <a:extLst>
                <a:ext uri="{FF2B5EF4-FFF2-40B4-BE49-F238E27FC236}">
                  <a16:creationId xmlns:a16="http://schemas.microsoft.com/office/drawing/2014/main" id="{6BF91D02-B4A9-4013-94B6-079A8D06DE11}"/>
                </a:ext>
              </a:extLst>
            </p:cNvPr>
            <p:cNvSpPr/>
            <p:nvPr/>
          </p:nvSpPr>
          <p:spPr>
            <a:xfrm>
              <a:off x="0" y="6355760"/>
              <a:ext cx="12192000" cy="9144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Oval 6">
              <a:extLst>
                <a:ext uri="{FF2B5EF4-FFF2-40B4-BE49-F238E27FC236}">
                  <a16:creationId xmlns:a16="http://schemas.microsoft.com/office/drawing/2014/main" id="{74DAC864-782A-48D4-8E15-9B35C60421BB}"/>
                </a:ext>
              </a:extLst>
            </p:cNvPr>
            <p:cNvSpPr/>
            <p:nvPr/>
          </p:nvSpPr>
          <p:spPr>
            <a:xfrm>
              <a:off x="11091210" y="6086479"/>
              <a:ext cx="600974" cy="600974"/>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8" name="Slide Number Placeholder 5">
            <a:extLst>
              <a:ext uri="{FF2B5EF4-FFF2-40B4-BE49-F238E27FC236}">
                <a16:creationId xmlns:a16="http://schemas.microsoft.com/office/drawing/2014/main" id="{73B7B0E2-E4FA-4B45-89A6-98E4C4DC1D24}"/>
              </a:ext>
            </a:extLst>
          </p:cNvPr>
          <p:cNvSpPr txBox="1">
            <a:spLocks/>
          </p:cNvSpPr>
          <p:nvPr userDrawn="1"/>
        </p:nvSpPr>
        <p:spPr>
          <a:xfrm>
            <a:off x="11091210" y="6189345"/>
            <a:ext cx="600974" cy="395243"/>
          </a:xfrm>
          <a:prstGeom prst="rect">
            <a:avLst/>
          </a:prstGeom>
        </p:spPr>
        <p:txBody>
          <a:bodyPr vert="horz" lIns="0" tIns="0" rIns="0" bIns="0" rtlCol="0" anchor="ctr"/>
          <a:lstStyle>
            <a:defPPr>
              <a:defRPr lang="en-US"/>
            </a:defPPr>
            <a:lvl1pPr marL="0" algn="r" defTabSz="914400" rtl="0" eaLnBrk="1" latinLnBrk="0" hangingPunct="1">
              <a:defRPr sz="11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247A4EEE-49CE-4F6C-BF32-B7FCC5EBBF45}" type="slidenum">
              <a:rPr lang="en-GB" sz="1200" smtClean="0">
                <a:solidFill>
                  <a:schemeClr val="bg1"/>
                </a:solidFill>
              </a:rPr>
              <a:pPr algn="ctr"/>
              <a:t>‹#›</a:t>
            </a:fld>
            <a:endParaRPr lang="en-GB" sz="1200" dirty="0">
              <a:solidFill>
                <a:schemeClr val="bg1"/>
              </a:solidFill>
            </a:endParaRPr>
          </a:p>
        </p:txBody>
      </p:sp>
      <p:sp>
        <p:nvSpPr>
          <p:cNvPr id="9" name="Content Placeholder 2">
            <a:extLst>
              <a:ext uri="{FF2B5EF4-FFF2-40B4-BE49-F238E27FC236}">
                <a16:creationId xmlns:a16="http://schemas.microsoft.com/office/drawing/2014/main" id="{64A4F74B-B2CD-407C-865A-037EDFAC9DB0}"/>
              </a:ext>
            </a:extLst>
          </p:cNvPr>
          <p:cNvSpPr>
            <a:spLocks noGrp="1"/>
          </p:cNvSpPr>
          <p:nvPr>
            <p:ph sz="half" idx="1"/>
          </p:nvPr>
        </p:nvSpPr>
        <p:spPr>
          <a:xfrm>
            <a:off x="633186" y="1825625"/>
            <a:ext cx="5386614" cy="4351338"/>
          </a:xfrm>
        </p:spPr>
        <p:txBody>
          <a:bodyPr>
            <a:normAutofit/>
          </a:bodyPr>
          <a:lstStyle>
            <a:lvl1pPr>
              <a:defRPr sz="2000"/>
            </a:lvl1pPr>
            <a:lvl2pPr>
              <a:defRPr sz="1800"/>
            </a:lvl2pPr>
            <a:lvl3pPr>
              <a:defRPr sz="1600"/>
            </a:lvl3pPr>
            <a:lvl4pPr>
              <a:defRPr sz="1400"/>
            </a:lvl4pPr>
            <a:lvl5pPr>
              <a:defRPr sz="1400"/>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0" name="Content Placeholder 3">
            <a:extLst>
              <a:ext uri="{FF2B5EF4-FFF2-40B4-BE49-F238E27FC236}">
                <a16:creationId xmlns:a16="http://schemas.microsoft.com/office/drawing/2014/main" id="{A2548E2E-973A-4D52-ACB9-BF564F407308}"/>
              </a:ext>
            </a:extLst>
          </p:cNvPr>
          <p:cNvSpPr>
            <a:spLocks noGrp="1"/>
          </p:cNvSpPr>
          <p:nvPr>
            <p:ph sz="half" idx="2"/>
          </p:nvPr>
        </p:nvSpPr>
        <p:spPr>
          <a:xfrm>
            <a:off x="6172200" y="1825625"/>
            <a:ext cx="5276850" cy="4351338"/>
          </a:xfrm>
        </p:spPr>
        <p:txBody>
          <a:bodyPr>
            <a:normAutofit/>
          </a:bodyPr>
          <a:lstStyle>
            <a:lvl1pPr>
              <a:defRPr sz="2000"/>
            </a:lvl1pPr>
            <a:lvl2pPr>
              <a:defRPr sz="1800"/>
            </a:lvl2pPr>
            <a:lvl3pPr>
              <a:defRPr sz="1600"/>
            </a:lvl3pPr>
            <a:lvl4pPr>
              <a:defRPr sz="1400"/>
            </a:lvl4pPr>
            <a:lvl5pPr>
              <a:defRPr sz="1400"/>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105106983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58FCDE-8F3F-4E83-B550-DF944B424F78}"/>
              </a:ext>
            </a:extLst>
          </p:cNvPr>
          <p:cNvSpPr>
            <a:spLocks noGrp="1"/>
          </p:cNvSpPr>
          <p:nvPr>
            <p:ph type="title"/>
          </p:nvPr>
        </p:nvSpPr>
        <p:spPr>
          <a:xfrm>
            <a:off x="633186" y="557439"/>
            <a:ext cx="10815864" cy="830997"/>
          </a:xfrm>
        </p:spPr>
        <p:txBody>
          <a:bodyPr vert="horz" wrap="square" lIns="0" tIns="45720" rIns="91440" bIns="45720" rtlCol="0" anchor="t">
            <a:noAutofit/>
          </a:bodyPr>
          <a:lstStyle>
            <a:lvl1pPr>
              <a:defRPr lang="en-GB" sz="2400">
                <a:solidFill>
                  <a:schemeClr val="tx1"/>
                </a:solidFill>
                <a:latin typeface="Corbel" panose="020B0503020204020204" pitchFamily="34" charset="0"/>
              </a:defRPr>
            </a:lvl1pPr>
          </a:lstStyle>
          <a:p>
            <a:pPr lvl="0">
              <a:lnSpc>
                <a:spcPct val="100000"/>
              </a:lnSpc>
            </a:pPr>
            <a:r>
              <a:rPr lang="en-US" smtClean="0"/>
              <a:t>Click to edit Master title style</a:t>
            </a:r>
            <a:endParaRPr lang="en-GB" dirty="0"/>
          </a:p>
        </p:txBody>
      </p:sp>
      <p:grpSp>
        <p:nvGrpSpPr>
          <p:cNvPr id="4" name="Group 3">
            <a:extLst>
              <a:ext uri="{FF2B5EF4-FFF2-40B4-BE49-F238E27FC236}">
                <a16:creationId xmlns:a16="http://schemas.microsoft.com/office/drawing/2014/main" id="{859AE304-DA92-45D8-B258-61BEA6C99C0E}"/>
              </a:ext>
            </a:extLst>
          </p:cNvPr>
          <p:cNvGrpSpPr/>
          <p:nvPr userDrawn="1"/>
        </p:nvGrpSpPr>
        <p:grpSpPr>
          <a:xfrm>
            <a:off x="0" y="6086479"/>
            <a:ext cx="12192000" cy="600974"/>
            <a:chOff x="0" y="6086479"/>
            <a:chExt cx="12192000" cy="600974"/>
          </a:xfrm>
        </p:grpSpPr>
        <p:sp>
          <p:nvSpPr>
            <p:cNvPr id="5" name="Rectangle 4">
              <a:extLst>
                <a:ext uri="{FF2B5EF4-FFF2-40B4-BE49-F238E27FC236}">
                  <a16:creationId xmlns:a16="http://schemas.microsoft.com/office/drawing/2014/main" id="{6BF91D02-B4A9-4013-94B6-079A8D06DE11}"/>
                </a:ext>
              </a:extLst>
            </p:cNvPr>
            <p:cNvSpPr/>
            <p:nvPr/>
          </p:nvSpPr>
          <p:spPr>
            <a:xfrm>
              <a:off x="0" y="6355760"/>
              <a:ext cx="12192000" cy="9144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Oval 6">
              <a:extLst>
                <a:ext uri="{FF2B5EF4-FFF2-40B4-BE49-F238E27FC236}">
                  <a16:creationId xmlns:a16="http://schemas.microsoft.com/office/drawing/2014/main" id="{74DAC864-782A-48D4-8E15-9B35C60421BB}"/>
                </a:ext>
              </a:extLst>
            </p:cNvPr>
            <p:cNvSpPr/>
            <p:nvPr/>
          </p:nvSpPr>
          <p:spPr>
            <a:xfrm>
              <a:off x="11091210" y="6086479"/>
              <a:ext cx="600974" cy="600974"/>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8" name="Slide Number Placeholder 5">
            <a:extLst>
              <a:ext uri="{FF2B5EF4-FFF2-40B4-BE49-F238E27FC236}">
                <a16:creationId xmlns:a16="http://schemas.microsoft.com/office/drawing/2014/main" id="{73B7B0E2-E4FA-4B45-89A6-98E4C4DC1D24}"/>
              </a:ext>
            </a:extLst>
          </p:cNvPr>
          <p:cNvSpPr txBox="1">
            <a:spLocks/>
          </p:cNvSpPr>
          <p:nvPr userDrawn="1"/>
        </p:nvSpPr>
        <p:spPr>
          <a:xfrm>
            <a:off x="11091210" y="6189345"/>
            <a:ext cx="600974" cy="395243"/>
          </a:xfrm>
          <a:prstGeom prst="rect">
            <a:avLst/>
          </a:prstGeom>
        </p:spPr>
        <p:txBody>
          <a:bodyPr vert="horz" lIns="0" tIns="0" rIns="0" bIns="0" rtlCol="0" anchor="ctr"/>
          <a:lstStyle>
            <a:defPPr>
              <a:defRPr lang="en-US"/>
            </a:defPPr>
            <a:lvl1pPr marL="0" algn="r" defTabSz="914400" rtl="0" eaLnBrk="1" latinLnBrk="0" hangingPunct="1">
              <a:defRPr sz="11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247A4EEE-49CE-4F6C-BF32-B7FCC5EBBF45}" type="slidenum">
              <a:rPr lang="en-GB" sz="1200" smtClean="0">
                <a:solidFill>
                  <a:schemeClr val="bg1"/>
                </a:solidFill>
              </a:rPr>
              <a:pPr algn="ctr"/>
              <a:t>‹#›</a:t>
            </a:fld>
            <a:endParaRPr lang="en-GB" sz="1200" dirty="0">
              <a:solidFill>
                <a:schemeClr val="bg1"/>
              </a:solidFill>
            </a:endParaRPr>
          </a:p>
        </p:txBody>
      </p:sp>
      <p:sp>
        <p:nvSpPr>
          <p:cNvPr id="9" name="Text Placeholder 2">
            <a:extLst>
              <a:ext uri="{FF2B5EF4-FFF2-40B4-BE49-F238E27FC236}">
                <a16:creationId xmlns:a16="http://schemas.microsoft.com/office/drawing/2014/main" id="{10CD1AD0-C8B7-4785-A47D-D822CF4F248F}"/>
              </a:ext>
            </a:extLst>
          </p:cNvPr>
          <p:cNvSpPr>
            <a:spLocks noGrp="1"/>
          </p:cNvSpPr>
          <p:nvPr>
            <p:ph type="body" idx="1"/>
          </p:nvPr>
        </p:nvSpPr>
        <p:spPr>
          <a:xfrm>
            <a:off x="633186" y="1681163"/>
            <a:ext cx="533214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0" name="Text Placeholder 4">
            <a:extLst>
              <a:ext uri="{FF2B5EF4-FFF2-40B4-BE49-F238E27FC236}">
                <a16:creationId xmlns:a16="http://schemas.microsoft.com/office/drawing/2014/main" id="{90A1BBCF-EEF1-4C9A-BA10-9657A79560D3}"/>
              </a:ext>
            </a:extLst>
          </p:cNvPr>
          <p:cNvSpPr>
            <a:spLocks noGrp="1"/>
          </p:cNvSpPr>
          <p:nvPr>
            <p:ph type="body" sz="quarter" idx="3"/>
          </p:nvPr>
        </p:nvSpPr>
        <p:spPr>
          <a:xfrm>
            <a:off x="6172200" y="1681163"/>
            <a:ext cx="527685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1" name="Content Placeholder 3">
            <a:extLst>
              <a:ext uri="{FF2B5EF4-FFF2-40B4-BE49-F238E27FC236}">
                <a16:creationId xmlns:a16="http://schemas.microsoft.com/office/drawing/2014/main" id="{79F8415A-57A2-4D5C-97B0-E78499CC7C6F}"/>
              </a:ext>
            </a:extLst>
          </p:cNvPr>
          <p:cNvSpPr>
            <a:spLocks noGrp="1"/>
          </p:cNvSpPr>
          <p:nvPr>
            <p:ph sz="half" idx="2"/>
          </p:nvPr>
        </p:nvSpPr>
        <p:spPr>
          <a:xfrm>
            <a:off x="633186" y="2505075"/>
            <a:ext cx="5332147" cy="3684588"/>
          </a:xfrm>
        </p:spPr>
        <p:txBody>
          <a:bodyPr>
            <a:normAutofit/>
          </a:bodyPr>
          <a:lstStyle>
            <a:lvl1pPr>
              <a:defRPr sz="2000"/>
            </a:lvl1pPr>
            <a:lvl2pPr>
              <a:defRPr sz="1800"/>
            </a:lvl2pPr>
            <a:lvl3pPr>
              <a:defRPr sz="1600"/>
            </a:lvl3pPr>
            <a:lvl4pPr>
              <a:defRPr sz="1400"/>
            </a:lvl4pPr>
            <a:lvl5pPr>
              <a:defRPr sz="1400"/>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2" name="Content Placeholder 5">
            <a:extLst>
              <a:ext uri="{FF2B5EF4-FFF2-40B4-BE49-F238E27FC236}">
                <a16:creationId xmlns:a16="http://schemas.microsoft.com/office/drawing/2014/main" id="{37A31490-A10D-455A-B515-E26064D0E10A}"/>
              </a:ext>
            </a:extLst>
          </p:cNvPr>
          <p:cNvSpPr>
            <a:spLocks noGrp="1"/>
          </p:cNvSpPr>
          <p:nvPr>
            <p:ph sz="quarter" idx="4"/>
          </p:nvPr>
        </p:nvSpPr>
        <p:spPr>
          <a:xfrm>
            <a:off x="6172200" y="2505075"/>
            <a:ext cx="5276850" cy="3684588"/>
          </a:xfrm>
        </p:spPr>
        <p:txBody>
          <a:bodyPr>
            <a:normAutofit/>
          </a:bodyPr>
          <a:lstStyle>
            <a:lvl1pPr>
              <a:defRPr sz="2000"/>
            </a:lvl1pPr>
            <a:lvl2pPr>
              <a:defRPr sz="1800"/>
            </a:lvl2pPr>
            <a:lvl3pPr>
              <a:defRPr sz="1600"/>
            </a:lvl3pPr>
            <a:lvl4pPr>
              <a:defRPr sz="1400"/>
            </a:lvl4pPr>
            <a:lvl5pPr>
              <a:defRPr sz="1400"/>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194907084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859AE304-DA92-45D8-B258-61BEA6C99C0E}"/>
              </a:ext>
            </a:extLst>
          </p:cNvPr>
          <p:cNvGrpSpPr/>
          <p:nvPr userDrawn="1"/>
        </p:nvGrpSpPr>
        <p:grpSpPr>
          <a:xfrm>
            <a:off x="0" y="6086479"/>
            <a:ext cx="12192000" cy="600974"/>
            <a:chOff x="0" y="6086479"/>
            <a:chExt cx="12192000" cy="600974"/>
          </a:xfrm>
        </p:grpSpPr>
        <p:sp>
          <p:nvSpPr>
            <p:cNvPr id="5" name="Rectangle 4">
              <a:extLst>
                <a:ext uri="{FF2B5EF4-FFF2-40B4-BE49-F238E27FC236}">
                  <a16:creationId xmlns:a16="http://schemas.microsoft.com/office/drawing/2014/main" id="{6BF91D02-B4A9-4013-94B6-079A8D06DE11}"/>
                </a:ext>
              </a:extLst>
            </p:cNvPr>
            <p:cNvSpPr/>
            <p:nvPr/>
          </p:nvSpPr>
          <p:spPr>
            <a:xfrm>
              <a:off x="0" y="6355760"/>
              <a:ext cx="12192000" cy="9144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Oval 6">
              <a:extLst>
                <a:ext uri="{FF2B5EF4-FFF2-40B4-BE49-F238E27FC236}">
                  <a16:creationId xmlns:a16="http://schemas.microsoft.com/office/drawing/2014/main" id="{74DAC864-782A-48D4-8E15-9B35C60421BB}"/>
                </a:ext>
              </a:extLst>
            </p:cNvPr>
            <p:cNvSpPr/>
            <p:nvPr/>
          </p:nvSpPr>
          <p:spPr>
            <a:xfrm>
              <a:off x="11091210" y="6086479"/>
              <a:ext cx="600974" cy="600974"/>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8" name="Slide Number Placeholder 5">
            <a:extLst>
              <a:ext uri="{FF2B5EF4-FFF2-40B4-BE49-F238E27FC236}">
                <a16:creationId xmlns:a16="http://schemas.microsoft.com/office/drawing/2014/main" id="{73B7B0E2-E4FA-4B45-89A6-98E4C4DC1D24}"/>
              </a:ext>
            </a:extLst>
          </p:cNvPr>
          <p:cNvSpPr txBox="1">
            <a:spLocks/>
          </p:cNvSpPr>
          <p:nvPr userDrawn="1"/>
        </p:nvSpPr>
        <p:spPr>
          <a:xfrm>
            <a:off x="11091210" y="6189345"/>
            <a:ext cx="600974" cy="395243"/>
          </a:xfrm>
          <a:prstGeom prst="rect">
            <a:avLst/>
          </a:prstGeom>
        </p:spPr>
        <p:txBody>
          <a:bodyPr vert="horz" lIns="0" tIns="0" rIns="0" bIns="0" rtlCol="0" anchor="ctr"/>
          <a:lstStyle>
            <a:defPPr>
              <a:defRPr lang="en-US"/>
            </a:defPPr>
            <a:lvl1pPr marL="0" algn="r" defTabSz="914400" rtl="0" eaLnBrk="1" latinLnBrk="0" hangingPunct="1">
              <a:defRPr sz="11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247A4EEE-49CE-4F6C-BF32-B7FCC5EBBF45}" type="slidenum">
              <a:rPr lang="en-GB" sz="1200" smtClean="0">
                <a:solidFill>
                  <a:schemeClr val="bg1"/>
                </a:solidFill>
              </a:rPr>
              <a:pPr algn="ctr"/>
              <a:t>‹#›</a:t>
            </a:fld>
            <a:endParaRPr lang="en-GB" sz="1200" dirty="0">
              <a:solidFill>
                <a:schemeClr val="bg1"/>
              </a:solidFill>
            </a:endParaRPr>
          </a:p>
        </p:txBody>
      </p:sp>
      <p:sp>
        <p:nvSpPr>
          <p:cNvPr id="9" name="Text Placeholder 3">
            <a:extLst>
              <a:ext uri="{FF2B5EF4-FFF2-40B4-BE49-F238E27FC236}">
                <a16:creationId xmlns:a16="http://schemas.microsoft.com/office/drawing/2014/main" id="{9F5DF135-B773-4FF0-A198-68776815912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10" name="Content Placeholder 2">
            <a:extLst>
              <a:ext uri="{FF2B5EF4-FFF2-40B4-BE49-F238E27FC236}">
                <a16:creationId xmlns:a16="http://schemas.microsoft.com/office/drawing/2014/main" id="{4D4BA48E-457A-42FA-BC00-3AE386B38A0C}"/>
              </a:ext>
            </a:extLst>
          </p:cNvPr>
          <p:cNvSpPr>
            <a:spLocks noGrp="1"/>
          </p:cNvSpPr>
          <p:nvPr>
            <p:ph idx="1"/>
          </p:nvPr>
        </p:nvSpPr>
        <p:spPr>
          <a:xfrm>
            <a:off x="5183188" y="987425"/>
            <a:ext cx="6265862"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1" name="Title 1">
            <a:extLst>
              <a:ext uri="{FF2B5EF4-FFF2-40B4-BE49-F238E27FC236}">
                <a16:creationId xmlns:a16="http://schemas.microsoft.com/office/drawing/2014/main" id="{43DF8AE6-3466-400C-B6F1-335DF4DED075}"/>
              </a:ext>
            </a:extLst>
          </p:cNvPr>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Tree>
    <p:extLst>
      <p:ext uri="{BB962C8B-B14F-4D97-AF65-F5344CB8AC3E}">
        <p14:creationId xmlns:p14="http://schemas.microsoft.com/office/powerpoint/2010/main" val="397698646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859AE304-DA92-45D8-B258-61BEA6C99C0E}"/>
              </a:ext>
            </a:extLst>
          </p:cNvPr>
          <p:cNvGrpSpPr/>
          <p:nvPr userDrawn="1"/>
        </p:nvGrpSpPr>
        <p:grpSpPr>
          <a:xfrm>
            <a:off x="0" y="6086479"/>
            <a:ext cx="12192000" cy="600974"/>
            <a:chOff x="0" y="6086479"/>
            <a:chExt cx="12192000" cy="600974"/>
          </a:xfrm>
        </p:grpSpPr>
        <p:sp>
          <p:nvSpPr>
            <p:cNvPr id="5" name="Rectangle 4">
              <a:extLst>
                <a:ext uri="{FF2B5EF4-FFF2-40B4-BE49-F238E27FC236}">
                  <a16:creationId xmlns:a16="http://schemas.microsoft.com/office/drawing/2014/main" id="{6BF91D02-B4A9-4013-94B6-079A8D06DE11}"/>
                </a:ext>
              </a:extLst>
            </p:cNvPr>
            <p:cNvSpPr/>
            <p:nvPr/>
          </p:nvSpPr>
          <p:spPr>
            <a:xfrm>
              <a:off x="0" y="6355760"/>
              <a:ext cx="12192000" cy="9144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Oval 6">
              <a:extLst>
                <a:ext uri="{FF2B5EF4-FFF2-40B4-BE49-F238E27FC236}">
                  <a16:creationId xmlns:a16="http://schemas.microsoft.com/office/drawing/2014/main" id="{74DAC864-782A-48D4-8E15-9B35C60421BB}"/>
                </a:ext>
              </a:extLst>
            </p:cNvPr>
            <p:cNvSpPr/>
            <p:nvPr/>
          </p:nvSpPr>
          <p:spPr>
            <a:xfrm>
              <a:off x="11091210" y="6086479"/>
              <a:ext cx="600974" cy="600974"/>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8" name="Slide Number Placeholder 5">
            <a:extLst>
              <a:ext uri="{FF2B5EF4-FFF2-40B4-BE49-F238E27FC236}">
                <a16:creationId xmlns:a16="http://schemas.microsoft.com/office/drawing/2014/main" id="{73B7B0E2-E4FA-4B45-89A6-98E4C4DC1D24}"/>
              </a:ext>
            </a:extLst>
          </p:cNvPr>
          <p:cNvSpPr txBox="1">
            <a:spLocks/>
          </p:cNvSpPr>
          <p:nvPr userDrawn="1"/>
        </p:nvSpPr>
        <p:spPr>
          <a:xfrm>
            <a:off x="11091210" y="6189345"/>
            <a:ext cx="600974" cy="395243"/>
          </a:xfrm>
          <a:prstGeom prst="rect">
            <a:avLst/>
          </a:prstGeom>
        </p:spPr>
        <p:txBody>
          <a:bodyPr vert="horz" lIns="0" tIns="0" rIns="0" bIns="0" rtlCol="0" anchor="ctr"/>
          <a:lstStyle>
            <a:defPPr>
              <a:defRPr lang="en-US"/>
            </a:defPPr>
            <a:lvl1pPr marL="0" algn="r" defTabSz="914400" rtl="0" eaLnBrk="1" latinLnBrk="0" hangingPunct="1">
              <a:defRPr sz="11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247A4EEE-49CE-4F6C-BF32-B7FCC5EBBF45}" type="slidenum">
              <a:rPr lang="en-GB" sz="1200" smtClean="0">
                <a:solidFill>
                  <a:schemeClr val="bg1"/>
                </a:solidFill>
              </a:rPr>
              <a:pPr algn="ctr"/>
              <a:t>‹#›</a:t>
            </a:fld>
            <a:endParaRPr lang="en-GB" sz="1200" dirty="0">
              <a:solidFill>
                <a:schemeClr val="bg1"/>
              </a:solidFill>
            </a:endParaRPr>
          </a:p>
        </p:txBody>
      </p:sp>
      <p:sp>
        <p:nvSpPr>
          <p:cNvPr id="9" name="Title 1">
            <a:extLst>
              <a:ext uri="{FF2B5EF4-FFF2-40B4-BE49-F238E27FC236}">
                <a16:creationId xmlns:a16="http://schemas.microsoft.com/office/drawing/2014/main" id="{A3EA16B2-FFAE-4A6E-977D-191BC1DB5B28}"/>
              </a:ext>
            </a:extLst>
          </p:cNvPr>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10" name="Text Placeholder 3">
            <a:extLst>
              <a:ext uri="{FF2B5EF4-FFF2-40B4-BE49-F238E27FC236}">
                <a16:creationId xmlns:a16="http://schemas.microsoft.com/office/drawing/2014/main" id="{436B2E80-B2B9-4309-8C9B-11D0B83C4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11" name="Picture Placeholder 2">
            <a:extLst>
              <a:ext uri="{FF2B5EF4-FFF2-40B4-BE49-F238E27FC236}">
                <a16:creationId xmlns:a16="http://schemas.microsoft.com/office/drawing/2014/main" id="{03DB89DF-F372-4E54-9DFD-D53E42A2B8E8}"/>
              </a:ext>
            </a:extLst>
          </p:cNvPr>
          <p:cNvSpPr>
            <a:spLocks noGrp="1"/>
          </p:cNvSpPr>
          <p:nvPr>
            <p:ph type="pic" idx="1"/>
          </p:nvPr>
        </p:nvSpPr>
        <p:spPr>
          <a:xfrm>
            <a:off x="5183188" y="457201"/>
            <a:ext cx="6172200" cy="54038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Tree>
    <p:extLst>
      <p:ext uri="{BB962C8B-B14F-4D97-AF65-F5344CB8AC3E}">
        <p14:creationId xmlns:p14="http://schemas.microsoft.com/office/powerpoint/2010/main" val="42943465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Slide Number Placeholder 7">
            <a:extLst>
              <a:ext uri="{FF2B5EF4-FFF2-40B4-BE49-F238E27FC236}">
                <a16:creationId xmlns:a16="http://schemas.microsoft.com/office/drawing/2014/main" id="{90F2147C-DDBF-4431-95AC-650CCE32FC7A}"/>
              </a:ext>
            </a:extLst>
          </p:cNvPr>
          <p:cNvSpPr>
            <a:spLocks noGrp="1"/>
          </p:cNvSpPr>
          <p:nvPr>
            <p:ph type="sldNum" sz="quarter" idx="4"/>
          </p:nvPr>
        </p:nvSpPr>
        <p:spPr>
          <a:xfrm>
            <a:off x="11091210" y="6189345"/>
            <a:ext cx="600974" cy="395243"/>
          </a:xfrm>
          <a:prstGeom prst="rect">
            <a:avLst/>
          </a:prstGeom>
        </p:spPr>
        <p:txBody>
          <a:bodyPr vert="horz" lIns="0" tIns="0" rIns="0" bIns="0" rtlCol="0" anchor="ctr"/>
          <a:lstStyle>
            <a:lvl1pPr>
              <a:defRPr lang="en-GB" sz="1200" smtClean="0">
                <a:solidFill>
                  <a:schemeClr val="tx1"/>
                </a:solidFill>
              </a:defRPr>
            </a:lvl1pPr>
          </a:lstStyle>
          <a:p>
            <a:pPr algn="ctr"/>
            <a:fld id="{817179DE-9BF3-494C-804F-0C7C90AC8700}" type="slidenum">
              <a:rPr lang="en-GB" smtClean="0"/>
              <a:pPr algn="ctr"/>
              <a:t>‹#›</a:t>
            </a:fld>
            <a:endParaRPr lang="en-GB" dirty="0"/>
          </a:p>
        </p:txBody>
      </p:sp>
      <p:sp>
        <p:nvSpPr>
          <p:cNvPr id="2" name="Title Placeholder 1">
            <a:extLst>
              <a:ext uri="{FF2B5EF4-FFF2-40B4-BE49-F238E27FC236}">
                <a16:creationId xmlns:a16="http://schemas.microsoft.com/office/drawing/2014/main" id="{224C3681-351A-40D9-8C08-632E98237CC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dirty="0"/>
          </a:p>
        </p:txBody>
      </p:sp>
      <p:sp>
        <p:nvSpPr>
          <p:cNvPr id="3" name="Text Placeholder 2">
            <a:extLst>
              <a:ext uri="{FF2B5EF4-FFF2-40B4-BE49-F238E27FC236}">
                <a16:creationId xmlns:a16="http://schemas.microsoft.com/office/drawing/2014/main" id="{607CEF16-92A3-4A77-B95D-A9DB52319F3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4096770716"/>
      </p:ext>
    </p:extLst>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70" r:id="rId10"/>
    <p:sldLayoutId id="2147483669" r:id="rId11"/>
    <p:sldLayoutId id="2147483655" r:id="rId12"/>
    <p:sldLayoutId id="2147483671" r:id="rId13"/>
    <p:sldLayoutId id="2147483672" r:id="rId14"/>
    <p:sldLayoutId id="2147483673" r:id="rId15"/>
    <p:sldLayoutId id="2147483674" r:id="rId16"/>
    <p:sldLayoutId id="2147483675" r:id="rId17"/>
    <p:sldLayoutId id="2147483676" r:id="rId18"/>
    <p:sldLayoutId id="2147483677" r:id="rId19"/>
    <p:sldLayoutId id="2147483678" r:id="rId20"/>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png"/><Relationship Id="rId1" Type="http://schemas.openxmlformats.org/officeDocument/2006/relationships/slideLayout" Target="../slideLayouts/slideLayout14.xml"/><Relationship Id="rId5" Type="http://schemas.openxmlformats.org/officeDocument/2006/relationships/image" Target="../media/image21.svg"/><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Placeholder 13" descr="Three people sitting at picnic table">
            <a:extLst>
              <a:ext uri="{FF2B5EF4-FFF2-40B4-BE49-F238E27FC236}">
                <a16:creationId xmlns:a16="http://schemas.microsoft.com/office/drawing/2014/main" id="{0B90EB26-97FD-4B8B-86E0-B00589E0946D}"/>
              </a:ext>
            </a:extLst>
          </p:cNvPr>
          <p:cNvPicPr>
            <a:picLocks noGrp="1" noChangeAspect="1"/>
          </p:cNvPicPr>
          <p:nvPr>
            <p:ph type="pic" sz="quarter" idx="10"/>
          </p:nvPr>
        </p:nvPicPr>
        <p:blipFill rotWithShape="1">
          <a:blip r:embed="rId2" cstate="email">
            <a:extLst>
              <a:ext uri="{28A0092B-C50C-407E-A947-70E740481C1C}">
                <a14:useLocalDpi xmlns:a14="http://schemas.microsoft.com/office/drawing/2010/main"/>
              </a:ext>
            </a:extLst>
          </a:blip>
          <a:srcRect/>
          <a:stretch/>
        </p:blipFill>
        <p:spPr>
          <a:xfrm>
            <a:off x="-1" y="0"/>
            <a:ext cx="6676568" cy="6858000"/>
          </a:xfrm>
        </p:spPr>
      </p:pic>
      <p:sp>
        <p:nvSpPr>
          <p:cNvPr id="2" name="Title 1">
            <a:extLst>
              <a:ext uri="{FF2B5EF4-FFF2-40B4-BE49-F238E27FC236}">
                <a16:creationId xmlns:a16="http://schemas.microsoft.com/office/drawing/2014/main" id="{28BAA8DA-C40B-4AB9-9407-30FB70335152}"/>
              </a:ext>
            </a:extLst>
          </p:cNvPr>
          <p:cNvSpPr>
            <a:spLocks noGrp="1"/>
          </p:cNvSpPr>
          <p:nvPr>
            <p:ph type="ctrTitle"/>
          </p:nvPr>
        </p:nvSpPr>
        <p:spPr>
          <a:xfrm>
            <a:off x="7389079" y="1714019"/>
            <a:ext cx="4379976" cy="3611880"/>
          </a:xfrm>
        </p:spPr>
        <p:txBody>
          <a:bodyPr/>
          <a:lstStyle/>
          <a:p>
            <a:r>
              <a:rPr lang="en-GB" b="1" i="1" dirty="0" smtClean="0">
                <a:latin typeface="+mn-lt"/>
              </a:rPr>
              <a:t>Humanities in education (HPED6002)</a:t>
            </a:r>
            <a:r>
              <a:rPr lang="en-GB" b="1" i="1" dirty="0" smtClean="0"/>
              <a:t/>
            </a:r>
            <a:br>
              <a:rPr lang="en-GB" b="1" i="1" dirty="0" smtClean="0"/>
            </a:br>
            <a:r>
              <a:rPr lang="en-GB" dirty="0" smtClean="0"/>
              <a:t/>
            </a:r>
            <a:br>
              <a:rPr lang="en-GB" dirty="0" smtClean="0"/>
            </a:br>
            <a:r>
              <a:rPr lang="en-GB" dirty="0"/>
              <a:t/>
            </a:r>
            <a:br>
              <a:rPr lang="en-GB" dirty="0"/>
            </a:br>
            <a:r>
              <a:rPr lang="en-GB" dirty="0" smtClean="0"/>
              <a:t>  </a:t>
            </a:r>
            <a:endParaRPr lang="en-GB" dirty="0"/>
          </a:p>
        </p:txBody>
      </p:sp>
      <p:sp>
        <p:nvSpPr>
          <p:cNvPr id="12" name="Subtitle 11">
            <a:extLst>
              <a:ext uri="{FF2B5EF4-FFF2-40B4-BE49-F238E27FC236}">
                <a16:creationId xmlns:a16="http://schemas.microsoft.com/office/drawing/2014/main" id="{B28A8D9C-5123-4D2B-9272-016EF90E0E50}"/>
              </a:ext>
            </a:extLst>
          </p:cNvPr>
          <p:cNvSpPr>
            <a:spLocks noGrp="1"/>
          </p:cNvSpPr>
          <p:nvPr>
            <p:ph type="subTitle" idx="1"/>
          </p:nvPr>
        </p:nvSpPr>
        <p:spPr/>
        <p:txBody>
          <a:bodyPr/>
          <a:lstStyle/>
          <a:p>
            <a:r>
              <a:rPr lang="en-US" dirty="0" smtClean="0"/>
              <a:t>Ryan Quinn (1601196)</a:t>
            </a:r>
            <a:endParaRPr lang="en-GB" dirty="0"/>
          </a:p>
        </p:txBody>
      </p:sp>
      <p:grpSp>
        <p:nvGrpSpPr>
          <p:cNvPr id="4" name="Group 3" descr="decorative element">
            <a:extLst>
              <a:ext uri="{FF2B5EF4-FFF2-40B4-BE49-F238E27FC236}">
                <a16:creationId xmlns:a16="http://schemas.microsoft.com/office/drawing/2014/main" id="{EB664AAE-5AE9-41D7-8346-002B9F445323}"/>
              </a:ext>
            </a:extLst>
          </p:cNvPr>
          <p:cNvGrpSpPr/>
          <p:nvPr/>
        </p:nvGrpSpPr>
        <p:grpSpPr>
          <a:xfrm>
            <a:off x="-3740" y="0"/>
            <a:ext cx="6208649" cy="6858000"/>
            <a:chOff x="-3740" y="0"/>
            <a:chExt cx="6208649" cy="6858000"/>
          </a:xfrm>
        </p:grpSpPr>
        <p:sp>
          <p:nvSpPr>
            <p:cNvPr id="11" name="Freeform: Shape 10">
              <a:extLst>
                <a:ext uri="{FF2B5EF4-FFF2-40B4-BE49-F238E27FC236}">
                  <a16:creationId xmlns:a16="http://schemas.microsoft.com/office/drawing/2014/main" id="{927C3783-B800-4093-BB0D-D5AEF08C3B59}"/>
                </a:ext>
              </a:extLst>
            </p:cNvPr>
            <p:cNvSpPr/>
            <p:nvPr/>
          </p:nvSpPr>
          <p:spPr>
            <a:xfrm>
              <a:off x="-3740" y="0"/>
              <a:ext cx="6208649" cy="6858000"/>
            </a:xfrm>
            <a:custGeom>
              <a:avLst/>
              <a:gdLst>
                <a:gd name="connsiteX0" fmla="*/ 0 w 6208649"/>
                <a:gd name="connsiteY0" fmla="*/ 0 h 6858000"/>
                <a:gd name="connsiteX1" fmla="*/ 6208649 w 6208649"/>
                <a:gd name="connsiteY1" fmla="*/ 0 h 6858000"/>
                <a:gd name="connsiteX2" fmla="*/ 2737815 w 6208649"/>
                <a:gd name="connsiteY2" fmla="*/ 6858000 h 6858000"/>
                <a:gd name="connsiteX3" fmla="*/ 0 w 6208649"/>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208649" h="6858000">
                  <a:moveTo>
                    <a:pt x="0" y="0"/>
                  </a:moveTo>
                  <a:lnTo>
                    <a:pt x="6208649" y="0"/>
                  </a:lnTo>
                  <a:lnTo>
                    <a:pt x="2737815" y="6858000"/>
                  </a:lnTo>
                  <a:lnTo>
                    <a:pt x="0" y="6858000"/>
                  </a:lnTo>
                  <a:close/>
                </a:path>
              </a:pathLst>
            </a:custGeom>
            <a:solidFill>
              <a:schemeClr val="bg1">
                <a:lumMod val="95000"/>
                <a:alpha val="5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sp>
          <p:nvSpPr>
            <p:cNvPr id="9" name="Rectangle 8">
              <a:extLst>
                <a:ext uri="{FF2B5EF4-FFF2-40B4-BE49-F238E27FC236}">
                  <a16:creationId xmlns:a16="http://schemas.microsoft.com/office/drawing/2014/main" id="{B576E978-A841-4A4F-B153-CC369D9391D3}"/>
                </a:ext>
              </a:extLst>
            </p:cNvPr>
            <p:cNvSpPr/>
            <p:nvPr/>
          </p:nvSpPr>
          <p:spPr>
            <a:xfrm>
              <a:off x="1451429" y="0"/>
              <a:ext cx="3222172" cy="6858000"/>
            </a:xfrm>
            <a:prstGeom prst="rect">
              <a:avLst/>
            </a:prstGeom>
            <a:solidFill>
              <a:schemeClr val="accent1">
                <a:alpha val="3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Tree>
    <p:extLst>
      <p:ext uri="{BB962C8B-B14F-4D97-AF65-F5344CB8AC3E}">
        <p14:creationId xmlns:p14="http://schemas.microsoft.com/office/powerpoint/2010/main" val="17255684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quarter" idx="11"/>
          </p:nvPr>
        </p:nvSpPr>
        <p:spPr>
          <a:xfrm>
            <a:off x="633186" y="1665365"/>
            <a:ext cx="10815864" cy="4901690"/>
          </a:xfrm>
        </p:spPr>
        <p:txBody>
          <a:bodyPr/>
          <a:lstStyle/>
          <a:p>
            <a:r>
              <a:rPr lang="en-GB" sz="1600" dirty="0" smtClean="0"/>
              <a:t>Education as defined by Piaget, can be broken down as a ‘two termed relation’, linking the growing individual, and the moral values which are bestowed upon these children by their teachers. ‘intellectual values during schooling are in the same boat as moral values during life’ </a:t>
            </a:r>
            <a:r>
              <a:rPr lang="en-GB" dirty="0" smtClean="0"/>
              <a:t>(</a:t>
            </a:r>
            <a:r>
              <a:rPr lang="en-GB" dirty="0"/>
              <a:t>Palmer, 2001</a:t>
            </a:r>
            <a:r>
              <a:rPr lang="en-GB" dirty="0" smtClean="0"/>
              <a:t>).</a:t>
            </a:r>
            <a:endParaRPr lang="en-GB" sz="1600" dirty="0" smtClean="0"/>
          </a:p>
          <a:p>
            <a:r>
              <a:rPr lang="en-GB" sz="1600" dirty="0" smtClean="0"/>
              <a:t>The link between school and future life is very evident and it alludes to the idea that the ethos of the school system can act as a template for which children use after they have finished school. Therefore, it is a crucial time for every child and should be an experience which enlightens them.</a:t>
            </a:r>
          </a:p>
          <a:p>
            <a:r>
              <a:rPr lang="en-GB" sz="1600" dirty="0" smtClean="0"/>
              <a:t> This is why it is imperative to make a change within schools which accommodates for a new age of learners- Wales have adopted this in Professor Donaldson’s report in 2015 which states it’s aim as ensuring ‘that </a:t>
            </a:r>
            <a:r>
              <a:rPr lang="en-GB" sz="1600" dirty="0"/>
              <a:t>each child and young person in Wales should be able to benefit from curriculum and assessment arrangements that will best meet their present needs and equip them for their future </a:t>
            </a:r>
            <a:r>
              <a:rPr lang="en-GB" sz="1600" dirty="0" smtClean="0"/>
              <a:t>lives’ </a:t>
            </a:r>
            <a:r>
              <a:rPr lang="en-GB" dirty="0"/>
              <a:t>(Donaldson, 2018</a:t>
            </a:r>
            <a:r>
              <a:rPr lang="en-GB" dirty="0" smtClean="0"/>
              <a:t>).</a:t>
            </a:r>
            <a:endParaRPr lang="en-GB" sz="1600" dirty="0" smtClean="0"/>
          </a:p>
          <a:p>
            <a:r>
              <a:rPr lang="en-GB" sz="1600" dirty="0" smtClean="0"/>
              <a:t>The report sets out key points which need to be improved within the school system. Since 2015, there have been pioneer schools which set out to </a:t>
            </a:r>
            <a:r>
              <a:rPr lang="en-GB" sz="1600" dirty="0" smtClean="0"/>
              <a:t>implement </a:t>
            </a:r>
            <a:r>
              <a:rPr lang="en-GB" sz="1600" dirty="0" smtClean="0"/>
              <a:t>this ideology. </a:t>
            </a:r>
            <a:r>
              <a:rPr lang="en-GB" sz="1600" dirty="0"/>
              <a:t>(Lewis, 2018).</a:t>
            </a:r>
            <a:endParaRPr lang="en-GB" sz="1800" dirty="0"/>
          </a:p>
          <a:p>
            <a:r>
              <a:rPr lang="en-GB" sz="1600" dirty="0" smtClean="0"/>
              <a:t> However, there is a consensus among many professionals, that the school system is outdated, and that more flexibility in teaching delivery needs to become more apparent.</a:t>
            </a:r>
          </a:p>
          <a:p>
            <a:r>
              <a:rPr lang="en-GB" sz="1600" dirty="0" smtClean="0"/>
              <a:t>As a result, many schools have started to adapt and have started to implement some of these methods. Bro </a:t>
            </a:r>
            <a:r>
              <a:rPr lang="en-GB" sz="1600" dirty="0" err="1" smtClean="0"/>
              <a:t>Pedr</a:t>
            </a:r>
            <a:r>
              <a:rPr lang="en-GB" sz="1600" dirty="0" smtClean="0"/>
              <a:t> show many examples which both highlight a positive shift in pedagogy, but also showed the prevalence of some key issues. </a:t>
            </a:r>
            <a:endParaRPr lang="en-GB" sz="1600" dirty="0"/>
          </a:p>
        </p:txBody>
      </p:sp>
      <p:sp>
        <p:nvSpPr>
          <p:cNvPr id="2" name="Title 1">
            <a:extLst>
              <a:ext uri="{FF2B5EF4-FFF2-40B4-BE49-F238E27FC236}">
                <a16:creationId xmlns:a16="http://schemas.microsoft.com/office/drawing/2014/main" id="{28BAA8DA-C40B-4AB9-9407-30FB70335152}"/>
              </a:ext>
            </a:extLst>
          </p:cNvPr>
          <p:cNvSpPr>
            <a:spLocks noGrp="1"/>
          </p:cNvSpPr>
          <p:nvPr>
            <p:ph type="title"/>
          </p:nvPr>
        </p:nvSpPr>
        <p:spPr/>
        <p:txBody>
          <a:bodyPr/>
          <a:lstStyle/>
          <a:p>
            <a:pPr algn="ctr"/>
            <a:r>
              <a:rPr lang="en-GB" sz="2800" b="1" i="1" dirty="0" smtClean="0"/>
              <a:t>The call for change</a:t>
            </a:r>
            <a:endParaRPr lang="en-GB" sz="2800" b="1" i="1" dirty="0"/>
          </a:p>
        </p:txBody>
      </p:sp>
    </p:spTree>
    <p:extLst>
      <p:ext uri="{BB962C8B-B14F-4D97-AF65-F5344CB8AC3E}">
        <p14:creationId xmlns:p14="http://schemas.microsoft.com/office/powerpoint/2010/main" val="28123823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Placeholder 19" descr="group of students at a table studying in the library">
            <a:extLst>
              <a:ext uri="{FF2B5EF4-FFF2-40B4-BE49-F238E27FC236}">
                <a16:creationId xmlns:a16="http://schemas.microsoft.com/office/drawing/2014/main" id="{1A5F02FB-FDF1-427A-AB2F-50F09EBEE54E}"/>
              </a:ext>
            </a:extLst>
          </p:cNvPr>
          <p:cNvPicPr>
            <a:picLocks noGrp="1" noChangeAspect="1"/>
          </p:cNvPicPr>
          <p:nvPr>
            <p:ph type="pic" sz="quarter" idx="10"/>
          </p:nvPr>
        </p:nvPicPr>
        <p:blipFill rotWithShape="1">
          <a:blip r:embed="rId2" cstate="email">
            <a:extLst>
              <a:ext uri="{28A0092B-C50C-407E-A947-70E740481C1C}">
                <a14:useLocalDpi xmlns:a14="http://schemas.microsoft.com/office/drawing/2010/main"/>
              </a:ext>
            </a:extLst>
          </a:blip>
          <a:srcRect/>
          <a:stretch/>
        </p:blipFill>
        <p:spPr/>
      </p:pic>
      <p:sp>
        <p:nvSpPr>
          <p:cNvPr id="4" name="Text Placeholder 3"/>
          <p:cNvSpPr>
            <a:spLocks noGrp="1"/>
          </p:cNvSpPr>
          <p:nvPr>
            <p:ph type="body" sz="quarter" idx="12"/>
          </p:nvPr>
        </p:nvSpPr>
        <p:spPr/>
        <p:txBody>
          <a:bodyPr/>
          <a:lstStyle/>
          <a:p>
            <a:r>
              <a:rPr lang="en-GB" b="1" dirty="0" smtClean="0"/>
              <a:t>More immersive lessons and ones which are creative and different.</a:t>
            </a:r>
            <a:endParaRPr lang="en-GB" b="1" dirty="0"/>
          </a:p>
        </p:txBody>
      </p:sp>
      <p:sp>
        <p:nvSpPr>
          <p:cNvPr id="2" name="Text Placeholder 1"/>
          <p:cNvSpPr>
            <a:spLocks noGrp="1"/>
          </p:cNvSpPr>
          <p:nvPr>
            <p:ph type="body" sz="quarter" idx="11"/>
          </p:nvPr>
        </p:nvSpPr>
        <p:spPr/>
        <p:txBody>
          <a:bodyPr/>
          <a:lstStyle/>
          <a:p>
            <a:r>
              <a:rPr lang="en-GB" b="1" dirty="0" smtClean="0"/>
              <a:t>IT having more of an identity in modern school systems.</a:t>
            </a:r>
          </a:p>
          <a:p>
            <a:endParaRPr lang="en-GB" b="1" dirty="0"/>
          </a:p>
        </p:txBody>
      </p:sp>
      <p:sp>
        <p:nvSpPr>
          <p:cNvPr id="31" name="Title 30">
            <a:extLst>
              <a:ext uri="{FF2B5EF4-FFF2-40B4-BE49-F238E27FC236}">
                <a16:creationId xmlns:a16="http://schemas.microsoft.com/office/drawing/2014/main" id="{9284195F-D106-45D8-ABAA-959FA68948B0}"/>
              </a:ext>
            </a:extLst>
          </p:cNvPr>
          <p:cNvSpPr>
            <a:spLocks noGrp="1"/>
          </p:cNvSpPr>
          <p:nvPr>
            <p:ph type="title"/>
          </p:nvPr>
        </p:nvSpPr>
        <p:spPr/>
        <p:txBody>
          <a:bodyPr/>
          <a:lstStyle/>
          <a:p>
            <a:pPr algn="ctr"/>
            <a:r>
              <a:rPr lang="en-GB" sz="3600" b="1" i="1" dirty="0" smtClean="0">
                <a:latin typeface="Calibri Light" panose="020F0302020204030204" pitchFamily="34" charset="0"/>
                <a:cs typeface="Calibri Light" panose="020F0302020204030204" pitchFamily="34" charset="0"/>
              </a:rPr>
              <a:t>3 main points</a:t>
            </a:r>
            <a:endParaRPr lang="en-GB" sz="3600" b="1" i="1" dirty="0">
              <a:latin typeface="Calibri Light" panose="020F0302020204030204" pitchFamily="34" charset="0"/>
              <a:cs typeface="Calibri Light" panose="020F0302020204030204" pitchFamily="34" charset="0"/>
            </a:endParaRPr>
          </a:p>
        </p:txBody>
      </p:sp>
      <p:sp>
        <p:nvSpPr>
          <p:cNvPr id="5" name="Content Placeholder 4"/>
          <p:cNvSpPr>
            <a:spLocks noGrp="1"/>
          </p:cNvSpPr>
          <p:nvPr>
            <p:ph sz="quarter" idx="13"/>
          </p:nvPr>
        </p:nvSpPr>
        <p:spPr/>
        <p:txBody>
          <a:bodyPr/>
          <a:lstStyle/>
          <a:p>
            <a:endParaRPr lang="en-GB"/>
          </a:p>
        </p:txBody>
      </p:sp>
      <p:sp>
        <p:nvSpPr>
          <p:cNvPr id="6" name="Content Placeholder 5"/>
          <p:cNvSpPr>
            <a:spLocks noGrp="1"/>
          </p:cNvSpPr>
          <p:nvPr>
            <p:ph sz="quarter" idx="14"/>
          </p:nvPr>
        </p:nvSpPr>
        <p:spPr/>
        <p:txBody>
          <a:bodyPr/>
          <a:lstStyle/>
          <a:p>
            <a:endParaRPr lang="en-GB"/>
          </a:p>
        </p:txBody>
      </p:sp>
      <p:sp>
        <p:nvSpPr>
          <p:cNvPr id="7" name="Text Placeholder 6"/>
          <p:cNvSpPr>
            <a:spLocks noGrp="1"/>
          </p:cNvSpPr>
          <p:nvPr>
            <p:ph type="body" sz="quarter" idx="15"/>
          </p:nvPr>
        </p:nvSpPr>
        <p:spPr/>
        <p:txBody>
          <a:bodyPr/>
          <a:lstStyle/>
          <a:p>
            <a:r>
              <a:rPr lang="en-GB" b="1" dirty="0" smtClean="0"/>
              <a:t>Additional learning needs.</a:t>
            </a:r>
          </a:p>
          <a:p>
            <a:endParaRPr lang="en-GB" b="1" dirty="0"/>
          </a:p>
        </p:txBody>
      </p:sp>
      <p:sp>
        <p:nvSpPr>
          <p:cNvPr id="8" name="Content Placeholder 7"/>
          <p:cNvSpPr>
            <a:spLocks noGrp="1"/>
          </p:cNvSpPr>
          <p:nvPr>
            <p:ph sz="quarter" idx="16"/>
          </p:nvPr>
        </p:nvSpPr>
        <p:spPr/>
        <p:txBody>
          <a:bodyPr/>
          <a:lstStyle/>
          <a:p>
            <a:endParaRPr lang="en-GB"/>
          </a:p>
        </p:txBody>
      </p:sp>
    </p:spTree>
    <p:extLst>
      <p:ext uri="{BB962C8B-B14F-4D97-AF65-F5344CB8AC3E}">
        <p14:creationId xmlns:p14="http://schemas.microsoft.com/office/powerpoint/2010/main" val="23665782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0"/>
          <p:cNvSpPr>
            <a:spLocks noGrp="1"/>
          </p:cNvSpPr>
          <p:nvPr>
            <p:ph type="body" sz="quarter" idx="11"/>
          </p:nvPr>
        </p:nvSpPr>
        <p:spPr/>
        <p:txBody>
          <a:bodyPr/>
          <a:lstStyle/>
          <a:p>
            <a:r>
              <a:rPr lang="en-GB" dirty="0" smtClean="0"/>
              <a:t>‘These </a:t>
            </a:r>
            <a:r>
              <a:rPr lang="en-GB" dirty="0"/>
              <a:t>new technologies, and the way they are used, will have a profound impact on every one of us. ... It will lead to real progress in helping learners throughout their lives and hence help with the vital task of keeping Britain competitive in the 21st </a:t>
            </a:r>
            <a:r>
              <a:rPr lang="en-GB" dirty="0" smtClean="0"/>
              <a:t>Century’ </a:t>
            </a:r>
            <a:r>
              <a:rPr lang="en-GB" dirty="0"/>
              <a:t>(Michael Heseltine, UK Deputy Prime Minister, 1995</a:t>
            </a:r>
            <a:r>
              <a:rPr lang="en-GB" dirty="0" smtClean="0"/>
              <a:t>). </a:t>
            </a:r>
            <a:r>
              <a:rPr lang="en-GB" dirty="0" smtClean="0"/>
              <a:t>Here</a:t>
            </a:r>
            <a:r>
              <a:rPr lang="en-GB" dirty="0" smtClean="0"/>
              <a:t>, it is argued that many teachers oppose change on a wide scale, especially if it is that of a technological one.</a:t>
            </a:r>
          </a:p>
          <a:p>
            <a:r>
              <a:rPr lang="en-GB" dirty="0"/>
              <a:t>H</a:t>
            </a:r>
            <a:r>
              <a:rPr lang="en-GB" dirty="0" smtClean="0"/>
              <a:t>owever, in Donaldson's report, it is a key point. He states that in order for the young people of today to be of the standard that modern day work sets, then it must be a pivotal part of the reforms. (Donaldson, 2015)</a:t>
            </a:r>
          </a:p>
          <a:p>
            <a:r>
              <a:rPr lang="en-GB" dirty="0" smtClean="0"/>
              <a:t>In Practice, I saw many good uses of modern technology. The usage of phones as a research method seemed excellent as the majority of students seemed to be really focused when they were given the privilege of using their phones. As well as this, it allows those who may have additional learning needs to flourish in a different form of research which proves more engaging and easier to certain people. The report suggests </a:t>
            </a:r>
            <a:r>
              <a:rPr lang="en-GB" dirty="0"/>
              <a:t>that </a:t>
            </a:r>
            <a:r>
              <a:rPr lang="en-GB" dirty="0" smtClean="0"/>
              <a:t>‘technology </a:t>
            </a:r>
            <a:r>
              <a:rPr lang="en-GB" dirty="0"/>
              <a:t>can help create the conditions for equal opportunity to learn and equal access to the curriculum for all</a:t>
            </a:r>
            <a:r>
              <a:rPr lang="en-GB" dirty="0" smtClean="0"/>
              <a:t>.’ (Florian, 2018)</a:t>
            </a:r>
          </a:p>
          <a:p>
            <a:endParaRPr lang="en-GB" dirty="0"/>
          </a:p>
          <a:p>
            <a:r>
              <a:rPr lang="en-GB" dirty="0" smtClean="0"/>
              <a:t>The only negative factor  that I came across with the use of IT in class was that of a concern which was set out in 2013 by the CSE (technology for education) which is the idea of ensuring that the devices are used for educational purposes rather than leisure activity. </a:t>
            </a:r>
            <a:r>
              <a:rPr lang="en-GB" dirty="0"/>
              <a:t>(CSE Education Systems, </a:t>
            </a:r>
            <a:r>
              <a:rPr lang="en-GB" dirty="0" smtClean="0"/>
              <a:t>2013).  During the class, it became clear that some pupils were not using their phones for the right reasons. It was easily missed by the teacher as the issue with devices like phones comes from the inevitability of swiping across to an array of distracting material. </a:t>
            </a:r>
            <a:endParaRPr lang="en-GB" dirty="0"/>
          </a:p>
        </p:txBody>
      </p:sp>
      <p:sp>
        <p:nvSpPr>
          <p:cNvPr id="10" name="Title 9"/>
          <p:cNvSpPr>
            <a:spLocks noGrp="1"/>
          </p:cNvSpPr>
          <p:nvPr>
            <p:ph type="title"/>
          </p:nvPr>
        </p:nvSpPr>
        <p:spPr/>
        <p:txBody>
          <a:bodyPr/>
          <a:lstStyle/>
          <a:p>
            <a:r>
              <a:rPr lang="en-GB" dirty="0" smtClean="0"/>
              <a:t>IT becoming more embedded into all lessons</a:t>
            </a:r>
            <a:endParaRPr lang="en-GB" dirty="0"/>
          </a:p>
        </p:txBody>
      </p:sp>
      <p:sp>
        <p:nvSpPr>
          <p:cNvPr id="12" name="Content Placeholder 11"/>
          <p:cNvSpPr>
            <a:spLocks noGrp="1"/>
          </p:cNvSpPr>
          <p:nvPr>
            <p:ph sz="quarter" idx="13"/>
          </p:nvPr>
        </p:nvSpPr>
        <p:spPr/>
        <p:txBody>
          <a:bodyPr/>
          <a:lstStyle/>
          <a:p>
            <a:endParaRPr lang="en-GB"/>
          </a:p>
        </p:txBody>
      </p:sp>
    </p:spTree>
    <p:extLst>
      <p:ext uri="{BB962C8B-B14F-4D97-AF65-F5344CB8AC3E}">
        <p14:creationId xmlns:p14="http://schemas.microsoft.com/office/powerpoint/2010/main" val="38160548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 Placeholder 8"/>
          <p:cNvSpPr>
            <a:spLocks noGrp="1"/>
          </p:cNvSpPr>
          <p:nvPr>
            <p:ph type="body" sz="quarter" idx="11"/>
          </p:nvPr>
        </p:nvSpPr>
        <p:spPr>
          <a:xfrm>
            <a:off x="1454727" y="1733627"/>
            <a:ext cx="8641773" cy="4248073"/>
          </a:xfrm>
        </p:spPr>
        <p:txBody>
          <a:bodyPr/>
          <a:lstStyle/>
          <a:p>
            <a:r>
              <a:rPr lang="en-GB" dirty="0" smtClean="0"/>
              <a:t>A recurring theme when looking at the education system comes from the agency of which is given to teachers regarding the implementation of the curriculum. It is argued that teachers are often restricted in what they can do because they are being regulated by lengthy documents which project a regimented style of teaching. </a:t>
            </a:r>
          </a:p>
          <a:p>
            <a:r>
              <a:rPr lang="en-GB" dirty="0" smtClean="0"/>
              <a:t>‘The </a:t>
            </a:r>
            <a:r>
              <a:rPr lang="en-GB" dirty="0"/>
              <a:t>most successful educating systems invest in developing their teachers as reflective, accomplished and enquiring professionals who are able to teach successfully in relation to current expectations, but who have the capacity to engage fully with the complexities of education and to be key actors in shaping and leading educational </a:t>
            </a:r>
            <a:r>
              <a:rPr lang="en-GB" dirty="0" smtClean="0"/>
              <a:t>change’ </a:t>
            </a:r>
            <a:r>
              <a:rPr lang="en-GB" dirty="0"/>
              <a:t>(Biesta, Priestley and Robinson, 2017</a:t>
            </a:r>
            <a:r>
              <a:rPr lang="en-GB" dirty="0" smtClean="0"/>
              <a:t>). here, it is clear that they believe teachers should be the ones to have control in the classroom and it lays down the foundations of my argument that teachers should be given the right to teach in accordance to the individuals that they have in their classroom, with different approaches based on different types of learners. A wide range of teaching methods and tasks should be implemented to engage learners. </a:t>
            </a:r>
            <a:endParaRPr lang="en-GB" dirty="0"/>
          </a:p>
          <a:p>
            <a:r>
              <a:rPr lang="en-GB" dirty="0" smtClean="0"/>
              <a:t>At Bro </a:t>
            </a:r>
            <a:r>
              <a:rPr lang="en-GB" dirty="0" err="1" smtClean="0"/>
              <a:t>Pedr</a:t>
            </a:r>
            <a:r>
              <a:rPr lang="en-GB" dirty="0" smtClean="0"/>
              <a:t>, I saw many examples of teachers who adopted this technique of using multiple methods. From starting off the lesson with a buzz game, to pair work, then group work. At multiple points during the class, she would focus on concepts which can be related to current affairs in society and how they can use the skills in a practical/real life setting. </a:t>
            </a:r>
          </a:p>
          <a:p>
            <a:r>
              <a:rPr lang="en-GB" dirty="0" smtClean="0"/>
              <a:t>Art class- children given a broad topic and are asked to collate materials and textures which they would like to use from home and school. They are asked to make a collage and then reflect on the resources used. This is effective as a means of the pupil being able to understand themselves better as well as become immersed into their own work. </a:t>
            </a:r>
          </a:p>
          <a:p>
            <a:r>
              <a:rPr lang="en-GB" dirty="0" smtClean="0"/>
              <a:t>resources like hot glue guns and paints were encouraged mainly to children who seemed distracted. </a:t>
            </a:r>
            <a:endParaRPr lang="en-GB" dirty="0"/>
          </a:p>
        </p:txBody>
      </p:sp>
      <p:sp>
        <p:nvSpPr>
          <p:cNvPr id="8" name="Title 7"/>
          <p:cNvSpPr>
            <a:spLocks noGrp="1"/>
          </p:cNvSpPr>
          <p:nvPr>
            <p:ph type="title"/>
          </p:nvPr>
        </p:nvSpPr>
        <p:spPr/>
        <p:txBody>
          <a:bodyPr/>
          <a:lstStyle/>
          <a:p>
            <a:r>
              <a:rPr lang="en-GB" dirty="0" smtClean="0"/>
              <a:t>The call for a more immersive learning experience:</a:t>
            </a:r>
            <a:endParaRPr lang="en-GB" dirty="0"/>
          </a:p>
        </p:txBody>
      </p:sp>
      <p:sp>
        <p:nvSpPr>
          <p:cNvPr id="10" name="Content Placeholder 9"/>
          <p:cNvSpPr>
            <a:spLocks noGrp="1"/>
          </p:cNvSpPr>
          <p:nvPr>
            <p:ph sz="quarter" idx="13"/>
          </p:nvPr>
        </p:nvSpPr>
        <p:spPr/>
        <p:txBody>
          <a:bodyPr/>
          <a:lstStyle/>
          <a:p>
            <a:endParaRPr lang="en-GB"/>
          </a:p>
        </p:txBody>
      </p:sp>
    </p:spTree>
    <p:extLst>
      <p:ext uri="{BB962C8B-B14F-4D97-AF65-F5344CB8AC3E}">
        <p14:creationId xmlns:p14="http://schemas.microsoft.com/office/powerpoint/2010/main" val="30087271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1"/>
          </p:nvPr>
        </p:nvSpPr>
        <p:spPr/>
        <p:txBody>
          <a:bodyPr/>
          <a:lstStyle/>
          <a:p>
            <a:r>
              <a:rPr lang="en-GB" dirty="0" smtClean="0"/>
              <a:t>When dealing with assessment for learning, there are different forms that It takes. I am concerned with the assessments that are based on a day to day basis, focused around the content of each lesson and how well absorbed this material becomes. </a:t>
            </a:r>
          </a:p>
          <a:p>
            <a:endParaRPr lang="en-GB" dirty="0"/>
          </a:p>
          <a:p>
            <a:endParaRPr lang="en-GB" dirty="0" smtClean="0"/>
          </a:p>
          <a:p>
            <a:endParaRPr lang="en-GB" dirty="0"/>
          </a:p>
          <a:p>
            <a:r>
              <a:rPr lang="en-GB" dirty="0" smtClean="0"/>
              <a:t>In this way, </a:t>
            </a:r>
            <a:r>
              <a:rPr lang="en-GB" dirty="0" err="1" smtClean="0"/>
              <a:t>Westman</a:t>
            </a:r>
            <a:r>
              <a:rPr lang="en-GB" dirty="0" smtClean="0"/>
              <a:t> is referring to how assessments are based heavily on one’s memory to relay information, rather than whether the knowledge has been taken in. for this reason, it is imperative to move away from the standardised testing, and encompass a method which can take into account the way different types of learners acquire and retain knowledge. Differentiation is a good way forward; it allows for the teacher to hone in on individuals, and conduct testing which is fair to those who are not as quick learning as others. Scaffolding is a good approach and one that is used at Bro </a:t>
            </a:r>
            <a:r>
              <a:rPr lang="en-GB" dirty="0" err="1" smtClean="0"/>
              <a:t>Pedr</a:t>
            </a:r>
            <a:r>
              <a:rPr lang="en-GB" dirty="0" smtClean="0"/>
              <a:t>. In one class, writing frames were given to some students whereby some </a:t>
            </a:r>
            <a:r>
              <a:rPr lang="en-GB" dirty="0" err="1" smtClean="0"/>
              <a:t>elemts</a:t>
            </a:r>
            <a:r>
              <a:rPr lang="en-GB" dirty="0" smtClean="0"/>
              <a:t> of the task were filled in for them but in a constructive way which encouraged them to move forward with their independent research rather than having the answers given directly to them. </a:t>
            </a:r>
          </a:p>
          <a:p>
            <a:r>
              <a:rPr lang="en-GB" dirty="0" smtClean="0"/>
              <a:t>Gold, silver and bronze system based on learners. All given same task to ensure no one is able to deviate away from the learning outcomes. </a:t>
            </a:r>
          </a:p>
          <a:p>
            <a:endParaRPr lang="en-GB" dirty="0"/>
          </a:p>
        </p:txBody>
      </p:sp>
      <p:sp>
        <p:nvSpPr>
          <p:cNvPr id="3" name="Title 2"/>
          <p:cNvSpPr>
            <a:spLocks noGrp="1"/>
          </p:cNvSpPr>
          <p:nvPr>
            <p:ph type="title"/>
          </p:nvPr>
        </p:nvSpPr>
        <p:spPr/>
        <p:txBody>
          <a:bodyPr/>
          <a:lstStyle/>
          <a:p>
            <a:r>
              <a:rPr lang="en-GB" dirty="0" smtClean="0"/>
              <a:t>Assessment for learning (AFL)</a:t>
            </a:r>
            <a:endParaRPr lang="en-GB" dirty="0"/>
          </a:p>
        </p:txBody>
      </p:sp>
      <p:sp>
        <p:nvSpPr>
          <p:cNvPr id="4" name="Content Placeholder 3"/>
          <p:cNvSpPr>
            <a:spLocks noGrp="1"/>
          </p:cNvSpPr>
          <p:nvPr>
            <p:ph sz="quarter" idx="13"/>
          </p:nvPr>
        </p:nvSpPr>
        <p:spPr/>
        <p:txBody>
          <a:bodyPr/>
          <a:lstStyle/>
          <a:p>
            <a:endParaRPr lang="en-GB"/>
          </a:p>
        </p:txBody>
      </p:sp>
      <p:sp>
        <p:nvSpPr>
          <p:cNvPr id="5" name="Rectangle 1"/>
          <p:cNvSpPr>
            <a:spLocks noChangeArrowheads="1"/>
          </p:cNvSpPr>
          <p:nvPr/>
        </p:nvSpPr>
        <p:spPr bwMode="auto">
          <a:xfrm>
            <a:off x="1562100" y="2271283"/>
            <a:ext cx="8064038" cy="11695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smtClean="0">
                <a:ln>
                  <a:noFill/>
                </a:ln>
                <a:solidFill>
                  <a:srgbClr val="7E7C7C"/>
                </a:solidFill>
                <a:effectLst/>
                <a:latin typeface="+mn-lt"/>
              </a:rPr>
              <a:t>One of my favorite stories is about the man who taught his dog to whistle. The man was so proud of his teaching. He walked his dog around town and proudly proclaimed, “I taught my dog to whistle!”</a:t>
            </a:r>
            <a:endParaRPr kumimoji="0" lang="en-US" altLang="en-US" sz="1400" b="0" i="0" u="none" strike="noStrike" cap="none" normalizeH="0" baseline="0" dirty="0" smtClean="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smtClean="0">
                <a:ln>
                  <a:noFill/>
                </a:ln>
                <a:solidFill>
                  <a:srgbClr val="7E7C7C"/>
                </a:solidFill>
                <a:effectLst/>
                <a:latin typeface="+mn-lt"/>
              </a:rPr>
              <a:t>Then, one day, a neighbor stops the man and says, “I don’t hear your dog whistling.”</a:t>
            </a:r>
            <a:endParaRPr kumimoji="0" lang="en-US" altLang="en-US" sz="1400" b="0" i="0" u="none" strike="noStrike" cap="none" normalizeH="0" baseline="0" dirty="0" smtClean="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smtClean="0">
                <a:ln>
                  <a:noFill/>
                </a:ln>
                <a:solidFill>
                  <a:srgbClr val="7E7C7C"/>
                </a:solidFill>
                <a:effectLst/>
                <a:latin typeface="+mn-lt"/>
              </a:rPr>
              <a:t>To which the man responds, “I said I taught him to whistle, I didn’t say he learned.”</a:t>
            </a:r>
          </a:p>
          <a:p>
            <a:pPr lvl="0"/>
            <a:r>
              <a:rPr lang="en-GB" sz="1400" dirty="0" smtClean="0">
                <a:latin typeface="+mn-lt"/>
              </a:rPr>
              <a:t>(</a:t>
            </a:r>
            <a:r>
              <a:rPr lang="en-GB" sz="1400" dirty="0" err="1" smtClean="0">
                <a:latin typeface="+mn-lt"/>
              </a:rPr>
              <a:t>Westman</a:t>
            </a:r>
            <a:r>
              <a:rPr lang="en-GB" sz="1400" dirty="0" smtClean="0">
                <a:latin typeface="+mn-lt"/>
              </a:rPr>
              <a:t>, </a:t>
            </a:r>
            <a:r>
              <a:rPr lang="en-GB" sz="1400" dirty="0">
                <a:latin typeface="+mn-lt"/>
              </a:rPr>
              <a:t>2018)</a:t>
            </a:r>
            <a:endParaRPr lang="en-US" altLang="en-US" sz="1400" dirty="0">
              <a:solidFill>
                <a:srgbClr val="7E7C7C"/>
              </a:solidFill>
              <a:latin typeface="+mn-lt"/>
            </a:endParaRPr>
          </a:p>
        </p:txBody>
      </p:sp>
    </p:spTree>
    <p:extLst>
      <p:ext uri="{BB962C8B-B14F-4D97-AF65-F5344CB8AC3E}">
        <p14:creationId xmlns:p14="http://schemas.microsoft.com/office/powerpoint/2010/main" val="36410396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FF36EE7-AE57-42F4-ACA9-A328C1F4EA02}"/>
              </a:ext>
            </a:extLst>
          </p:cNvPr>
          <p:cNvSpPr>
            <a:spLocks noGrp="1"/>
          </p:cNvSpPr>
          <p:nvPr>
            <p:ph type="ctrTitle"/>
          </p:nvPr>
        </p:nvSpPr>
        <p:spPr/>
        <p:txBody>
          <a:bodyPr/>
          <a:lstStyle/>
          <a:p>
            <a:r>
              <a:rPr lang="en-US" dirty="0"/>
              <a:t>LOREM IPSUM DOLOR SIT AMET, CONSECTETUER ADIPISCING ELIT. </a:t>
            </a:r>
            <a:endParaRPr lang="en-GB" dirty="0"/>
          </a:p>
        </p:txBody>
      </p:sp>
      <p:sp>
        <p:nvSpPr>
          <p:cNvPr id="2" name="Subtitle 1"/>
          <p:cNvSpPr>
            <a:spLocks noGrp="1"/>
          </p:cNvSpPr>
          <p:nvPr>
            <p:ph type="subTitle" idx="1"/>
          </p:nvPr>
        </p:nvSpPr>
        <p:spPr/>
        <p:txBody>
          <a:bodyPr/>
          <a:lstStyle/>
          <a:p>
            <a:endParaRPr lang="en-GB"/>
          </a:p>
        </p:txBody>
      </p:sp>
      <p:pic>
        <p:nvPicPr>
          <p:cNvPr id="9" name="Picture Placeholder 8" descr="Two boys overlooking the side of a bridge.">
            <a:extLst>
              <a:ext uri="{FF2B5EF4-FFF2-40B4-BE49-F238E27FC236}">
                <a16:creationId xmlns:a16="http://schemas.microsoft.com/office/drawing/2014/main" id="{B4DB50D3-94C9-4471-8076-F037B6C11D8A}"/>
              </a:ext>
            </a:extLst>
          </p:cNvPr>
          <p:cNvPicPr>
            <a:picLocks noGrp="1" noChangeAspect="1"/>
          </p:cNvPicPr>
          <p:nvPr>
            <p:ph type="pic" sz="quarter" idx="4294967295"/>
          </p:nvPr>
        </p:nvPicPr>
        <p:blipFill>
          <a:blip r:embed="rId2">
            <a:extLst>
              <a:ext uri="{BEBA8EAE-BF5A-486C-A8C5-ECC9F3942E4B}">
                <a14:imgProps xmlns:a14="http://schemas.microsoft.com/office/drawing/2010/main">
                  <a14:imgLayer r:embed="rId3">
                    <a14:imgEffect>
                      <a14:brightnessContrast bright="-20000"/>
                    </a14:imgEffect>
                  </a14:imgLayer>
                </a14:imgProps>
              </a:ext>
              <a:ext uri="{28A0092B-C50C-407E-A947-70E740481C1C}">
                <a14:useLocalDpi xmlns:a14="http://schemas.microsoft.com/office/drawing/2010/main"/>
              </a:ext>
            </a:extLst>
          </a:blip>
          <a:srcRect/>
          <a:stretch>
            <a:fillRect/>
          </a:stretch>
        </p:blipFill>
        <p:spPr>
          <a:xfrm>
            <a:off x="-1" y="0"/>
            <a:ext cx="12192000" cy="6858000"/>
          </a:xfrm>
        </p:spPr>
      </p:pic>
      <p:sp>
        <p:nvSpPr>
          <p:cNvPr id="31" name="Text Placeholder 30">
            <a:extLst>
              <a:ext uri="{FF2B5EF4-FFF2-40B4-BE49-F238E27FC236}">
                <a16:creationId xmlns:a16="http://schemas.microsoft.com/office/drawing/2014/main" id="{A7DE1A1C-1BA0-439B-99B1-C80C5806DEFB}"/>
              </a:ext>
            </a:extLst>
          </p:cNvPr>
          <p:cNvSpPr>
            <a:spLocks noGrp="1"/>
          </p:cNvSpPr>
          <p:nvPr>
            <p:ph type="body" sz="quarter" idx="4294967295"/>
          </p:nvPr>
        </p:nvSpPr>
        <p:spPr>
          <a:xfrm>
            <a:off x="211247" y="3468964"/>
            <a:ext cx="4931366" cy="2259358"/>
          </a:xfrm>
        </p:spPr>
        <p:txBody>
          <a:bodyPr>
            <a:normAutofit lnSpcReduction="10000"/>
          </a:bodyPr>
          <a:lstStyle/>
          <a:p>
            <a:r>
              <a:rPr lang="en-GB" dirty="0" smtClean="0">
                <a:solidFill>
                  <a:schemeClr val="bg1"/>
                </a:solidFill>
              </a:rPr>
              <a:t>Additional points:</a:t>
            </a:r>
          </a:p>
          <a:p>
            <a:r>
              <a:rPr lang="en-GB" dirty="0" smtClean="0">
                <a:solidFill>
                  <a:schemeClr val="bg1"/>
                </a:solidFill>
              </a:rPr>
              <a:t>Numeracy and literacy in lessons. </a:t>
            </a:r>
          </a:p>
          <a:p>
            <a:r>
              <a:rPr lang="en-GB" dirty="0" smtClean="0">
                <a:solidFill>
                  <a:schemeClr val="bg1"/>
                </a:solidFill>
              </a:rPr>
              <a:t>Art/music cuts (£3000-£900)</a:t>
            </a:r>
          </a:p>
          <a:p>
            <a:r>
              <a:rPr lang="en-GB" dirty="0" smtClean="0">
                <a:solidFill>
                  <a:schemeClr val="bg1"/>
                </a:solidFill>
              </a:rPr>
              <a:t>Sociology lesson </a:t>
            </a:r>
            <a:r>
              <a:rPr lang="en-GB" dirty="0" err="1" smtClean="0">
                <a:solidFill>
                  <a:schemeClr val="bg1"/>
                </a:solidFill>
              </a:rPr>
              <a:t>yr</a:t>
            </a:r>
            <a:r>
              <a:rPr lang="en-GB" dirty="0" smtClean="0">
                <a:solidFill>
                  <a:schemeClr val="bg1"/>
                </a:solidFill>
              </a:rPr>
              <a:t> 13</a:t>
            </a:r>
            <a:endParaRPr lang="en-GB" dirty="0">
              <a:solidFill>
                <a:schemeClr val="bg1"/>
              </a:solidFill>
            </a:endParaRPr>
          </a:p>
        </p:txBody>
      </p:sp>
      <p:pic>
        <p:nvPicPr>
          <p:cNvPr id="40" name="Content Placeholder 79" descr="Open Book">
            <a:extLst>
              <a:ext uri="{FF2B5EF4-FFF2-40B4-BE49-F238E27FC236}">
                <a16:creationId xmlns:a16="http://schemas.microsoft.com/office/drawing/2014/main" id="{C997398D-3BA0-47F4-93CE-55576CE45E21}"/>
              </a:ext>
            </a:extLst>
          </p:cNvPr>
          <p:cNvPicPr>
            <a:picLocks noGrp="1" noChangeAspect="1"/>
          </p:cNvPicPr>
          <p:nvPr>
            <p:ph sz="quarter" idx="4294967295"/>
          </p:nvPr>
        </p:nvPicPr>
        <p:blipFill>
          <a:blip r:embed="rId4" cstate="email">
            <a:extLst>
              <a:ext uri="{28A0092B-C50C-407E-A947-70E740481C1C}">
                <a14:useLocalDpi xmlns:a14="http://schemas.microsoft.com/office/drawing/2010/main"/>
              </a:ext>
              <a:ext uri="{96DAC541-7B7A-43D3-8B79-37D633B846F1}">
                <asvg:svgBlip xmlns:asvg="http://schemas.microsoft.com/office/drawing/2016/SVG/main" xmlns="" r:embed="rId5"/>
              </a:ext>
            </a:extLst>
          </a:blip>
          <a:stretch>
            <a:fillRect/>
          </a:stretch>
        </p:blipFill>
        <p:spPr>
          <a:xfrm>
            <a:off x="0" y="1733550"/>
            <a:ext cx="549275" cy="549275"/>
          </a:xfrm>
        </p:spPr>
      </p:pic>
      <p:grpSp>
        <p:nvGrpSpPr>
          <p:cNvPr id="7" name="Group 6" descr="decorative element">
            <a:extLst>
              <a:ext uri="{FF2B5EF4-FFF2-40B4-BE49-F238E27FC236}">
                <a16:creationId xmlns:a16="http://schemas.microsoft.com/office/drawing/2014/main" id="{F5325EDA-7343-463C-83EC-5D799E8B8195}"/>
              </a:ext>
            </a:extLst>
          </p:cNvPr>
          <p:cNvGrpSpPr/>
          <p:nvPr/>
        </p:nvGrpSpPr>
        <p:grpSpPr>
          <a:xfrm>
            <a:off x="9621170" y="0"/>
            <a:ext cx="2570831" cy="6858001"/>
            <a:chOff x="9621170" y="0"/>
            <a:chExt cx="2570831" cy="6858001"/>
          </a:xfrm>
        </p:grpSpPr>
        <p:sp>
          <p:nvSpPr>
            <p:cNvPr id="32" name="Freeform: Shape 31">
              <a:extLst>
                <a:ext uri="{FF2B5EF4-FFF2-40B4-BE49-F238E27FC236}">
                  <a16:creationId xmlns:a16="http://schemas.microsoft.com/office/drawing/2014/main" id="{25DFF88D-A516-4508-BC03-10D68E4034CF}"/>
                </a:ext>
              </a:extLst>
            </p:cNvPr>
            <p:cNvSpPr/>
            <p:nvPr/>
          </p:nvSpPr>
          <p:spPr>
            <a:xfrm>
              <a:off x="9621170" y="0"/>
              <a:ext cx="2570831" cy="6858000"/>
            </a:xfrm>
            <a:custGeom>
              <a:avLst/>
              <a:gdLst>
                <a:gd name="connsiteX0" fmla="*/ 1649197 w 2570831"/>
                <a:gd name="connsiteY0" fmla="*/ 0 h 6858000"/>
                <a:gd name="connsiteX1" fmla="*/ 2570831 w 2570831"/>
                <a:gd name="connsiteY1" fmla="*/ 0 h 6858000"/>
                <a:gd name="connsiteX2" fmla="*/ 2570831 w 2570831"/>
                <a:gd name="connsiteY2" fmla="*/ 6858000 h 6858000"/>
                <a:gd name="connsiteX3" fmla="*/ 0 w 257083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2570831" h="6858000">
                  <a:moveTo>
                    <a:pt x="1649197" y="0"/>
                  </a:moveTo>
                  <a:lnTo>
                    <a:pt x="2570831" y="0"/>
                  </a:lnTo>
                  <a:lnTo>
                    <a:pt x="2570831" y="6858000"/>
                  </a:lnTo>
                  <a:lnTo>
                    <a:pt x="0" y="6858000"/>
                  </a:lnTo>
                  <a:close/>
                </a:path>
              </a:pathLst>
            </a:custGeom>
            <a:solidFill>
              <a:schemeClr val="bg1">
                <a:alpha val="2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sp>
          <p:nvSpPr>
            <p:cNvPr id="30" name="Freeform: Shape 29">
              <a:extLst>
                <a:ext uri="{FF2B5EF4-FFF2-40B4-BE49-F238E27FC236}">
                  <a16:creationId xmlns:a16="http://schemas.microsoft.com/office/drawing/2014/main" id="{F990A05A-2B0C-4EA2-8A33-D5A7D8C1BC4F}"/>
                </a:ext>
              </a:extLst>
            </p:cNvPr>
            <p:cNvSpPr/>
            <p:nvPr/>
          </p:nvSpPr>
          <p:spPr>
            <a:xfrm>
              <a:off x="9754598" y="0"/>
              <a:ext cx="2437402" cy="6858000"/>
            </a:xfrm>
            <a:custGeom>
              <a:avLst/>
              <a:gdLst>
                <a:gd name="connsiteX0" fmla="*/ 1649197 w 2437402"/>
                <a:gd name="connsiteY0" fmla="*/ 0 h 6858000"/>
                <a:gd name="connsiteX1" fmla="*/ 2437402 w 2437402"/>
                <a:gd name="connsiteY1" fmla="*/ 0 h 6858000"/>
                <a:gd name="connsiteX2" fmla="*/ 2437402 w 2437402"/>
                <a:gd name="connsiteY2" fmla="*/ 6858000 h 6858000"/>
                <a:gd name="connsiteX3" fmla="*/ 0 w 243740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2437402" h="6858000">
                  <a:moveTo>
                    <a:pt x="1649197" y="0"/>
                  </a:moveTo>
                  <a:lnTo>
                    <a:pt x="2437402" y="0"/>
                  </a:lnTo>
                  <a:lnTo>
                    <a:pt x="2437402" y="6858000"/>
                  </a:lnTo>
                  <a:lnTo>
                    <a:pt x="0" y="6858000"/>
                  </a:lnTo>
                  <a:close/>
                </a:path>
              </a:pathLst>
            </a:custGeom>
            <a:solidFill>
              <a:schemeClr val="bg1">
                <a:alpha val="3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sp>
          <p:nvSpPr>
            <p:cNvPr id="28" name="Freeform: Shape 27">
              <a:extLst>
                <a:ext uri="{FF2B5EF4-FFF2-40B4-BE49-F238E27FC236}">
                  <a16:creationId xmlns:a16="http://schemas.microsoft.com/office/drawing/2014/main" id="{79BF84DA-56CC-4319-9B18-B6303F93EF5A}"/>
                </a:ext>
              </a:extLst>
            </p:cNvPr>
            <p:cNvSpPr/>
            <p:nvPr/>
          </p:nvSpPr>
          <p:spPr>
            <a:xfrm>
              <a:off x="10011320" y="0"/>
              <a:ext cx="2180680" cy="6858000"/>
            </a:xfrm>
            <a:custGeom>
              <a:avLst/>
              <a:gdLst>
                <a:gd name="connsiteX0" fmla="*/ 1649197 w 2180680"/>
                <a:gd name="connsiteY0" fmla="*/ 0 h 6858000"/>
                <a:gd name="connsiteX1" fmla="*/ 2180680 w 2180680"/>
                <a:gd name="connsiteY1" fmla="*/ 0 h 6858000"/>
                <a:gd name="connsiteX2" fmla="*/ 2180680 w 2180680"/>
                <a:gd name="connsiteY2" fmla="*/ 6858000 h 6858000"/>
                <a:gd name="connsiteX3" fmla="*/ 0 w 218068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2180680" h="6858000">
                  <a:moveTo>
                    <a:pt x="1649197" y="0"/>
                  </a:moveTo>
                  <a:lnTo>
                    <a:pt x="2180680" y="0"/>
                  </a:lnTo>
                  <a:lnTo>
                    <a:pt x="2180680" y="6858000"/>
                  </a:lnTo>
                  <a:lnTo>
                    <a:pt x="0" y="6858000"/>
                  </a:lnTo>
                  <a:close/>
                </a:path>
              </a:pathLst>
            </a:custGeom>
            <a:solidFill>
              <a:schemeClr val="bg1">
                <a:alpha val="6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sp>
          <p:nvSpPr>
            <p:cNvPr id="26" name="Freeform: Shape 25">
              <a:extLst>
                <a:ext uri="{FF2B5EF4-FFF2-40B4-BE49-F238E27FC236}">
                  <a16:creationId xmlns:a16="http://schemas.microsoft.com/office/drawing/2014/main" id="{3FE4855B-D7C3-4EA7-8050-5BDDB9E3A78A}"/>
                </a:ext>
              </a:extLst>
            </p:cNvPr>
            <p:cNvSpPr/>
            <p:nvPr/>
          </p:nvSpPr>
          <p:spPr>
            <a:xfrm>
              <a:off x="10544156" y="5626"/>
              <a:ext cx="1647844" cy="6852374"/>
            </a:xfrm>
            <a:custGeom>
              <a:avLst/>
              <a:gdLst>
                <a:gd name="connsiteX0" fmla="*/ 1647844 w 1647844"/>
                <a:gd name="connsiteY0" fmla="*/ 0 h 6852374"/>
                <a:gd name="connsiteX1" fmla="*/ 1647844 w 1647844"/>
                <a:gd name="connsiteY1" fmla="*/ 6852374 h 6852374"/>
                <a:gd name="connsiteX2" fmla="*/ 0 w 1647844"/>
                <a:gd name="connsiteY2" fmla="*/ 6852374 h 6852374"/>
              </a:gdLst>
              <a:ahLst/>
              <a:cxnLst>
                <a:cxn ang="0">
                  <a:pos x="connsiteX0" y="connsiteY0"/>
                </a:cxn>
                <a:cxn ang="0">
                  <a:pos x="connsiteX1" y="connsiteY1"/>
                </a:cxn>
                <a:cxn ang="0">
                  <a:pos x="connsiteX2" y="connsiteY2"/>
                </a:cxn>
              </a:cxnLst>
              <a:rect l="l" t="t" r="r" b="b"/>
              <a:pathLst>
                <a:path w="1647844" h="6852374">
                  <a:moveTo>
                    <a:pt x="1647844" y="0"/>
                  </a:moveTo>
                  <a:lnTo>
                    <a:pt x="1647844" y="6852374"/>
                  </a:lnTo>
                  <a:lnTo>
                    <a:pt x="0" y="6852374"/>
                  </a:lnTo>
                  <a:close/>
                </a:path>
              </a:pathLst>
            </a:custGeom>
            <a:solidFill>
              <a:schemeClr val="bg1">
                <a:alpha val="8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sp>
          <p:nvSpPr>
            <p:cNvPr id="24" name="Freeform: Shape 23">
              <a:extLst>
                <a:ext uri="{FF2B5EF4-FFF2-40B4-BE49-F238E27FC236}">
                  <a16:creationId xmlns:a16="http://schemas.microsoft.com/office/drawing/2014/main" id="{EC066EC5-6C2C-4006-B87D-E6C5CFDEF302}"/>
                </a:ext>
              </a:extLst>
            </p:cNvPr>
            <p:cNvSpPr/>
            <p:nvPr/>
          </p:nvSpPr>
          <p:spPr>
            <a:xfrm>
              <a:off x="10803086" y="1082358"/>
              <a:ext cx="1388914" cy="5775643"/>
            </a:xfrm>
            <a:custGeom>
              <a:avLst/>
              <a:gdLst>
                <a:gd name="connsiteX0" fmla="*/ 1388914 w 1388914"/>
                <a:gd name="connsiteY0" fmla="*/ 0 h 5775643"/>
                <a:gd name="connsiteX1" fmla="*/ 1388914 w 1388914"/>
                <a:gd name="connsiteY1" fmla="*/ 5775643 h 5775643"/>
                <a:gd name="connsiteX2" fmla="*/ 0 w 1388914"/>
                <a:gd name="connsiteY2" fmla="*/ 5775643 h 5775643"/>
              </a:gdLst>
              <a:ahLst/>
              <a:cxnLst>
                <a:cxn ang="0">
                  <a:pos x="connsiteX0" y="connsiteY0"/>
                </a:cxn>
                <a:cxn ang="0">
                  <a:pos x="connsiteX1" y="connsiteY1"/>
                </a:cxn>
                <a:cxn ang="0">
                  <a:pos x="connsiteX2" y="connsiteY2"/>
                </a:cxn>
              </a:cxnLst>
              <a:rect l="l" t="t" r="r" b="b"/>
              <a:pathLst>
                <a:path w="1388914" h="5775643">
                  <a:moveTo>
                    <a:pt x="1388914" y="0"/>
                  </a:moveTo>
                  <a:lnTo>
                    <a:pt x="1388914" y="5775643"/>
                  </a:lnTo>
                  <a:lnTo>
                    <a:pt x="0" y="5775643"/>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grpSp>
      <p:grpSp>
        <p:nvGrpSpPr>
          <p:cNvPr id="5" name="Group 4" descr="decorative element">
            <a:extLst>
              <a:ext uri="{FF2B5EF4-FFF2-40B4-BE49-F238E27FC236}">
                <a16:creationId xmlns:a16="http://schemas.microsoft.com/office/drawing/2014/main" id="{1A141F7B-AE96-45F9-BC57-F7C86174910A}"/>
              </a:ext>
            </a:extLst>
          </p:cNvPr>
          <p:cNvGrpSpPr/>
          <p:nvPr/>
        </p:nvGrpSpPr>
        <p:grpSpPr>
          <a:xfrm>
            <a:off x="0" y="6086479"/>
            <a:ext cx="12192000" cy="600974"/>
            <a:chOff x="0" y="6086479"/>
            <a:chExt cx="12192000" cy="600974"/>
          </a:xfrm>
        </p:grpSpPr>
        <p:sp>
          <p:nvSpPr>
            <p:cNvPr id="14" name="Rectangle 13">
              <a:extLst>
                <a:ext uri="{FF2B5EF4-FFF2-40B4-BE49-F238E27FC236}">
                  <a16:creationId xmlns:a16="http://schemas.microsoft.com/office/drawing/2014/main" id="{C862BC4D-BD7A-417E-A34A-59CE4D4A6AC8}"/>
                </a:ext>
              </a:extLst>
            </p:cNvPr>
            <p:cNvSpPr/>
            <p:nvPr/>
          </p:nvSpPr>
          <p:spPr>
            <a:xfrm>
              <a:off x="0" y="6355760"/>
              <a:ext cx="12192000" cy="9144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Oval 14">
              <a:extLst>
                <a:ext uri="{FF2B5EF4-FFF2-40B4-BE49-F238E27FC236}">
                  <a16:creationId xmlns:a16="http://schemas.microsoft.com/office/drawing/2014/main" id="{652937FB-CDE3-46B3-8481-AB5DB8C4BABA}"/>
                </a:ext>
              </a:extLst>
            </p:cNvPr>
            <p:cNvSpPr/>
            <p:nvPr/>
          </p:nvSpPr>
          <p:spPr>
            <a:xfrm>
              <a:off x="11091210" y="6086479"/>
              <a:ext cx="600974" cy="600974"/>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16" name="Slide Number Placeholder 5">
            <a:extLst>
              <a:ext uri="{FF2B5EF4-FFF2-40B4-BE49-F238E27FC236}">
                <a16:creationId xmlns:a16="http://schemas.microsoft.com/office/drawing/2014/main" id="{0FD571BD-7BCF-4777-BAD5-51B3EB30BBF7}"/>
              </a:ext>
            </a:extLst>
          </p:cNvPr>
          <p:cNvSpPr txBox="1">
            <a:spLocks/>
          </p:cNvSpPr>
          <p:nvPr/>
        </p:nvSpPr>
        <p:spPr>
          <a:xfrm>
            <a:off x="11091210" y="6189345"/>
            <a:ext cx="600974" cy="395243"/>
          </a:xfrm>
          <a:prstGeom prst="rect">
            <a:avLst/>
          </a:prstGeom>
        </p:spPr>
        <p:txBody>
          <a:bodyPr vert="horz" lIns="0" tIns="0" rIns="0" bIns="0" rtlCol="0" anchor="ctr"/>
          <a:lstStyle>
            <a:defPPr>
              <a:defRPr lang="en-US"/>
            </a:defPPr>
            <a:lvl1pPr marL="0" algn="r" defTabSz="914400" rtl="0" eaLnBrk="1" latinLnBrk="0" hangingPunct="1">
              <a:defRPr sz="11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247A4EEE-49CE-4F6C-BF32-B7FCC5EBBF45}" type="slidenum">
              <a:rPr lang="en-GB" sz="1200" smtClean="0">
                <a:solidFill>
                  <a:schemeClr val="bg1"/>
                </a:solidFill>
              </a:rPr>
              <a:pPr algn="ctr"/>
              <a:t>7</a:t>
            </a:fld>
            <a:endParaRPr lang="en-GB" sz="1200" dirty="0">
              <a:solidFill>
                <a:schemeClr val="bg1"/>
              </a:solidFill>
            </a:endParaRPr>
          </a:p>
        </p:txBody>
      </p:sp>
      <p:sp>
        <p:nvSpPr>
          <p:cNvPr id="10" name="TextBox 9"/>
          <p:cNvSpPr txBox="1"/>
          <p:nvPr/>
        </p:nvSpPr>
        <p:spPr>
          <a:xfrm>
            <a:off x="781396" y="681644"/>
            <a:ext cx="8839774" cy="2031325"/>
          </a:xfrm>
          <a:prstGeom prst="rect">
            <a:avLst/>
          </a:prstGeom>
          <a:noFill/>
        </p:spPr>
        <p:txBody>
          <a:bodyPr wrap="square" rtlCol="0">
            <a:spAutoFit/>
          </a:bodyPr>
          <a:lstStyle/>
          <a:p>
            <a:r>
              <a:rPr lang="en-GB" dirty="0">
                <a:solidFill>
                  <a:schemeClr val="bg1"/>
                </a:solidFill>
              </a:rPr>
              <a:t>“I have come to the frightening conclusion that I am the decisive element. It is my personal approach that creates the climate. It is my daily mood that makes the weather. I possess tremendous power to make life miserable or joyous. I can be a tool of torture or an instrument of inspiration, I can humiliate or </a:t>
            </a:r>
            <a:r>
              <a:rPr lang="en-GB" dirty="0" smtClean="0">
                <a:solidFill>
                  <a:schemeClr val="bg1"/>
                </a:solidFill>
              </a:rPr>
              <a:t>humour, </a:t>
            </a:r>
            <a:r>
              <a:rPr lang="en-GB" dirty="0">
                <a:solidFill>
                  <a:schemeClr val="bg1"/>
                </a:solidFill>
              </a:rPr>
              <a:t>hurt or heal. In all situations, it is my response that decides whether a crisis is escalated or de-escalated, and a person is humanized or de-humanized. If we treat people as they are, we make them worse. If we treat people as they ought to be, we help them become what they are capable of becoming</a:t>
            </a:r>
            <a:r>
              <a:rPr lang="en-GB" dirty="0" smtClean="0">
                <a:solidFill>
                  <a:schemeClr val="bg1"/>
                </a:solidFill>
              </a:rPr>
              <a:t>.”  (</a:t>
            </a:r>
            <a:r>
              <a:rPr lang="en-GB" dirty="0" err="1" smtClean="0">
                <a:solidFill>
                  <a:schemeClr val="bg1"/>
                </a:solidFill>
              </a:rPr>
              <a:t>Ginott</a:t>
            </a:r>
            <a:r>
              <a:rPr lang="en-GB" dirty="0" smtClean="0">
                <a:solidFill>
                  <a:schemeClr val="bg1"/>
                </a:solidFill>
              </a:rPr>
              <a:t>, 1972).</a:t>
            </a:r>
            <a:endParaRPr lang="en-GB" dirty="0">
              <a:solidFill>
                <a:schemeClr val="bg1"/>
              </a:solidFill>
            </a:endParaRPr>
          </a:p>
        </p:txBody>
      </p:sp>
    </p:spTree>
    <p:extLst>
      <p:ext uri="{BB962C8B-B14F-4D97-AF65-F5344CB8AC3E}">
        <p14:creationId xmlns:p14="http://schemas.microsoft.com/office/powerpoint/2010/main" val="3422676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p:cNvSpPr>
            <a:spLocks noGrp="1"/>
          </p:cNvSpPr>
          <p:nvPr>
            <p:ph type="body" sz="quarter" idx="11"/>
          </p:nvPr>
        </p:nvSpPr>
        <p:spPr/>
        <p:txBody>
          <a:bodyPr/>
          <a:lstStyle/>
          <a:p>
            <a:r>
              <a:rPr lang="en-GB" dirty="0"/>
              <a:t>Biesta, G., Priestley, M. and Robinson, S. (2017). Talking about education: exploring the significance of teachers’ talk for teacher agency. </a:t>
            </a:r>
            <a:r>
              <a:rPr lang="en-GB" i="1" dirty="0"/>
              <a:t>Journal of Curriculum Studies</a:t>
            </a:r>
            <a:r>
              <a:rPr lang="en-GB" dirty="0"/>
              <a:t>, 49(1), pp.38-54</a:t>
            </a:r>
            <a:r>
              <a:rPr lang="en-GB" dirty="0" smtClean="0"/>
              <a:t>.</a:t>
            </a:r>
          </a:p>
          <a:p>
            <a:r>
              <a:rPr lang="en-GB" dirty="0"/>
              <a:t>CSE Education Systems. (2018). </a:t>
            </a:r>
            <a:r>
              <a:rPr lang="en-GB" i="1" dirty="0"/>
              <a:t>IT in schools, top five concerns</a:t>
            </a:r>
            <a:r>
              <a:rPr lang="en-GB" dirty="0"/>
              <a:t>. [online] Available at: https://www.cse-net.co.uk/it-in-schools-top-five-concerns/ [Accessed 15 Nov. </a:t>
            </a:r>
            <a:r>
              <a:rPr lang="en-GB" dirty="0"/>
              <a:t>2018</a:t>
            </a:r>
            <a:r>
              <a:rPr lang="en-GB" dirty="0" smtClean="0"/>
              <a:t>].</a:t>
            </a:r>
          </a:p>
          <a:p>
            <a:r>
              <a:rPr lang="en-GB" dirty="0"/>
              <a:t>Donaldson, G. (2018). [online] Dera.ioe.ac.uk. Available at: http://dera.ioe.ac.uk/22165/2/150225-successful-futures-en_Redacted.pdf [Accessed 15 Nov. </a:t>
            </a:r>
            <a:r>
              <a:rPr lang="en-GB" dirty="0"/>
              <a:t>2018</a:t>
            </a:r>
            <a:r>
              <a:rPr lang="en-GB" dirty="0" smtClean="0"/>
              <a:t>].</a:t>
            </a:r>
          </a:p>
          <a:p>
            <a:r>
              <a:rPr lang="en-GB" dirty="0"/>
              <a:t>Florian, L. (2018). [online] Mheducation.co.uk. Available at: https://www.mheducation.co.uk/openup/chapters/0335211968.pdf [Accessed 15 Nov. </a:t>
            </a:r>
            <a:r>
              <a:rPr lang="en-GB" dirty="0"/>
              <a:t>2018</a:t>
            </a:r>
            <a:r>
              <a:rPr lang="en-GB" dirty="0" smtClean="0"/>
              <a:t>].</a:t>
            </a:r>
          </a:p>
          <a:p>
            <a:r>
              <a:rPr lang="en-GB" dirty="0"/>
              <a:t>GINOTT, H. G. (1972). </a:t>
            </a:r>
            <a:r>
              <a:rPr lang="en-GB" i="1" dirty="0"/>
              <a:t>Teacher and child; a book for parents and teachers</a:t>
            </a:r>
            <a:r>
              <a:rPr lang="en-GB" dirty="0"/>
              <a:t>. New York, Macmillan.</a:t>
            </a:r>
          </a:p>
          <a:p>
            <a:endParaRPr lang="en-GB" dirty="0" smtClean="0"/>
          </a:p>
          <a:p>
            <a:r>
              <a:rPr lang="en-GB" dirty="0"/>
              <a:t>Lewis, H. (2018). </a:t>
            </a:r>
            <a:r>
              <a:rPr lang="en-GB" i="1" dirty="0"/>
              <a:t>Welsh Government|Written Statement - Announcement of Pioneer Schools</a:t>
            </a:r>
            <a:r>
              <a:rPr lang="en-GB" dirty="0"/>
              <a:t>. [online] Gov.wales. Available at: https://gov.wales/about/cabinet/cabinetstatements/previous-administration/2015/pioneerschools/?lang=en [Accessed 15 Nov. </a:t>
            </a:r>
            <a:r>
              <a:rPr lang="en-GB" dirty="0"/>
              <a:t>2018</a:t>
            </a:r>
            <a:r>
              <a:rPr lang="en-GB" dirty="0" smtClean="0"/>
              <a:t>].</a:t>
            </a:r>
          </a:p>
          <a:p>
            <a:r>
              <a:rPr lang="en-GB" dirty="0"/>
              <a:t>Palmer, J. (2001). </a:t>
            </a:r>
            <a:r>
              <a:rPr lang="en-GB" i="1" dirty="0"/>
              <a:t>Fifty Major Thinkers on Education</a:t>
            </a:r>
            <a:r>
              <a:rPr lang="en-GB" dirty="0"/>
              <a:t>. </a:t>
            </a:r>
            <a:r>
              <a:rPr lang="en-GB" dirty="0"/>
              <a:t>London: Routledge</a:t>
            </a:r>
            <a:r>
              <a:rPr lang="en-GB" dirty="0" smtClean="0"/>
              <a:t>.</a:t>
            </a:r>
          </a:p>
          <a:p>
            <a:r>
              <a:rPr lang="en-GB" dirty="0" err="1" smtClean="0"/>
              <a:t>Westman</a:t>
            </a:r>
            <a:r>
              <a:rPr lang="en-GB" dirty="0" smtClean="0"/>
              <a:t>, L. </a:t>
            </a:r>
            <a:r>
              <a:rPr lang="en-GB" dirty="0"/>
              <a:t>(2018). </a:t>
            </a:r>
            <a:r>
              <a:rPr lang="en-GB" i="1" dirty="0"/>
              <a:t>Differentiation is The Key to Assessment For Learning - Corwin Connect</a:t>
            </a:r>
            <a:r>
              <a:rPr lang="en-GB" dirty="0"/>
              <a:t>. [online] Corwin Connect. Available at: http://corwin-connect.com/2017/03/differentiation-key-assessment-learning/ [Accessed 15 Nov. 2018].</a:t>
            </a:r>
            <a:endParaRPr lang="en-GB" dirty="0"/>
          </a:p>
        </p:txBody>
      </p:sp>
      <p:sp>
        <p:nvSpPr>
          <p:cNvPr id="4" name="Title 3"/>
          <p:cNvSpPr>
            <a:spLocks noGrp="1"/>
          </p:cNvSpPr>
          <p:nvPr>
            <p:ph type="title"/>
          </p:nvPr>
        </p:nvSpPr>
        <p:spPr/>
        <p:txBody>
          <a:bodyPr/>
          <a:lstStyle/>
          <a:p>
            <a:r>
              <a:rPr lang="en-GB" dirty="0" smtClean="0"/>
              <a:t>BIBLIOGRAPHY:</a:t>
            </a:r>
            <a:endParaRPr lang="en-GB" dirty="0"/>
          </a:p>
        </p:txBody>
      </p:sp>
      <p:sp>
        <p:nvSpPr>
          <p:cNvPr id="6" name="Content Placeholder 5"/>
          <p:cNvSpPr>
            <a:spLocks noGrp="1"/>
          </p:cNvSpPr>
          <p:nvPr>
            <p:ph sz="quarter" idx="13"/>
          </p:nvPr>
        </p:nvSpPr>
        <p:spPr/>
        <p:txBody>
          <a:bodyPr/>
          <a:lstStyle/>
          <a:p>
            <a:endParaRPr lang="en-GB"/>
          </a:p>
        </p:txBody>
      </p:sp>
    </p:spTree>
    <p:extLst>
      <p:ext uri="{BB962C8B-B14F-4D97-AF65-F5344CB8AC3E}">
        <p14:creationId xmlns:p14="http://schemas.microsoft.com/office/powerpoint/2010/main" val="2785232039"/>
      </p:ext>
    </p:extLst>
  </p:cSld>
  <p:clrMapOvr>
    <a:masterClrMapping/>
  </p:clrMapOvr>
</p:sld>
</file>

<file path=ppt/theme/theme1.xml><?xml version="1.0" encoding="utf-8"?>
<a:theme xmlns:a="http://schemas.openxmlformats.org/drawingml/2006/main" name="Office Theme">
  <a:themeElements>
    <a:clrScheme name="MSFT_04_Education">
      <a:dk1>
        <a:sysClr val="windowText" lastClr="000000"/>
      </a:dk1>
      <a:lt1>
        <a:sysClr val="window" lastClr="FFFFFF"/>
      </a:lt1>
      <a:dk2>
        <a:srgbClr val="44546A"/>
      </a:dk2>
      <a:lt2>
        <a:srgbClr val="E7E6E6"/>
      </a:lt2>
      <a:accent1>
        <a:srgbClr val="B2606E"/>
      </a:accent1>
      <a:accent2>
        <a:srgbClr val="0F3955"/>
      </a:accent2>
      <a:accent3>
        <a:srgbClr val="FFC000"/>
      </a:accent3>
      <a:accent4>
        <a:srgbClr val="BF678E"/>
      </a:accent4>
      <a:accent5>
        <a:srgbClr val="731F1C"/>
      </a:accent5>
      <a:accent6>
        <a:srgbClr val="7A9E56"/>
      </a:accent6>
      <a:hlink>
        <a:srgbClr val="00B0F0"/>
      </a:hlink>
      <a:folHlink>
        <a:srgbClr val="595959"/>
      </a:folHlink>
    </a:clrScheme>
    <a:fontScheme name="MSFT_04_Education">
      <a:majorFont>
        <a:latin typeface="Corbel"/>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Education_Template_CA - v3" id="{05BEC7B3-9C4F-4697-9BCB-CF8E9EC8EB39}" vid="{BBA0308C-16F9-454C-BD0F-1B17E2C0FD42}"/>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DEEA25CC0A0AC24199CDC46C25B8B0BC" ma:contentTypeVersion="10" ma:contentTypeDescription="Create a new document." ma:contentTypeScope="" ma:versionID="e3b47856d4cf355c0dacb39e1084d14f">
  <xsd:schema xmlns:xsd="http://www.w3.org/2001/XMLSchema" xmlns:xs="http://www.w3.org/2001/XMLSchema" xmlns:p="http://schemas.microsoft.com/office/2006/metadata/properties" xmlns:ns1="http://schemas.microsoft.com/sharepoint/v3" xmlns:ns2="6dc4bcd6-49db-4c07-9060-8acfc67cef9f" xmlns:ns3="fb0879af-3eba-417a-a55a-ffe6dcd6ca77" targetNamespace="http://schemas.microsoft.com/office/2006/metadata/properties" ma:root="true" ma:fieldsID="a845a615265fdb1f7b12cc65ac20ecbd" ns1:_="" ns2:_="" ns3:_="">
    <xsd:import namespace="http://schemas.microsoft.com/sharepoint/v3"/>
    <xsd:import namespace="6dc4bcd6-49db-4c07-9060-8acfc67cef9f"/>
    <xsd:import namespace="fb0879af-3eba-417a-a55a-ffe6dcd6ca77"/>
    <xsd:element name="properties">
      <xsd:complexType>
        <xsd:sequence>
          <xsd:element name="documentManagement">
            <xsd:complexType>
              <xsd:all>
                <xsd:element ref="ns2:MediaServiceMetadata" minOccurs="0"/>
                <xsd:element ref="ns2:MediaServiceFastMetadata" minOccurs="0"/>
                <xsd:element ref="ns2:MediaServiceOCR" minOccurs="0"/>
                <xsd:element ref="ns3:SharedWithUsers" minOccurs="0"/>
                <xsd:element ref="ns3:SharedWithDetails" minOccurs="0"/>
                <xsd:element ref="ns3:LastSharedByUser" minOccurs="0"/>
                <xsd:element ref="ns3:LastSharedByTime" minOccurs="0"/>
                <xsd:element ref="ns1:_ip_UnifiedCompliancePolicyProperties" minOccurs="0"/>
                <xsd:element ref="ns1:_ip_UnifiedCompliancePolicyUIAction" minOccurs="0"/>
                <xsd:element ref="ns2: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5" nillable="true" ma:displayName="Unified Compliance Policy Properties" ma:hidden="true" ma:internalName="_ip_UnifiedCompliancePolicyProperties">
      <xsd:simpleType>
        <xsd:restriction base="dms:Note"/>
      </xsd:simpleType>
    </xsd:element>
    <xsd:element name="_ip_UnifiedCompliancePolicyUIAction" ma:index="16"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dc4bcd6-49db-4c07-9060-8acfc67cef9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7" nillable="true" ma:displayName="MediaServiceAutoTags" ma:internalName="MediaServiceAutoTag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b0879af-3eba-417a-a55a-ffe6dcd6ca77"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LastSharedByUser" ma:index="13" nillable="true" ma:displayName="Last Shared By User" ma:hidden="true" ma:internalName="LastSharedByUser" ma:readOnly="true">
      <xsd:simpleType>
        <xsd:restriction base="dms:Note"/>
      </xsd:simpleType>
    </xsd:element>
    <xsd:element name="LastSharedByTime" ma:index="14" nillable="true" ma:displayName="Last Shared By Time" ma:hidden="true" ma:internalName="LastSharedByTime" ma:readOnly="true">
      <xsd:simpleType>
        <xsd:restriction base="dms:DateTim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A4148EB-7DAD-48FA-A275-D42F48043CF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6dc4bcd6-49db-4c07-9060-8acfc67cef9f"/>
    <ds:schemaRef ds:uri="fb0879af-3eba-417a-a55a-ffe6dcd6ca7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549A191-EC8C-4AA6-9C64-D32B5F047436}">
  <ds:schemaRefs>
    <ds:schemaRef ds:uri="http://purl.org/dc/dcmitype/"/>
    <ds:schemaRef ds:uri="http://schemas.microsoft.com/office/infopath/2007/PartnerControls"/>
    <ds:schemaRef ds:uri="http://purl.org/dc/elements/1.1/"/>
    <ds:schemaRef ds:uri="http://schemas.microsoft.com/office/2006/metadata/properties"/>
    <ds:schemaRef ds:uri="http://schemas.microsoft.com/office/2006/documentManagement/types"/>
    <ds:schemaRef ds:uri="http://schemas.microsoft.com/sharepoint/v3"/>
    <ds:schemaRef ds:uri="http://purl.org/dc/terms/"/>
    <ds:schemaRef ds:uri="http://schemas.openxmlformats.org/package/2006/metadata/core-properties"/>
    <ds:schemaRef ds:uri="fb0879af-3eba-417a-a55a-ffe6dcd6ca77"/>
    <ds:schemaRef ds:uri="6dc4bcd6-49db-4c07-9060-8acfc67cef9f"/>
    <ds:schemaRef ds:uri="http://www.w3.org/XML/1998/namespace"/>
  </ds:schemaRefs>
</ds:datastoreItem>
</file>

<file path=customXml/itemProps3.xml><?xml version="1.0" encoding="utf-8"?>
<ds:datastoreItem xmlns:ds="http://schemas.openxmlformats.org/officeDocument/2006/customXml" ds:itemID="{8941CEA3-A3B3-4568-9E84-C4619CC82DF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Education presentation</Template>
  <TotalTime>0</TotalTime>
  <Words>1588</Words>
  <Application>Microsoft Office PowerPoint</Application>
  <PresentationFormat>Widescreen</PresentationFormat>
  <Paragraphs>53</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 Light</vt:lpstr>
      <vt:lpstr>Corbel</vt:lpstr>
      <vt:lpstr>Office Theme</vt:lpstr>
      <vt:lpstr>Humanities in education (HPED6002)     </vt:lpstr>
      <vt:lpstr>The call for change</vt:lpstr>
      <vt:lpstr>3 main points</vt:lpstr>
      <vt:lpstr>IT becoming more embedded into all lessons</vt:lpstr>
      <vt:lpstr>The call for a more immersive learning experience:</vt:lpstr>
      <vt:lpstr>Assessment for learning (AFL)</vt:lpstr>
      <vt:lpstr>LOREM IPSUM DOLOR SIT AMET, CONSECTETUER ADIPISCING ELIT. </vt:lpstr>
      <vt:lpstr>BIBLIOGRAPHY:</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2018-11-15T18:48:15Z</dcterms:created>
  <dcterms:modified xsi:type="dcterms:W3CDTF">2018-11-15T23:05:55Z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0x010100DEEA25CC0A0AC24199CDC46C25B8B0BC</vt:lpwstr>
  </property>
</Properties>
</file>