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24.xml"/>
  <Override ContentType="application/vnd.openxmlformats-officedocument.presentationml.slideLayout+xml" PartName="/ppt/slideLayouts/slideLayout11.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20.xml"/>
  <Override ContentType="application/vnd.openxmlformats-officedocument.presentationml.slideLayout+xml" PartName="/ppt/slideLayouts/slideLayout25.xml"/>
  <Override ContentType="application/vnd.openxmlformats-officedocument.presentationml.slideLayout+xml" PartName="/ppt/slideLayouts/slideLayout17.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6.xml"/>
  <Override ContentType="application/vnd.openxmlformats-officedocument.presentationml.slideLayout+xml" PartName="/ppt/slideLayouts/slideLayout21.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26.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22.xml"/>
  <Override ContentType="application/vnd.openxmlformats-officedocument.presentationml.slideLayout+xml" PartName="/ppt/slideLayouts/slideLayout9.xml"/>
  <Override ContentType="application/vnd.openxmlformats-officedocument.presentationml.slideLayout+xml" PartName="/ppt/slideLayouts/slideLayout19.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23.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74"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Lst>
  <p:sldSz cy="5143500" cx="9144000"/>
  <p:notesSz cx="6858000" cy="9144000"/>
  <p:embeddedFontLst>
    <p:embeddedFont>
      <p:font typeface="Nunito"/>
      <p:regular r:id="rId21"/>
      <p:bold r:id="rId22"/>
      <p:italic r:id="rId23"/>
      <p:boldItalic r:id="rId24"/>
    </p:embeddedFont>
    <p:embeddedFont>
      <p:font typeface="Overpass"/>
      <p:regular r:id="rId25"/>
      <p:bold r:id="rId26"/>
      <p:italic r:id="rId27"/>
      <p:boldItalic r:id="rId28"/>
    </p:embeddedFont>
    <p:embeddedFont>
      <p:font typeface="Bigshot One"/>
      <p:regular r:id="rId29"/>
    </p:embeddedFont>
    <p:embeddedFont>
      <p:font typeface="Big Shoulders Text Black"/>
      <p:bold r:id="rId30"/>
    </p:embeddedFont>
    <p:embeddedFont>
      <p:font typeface="Big Shoulders Text"/>
      <p:regular r:id="rId31"/>
      <p:bold r:id="rId32"/>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20" Type="http://schemas.openxmlformats.org/officeDocument/2006/relationships/slide" Target="slides/slide16.xml"/><Relationship Id="rId22" Type="http://schemas.openxmlformats.org/officeDocument/2006/relationships/font" Target="fonts/Nunito-bold.fntdata"/><Relationship Id="rId21" Type="http://schemas.openxmlformats.org/officeDocument/2006/relationships/font" Target="fonts/Nunito-regular.fntdata"/><Relationship Id="rId24" Type="http://schemas.openxmlformats.org/officeDocument/2006/relationships/font" Target="fonts/Nunito-boldItalic.fntdata"/><Relationship Id="rId23" Type="http://schemas.openxmlformats.org/officeDocument/2006/relationships/font" Target="fonts/Nunito-italic.fntdata"/><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26" Type="http://schemas.openxmlformats.org/officeDocument/2006/relationships/font" Target="fonts/Overpass-bold.fntdata"/><Relationship Id="rId25" Type="http://schemas.openxmlformats.org/officeDocument/2006/relationships/font" Target="fonts/Overpass-regular.fntdata"/><Relationship Id="rId28" Type="http://schemas.openxmlformats.org/officeDocument/2006/relationships/font" Target="fonts/Overpass-boldItalic.fntdata"/><Relationship Id="rId27" Type="http://schemas.openxmlformats.org/officeDocument/2006/relationships/font" Target="fonts/Overpass-italic.fntdata"/><Relationship Id="rId5" Type="http://schemas.openxmlformats.org/officeDocument/2006/relationships/slide" Target="slides/slide1.xml"/><Relationship Id="rId6" Type="http://schemas.openxmlformats.org/officeDocument/2006/relationships/slide" Target="slides/slide2.xml"/><Relationship Id="rId29" Type="http://schemas.openxmlformats.org/officeDocument/2006/relationships/font" Target="fonts/BigshotOne-regular.fntdata"/><Relationship Id="rId7" Type="http://schemas.openxmlformats.org/officeDocument/2006/relationships/slide" Target="slides/slide3.xml"/><Relationship Id="rId8" Type="http://schemas.openxmlformats.org/officeDocument/2006/relationships/slide" Target="slides/slide4.xml"/><Relationship Id="rId31" Type="http://schemas.openxmlformats.org/officeDocument/2006/relationships/font" Target="fonts/BigShouldersText-regular.fntdata"/><Relationship Id="rId30" Type="http://schemas.openxmlformats.org/officeDocument/2006/relationships/font" Target="fonts/BigShouldersTextBlack-bold.fntdata"/><Relationship Id="rId11" Type="http://schemas.openxmlformats.org/officeDocument/2006/relationships/slide" Target="slides/slide7.xml"/><Relationship Id="rId10" Type="http://schemas.openxmlformats.org/officeDocument/2006/relationships/slide" Target="slides/slide6.xml"/><Relationship Id="rId32" Type="http://schemas.openxmlformats.org/officeDocument/2006/relationships/font" Target="fonts/BigShouldersText-bold.fntdata"/><Relationship Id="rId13" Type="http://schemas.openxmlformats.org/officeDocument/2006/relationships/slide" Target="slides/slide9.xml"/><Relationship Id="rId12" Type="http://schemas.openxmlformats.org/officeDocument/2006/relationships/slide" Target="slides/slide8.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slide" Target="slides/slide13.xml"/><Relationship Id="rId16" Type="http://schemas.openxmlformats.org/officeDocument/2006/relationships/slide" Target="slides/slide12.xml"/><Relationship Id="rId19" Type="http://schemas.openxmlformats.org/officeDocument/2006/relationships/slide" Target="slides/slide15.xml"/><Relationship Id="rId18" Type="http://schemas.openxmlformats.org/officeDocument/2006/relationships/slide" Target="slides/slide1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5" name="Shape 235"/>
        <p:cNvGrpSpPr/>
        <p:nvPr/>
      </p:nvGrpSpPr>
      <p:grpSpPr>
        <a:xfrm>
          <a:off x="0" y="0"/>
          <a:ext cx="0" cy="0"/>
          <a:chOff x="0" y="0"/>
          <a:chExt cx="0" cy="0"/>
        </a:xfrm>
      </p:grpSpPr>
      <p:sp>
        <p:nvSpPr>
          <p:cNvPr id="236" name="Google Shape;236;gf08aea85b7_1_5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37" name="Google Shape;237;gf08aea85b7_1_5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9" name="Shape 249"/>
        <p:cNvGrpSpPr/>
        <p:nvPr/>
      </p:nvGrpSpPr>
      <p:grpSpPr>
        <a:xfrm>
          <a:off x="0" y="0"/>
          <a:ext cx="0" cy="0"/>
          <a:chOff x="0" y="0"/>
          <a:chExt cx="0" cy="0"/>
        </a:xfrm>
      </p:grpSpPr>
      <p:sp>
        <p:nvSpPr>
          <p:cNvPr id="250" name="Google Shape;250;g99f2f57a71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51" name="Google Shape;251;g99f2f57a71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2" name="Shape 262"/>
        <p:cNvGrpSpPr/>
        <p:nvPr/>
      </p:nvGrpSpPr>
      <p:grpSpPr>
        <a:xfrm>
          <a:off x="0" y="0"/>
          <a:ext cx="0" cy="0"/>
          <a:chOff x="0" y="0"/>
          <a:chExt cx="0" cy="0"/>
        </a:xfrm>
      </p:grpSpPr>
      <p:sp>
        <p:nvSpPr>
          <p:cNvPr id="263" name="Google Shape;263;gf08aea85b7_0_1863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64" name="Google Shape;264;gf08aea85b7_0_1863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2" name="Shape 282"/>
        <p:cNvGrpSpPr/>
        <p:nvPr/>
      </p:nvGrpSpPr>
      <p:grpSpPr>
        <a:xfrm>
          <a:off x="0" y="0"/>
          <a:ext cx="0" cy="0"/>
          <a:chOff x="0" y="0"/>
          <a:chExt cx="0" cy="0"/>
        </a:xfrm>
      </p:grpSpPr>
      <p:sp>
        <p:nvSpPr>
          <p:cNvPr id="283" name="Google Shape;283;g99f2f57a71_0_20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84" name="Google Shape;284;g99f2f57a71_0_20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5" name="Shape 295"/>
        <p:cNvGrpSpPr/>
        <p:nvPr/>
      </p:nvGrpSpPr>
      <p:grpSpPr>
        <a:xfrm>
          <a:off x="0" y="0"/>
          <a:ext cx="0" cy="0"/>
          <a:chOff x="0" y="0"/>
          <a:chExt cx="0" cy="0"/>
        </a:xfrm>
      </p:grpSpPr>
      <p:sp>
        <p:nvSpPr>
          <p:cNvPr id="296" name="Google Shape;296;gbd6c00e730_0_8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97" name="Google Shape;297;gbd6c00e730_0_8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9" name="Shape 309"/>
        <p:cNvGrpSpPr/>
        <p:nvPr/>
      </p:nvGrpSpPr>
      <p:grpSpPr>
        <a:xfrm>
          <a:off x="0" y="0"/>
          <a:ext cx="0" cy="0"/>
          <a:chOff x="0" y="0"/>
          <a:chExt cx="0" cy="0"/>
        </a:xfrm>
      </p:grpSpPr>
      <p:sp>
        <p:nvSpPr>
          <p:cNvPr id="310" name="Google Shape;310;gf08aea85b7_0_2058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11" name="Google Shape;311;gf08aea85b7_0_2058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2" name="Shape 322"/>
        <p:cNvGrpSpPr/>
        <p:nvPr/>
      </p:nvGrpSpPr>
      <p:grpSpPr>
        <a:xfrm>
          <a:off x="0" y="0"/>
          <a:ext cx="0" cy="0"/>
          <a:chOff x="0" y="0"/>
          <a:chExt cx="0" cy="0"/>
        </a:xfrm>
      </p:grpSpPr>
      <p:sp>
        <p:nvSpPr>
          <p:cNvPr id="323" name="Google Shape;323;gf0bdc10fbd_0_12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24" name="Google Shape;324;gf0bdc10fbd_0_12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2" name="Shape 332"/>
        <p:cNvGrpSpPr/>
        <p:nvPr/>
      </p:nvGrpSpPr>
      <p:grpSpPr>
        <a:xfrm>
          <a:off x="0" y="0"/>
          <a:ext cx="0" cy="0"/>
          <a:chOff x="0" y="0"/>
          <a:chExt cx="0" cy="0"/>
        </a:xfrm>
      </p:grpSpPr>
      <p:sp>
        <p:nvSpPr>
          <p:cNvPr id="333" name="Google Shape;333;g99f2f57a71_0_18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34" name="Google Shape;334;g99f2f57a71_0_18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298450" lvl="0" marL="457200" rtl="0" algn="l">
              <a:spcBef>
                <a:spcPts val="0"/>
              </a:spcBef>
              <a:spcAft>
                <a:spcPts val="0"/>
              </a:spcAft>
              <a:buSzPts val="1100"/>
              <a:buChar char="●"/>
            </a:pPr>
            <a:r>
              <a:rPr lang="en"/>
              <a:t>This is where we begin to hear the word teenager and this marks the beginning of the generation that was known as “the luckiest generation”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4" name="Shape 344"/>
        <p:cNvGrpSpPr/>
        <p:nvPr/>
      </p:nvGrpSpPr>
      <p:grpSpPr>
        <a:xfrm>
          <a:off x="0" y="0"/>
          <a:ext cx="0" cy="0"/>
          <a:chOff x="0" y="0"/>
          <a:chExt cx="0" cy="0"/>
        </a:xfrm>
      </p:grpSpPr>
      <p:sp>
        <p:nvSpPr>
          <p:cNvPr id="345" name="Google Shape;345;gf08aea85b7_0_2025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46" name="Google Shape;346;gf08aea85b7_0_2025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298450" lvl="0" marL="457200" rtl="0" algn="l">
              <a:spcBef>
                <a:spcPts val="0"/>
              </a:spcBef>
              <a:spcAft>
                <a:spcPts val="0"/>
              </a:spcAft>
              <a:buSzPts val="1100"/>
              <a:buChar char="●"/>
            </a:pPr>
            <a:r>
              <a:rPr lang="en"/>
              <a:t>“Girls would wear  more </a:t>
            </a:r>
            <a:r>
              <a:rPr lang="en"/>
              <a:t>colors</a:t>
            </a:r>
            <a:r>
              <a:rPr lang="en"/>
              <a:t> and enjoyed a greater use of </a:t>
            </a:r>
            <a:r>
              <a:rPr lang="en"/>
              <a:t>styles</a:t>
            </a:r>
            <a:r>
              <a:rPr lang="en"/>
              <a:t>”</a:t>
            </a:r>
            <a:endParaRPr/>
          </a:p>
          <a:p>
            <a:pPr indent="-298450" lvl="0" marL="457200" rtl="0" algn="l">
              <a:spcBef>
                <a:spcPts val="0"/>
              </a:spcBef>
              <a:spcAft>
                <a:spcPts val="0"/>
              </a:spcAft>
              <a:buSzPts val="1100"/>
              <a:buChar char="●"/>
            </a:pPr>
            <a:r>
              <a:rPr lang="en"/>
              <a:t>“Boys would opt for blue skinny jeans and leather jackets”</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3" name="Shape 353"/>
        <p:cNvGrpSpPr/>
        <p:nvPr/>
      </p:nvGrpSpPr>
      <p:grpSpPr>
        <a:xfrm>
          <a:off x="0" y="0"/>
          <a:ext cx="0" cy="0"/>
          <a:chOff x="0" y="0"/>
          <a:chExt cx="0" cy="0"/>
        </a:xfrm>
      </p:grpSpPr>
      <p:sp>
        <p:nvSpPr>
          <p:cNvPr id="354" name="Google Shape;354;gf08aea85b7_0_2019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55" name="Google Shape;355;gf08aea85b7_0_2019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7" name="Shape 367"/>
        <p:cNvGrpSpPr/>
        <p:nvPr/>
      </p:nvGrpSpPr>
      <p:grpSpPr>
        <a:xfrm>
          <a:off x="0" y="0"/>
          <a:ext cx="0" cy="0"/>
          <a:chOff x="0" y="0"/>
          <a:chExt cx="0" cy="0"/>
        </a:xfrm>
      </p:grpSpPr>
      <p:sp>
        <p:nvSpPr>
          <p:cNvPr id="368" name="Google Shape;368;g99f2f57a71_0_17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69" name="Google Shape;369;g99f2f57a71_0_17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2" name="Shape 382"/>
        <p:cNvGrpSpPr/>
        <p:nvPr/>
      </p:nvGrpSpPr>
      <p:grpSpPr>
        <a:xfrm>
          <a:off x="0" y="0"/>
          <a:ext cx="0" cy="0"/>
          <a:chOff x="0" y="0"/>
          <a:chExt cx="0" cy="0"/>
        </a:xfrm>
      </p:grpSpPr>
      <p:sp>
        <p:nvSpPr>
          <p:cNvPr id="383" name="Google Shape;383;g99f2f57a71_0_1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84" name="Google Shape;384;g99f2f57a71_0_1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This act helped to shape the school </a:t>
            </a:r>
            <a:r>
              <a:rPr lang="en"/>
              <a:t>system</a:t>
            </a:r>
            <a:r>
              <a:rPr lang="en"/>
              <a:t> we all know now</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96" name="Shape 396"/>
        <p:cNvGrpSpPr/>
        <p:nvPr/>
      </p:nvGrpSpPr>
      <p:grpSpPr>
        <a:xfrm>
          <a:off x="0" y="0"/>
          <a:ext cx="0" cy="0"/>
          <a:chOff x="0" y="0"/>
          <a:chExt cx="0" cy="0"/>
        </a:xfrm>
      </p:grpSpPr>
      <p:sp>
        <p:nvSpPr>
          <p:cNvPr id="397" name="Google Shape;397;g10e976e01b9_0_1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98" name="Google Shape;398;g10e976e01b9_0_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10" name="Shape 410"/>
        <p:cNvGrpSpPr/>
        <p:nvPr/>
      </p:nvGrpSpPr>
      <p:grpSpPr>
        <a:xfrm>
          <a:off x="0" y="0"/>
          <a:ext cx="0" cy="0"/>
          <a:chOff x="0" y="0"/>
          <a:chExt cx="0" cy="0"/>
        </a:xfrm>
      </p:grpSpPr>
      <p:sp>
        <p:nvSpPr>
          <p:cNvPr id="411" name="Google Shape;411;g99f2f57a71_0_19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12" name="Google Shape;412;g99f2f57a71_0_19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28" name="Shape 428"/>
        <p:cNvGrpSpPr/>
        <p:nvPr/>
      </p:nvGrpSpPr>
      <p:grpSpPr>
        <a:xfrm>
          <a:off x="0" y="0"/>
          <a:ext cx="0" cy="0"/>
          <a:chOff x="0" y="0"/>
          <a:chExt cx="0" cy="0"/>
        </a:xfrm>
      </p:grpSpPr>
      <p:sp>
        <p:nvSpPr>
          <p:cNvPr id="429" name="Google Shape;429;gbd6c00e730_0_2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30" name="Google Shape;430;gbd6c00e730_0_2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34" name="Shape 434"/>
        <p:cNvGrpSpPr/>
        <p:nvPr/>
      </p:nvGrpSpPr>
      <p:grpSpPr>
        <a:xfrm>
          <a:off x="0" y="0"/>
          <a:ext cx="0" cy="0"/>
          <a:chOff x="0" y="0"/>
          <a:chExt cx="0" cy="0"/>
        </a:xfrm>
      </p:grpSpPr>
      <p:sp>
        <p:nvSpPr>
          <p:cNvPr id="435" name="Google Shape;435;gd6fc454c64_1_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36" name="Google Shape;436;gd6fc454c64_1_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hyperlink" Target="http://bit.ly/2Tynxth" TargetMode="External"/><Relationship Id="rId4" Type="http://schemas.openxmlformats.org/officeDocument/2006/relationships/hyperlink" Target="http://bit.ly/2TyoMsr" TargetMode="External"/><Relationship Id="rId5" Type="http://schemas.openxmlformats.org/officeDocument/2006/relationships/hyperlink" Target="http://bit.ly/2TtBDfr" TargetMode="Externa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8" name="Shape 8"/>
        <p:cNvGrpSpPr/>
        <p:nvPr/>
      </p:nvGrpSpPr>
      <p:grpSpPr>
        <a:xfrm>
          <a:off x="0" y="0"/>
          <a:ext cx="0" cy="0"/>
          <a:chOff x="0" y="0"/>
          <a:chExt cx="0" cy="0"/>
        </a:xfrm>
      </p:grpSpPr>
      <p:pic>
        <p:nvPicPr>
          <p:cNvPr id="9" name="Google Shape;9;p2"/>
          <p:cNvPicPr preferRelativeResize="0"/>
          <p:nvPr/>
        </p:nvPicPr>
        <p:blipFill rotWithShape="1">
          <a:blip r:embed="rId2">
            <a:alphaModFix/>
          </a:blip>
          <a:srcRect b="5804" l="4838" r="4892" t="6383"/>
          <a:stretch/>
        </p:blipFill>
        <p:spPr>
          <a:xfrm>
            <a:off x="0" y="0"/>
            <a:ext cx="9144003" cy="5143500"/>
          </a:xfrm>
          <a:prstGeom prst="rect">
            <a:avLst/>
          </a:prstGeom>
          <a:noFill/>
          <a:ln>
            <a:noFill/>
          </a:ln>
        </p:spPr>
      </p:pic>
      <p:cxnSp>
        <p:nvCxnSpPr>
          <p:cNvPr id="10" name="Google Shape;10;p2"/>
          <p:cNvCxnSpPr>
            <a:stCxn id="11" idx="1"/>
          </p:cNvCxnSpPr>
          <p:nvPr/>
        </p:nvCxnSpPr>
        <p:spPr>
          <a:xfrm>
            <a:off x="3280474" y="4893038"/>
            <a:ext cx="6633900" cy="0"/>
          </a:xfrm>
          <a:prstGeom prst="straightConnector1">
            <a:avLst/>
          </a:prstGeom>
          <a:noFill/>
          <a:ln cap="flat" cmpd="sng" w="28575">
            <a:solidFill>
              <a:srgbClr val="302926"/>
            </a:solidFill>
            <a:prstDash val="solid"/>
            <a:round/>
            <a:headEnd len="med" w="med" type="none"/>
            <a:tailEnd len="med" w="med" type="none"/>
          </a:ln>
        </p:spPr>
      </p:cxnSp>
      <p:cxnSp>
        <p:nvCxnSpPr>
          <p:cNvPr id="12" name="Google Shape;12;p2"/>
          <p:cNvCxnSpPr/>
          <p:nvPr/>
        </p:nvCxnSpPr>
        <p:spPr>
          <a:xfrm rot="10800000">
            <a:off x="-95435" y="250463"/>
            <a:ext cx="4600200" cy="0"/>
          </a:xfrm>
          <a:prstGeom prst="straightConnector1">
            <a:avLst/>
          </a:prstGeom>
          <a:noFill/>
          <a:ln cap="flat" cmpd="sng" w="28575">
            <a:solidFill>
              <a:schemeClr val="dk1"/>
            </a:solidFill>
            <a:prstDash val="solid"/>
            <a:round/>
            <a:headEnd len="med" w="med" type="none"/>
            <a:tailEnd len="med" w="med" type="none"/>
          </a:ln>
        </p:spPr>
      </p:cxnSp>
      <p:cxnSp>
        <p:nvCxnSpPr>
          <p:cNvPr id="13" name="Google Shape;13;p2"/>
          <p:cNvCxnSpPr/>
          <p:nvPr/>
        </p:nvCxnSpPr>
        <p:spPr>
          <a:xfrm rot="10800000">
            <a:off x="-95400" y="388892"/>
            <a:ext cx="1241700" cy="0"/>
          </a:xfrm>
          <a:prstGeom prst="straightConnector1">
            <a:avLst/>
          </a:prstGeom>
          <a:noFill/>
          <a:ln cap="flat" cmpd="sng" w="28575">
            <a:solidFill>
              <a:schemeClr val="dk1"/>
            </a:solidFill>
            <a:prstDash val="solid"/>
            <a:round/>
            <a:headEnd len="med" w="med" type="none"/>
            <a:tailEnd len="med" w="med" type="none"/>
          </a:ln>
        </p:spPr>
      </p:cxnSp>
      <p:cxnSp>
        <p:nvCxnSpPr>
          <p:cNvPr id="14" name="Google Shape;14;p2"/>
          <p:cNvCxnSpPr/>
          <p:nvPr/>
        </p:nvCxnSpPr>
        <p:spPr>
          <a:xfrm rot="10800000">
            <a:off x="1273125" y="388892"/>
            <a:ext cx="83700" cy="0"/>
          </a:xfrm>
          <a:prstGeom prst="straightConnector1">
            <a:avLst/>
          </a:prstGeom>
          <a:noFill/>
          <a:ln cap="flat" cmpd="sng" w="28575">
            <a:solidFill>
              <a:schemeClr val="dk1"/>
            </a:solidFill>
            <a:prstDash val="solid"/>
            <a:round/>
            <a:headEnd len="med" w="med" type="none"/>
            <a:tailEnd len="med" w="med" type="none"/>
          </a:ln>
        </p:spPr>
      </p:cxnSp>
      <p:cxnSp>
        <p:nvCxnSpPr>
          <p:cNvPr id="15" name="Google Shape;15;p2"/>
          <p:cNvCxnSpPr/>
          <p:nvPr/>
        </p:nvCxnSpPr>
        <p:spPr>
          <a:xfrm rot="10800000">
            <a:off x="1483650" y="388892"/>
            <a:ext cx="83700" cy="0"/>
          </a:xfrm>
          <a:prstGeom prst="straightConnector1">
            <a:avLst/>
          </a:prstGeom>
          <a:noFill/>
          <a:ln cap="flat" cmpd="sng" w="28575">
            <a:solidFill>
              <a:schemeClr val="dk1"/>
            </a:solidFill>
            <a:prstDash val="solid"/>
            <a:round/>
            <a:headEnd len="med" w="med" type="none"/>
            <a:tailEnd len="med" w="med" type="none"/>
          </a:ln>
        </p:spPr>
      </p:cxnSp>
      <p:cxnSp>
        <p:nvCxnSpPr>
          <p:cNvPr id="16" name="Google Shape;16;p2"/>
          <p:cNvCxnSpPr/>
          <p:nvPr/>
        </p:nvCxnSpPr>
        <p:spPr>
          <a:xfrm rot="10800000">
            <a:off x="1694175" y="388892"/>
            <a:ext cx="83700" cy="0"/>
          </a:xfrm>
          <a:prstGeom prst="straightConnector1">
            <a:avLst/>
          </a:prstGeom>
          <a:noFill/>
          <a:ln cap="flat" cmpd="sng" w="28575">
            <a:solidFill>
              <a:schemeClr val="dk1"/>
            </a:solidFill>
            <a:prstDash val="solid"/>
            <a:round/>
            <a:headEnd len="med" w="med" type="none"/>
            <a:tailEnd len="med" w="med" type="none"/>
          </a:ln>
        </p:spPr>
      </p:cxnSp>
      <p:sp>
        <p:nvSpPr>
          <p:cNvPr id="17" name="Google Shape;17;p2"/>
          <p:cNvSpPr txBox="1"/>
          <p:nvPr>
            <p:ph type="ctrTitle"/>
          </p:nvPr>
        </p:nvSpPr>
        <p:spPr>
          <a:xfrm>
            <a:off x="713100" y="1225950"/>
            <a:ext cx="5792100" cy="2691600"/>
          </a:xfrm>
          <a:prstGeom prst="rect">
            <a:avLst/>
          </a:prstGeom>
        </p:spPr>
        <p:txBody>
          <a:bodyPr anchorCtr="0" anchor="ctr" bIns="91425" lIns="91425" spcFirstLastPara="1" rIns="91425" wrap="square" tIns="91425">
            <a:noAutofit/>
          </a:bodyPr>
          <a:lstStyle>
            <a:lvl1pPr lvl="0">
              <a:lnSpc>
                <a:spcPct val="80000"/>
              </a:lnSpc>
              <a:spcBef>
                <a:spcPts val="0"/>
              </a:spcBef>
              <a:spcAft>
                <a:spcPts val="0"/>
              </a:spcAft>
              <a:buClr>
                <a:srgbClr val="191919"/>
              </a:buClr>
              <a:buSzPts val="5200"/>
              <a:buFont typeface="Bigshot One"/>
              <a:buNone/>
              <a:defRPr sz="7700">
                <a:latin typeface="Bigshot One"/>
                <a:ea typeface="Bigshot One"/>
                <a:cs typeface="Bigshot One"/>
                <a:sym typeface="Bigshot One"/>
              </a:defRPr>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p:txBody>
      </p:sp>
      <p:sp>
        <p:nvSpPr>
          <p:cNvPr id="18" name="Google Shape;18;p2"/>
          <p:cNvSpPr txBox="1"/>
          <p:nvPr>
            <p:ph idx="1" type="subTitle"/>
          </p:nvPr>
        </p:nvSpPr>
        <p:spPr>
          <a:xfrm>
            <a:off x="5364400" y="3594700"/>
            <a:ext cx="2973000" cy="928800"/>
          </a:xfrm>
          <a:prstGeom prst="rect">
            <a:avLst/>
          </a:prstGeom>
        </p:spPr>
        <p:txBody>
          <a:bodyPr anchorCtr="0" anchor="ctr" bIns="91425" lIns="91425" spcFirstLastPara="1" rIns="91425" wrap="square" tIns="91425">
            <a:noAutofit/>
          </a:bodyPr>
          <a:lstStyle>
            <a:lvl1pPr lvl="0" algn="ctr">
              <a:lnSpc>
                <a:spcPct val="100000"/>
              </a:lnSpc>
              <a:spcBef>
                <a:spcPts val="0"/>
              </a:spcBef>
              <a:spcAft>
                <a:spcPts val="0"/>
              </a:spcAft>
              <a:buSzPts val="1400"/>
              <a:buNone/>
              <a:defRPr sz="18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9" name="Shape 19"/>
        <p:cNvGrpSpPr/>
        <p:nvPr/>
      </p:nvGrpSpPr>
      <p:grpSpPr>
        <a:xfrm>
          <a:off x="0" y="0"/>
          <a:ext cx="0" cy="0"/>
          <a:chOff x="0" y="0"/>
          <a:chExt cx="0" cy="0"/>
        </a:xfrm>
      </p:grpSpPr>
      <p:pic>
        <p:nvPicPr>
          <p:cNvPr id="20" name="Google Shape;20;p3"/>
          <p:cNvPicPr preferRelativeResize="0"/>
          <p:nvPr/>
        </p:nvPicPr>
        <p:blipFill rotWithShape="1">
          <a:blip r:embed="rId2">
            <a:alphaModFix/>
          </a:blip>
          <a:srcRect b="5804" l="4838" r="4892" t="6383"/>
          <a:stretch/>
        </p:blipFill>
        <p:spPr>
          <a:xfrm>
            <a:off x="0" y="0"/>
            <a:ext cx="9144003" cy="5143500"/>
          </a:xfrm>
          <a:prstGeom prst="rect">
            <a:avLst/>
          </a:prstGeom>
          <a:noFill/>
          <a:ln>
            <a:noFill/>
          </a:ln>
        </p:spPr>
      </p:pic>
      <p:cxnSp>
        <p:nvCxnSpPr>
          <p:cNvPr id="21" name="Google Shape;21;p3"/>
          <p:cNvCxnSpPr/>
          <p:nvPr/>
        </p:nvCxnSpPr>
        <p:spPr>
          <a:xfrm rot="10800000">
            <a:off x="-95435" y="250463"/>
            <a:ext cx="4600200" cy="0"/>
          </a:xfrm>
          <a:prstGeom prst="straightConnector1">
            <a:avLst/>
          </a:prstGeom>
          <a:noFill/>
          <a:ln cap="flat" cmpd="sng" w="28575">
            <a:solidFill>
              <a:schemeClr val="dk1"/>
            </a:solidFill>
            <a:prstDash val="solid"/>
            <a:round/>
            <a:headEnd len="med" w="med" type="none"/>
            <a:tailEnd len="med" w="med" type="none"/>
          </a:ln>
        </p:spPr>
      </p:cxnSp>
      <p:cxnSp>
        <p:nvCxnSpPr>
          <p:cNvPr id="22" name="Google Shape;22;p3"/>
          <p:cNvCxnSpPr/>
          <p:nvPr/>
        </p:nvCxnSpPr>
        <p:spPr>
          <a:xfrm rot="10800000">
            <a:off x="-95400" y="388892"/>
            <a:ext cx="1241700" cy="0"/>
          </a:xfrm>
          <a:prstGeom prst="straightConnector1">
            <a:avLst/>
          </a:prstGeom>
          <a:noFill/>
          <a:ln cap="flat" cmpd="sng" w="28575">
            <a:solidFill>
              <a:schemeClr val="dk1"/>
            </a:solidFill>
            <a:prstDash val="solid"/>
            <a:round/>
            <a:headEnd len="med" w="med" type="none"/>
            <a:tailEnd len="med" w="med" type="none"/>
          </a:ln>
        </p:spPr>
      </p:cxnSp>
      <p:sp>
        <p:nvSpPr>
          <p:cNvPr id="23" name="Google Shape;23;p3"/>
          <p:cNvSpPr txBox="1"/>
          <p:nvPr>
            <p:ph type="title"/>
          </p:nvPr>
        </p:nvSpPr>
        <p:spPr>
          <a:xfrm>
            <a:off x="4023825" y="2165813"/>
            <a:ext cx="4404300" cy="1244400"/>
          </a:xfrm>
          <a:prstGeom prst="rect">
            <a:avLst/>
          </a:prstGeom>
        </p:spPr>
        <p:txBody>
          <a:bodyPr anchorCtr="0" anchor="ctr" bIns="91425" lIns="91425" spcFirstLastPara="1" rIns="91425" wrap="square" tIns="91425">
            <a:noAutofit/>
          </a:bodyPr>
          <a:lstStyle>
            <a:lvl1pPr lvl="0" algn="ctr">
              <a:spcBef>
                <a:spcPts val="0"/>
              </a:spcBef>
              <a:spcAft>
                <a:spcPts val="0"/>
              </a:spcAft>
              <a:buSzPts val="3600"/>
              <a:buNone/>
              <a:defRPr sz="50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24" name="Google Shape;24;p3"/>
          <p:cNvSpPr txBox="1"/>
          <p:nvPr>
            <p:ph hasCustomPrompt="1" idx="2" type="title"/>
          </p:nvPr>
        </p:nvSpPr>
        <p:spPr>
          <a:xfrm>
            <a:off x="4968525" y="987538"/>
            <a:ext cx="2514900" cy="8418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6000"/>
              <a:buNone/>
              <a:defRPr sz="6000"/>
            </a:lvl1pPr>
            <a:lvl2pPr lvl="1" rtl="0" algn="ctr">
              <a:spcBef>
                <a:spcPts val="0"/>
              </a:spcBef>
              <a:spcAft>
                <a:spcPts val="0"/>
              </a:spcAft>
              <a:buSzPts val="6000"/>
              <a:buNone/>
              <a:defRPr sz="6000"/>
            </a:lvl2pPr>
            <a:lvl3pPr lvl="2" rtl="0" algn="ctr">
              <a:spcBef>
                <a:spcPts val="0"/>
              </a:spcBef>
              <a:spcAft>
                <a:spcPts val="0"/>
              </a:spcAft>
              <a:buSzPts val="6000"/>
              <a:buNone/>
              <a:defRPr sz="6000"/>
            </a:lvl3pPr>
            <a:lvl4pPr lvl="3" rtl="0" algn="ctr">
              <a:spcBef>
                <a:spcPts val="0"/>
              </a:spcBef>
              <a:spcAft>
                <a:spcPts val="0"/>
              </a:spcAft>
              <a:buSzPts val="6000"/>
              <a:buNone/>
              <a:defRPr sz="6000"/>
            </a:lvl4pPr>
            <a:lvl5pPr lvl="4" rtl="0" algn="ctr">
              <a:spcBef>
                <a:spcPts val="0"/>
              </a:spcBef>
              <a:spcAft>
                <a:spcPts val="0"/>
              </a:spcAft>
              <a:buSzPts val="6000"/>
              <a:buNone/>
              <a:defRPr sz="6000"/>
            </a:lvl5pPr>
            <a:lvl6pPr lvl="5" rtl="0" algn="ctr">
              <a:spcBef>
                <a:spcPts val="0"/>
              </a:spcBef>
              <a:spcAft>
                <a:spcPts val="0"/>
              </a:spcAft>
              <a:buSzPts val="6000"/>
              <a:buNone/>
              <a:defRPr sz="6000"/>
            </a:lvl6pPr>
            <a:lvl7pPr lvl="6" rtl="0" algn="ctr">
              <a:spcBef>
                <a:spcPts val="0"/>
              </a:spcBef>
              <a:spcAft>
                <a:spcPts val="0"/>
              </a:spcAft>
              <a:buSzPts val="6000"/>
              <a:buNone/>
              <a:defRPr sz="6000"/>
            </a:lvl7pPr>
            <a:lvl8pPr lvl="7" rtl="0" algn="ctr">
              <a:spcBef>
                <a:spcPts val="0"/>
              </a:spcBef>
              <a:spcAft>
                <a:spcPts val="0"/>
              </a:spcAft>
              <a:buSzPts val="6000"/>
              <a:buNone/>
              <a:defRPr sz="6000"/>
            </a:lvl8pPr>
            <a:lvl9pPr lvl="8" rtl="0" algn="ctr">
              <a:spcBef>
                <a:spcPts val="0"/>
              </a:spcBef>
              <a:spcAft>
                <a:spcPts val="0"/>
              </a:spcAft>
              <a:buSzPts val="6000"/>
              <a:buNone/>
              <a:defRPr sz="6000"/>
            </a:lvl9pPr>
          </a:lstStyle>
          <a:p>
            <a:r>
              <a:t>xx%</a:t>
            </a:r>
          </a:p>
        </p:txBody>
      </p:sp>
      <p:sp>
        <p:nvSpPr>
          <p:cNvPr id="25" name="Google Shape;25;p3"/>
          <p:cNvSpPr txBox="1"/>
          <p:nvPr>
            <p:ph idx="1" type="subTitle"/>
          </p:nvPr>
        </p:nvSpPr>
        <p:spPr>
          <a:xfrm>
            <a:off x="4023825" y="3627963"/>
            <a:ext cx="4404300" cy="7134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800"/>
            </a:lvl1pPr>
            <a:lvl2pPr lvl="1" rtl="0" algn="ctr">
              <a:lnSpc>
                <a:spcPct val="100000"/>
              </a:lnSpc>
              <a:spcBef>
                <a:spcPts val="1600"/>
              </a:spcBef>
              <a:spcAft>
                <a:spcPts val="0"/>
              </a:spcAft>
              <a:buSzPts val="1400"/>
              <a:buNone/>
              <a:defRPr/>
            </a:lvl2pPr>
            <a:lvl3pPr lvl="2" rtl="0" algn="ctr">
              <a:lnSpc>
                <a:spcPct val="100000"/>
              </a:lnSpc>
              <a:spcBef>
                <a:spcPts val="1600"/>
              </a:spcBef>
              <a:spcAft>
                <a:spcPts val="0"/>
              </a:spcAft>
              <a:buSzPts val="1400"/>
              <a:buNone/>
              <a:defRPr/>
            </a:lvl3pPr>
            <a:lvl4pPr lvl="3" rtl="0" algn="ctr">
              <a:lnSpc>
                <a:spcPct val="100000"/>
              </a:lnSpc>
              <a:spcBef>
                <a:spcPts val="1600"/>
              </a:spcBef>
              <a:spcAft>
                <a:spcPts val="0"/>
              </a:spcAft>
              <a:buSzPts val="1400"/>
              <a:buNone/>
              <a:defRPr/>
            </a:lvl4pPr>
            <a:lvl5pPr lvl="4" rtl="0" algn="ctr">
              <a:lnSpc>
                <a:spcPct val="100000"/>
              </a:lnSpc>
              <a:spcBef>
                <a:spcPts val="1600"/>
              </a:spcBef>
              <a:spcAft>
                <a:spcPts val="0"/>
              </a:spcAft>
              <a:buSzPts val="1400"/>
              <a:buNone/>
              <a:defRPr/>
            </a:lvl5pPr>
            <a:lvl6pPr lvl="5" rtl="0" algn="ctr">
              <a:lnSpc>
                <a:spcPct val="100000"/>
              </a:lnSpc>
              <a:spcBef>
                <a:spcPts val="1600"/>
              </a:spcBef>
              <a:spcAft>
                <a:spcPts val="0"/>
              </a:spcAft>
              <a:buSzPts val="1400"/>
              <a:buNone/>
              <a:defRPr/>
            </a:lvl6pPr>
            <a:lvl7pPr lvl="6" rtl="0" algn="ctr">
              <a:lnSpc>
                <a:spcPct val="100000"/>
              </a:lnSpc>
              <a:spcBef>
                <a:spcPts val="1600"/>
              </a:spcBef>
              <a:spcAft>
                <a:spcPts val="0"/>
              </a:spcAft>
              <a:buSzPts val="1400"/>
              <a:buNone/>
              <a:defRPr/>
            </a:lvl7pPr>
            <a:lvl8pPr lvl="7" rtl="0" algn="ctr">
              <a:lnSpc>
                <a:spcPct val="100000"/>
              </a:lnSpc>
              <a:spcBef>
                <a:spcPts val="1600"/>
              </a:spcBef>
              <a:spcAft>
                <a:spcPts val="0"/>
              </a:spcAft>
              <a:buSzPts val="1400"/>
              <a:buNone/>
              <a:defRPr/>
            </a:lvl8pPr>
            <a:lvl9pPr lvl="8" rtl="0" algn="ctr">
              <a:lnSpc>
                <a:spcPct val="100000"/>
              </a:lnSpc>
              <a:spcBef>
                <a:spcPts val="1600"/>
              </a:spcBef>
              <a:spcAft>
                <a:spcPts val="1600"/>
              </a:spcAft>
              <a:buSzPts val="1400"/>
              <a:buNone/>
              <a:defRPr/>
            </a:lvl9pPr>
          </a:lstStyle>
          <a:p/>
        </p:txBody>
      </p:sp>
      <p:cxnSp>
        <p:nvCxnSpPr>
          <p:cNvPr id="26" name="Google Shape;26;p3"/>
          <p:cNvCxnSpPr/>
          <p:nvPr/>
        </p:nvCxnSpPr>
        <p:spPr>
          <a:xfrm>
            <a:off x="3280474" y="4893038"/>
            <a:ext cx="6633900" cy="0"/>
          </a:xfrm>
          <a:prstGeom prst="straightConnector1">
            <a:avLst/>
          </a:prstGeom>
          <a:noFill/>
          <a:ln cap="flat" cmpd="sng" w="28575">
            <a:solidFill>
              <a:srgbClr val="302926"/>
            </a:solidFill>
            <a:prstDash val="solid"/>
            <a:round/>
            <a:headEnd len="med" w="med" type="none"/>
            <a:tailEnd len="med" w="med" type="none"/>
          </a:ln>
        </p:spPr>
      </p:cxn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27" name="Shape 27"/>
        <p:cNvGrpSpPr/>
        <p:nvPr/>
      </p:nvGrpSpPr>
      <p:grpSpPr>
        <a:xfrm>
          <a:off x="0" y="0"/>
          <a:ext cx="0" cy="0"/>
          <a:chOff x="0" y="0"/>
          <a:chExt cx="0" cy="0"/>
        </a:xfrm>
      </p:grpSpPr>
      <p:pic>
        <p:nvPicPr>
          <p:cNvPr id="28" name="Google Shape;28;p4"/>
          <p:cNvPicPr preferRelativeResize="0"/>
          <p:nvPr/>
        </p:nvPicPr>
        <p:blipFill rotWithShape="1">
          <a:blip r:embed="rId2">
            <a:alphaModFix/>
          </a:blip>
          <a:srcRect b="5804" l="4838" r="4892" t="6383"/>
          <a:stretch/>
        </p:blipFill>
        <p:spPr>
          <a:xfrm>
            <a:off x="0" y="0"/>
            <a:ext cx="9144003" cy="5143500"/>
          </a:xfrm>
          <a:prstGeom prst="rect">
            <a:avLst/>
          </a:prstGeom>
          <a:noFill/>
          <a:ln>
            <a:noFill/>
          </a:ln>
        </p:spPr>
      </p:pic>
      <p:cxnSp>
        <p:nvCxnSpPr>
          <p:cNvPr id="29" name="Google Shape;29;p4"/>
          <p:cNvCxnSpPr/>
          <p:nvPr/>
        </p:nvCxnSpPr>
        <p:spPr>
          <a:xfrm rot="10800000">
            <a:off x="-95435" y="250463"/>
            <a:ext cx="4600200" cy="0"/>
          </a:xfrm>
          <a:prstGeom prst="straightConnector1">
            <a:avLst/>
          </a:prstGeom>
          <a:noFill/>
          <a:ln cap="flat" cmpd="sng" w="28575">
            <a:solidFill>
              <a:schemeClr val="dk1"/>
            </a:solidFill>
            <a:prstDash val="solid"/>
            <a:round/>
            <a:headEnd len="med" w="med" type="none"/>
            <a:tailEnd len="med" w="med" type="none"/>
          </a:ln>
        </p:spPr>
      </p:cxnSp>
      <p:cxnSp>
        <p:nvCxnSpPr>
          <p:cNvPr id="30" name="Google Shape;30;p4"/>
          <p:cNvCxnSpPr/>
          <p:nvPr/>
        </p:nvCxnSpPr>
        <p:spPr>
          <a:xfrm rot="10800000">
            <a:off x="-95400" y="388892"/>
            <a:ext cx="1241700" cy="0"/>
          </a:xfrm>
          <a:prstGeom prst="straightConnector1">
            <a:avLst/>
          </a:prstGeom>
          <a:noFill/>
          <a:ln cap="flat" cmpd="sng" w="28575">
            <a:solidFill>
              <a:schemeClr val="dk1"/>
            </a:solidFill>
            <a:prstDash val="solid"/>
            <a:round/>
            <a:headEnd len="med" w="med" type="none"/>
            <a:tailEnd len="med" w="med" type="none"/>
          </a:ln>
        </p:spPr>
      </p:cxnSp>
      <p:sp>
        <p:nvSpPr>
          <p:cNvPr id="31" name="Google Shape;31;p4"/>
          <p:cNvSpPr txBox="1"/>
          <p:nvPr>
            <p:ph idx="1" type="body"/>
          </p:nvPr>
        </p:nvSpPr>
        <p:spPr>
          <a:xfrm>
            <a:off x="720000" y="1215752"/>
            <a:ext cx="7704000" cy="3416400"/>
          </a:xfrm>
          <a:prstGeom prst="rect">
            <a:avLst/>
          </a:prstGeom>
        </p:spPr>
        <p:txBody>
          <a:bodyPr anchorCtr="0" anchor="t" bIns="91425" lIns="91425" spcFirstLastPara="1" rIns="91425" wrap="square" tIns="91425">
            <a:noAutofit/>
          </a:bodyPr>
          <a:lstStyle>
            <a:lvl1pPr indent="-304800" lvl="0" marL="457200" rtl="0">
              <a:lnSpc>
                <a:spcPct val="100000"/>
              </a:lnSpc>
              <a:spcBef>
                <a:spcPts val="0"/>
              </a:spcBef>
              <a:spcAft>
                <a:spcPts val="0"/>
              </a:spcAft>
              <a:buClr>
                <a:srgbClr val="434343"/>
              </a:buClr>
              <a:buSzPts val="1200"/>
              <a:buAutoNum type="arabicPeriod"/>
              <a:defRPr sz="1250">
                <a:solidFill>
                  <a:srgbClr val="434343"/>
                </a:solidFill>
              </a:defRPr>
            </a:lvl1pPr>
            <a:lvl2pPr indent="-304800" lvl="1" marL="914400" rtl="0">
              <a:lnSpc>
                <a:spcPct val="115000"/>
              </a:lnSpc>
              <a:spcBef>
                <a:spcPts val="1600"/>
              </a:spcBef>
              <a:spcAft>
                <a:spcPts val="0"/>
              </a:spcAft>
              <a:buClr>
                <a:srgbClr val="434343"/>
              </a:buClr>
              <a:buSzPts val="1200"/>
              <a:buFont typeface="Roboto Condensed Light"/>
              <a:buAutoNum type="alphaLcPeriod"/>
              <a:defRPr>
                <a:solidFill>
                  <a:srgbClr val="434343"/>
                </a:solidFill>
              </a:defRPr>
            </a:lvl2pPr>
            <a:lvl3pPr indent="-304800" lvl="2" marL="1371600" rtl="0">
              <a:lnSpc>
                <a:spcPct val="115000"/>
              </a:lnSpc>
              <a:spcBef>
                <a:spcPts val="1600"/>
              </a:spcBef>
              <a:spcAft>
                <a:spcPts val="0"/>
              </a:spcAft>
              <a:buClr>
                <a:srgbClr val="434343"/>
              </a:buClr>
              <a:buSzPts val="1200"/>
              <a:buFont typeface="Roboto Condensed Light"/>
              <a:buAutoNum type="romanLcPeriod"/>
              <a:defRPr>
                <a:solidFill>
                  <a:srgbClr val="434343"/>
                </a:solidFill>
              </a:defRPr>
            </a:lvl3pPr>
            <a:lvl4pPr indent="-304800" lvl="3" marL="1828800" rtl="0">
              <a:lnSpc>
                <a:spcPct val="115000"/>
              </a:lnSpc>
              <a:spcBef>
                <a:spcPts val="1600"/>
              </a:spcBef>
              <a:spcAft>
                <a:spcPts val="0"/>
              </a:spcAft>
              <a:buClr>
                <a:srgbClr val="434343"/>
              </a:buClr>
              <a:buSzPts val="1200"/>
              <a:buFont typeface="Roboto Condensed Light"/>
              <a:buAutoNum type="arabicPeriod"/>
              <a:defRPr>
                <a:solidFill>
                  <a:srgbClr val="434343"/>
                </a:solidFill>
              </a:defRPr>
            </a:lvl4pPr>
            <a:lvl5pPr indent="-304800" lvl="4" marL="2286000" rtl="0">
              <a:lnSpc>
                <a:spcPct val="115000"/>
              </a:lnSpc>
              <a:spcBef>
                <a:spcPts val="1600"/>
              </a:spcBef>
              <a:spcAft>
                <a:spcPts val="0"/>
              </a:spcAft>
              <a:buClr>
                <a:srgbClr val="434343"/>
              </a:buClr>
              <a:buSzPts val="1200"/>
              <a:buFont typeface="Roboto Condensed Light"/>
              <a:buAutoNum type="alphaLcPeriod"/>
              <a:defRPr>
                <a:solidFill>
                  <a:srgbClr val="434343"/>
                </a:solidFill>
              </a:defRPr>
            </a:lvl5pPr>
            <a:lvl6pPr indent="-304800" lvl="5" marL="2743200" rtl="0">
              <a:lnSpc>
                <a:spcPct val="115000"/>
              </a:lnSpc>
              <a:spcBef>
                <a:spcPts val="1600"/>
              </a:spcBef>
              <a:spcAft>
                <a:spcPts val="0"/>
              </a:spcAft>
              <a:buClr>
                <a:srgbClr val="434343"/>
              </a:buClr>
              <a:buSzPts val="1200"/>
              <a:buFont typeface="Roboto Condensed Light"/>
              <a:buAutoNum type="romanLcPeriod"/>
              <a:defRPr>
                <a:solidFill>
                  <a:srgbClr val="434343"/>
                </a:solidFill>
              </a:defRPr>
            </a:lvl6pPr>
            <a:lvl7pPr indent="-304800" lvl="6" marL="3200400" rtl="0">
              <a:lnSpc>
                <a:spcPct val="115000"/>
              </a:lnSpc>
              <a:spcBef>
                <a:spcPts val="1600"/>
              </a:spcBef>
              <a:spcAft>
                <a:spcPts val="0"/>
              </a:spcAft>
              <a:buClr>
                <a:srgbClr val="434343"/>
              </a:buClr>
              <a:buSzPts val="1200"/>
              <a:buFont typeface="Roboto Condensed Light"/>
              <a:buAutoNum type="arabicPeriod"/>
              <a:defRPr>
                <a:solidFill>
                  <a:srgbClr val="434343"/>
                </a:solidFill>
              </a:defRPr>
            </a:lvl7pPr>
            <a:lvl8pPr indent="-304800" lvl="7" marL="3657600" rtl="0">
              <a:lnSpc>
                <a:spcPct val="115000"/>
              </a:lnSpc>
              <a:spcBef>
                <a:spcPts val="1600"/>
              </a:spcBef>
              <a:spcAft>
                <a:spcPts val="0"/>
              </a:spcAft>
              <a:buClr>
                <a:srgbClr val="434343"/>
              </a:buClr>
              <a:buSzPts val="1200"/>
              <a:buFont typeface="Roboto Condensed Light"/>
              <a:buAutoNum type="alphaLcPeriod"/>
              <a:defRPr>
                <a:solidFill>
                  <a:srgbClr val="434343"/>
                </a:solidFill>
              </a:defRPr>
            </a:lvl8pPr>
            <a:lvl9pPr indent="-304800" lvl="8" marL="4114800" rtl="0">
              <a:lnSpc>
                <a:spcPct val="115000"/>
              </a:lnSpc>
              <a:spcBef>
                <a:spcPts val="1600"/>
              </a:spcBef>
              <a:spcAft>
                <a:spcPts val="1600"/>
              </a:spcAft>
              <a:buClr>
                <a:srgbClr val="434343"/>
              </a:buClr>
              <a:buSzPts val="1200"/>
              <a:buFont typeface="Roboto Condensed Light"/>
              <a:buAutoNum type="romanLcPeriod"/>
              <a:defRPr>
                <a:solidFill>
                  <a:srgbClr val="434343"/>
                </a:solidFill>
              </a:defRPr>
            </a:lvl9pPr>
          </a:lstStyle>
          <a:p/>
        </p:txBody>
      </p:sp>
      <p:cxnSp>
        <p:nvCxnSpPr>
          <p:cNvPr id="32" name="Google Shape;32;p4"/>
          <p:cNvCxnSpPr/>
          <p:nvPr/>
        </p:nvCxnSpPr>
        <p:spPr>
          <a:xfrm>
            <a:off x="3280474" y="4893038"/>
            <a:ext cx="6633900" cy="0"/>
          </a:xfrm>
          <a:prstGeom prst="straightConnector1">
            <a:avLst/>
          </a:prstGeom>
          <a:noFill/>
          <a:ln cap="flat" cmpd="sng" w="28575">
            <a:solidFill>
              <a:srgbClr val="302926"/>
            </a:solidFill>
            <a:prstDash val="solid"/>
            <a:round/>
            <a:headEnd len="med" w="med" type="none"/>
            <a:tailEnd len="med" w="med" type="none"/>
          </a:ln>
        </p:spPr>
      </p:cxnSp>
      <p:sp>
        <p:nvSpPr>
          <p:cNvPr id="33" name="Google Shape;33;p4"/>
          <p:cNvSpPr txBox="1"/>
          <p:nvPr>
            <p:ph type="title"/>
          </p:nvPr>
        </p:nvSpPr>
        <p:spPr>
          <a:xfrm>
            <a:off x="720000" y="539400"/>
            <a:ext cx="7704000" cy="478200"/>
          </a:xfrm>
          <a:prstGeom prst="rect">
            <a:avLst/>
          </a:prstGeom>
        </p:spPr>
        <p:txBody>
          <a:bodyPr anchorCtr="0" anchor="ctr" bIns="91425" lIns="91425" spcFirstLastPara="1" rIns="91425" wrap="square" tIns="91425">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34" name="Shape 34"/>
        <p:cNvGrpSpPr/>
        <p:nvPr/>
      </p:nvGrpSpPr>
      <p:grpSpPr>
        <a:xfrm>
          <a:off x="0" y="0"/>
          <a:ext cx="0" cy="0"/>
          <a:chOff x="0" y="0"/>
          <a:chExt cx="0" cy="0"/>
        </a:xfrm>
      </p:grpSpPr>
      <p:pic>
        <p:nvPicPr>
          <p:cNvPr id="35" name="Google Shape;35;p5"/>
          <p:cNvPicPr preferRelativeResize="0"/>
          <p:nvPr/>
        </p:nvPicPr>
        <p:blipFill rotWithShape="1">
          <a:blip r:embed="rId2">
            <a:alphaModFix/>
          </a:blip>
          <a:srcRect b="5804" l="4838" r="4892" t="6383"/>
          <a:stretch/>
        </p:blipFill>
        <p:spPr>
          <a:xfrm>
            <a:off x="0" y="0"/>
            <a:ext cx="9144003" cy="5143500"/>
          </a:xfrm>
          <a:prstGeom prst="rect">
            <a:avLst/>
          </a:prstGeom>
          <a:noFill/>
          <a:ln>
            <a:noFill/>
          </a:ln>
        </p:spPr>
      </p:pic>
      <p:cxnSp>
        <p:nvCxnSpPr>
          <p:cNvPr id="36" name="Google Shape;36;p5"/>
          <p:cNvCxnSpPr/>
          <p:nvPr/>
        </p:nvCxnSpPr>
        <p:spPr>
          <a:xfrm rot="10800000">
            <a:off x="-95435" y="250463"/>
            <a:ext cx="4600200" cy="0"/>
          </a:xfrm>
          <a:prstGeom prst="straightConnector1">
            <a:avLst/>
          </a:prstGeom>
          <a:noFill/>
          <a:ln cap="flat" cmpd="sng" w="28575">
            <a:solidFill>
              <a:schemeClr val="dk1"/>
            </a:solidFill>
            <a:prstDash val="solid"/>
            <a:round/>
            <a:headEnd len="med" w="med" type="none"/>
            <a:tailEnd len="med" w="med" type="none"/>
          </a:ln>
        </p:spPr>
      </p:cxnSp>
      <p:cxnSp>
        <p:nvCxnSpPr>
          <p:cNvPr id="37" name="Google Shape;37;p5"/>
          <p:cNvCxnSpPr/>
          <p:nvPr/>
        </p:nvCxnSpPr>
        <p:spPr>
          <a:xfrm rot="10800000">
            <a:off x="-95400" y="388892"/>
            <a:ext cx="1241700" cy="0"/>
          </a:xfrm>
          <a:prstGeom prst="straightConnector1">
            <a:avLst/>
          </a:prstGeom>
          <a:noFill/>
          <a:ln cap="flat" cmpd="sng" w="28575">
            <a:solidFill>
              <a:schemeClr val="dk1"/>
            </a:solidFill>
            <a:prstDash val="solid"/>
            <a:round/>
            <a:headEnd len="med" w="med" type="none"/>
            <a:tailEnd len="med" w="med" type="none"/>
          </a:ln>
        </p:spPr>
      </p:cxnSp>
      <p:sp>
        <p:nvSpPr>
          <p:cNvPr id="38" name="Google Shape;38;p5"/>
          <p:cNvSpPr txBox="1"/>
          <p:nvPr>
            <p:ph type="title"/>
          </p:nvPr>
        </p:nvSpPr>
        <p:spPr>
          <a:xfrm>
            <a:off x="716675" y="1659450"/>
            <a:ext cx="2333100" cy="6147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3500"/>
              <a:buNone/>
              <a:defRPr b="0" sz="2500"/>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p:txBody>
      </p:sp>
      <p:sp>
        <p:nvSpPr>
          <p:cNvPr id="39" name="Google Shape;39;p5"/>
          <p:cNvSpPr txBox="1"/>
          <p:nvPr>
            <p:ph idx="2" type="title"/>
          </p:nvPr>
        </p:nvSpPr>
        <p:spPr>
          <a:xfrm>
            <a:off x="6094350" y="1659450"/>
            <a:ext cx="2333100" cy="6147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3500"/>
              <a:buNone/>
              <a:defRPr b="0" sz="2500"/>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p:txBody>
      </p:sp>
      <p:sp>
        <p:nvSpPr>
          <p:cNvPr id="40" name="Google Shape;40;p5"/>
          <p:cNvSpPr txBox="1"/>
          <p:nvPr>
            <p:ph idx="1" type="subTitle"/>
          </p:nvPr>
        </p:nvSpPr>
        <p:spPr>
          <a:xfrm>
            <a:off x="6094350" y="2529491"/>
            <a:ext cx="2333100" cy="12120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SzPts val="2800"/>
              <a:buNone/>
              <a:defRPr b="0" sz="1600"/>
            </a:lvl1pPr>
            <a:lvl2pPr lvl="1" rtl="0" algn="ctr">
              <a:lnSpc>
                <a:spcPct val="100000"/>
              </a:lnSpc>
              <a:spcBef>
                <a:spcPts val="0"/>
              </a:spcBef>
              <a:spcAft>
                <a:spcPts val="0"/>
              </a:spcAft>
              <a:buSzPts val="2800"/>
              <a:buNone/>
              <a:defRPr sz="2800"/>
            </a:lvl2pPr>
            <a:lvl3pPr lvl="2" rtl="0" algn="ctr">
              <a:lnSpc>
                <a:spcPct val="100000"/>
              </a:lnSpc>
              <a:spcBef>
                <a:spcPts val="0"/>
              </a:spcBef>
              <a:spcAft>
                <a:spcPts val="0"/>
              </a:spcAft>
              <a:buSzPts val="2800"/>
              <a:buNone/>
              <a:defRPr sz="2800"/>
            </a:lvl3pPr>
            <a:lvl4pPr lvl="3" rtl="0" algn="ctr">
              <a:lnSpc>
                <a:spcPct val="100000"/>
              </a:lnSpc>
              <a:spcBef>
                <a:spcPts val="0"/>
              </a:spcBef>
              <a:spcAft>
                <a:spcPts val="0"/>
              </a:spcAft>
              <a:buSzPts val="2800"/>
              <a:buNone/>
              <a:defRPr sz="2800"/>
            </a:lvl4pPr>
            <a:lvl5pPr lvl="4" rtl="0" algn="ctr">
              <a:lnSpc>
                <a:spcPct val="100000"/>
              </a:lnSpc>
              <a:spcBef>
                <a:spcPts val="0"/>
              </a:spcBef>
              <a:spcAft>
                <a:spcPts val="0"/>
              </a:spcAft>
              <a:buSzPts val="2800"/>
              <a:buNone/>
              <a:defRPr sz="2800"/>
            </a:lvl5pPr>
            <a:lvl6pPr lvl="5" rtl="0" algn="ctr">
              <a:lnSpc>
                <a:spcPct val="100000"/>
              </a:lnSpc>
              <a:spcBef>
                <a:spcPts val="0"/>
              </a:spcBef>
              <a:spcAft>
                <a:spcPts val="0"/>
              </a:spcAft>
              <a:buSzPts val="2800"/>
              <a:buNone/>
              <a:defRPr sz="2800"/>
            </a:lvl6pPr>
            <a:lvl7pPr lvl="6" rtl="0" algn="ctr">
              <a:lnSpc>
                <a:spcPct val="100000"/>
              </a:lnSpc>
              <a:spcBef>
                <a:spcPts val="0"/>
              </a:spcBef>
              <a:spcAft>
                <a:spcPts val="0"/>
              </a:spcAft>
              <a:buSzPts val="2800"/>
              <a:buNone/>
              <a:defRPr sz="2800"/>
            </a:lvl7pPr>
            <a:lvl8pPr lvl="7" rtl="0" algn="ctr">
              <a:lnSpc>
                <a:spcPct val="100000"/>
              </a:lnSpc>
              <a:spcBef>
                <a:spcPts val="0"/>
              </a:spcBef>
              <a:spcAft>
                <a:spcPts val="0"/>
              </a:spcAft>
              <a:buSzPts val="2800"/>
              <a:buNone/>
              <a:defRPr sz="2800"/>
            </a:lvl8pPr>
            <a:lvl9pPr lvl="8" rtl="0" algn="ctr">
              <a:lnSpc>
                <a:spcPct val="100000"/>
              </a:lnSpc>
              <a:spcBef>
                <a:spcPts val="0"/>
              </a:spcBef>
              <a:spcAft>
                <a:spcPts val="0"/>
              </a:spcAft>
              <a:buSzPts val="2800"/>
              <a:buNone/>
              <a:defRPr sz="2800"/>
            </a:lvl9pPr>
          </a:lstStyle>
          <a:p/>
        </p:txBody>
      </p:sp>
      <p:sp>
        <p:nvSpPr>
          <p:cNvPr id="41" name="Google Shape;41;p5"/>
          <p:cNvSpPr txBox="1"/>
          <p:nvPr>
            <p:ph idx="3" type="subTitle"/>
          </p:nvPr>
        </p:nvSpPr>
        <p:spPr>
          <a:xfrm>
            <a:off x="716675" y="2529491"/>
            <a:ext cx="2333100" cy="12120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SzPts val="2800"/>
              <a:buNone/>
              <a:defRPr b="0" sz="1600"/>
            </a:lvl1pPr>
            <a:lvl2pPr lvl="1" rtl="0" algn="ctr">
              <a:lnSpc>
                <a:spcPct val="100000"/>
              </a:lnSpc>
              <a:spcBef>
                <a:spcPts val="0"/>
              </a:spcBef>
              <a:spcAft>
                <a:spcPts val="0"/>
              </a:spcAft>
              <a:buSzPts val="2800"/>
              <a:buNone/>
              <a:defRPr sz="2800"/>
            </a:lvl2pPr>
            <a:lvl3pPr lvl="2" rtl="0" algn="ctr">
              <a:lnSpc>
                <a:spcPct val="100000"/>
              </a:lnSpc>
              <a:spcBef>
                <a:spcPts val="0"/>
              </a:spcBef>
              <a:spcAft>
                <a:spcPts val="0"/>
              </a:spcAft>
              <a:buSzPts val="2800"/>
              <a:buNone/>
              <a:defRPr sz="2800"/>
            </a:lvl3pPr>
            <a:lvl4pPr lvl="3" rtl="0" algn="ctr">
              <a:lnSpc>
                <a:spcPct val="100000"/>
              </a:lnSpc>
              <a:spcBef>
                <a:spcPts val="0"/>
              </a:spcBef>
              <a:spcAft>
                <a:spcPts val="0"/>
              </a:spcAft>
              <a:buSzPts val="2800"/>
              <a:buNone/>
              <a:defRPr sz="2800"/>
            </a:lvl4pPr>
            <a:lvl5pPr lvl="4" rtl="0" algn="ctr">
              <a:lnSpc>
                <a:spcPct val="100000"/>
              </a:lnSpc>
              <a:spcBef>
                <a:spcPts val="0"/>
              </a:spcBef>
              <a:spcAft>
                <a:spcPts val="0"/>
              </a:spcAft>
              <a:buSzPts val="2800"/>
              <a:buNone/>
              <a:defRPr sz="2800"/>
            </a:lvl5pPr>
            <a:lvl6pPr lvl="5" rtl="0" algn="ctr">
              <a:lnSpc>
                <a:spcPct val="100000"/>
              </a:lnSpc>
              <a:spcBef>
                <a:spcPts val="0"/>
              </a:spcBef>
              <a:spcAft>
                <a:spcPts val="0"/>
              </a:spcAft>
              <a:buSzPts val="2800"/>
              <a:buNone/>
              <a:defRPr sz="2800"/>
            </a:lvl6pPr>
            <a:lvl7pPr lvl="6" rtl="0" algn="ctr">
              <a:lnSpc>
                <a:spcPct val="100000"/>
              </a:lnSpc>
              <a:spcBef>
                <a:spcPts val="0"/>
              </a:spcBef>
              <a:spcAft>
                <a:spcPts val="0"/>
              </a:spcAft>
              <a:buSzPts val="2800"/>
              <a:buNone/>
              <a:defRPr sz="2800"/>
            </a:lvl7pPr>
            <a:lvl8pPr lvl="7" rtl="0" algn="ctr">
              <a:lnSpc>
                <a:spcPct val="100000"/>
              </a:lnSpc>
              <a:spcBef>
                <a:spcPts val="0"/>
              </a:spcBef>
              <a:spcAft>
                <a:spcPts val="0"/>
              </a:spcAft>
              <a:buSzPts val="2800"/>
              <a:buNone/>
              <a:defRPr sz="2800"/>
            </a:lvl8pPr>
            <a:lvl9pPr lvl="8" rtl="0" algn="ctr">
              <a:lnSpc>
                <a:spcPct val="100000"/>
              </a:lnSpc>
              <a:spcBef>
                <a:spcPts val="0"/>
              </a:spcBef>
              <a:spcAft>
                <a:spcPts val="0"/>
              </a:spcAft>
              <a:buSzPts val="2800"/>
              <a:buNone/>
              <a:defRPr sz="2800"/>
            </a:lvl9pPr>
          </a:lstStyle>
          <a:p/>
        </p:txBody>
      </p:sp>
      <p:sp>
        <p:nvSpPr>
          <p:cNvPr id="42" name="Google Shape;42;p5"/>
          <p:cNvSpPr txBox="1"/>
          <p:nvPr>
            <p:ph idx="4" type="title"/>
          </p:nvPr>
        </p:nvSpPr>
        <p:spPr>
          <a:xfrm>
            <a:off x="720000" y="539400"/>
            <a:ext cx="7704000" cy="478200"/>
          </a:xfrm>
          <a:prstGeom prst="rect">
            <a:avLst/>
          </a:prstGeom>
        </p:spPr>
        <p:txBody>
          <a:bodyPr anchorCtr="0" anchor="ctr" bIns="91425" lIns="91425" spcFirstLastPara="1" rIns="91425" wrap="square" tIns="91425">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p:txBody>
      </p:sp>
      <p:cxnSp>
        <p:nvCxnSpPr>
          <p:cNvPr id="43" name="Google Shape;43;p5"/>
          <p:cNvCxnSpPr/>
          <p:nvPr/>
        </p:nvCxnSpPr>
        <p:spPr>
          <a:xfrm>
            <a:off x="3280474" y="4893038"/>
            <a:ext cx="6633900" cy="0"/>
          </a:xfrm>
          <a:prstGeom prst="straightConnector1">
            <a:avLst/>
          </a:prstGeom>
          <a:noFill/>
          <a:ln cap="flat" cmpd="sng" w="28575">
            <a:solidFill>
              <a:srgbClr val="302926"/>
            </a:solidFill>
            <a:prstDash val="solid"/>
            <a:round/>
            <a:headEnd len="med" w="med" type="none"/>
            <a:tailEnd len="med" w="med" type="none"/>
          </a:ln>
        </p:spPr>
      </p:cxn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4" name="Shape 44"/>
        <p:cNvGrpSpPr/>
        <p:nvPr/>
      </p:nvGrpSpPr>
      <p:grpSpPr>
        <a:xfrm>
          <a:off x="0" y="0"/>
          <a:ext cx="0" cy="0"/>
          <a:chOff x="0" y="0"/>
          <a:chExt cx="0" cy="0"/>
        </a:xfrm>
      </p:grpSpPr>
      <p:pic>
        <p:nvPicPr>
          <p:cNvPr id="45" name="Google Shape;45;p6"/>
          <p:cNvPicPr preferRelativeResize="0"/>
          <p:nvPr/>
        </p:nvPicPr>
        <p:blipFill rotWithShape="1">
          <a:blip r:embed="rId2">
            <a:alphaModFix/>
          </a:blip>
          <a:srcRect b="5804" l="4838" r="4892" t="6383"/>
          <a:stretch/>
        </p:blipFill>
        <p:spPr>
          <a:xfrm>
            <a:off x="0" y="0"/>
            <a:ext cx="9144003" cy="5143500"/>
          </a:xfrm>
          <a:prstGeom prst="rect">
            <a:avLst/>
          </a:prstGeom>
          <a:noFill/>
          <a:ln>
            <a:noFill/>
          </a:ln>
        </p:spPr>
      </p:pic>
      <p:cxnSp>
        <p:nvCxnSpPr>
          <p:cNvPr id="46" name="Google Shape;46;p6"/>
          <p:cNvCxnSpPr/>
          <p:nvPr/>
        </p:nvCxnSpPr>
        <p:spPr>
          <a:xfrm rot="10800000">
            <a:off x="-95435" y="250463"/>
            <a:ext cx="4600200" cy="0"/>
          </a:xfrm>
          <a:prstGeom prst="straightConnector1">
            <a:avLst/>
          </a:prstGeom>
          <a:noFill/>
          <a:ln cap="flat" cmpd="sng" w="28575">
            <a:solidFill>
              <a:schemeClr val="dk1"/>
            </a:solidFill>
            <a:prstDash val="solid"/>
            <a:round/>
            <a:headEnd len="med" w="med" type="none"/>
            <a:tailEnd len="med" w="med" type="none"/>
          </a:ln>
        </p:spPr>
      </p:cxnSp>
      <p:cxnSp>
        <p:nvCxnSpPr>
          <p:cNvPr id="47" name="Google Shape;47;p6"/>
          <p:cNvCxnSpPr/>
          <p:nvPr/>
        </p:nvCxnSpPr>
        <p:spPr>
          <a:xfrm rot="10800000">
            <a:off x="-95400" y="388892"/>
            <a:ext cx="1241700" cy="0"/>
          </a:xfrm>
          <a:prstGeom prst="straightConnector1">
            <a:avLst/>
          </a:prstGeom>
          <a:noFill/>
          <a:ln cap="flat" cmpd="sng" w="28575">
            <a:solidFill>
              <a:schemeClr val="dk1"/>
            </a:solidFill>
            <a:prstDash val="solid"/>
            <a:round/>
            <a:headEnd len="med" w="med" type="none"/>
            <a:tailEnd len="med" w="med" type="none"/>
          </a:ln>
        </p:spPr>
      </p:cxnSp>
      <p:sp>
        <p:nvSpPr>
          <p:cNvPr id="48" name="Google Shape;48;p6"/>
          <p:cNvSpPr txBox="1"/>
          <p:nvPr>
            <p:ph type="title"/>
          </p:nvPr>
        </p:nvSpPr>
        <p:spPr>
          <a:xfrm>
            <a:off x="720000" y="539400"/>
            <a:ext cx="7704000" cy="478200"/>
          </a:xfrm>
          <a:prstGeom prst="rect">
            <a:avLst/>
          </a:prstGeom>
        </p:spPr>
        <p:txBody>
          <a:bodyPr anchorCtr="0" anchor="ctr" bIns="91425" lIns="91425" spcFirstLastPara="1" rIns="91425" wrap="square" tIns="91425">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p:txBody>
      </p:sp>
      <p:cxnSp>
        <p:nvCxnSpPr>
          <p:cNvPr id="49" name="Google Shape;49;p6"/>
          <p:cNvCxnSpPr/>
          <p:nvPr/>
        </p:nvCxnSpPr>
        <p:spPr>
          <a:xfrm>
            <a:off x="3280474" y="4893038"/>
            <a:ext cx="6633900" cy="0"/>
          </a:xfrm>
          <a:prstGeom prst="straightConnector1">
            <a:avLst/>
          </a:prstGeom>
          <a:noFill/>
          <a:ln cap="flat" cmpd="sng" w="28575">
            <a:solidFill>
              <a:srgbClr val="302926"/>
            </a:solidFill>
            <a:prstDash val="solid"/>
            <a:round/>
            <a:headEnd len="med" w="med" type="none"/>
            <a:tailEnd len="med" w="med" type="none"/>
          </a:ln>
        </p:spPr>
      </p:cxn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50" name="Shape 50"/>
        <p:cNvGrpSpPr/>
        <p:nvPr/>
      </p:nvGrpSpPr>
      <p:grpSpPr>
        <a:xfrm>
          <a:off x="0" y="0"/>
          <a:ext cx="0" cy="0"/>
          <a:chOff x="0" y="0"/>
          <a:chExt cx="0" cy="0"/>
        </a:xfrm>
      </p:grpSpPr>
      <p:pic>
        <p:nvPicPr>
          <p:cNvPr id="51" name="Google Shape;51;p7"/>
          <p:cNvPicPr preferRelativeResize="0"/>
          <p:nvPr/>
        </p:nvPicPr>
        <p:blipFill rotWithShape="1">
          <a:blip r:embed="rId2">
            <a:alphaModFix/>
          </a:blip>
          <a:srcRect b="5804" l="4838" r="4892" t="6383"/>
          <a:stretch/>
        </p:blipFill>
        <p:spPr>
          <a:xfrm>
            <a:off x="0" y="0"/>
            <a:ext cx="9144003" cy="5143500"/>
          </a:xfrm>
          <a:prstGeom prst="rect">
            <a:avLst/>
          </a:prstGeom>
          <a:noFill/>
          <a:ln>
            <a:noFill/>
          </a:ln>
        </p:spPr>
      </p:pic>
      <p:cxnSp>
        <p:nvCxnSpPr>
          <p:cNvPr id="52" name="Google Shape;52;p7"/>
          <p:cNvCxnSpPr/>
          <p:nvPr/>
        </p:nvCxnSpPr>
        <p:spPr>
          <a:xfrm rot="10800000">
            <a:off x="-95435" y="250463"/>
            <a:ext cx="4600200" cy="0"/>
          </a:xfrm>
          <a:prstGeom prst="straightConnector1">
            <a:avLst/>
          </a:prstGeom>
          <a:noFill/>
          <a:ln cap="flat" cmpd="sng" w="28575">
            <a:solidFill>
              <a:schemeClr val="dk1"/>
            </a:solidFill>
            <a:prstDash val="solid"/>
            <a:round/>
            <a:headEnd len="med" w="med" type="none"/>
            <a:tailEnd len="med" w="med" type="none"/>
          </a:ln>
        </p:spPr>
      </p:cxnSp>
      <p:cxnSp>
        <p:nvCxnSpPr>
          <p:cNvPr id="53" name="Google Shape;53;p7"/>
          <p:cNvCxnSpPr/>
          <p:nvPr/>
        </p:nvCxnSpPr>
        <p:spPr>
          <a:xfrm rot="10800000">
            <a:off x="-95400" y="388892"/>
            <a:ext cx="1241700" cy="0"/>
          </a:xfrm>
          <a:prstGeom prst="straightConnector1">
            <a:avLst/>
          </a:prstGeom>
          <a:noFill/>
          <a:ln cap="flat" cmpd="sng" w="28575">
            <a:solidFill>
              <a:schemeClr val="dk1"/>
            </a:solidFill>
            <a:prstDash val="solid"/>
            <a:round/>
            <a:headEnd len="med" w="med" type="none"/>
            <a:tailEnd len="med" w="med" type="none"/>
          </a:ln>
        </p:spPr>
      </p:cxnSp>
      <p:sp>
        <p:nvSpPr>
          <p:cNvPr id="54" name="Google Shape;54;p7"/>
          <p:cNvSpPr txBox="1"/>
          <p:nvPr>
            <p:ph idx="1" type="body"/>
          </p:nvPr>
        </p:nvSpPr>
        <p:spPr>
          <a:xfrm>
            <a:off x="720000" y="1670525"/>
            <a:ext cx="4294800" cy="2616600"/>
          </a:xfrm>
          <a:prstGeom prst="rect">
            <a:avLst/>
          </a:prstGeom>
        </p:spPr>
        <p:txBody>
          <a:bodyPr anchorCtr="0" anchor="t" bIns="91425" lIns="91425" spcFirstLastPara="1" rIns="91425" wrap="square" tIns="91425">
            <a:noAutofit/>
          </a:bodyPr>
          <a:lstStyle>
            <a:lvl1pPr indent="-292100" lvl="0" marL="457200" rtl="0">
              <a:lnSpc>
                <a:spcPct val="100000"/>
              </a:lnSpc>
              <a:spcBef>
                <a:spcPts val="0"/>
              </a:spcBef>
              <a:spcAft>
                <a:spcPts val="0"/>
              </a:spcAft>
              <a:buSzPts val="1000"/>
              <a:buChar char="●"/>
              <a:defRPr sz="1600">
                <a:solidFill>
                  <a:srgbClr val="434343"/>
                </a:solidFill>
              </a:defRPr>
            </a:lvl1pPr>
            <a:lvl2pPr indent="-317500" lvl="1" marL="914400" rtl="0">
              <a:lnSpc>
                <a:spcPct val="115000"/>
              </a:lnSpc>
              <a:spcBef>
                <a:spcPts val="0"/>
              </a:spcBef>
              <a:spcAft>
                <a:spcPts val="0"/>
              </a:spcAft>
              <a:buSzPts val="1400"/>
              <a:buChar char="○"/>
              <a:defRPr>
                <a:solidFill>
                  <a:srgbClr val="434343"/>
                </a:solidFill>
              </a:defRPr>
            </a:lvl2pPr>
            <a:lvl3pPr indent="-317500" lvl="2" marL="1371600" rtl="0">
              <a:lnSpc>
                <a:spcPct val="115000"/>
              </a:lnSpc>
              <a:spcBef>
                <a:spcPts val="1600"/>
              </a:spcBef>
              <a:spcAft>
                <a:spcPts val="0"/>
              </a:spcAft>
              <a:buSzPts val="1400"/>
              <a:buChar char="■"/>
              <a:defRPr>
                <a:solidFill>
                  <a:srgbClr val="434343"/>
                </a:solidFill>
              </a:defRPr>
            </a:lvl3pPr>
            <a:lvl4pPr indent="-317500" lvl="3" marL="1828800" rtl="0">
              <a:lnSpc>
                <a:spcPct val="115000"/>
              </a:lnSpc>
              <a:spcBef>
                <a:spcPts val="1600"/>
              </a:spcBef>
              <a:spcAft>
                <a:spcPts val="0"/>
              </a:spcAft>
              <a:buSzPts val="1400"/>
              <a:buChar char="●"/>
              <a:defRPr>
                <a:solidFill>
                  <a:srgbClr val="434343"/>
                </a:solidFill>
              </a:defRPr>
            </a:lvl4pPr>
            <a:lvl5pPr indent="-317500" lvl="4" marL="2286000" rtl="0">
              <a:lnSpc>
                <a:spcPct val="115000"/>
              </a:lnSpc>
              <a:spcBef>
                <a:spcPts val="1600"/>
              </a:spcBef>
              <a:spcAft>
                <a:spcPts val="0"/>
              </a:spcAft>
              <a:buSzPts val="1400"/>
              <a:buChar char="○"/>
              <a:defRPr>
                <a:solidFill>
                  <a:srgbClr val="434343"/>
                </a:solidFill>
              </a:defRPr>
            </a:lvl5pPr>
            <a:lvl6pPr indent="-317500" lvl="5" marL="2743200" rtl="0">
              <a:lnSpc>
                <a:spcPct val="115000"/>
              </a:lnSpc>
              <a:spcBef>
                <a:spcPts val="1600"/>
              </a:spcBef>
              <a:spcAft>
                <a:spcPts val="0"/>
              </a:spcAft>
              <a:buSzPts val="1400"/>
              <a:buChar char="■"/>
              <a:defRPr>
                <a:solidFill>
                  <a:srgbClr val="434343"/>
                </a:solidFill>
              </a:defRPr>
            </a:lvl6pPr>
            <a:lvl7pPr indent="-317500" lvl="6" marL="3200400" rtl="0">
              <a:lnSpc>
                <a:spcPct val="115000"/>
              </a:lnSpc>
              <a:spcBef>
                <a:spcPts val="1600"/>
              </a:spcBef>
              <a:spcAft>
                <a:spcPts val="0"/>
              </a:spcAft>
              <a:buSzPts val="1400"/>
              <a:buChar char="●"/>
              <a:defRPr>
                <a:solidFill>
                  <a:srgbClr val="434343"/>
                </a:solidFill>
              </a:defRPr>
            </a:lvl7pPr>
            <a:lvl8pPr indent="-317500" lvl="7" marL="3657600" rtl="0">
              <a:lnSpc>
                <a:spcPct val="115000"/>
              </a:lnSpc>
              <a:spcBef>
                <a:spcPts val="1600"/>
              </a:spcBef>
              <a:spcAft>
                <a:spcPts val="0"/>
              </a:spcAft>
              <a:buSzPts val="1400"/>
              <a:buChar char="○"/>
              <a:defRPr>
                <a:solidFill>
                  <a:srgbClr val="434343"/>
                </a:solidFill>
              </a:defRPr>
            </a:lvl8pPr>
            <a:lvl9pPr indent="-317500" lvl="8" marL="4114800" rtl="0">
              <a:lnSpc>
                <a:spcPct val="115000"/>
              </a:lnSpc>
              <a:spcBef>
                <a:spcPts val="1600"/>
              </a:spcBef>
              <a:spcAft>
                <a:spcPts val="1600"/>
              </a:spcAft>
              <a:buSzPts val="1400"/>
              <a:buChar char="■"/>
              <a:defRPr>
                <a:solidFill>
                  <a:srgbClr val="434343"/>
                </a:solidFill>
              </a:defRPr>
            </a:lvl9pPr>
          </a:lstStyle>
          <a:p/>
        </p:txBody>
      </p:sp>
      <p:sp>
        <p:nvSpPr>
          <p:cNvPr id="55" name="Google Shape;55;p7"/>
          <p:cNvSpPr txBox="1"/>
          <p:nvPr>
            <p:ph type="title"/>
          </p:nvPr>
        </p:nvSpPr>
        <p:spPr>
          <a:xfrm>
            <a:off x="720000" y="779525"/>
            <a:ext cx="4294800" cy="891000"/>
          </a:xfrm>
          <a:prstGeom prst="rect">
            <a:avLst/>
          </a:prstGeom>
        </p:spPr>
        <p:txBody>
          <a:bodyPr anchorCtr="0" anchor="t" bIns="91425" lIns="91425" spcFirstLastPara="1" rIns="91425" wrap="square" tIns="91425">
            <a:noAutofit/>
          </a:bodyPr>
          <a:lstStyle>
            <a:lvl1pPr lvl="0" rtl="0">
              <a:spcBef>
                <a:spcPts val="0"/>
              </a:spcBef>
              <a:spcAft>
                <a:spcPts val="0"/>
              </a:spcAft>
              <a:buSzPts val="3500"/>
              <a:buNone/>
              <a:defRPr sz="4800"/>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p:txBody>
      </p:sp>
      <p:cxnSp>
        <p:nvCxnSpPr>
          <p:cNvPr id="56" name="Google Shape;56;p7"/>
          <p:cNvCxnSpPr/>
          <p:nvPr/>
        </p:nvCxnSpPr>
        <p:spPr>
          <a:xfrm>
            <a:off x="3280474" y="4893038"/>
            <a:ext cx="6633900" cy="0"/>
          </a:xfrm>
          <a:prstGeom prst="straightConnector1">
            <a:avLst/>
          </a:prstGeom>
          <a:noFill/>
          <a:ln cap="flat" cmpd="sng" w="28575">
            <a:solidFill>
              <a:srgbClr val="302926"/>
            </a:solidFill>
            <a:prstDash val="solid"/>
            <a:round/>
            <a:headEnd len="med" w="med" type="none"/>
            <a:tailEnd len="med" w="med" type="none"/>
          </a:ln>
        </p:spPr>
      </p:cxn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57" name="Shape 57"/>
        <p:cNvGrpSpPr/>
        <p:nvPr/>
      </p:nvGrpSpPr>
      <p:grpSpPr>
        <a:xfrm>
          <a:off x="0" y="0"/>
          <a:ext cx="0" cy="0"/>
          <a:chOff x="0" y="0"/>
          <a:chExt cx="0" cy="0"/>
        </a:xfrm>
      </p:grpSpPr>
      <p:pic>
        <p:nvPicPr>
          <p:cNvPr id="58" name="Google Shape;58;p8"/>
          <p:cNvPicPr preferRelativeResize="0"/>
          <p:nvPr/>
        </p:nvPicPr>
        <p:blipFill rotWithShape="1">
          <a:blip r:embed="rId2">
            <a:alphaModFix/>
          </a:blip>
          <a:srcRect b="5804" l="4838" r="4892" t="6383"/>
          <a:stretch/>
        </p:blipFill>
        <p:spPr>
          <a:xfrm>
            <a:off x="0" y="0"/>
            <a:ext cx="9144003" cy="5143500"/>
          </a:xfrm>
          <a:prstGeom prst="rect">
            <a:avLst/>
          </a:prstGeom>
          <a:noFill/>
          <a:ln>
            <a:noFill/>
          </a:ln>
        </p:spPr>
      </p:pic>
      <p:cxnSp>
        <p:nvCxnSpPr>
          <p:cNvPr id="59" name="Google Shape;59;p8"/>
          <p:cNvCxnSpPr/>
          <p:nvPr/>
        </p:nvCxnSpPr>
        <p:spPr>
          <a:xfrm rot="10800000">
            <a:off x="-95435" y="250463"/>
            <a:ext cx="4600200" cy="0"/>
          </a:xfrm>
          <a:prstGeom prst="straightConnector1">
            <a:avLst/>
          </a:prstGeom>
          <a:noFill/>
          <a:ln cap="flat" cmpd="sng" w="28575">
            <a:solidFill>
              <a:schemeClr val="dk1"/>
            </a:solidFill>
            <a:prstDash val="solid"/>
            <a:round/>
            <a:headEnd len="med" w="med" type="none"/>
            <a:tailEnd len="med" w="med" type="none"/>
          </a:ln>
        </p:spPr>
      </p:cxnSp>
      <p:cxnSp>
        <p:nvCxnSpPr>
          <p:cNvPr id="60" name="Google Shape;60;p8"/>
          <p:cNvCxnSpPr/>
          <p:nvPr/>
        </p:nvCxnSpPr>
        <p:spPr>
          <a:xfrm rot="10800000">
            <a:off x="-95400" y="388892"/>
            <a:ext cx="1241700" cy="0"/>
          </a:xfrm>
          <a:prstGeom prst="straightConnector1">
            <a:avLst/>
          </a:prstGeom>
          <a:noFill/>
          <a:ln cap="flat" cmpd="sng" w="28575">
            <a:solidFill>
              <a:schemeClr val="dk1"/>
            </a:solidFill>
            <a:prstDash val="solid"/>
            <a:round/>
            <a:headEnd len="med" w="med" type="none"/>
            <a:tailEnd len="med" w="med" type="none"/>
          </a:ln>
        </p:spPr>
      </p:cxnSp>
      <p:sp>
        <p:nvSpPr>
          <p:cNvPr id="61" name="Google Shape;61;p8"/>
          <p:cNvSpPr txBox="1"/>
          <p:nvPr>
            <p:ph type="title"/>
          </p:nvPr>
        </p:nvSpPr>
        <p:spPr>
          <a:xfrm>
            <a:off x="1740475" y="1307100"/>
            <a:ext cx="5663100" cy="2529300"/>
          </a:xfrm>
          <a:prstGeom prst="rect">
            <a:avLst/>
          </a:prstGeom>
        </p:spPr>
        <p:txBody>
          <a:bodyPr anchorCtr="0" anchor="ctr" bIns="91425" lIns="91425" spcFirstLastPara="1" rIns="91425" wrap="square" tIns="91425">
            <a:noAutofit/>
          </a:bodyPr>
          <a:lstStyle>
            <a:lvl1pPr lvl="0" algn="ctr">
              <a:lnSpc>
                <a:spcPct val="80000"/>
              </a:lnSpc>
              <a:spcBef>
                <a:spcPts val="0"/>
              </a:spcBef>
              <a:spcAft>
                <a:spcPts val="0"/>
              </a:spcAft>
              <a:buSzPts val="4800"/>
              <a:buNone/>
              <a:defRPr sz="84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cxnSp>
        <p:nvCxnSpPr>
          <p:cNvPr id="62" name="Google Shape;62;p8"/>
          <p:cNvCxnSpPr/>
          <p:nvPr/>
        </p:nvCxnSpPr>
        <p:spPr>
          <a:xfrm>
            <a:off x="3280474" y="4893038"/>
            <a:ext cx="6633900" cy="0"/>
          </a:xfrm>
          <a:prstGeom prst="straightConnector1">
            <a:avLst/>
          </a:prstGeom>
          <a:noFill/>
          <a:ln cap="flat" cmpd="sng" w="28575">
            <a:solidFill>
              <a:srgbClr val="302926"/>
            </a:solidFill>
            <a:prstDash val="solid"/>
            <a:round/>
            <a:headEnd len="med" w="med" type="none"/>
            <a:tailEnd len="med" w="med" type="none"/>
          </a:ln>
        </p:spPr>
      </p:cxn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63" name="Shape 63"/>
        <p:cNvGrpSpPr/>
        <p:nvPr/>
      </p:nvGrpSpPr>
      <p:grpSpPr>
        <a:xfrm>
          <a:off x="0" y="0"/>
          <a:ext cx="0" cy="0"/>
          <a:chOff x="0" y="0"/>
          <a:chExt cx="0" cy="0"/>
        </a:xfrm>
      </p:grpSpPr>
      <p:pic>
        <p:nvPicPr>
          <p:cNvPr id="64" name="Google Shape;64;p9"/>
          <p:cNvPicPr preferRelativeResize="0"/>
          <p:nvPr/>
        </p:nvPicPr>
        <p:blipFill rotWithShape="1">
          <a:blip r:embed="rId2">
            <a:alphaModFix/>
          </a:blip>
          <a:srcRect b="5804" l="4838" r="4892" t="6383"/>
          <a:stretch/>
        </p:blipFill>
        <p:spPr>
          <a:xfrm>
            <a:off x="0" y="0"/>
            <a:ext cx="9144003" cy="5143500"/>
          </a:xfrm>
          <a:prstGeom prst="rect">
            <a:avLst/>
          </a:prstGeom>
          <a:noFill/>
          <a:ln>
            <a:noFill/>
          </a:ln>
        </p:spPr>
      </p:pic>
      <p:cxnSp>
        <p:nvCxnSpPr>
          <p:cNvPr id="65" name="Google Shape;65;p9"/>
          <p:cNvCxnSpPr/>
          <p:nvPr/>
        </p:nvCxnSpPr>
        <p:spPr>
          <a:xfrm rot="10800000">
            <a:off x="-95435" y="250463"/>
            <a:ext cx="4600200" cy="0"/>
          </a:xfrm>
          <a:prstGeom prst="straightConnector1">
            <a:avLst/>
          </a:prstGeom>
          <a:noFill/>
          <a:ln cap="flat" cmpd="sng" w="28575">
            <a:solidFill>
              <a:schemeClr val="dk1"/>
            </a:solidFill>
            <a:prstDash val="solid"/>
            <a:round/>
            <a:headEnd len="med" w="med" type="none"/>
            <a:tailEnd len="med" w="med" type="none"/>
          </a:ln>
        </p:spPr>
      </p:cxnSp>
      <p:cxnSp>
        <p:nvCxnSpPr>
          <p:cNvPr id="66" name="Google Shape;66;p9"/>
          <p:cNvCxnSpPr/>
          <p:nvPr/>
        </p:nvCxnSpPr>
        <p:spPr>
          <a:xfrm rot="10800000">
            <a:off x="-95400" y="388892"/>
            <a:ext cx="1241700" cy="0"/>
          </a:xfrm>
          <a:prstGeom prst="straightConnector1">
            <a:avLst/>
          </a:prstGeom>
          <a:noFill/>
          <a:ln cap="flat" cmpd="sng" w="28575">
            <a:solidFill>
              <a:schemeClr val="dk1"/>
            </a:solidFill>
            <a:prstDash val="solid"/>
            <a:round/>
            <a:headEnd len="med" w="med" type="none"/>
            <a:tailEnd len="med" w="med" type="none"/>
          </a:ln>
        </p:spPr>
      </p:cxnSp>
      <p:sp>
        <p:nvSpPr>
          <p:cNvPr id="67" name="Google Shape;67;p9"/>
          <p:cNvSpPr txBox="1"/>
          <p:nvPr>
            <p:ph type="title"/>
          </p:nvPr>
        </p:nvSpPr>
        <p:spPr>
          <a:xfrm>
            <a:off x="752850" y="1240200"/>
            <a:ext cx="4581600" cy="8418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3600"/>
              <a:buNone/>
              <a:defRPr sz="4500"/>
            </a:lvl1pPr>
            <a:lvl2pPr lvl="1" rtl="0" algn="ctr">
              <a:spcBef>
                <a:spcPts val="0"/>
              </a:spcBef>
              <a:spcAft>
                <a:spcPts val="0"/>
              </a:spcAft>
              <a:buSzPts val="3600"/>
              <a:buNone/>
              <a:defRPr sz="3600"/>
            </a:lvl2pPr>
            <a:lvl3pPr lvl="2" rtl="0" algn="ctr">
              <a:spcBef>
                <a:spcPts val="0"/>
              </a:spcBef>
              <a:spcAft>
                <a:spcPts val="0"/>
              </a:spcAft>
              <a:buSzPts val="3600"/>
              <a:buNone/>
              <a:defRPr sz="3600"/>
            </a:lvl3pPr>
            <a:lvl4pPr lvl="3" rtl="0" algn="ctr">
              <a:spcBef>
                <a:spcPts val="0"/>
              </a:spcBef>
              <a:spcAft>
                <a:spcPts val="0"/>
              </a:spcAft>
              <a:buSzPts val="3600"/>
              <a:buNone/>
              <a:defRPr sz="3600"/>
            </a:lvl4pPr>
            <a:lvl5pPr lvl="4" rtl="0" algn="ctr">
              <a:spcBef>
                <a:spcPts val="0"/>
              </a:spcBef>
              <a:spcAft>
                <a:spcPts val="0"/>
              </a:spcAft>
              <a:buSzPts val="3600"/>
              <a:buNone/>
              <a:defRPr sz="3600"/>
            </a:lvl5pPr>
            <a:lvl6pPr lvl="5" rtl="0" algn="ctr">
              <a:spcBef>
                <a:spcPts val="0"/>
              </a:spcBef>
              <a:spcAft>
                <a:spcPts val="0"/>
              </a:spcAft>
              <a:buSzPts val="3600"/>
              <a:buNone/>
              <a:defRPr sz="3600"/>
            </a:lvl6pPr>
            <a:lvl7pPr lvl="6" rtl="0" algn="ctr">
              <a:spcBef>
                <a:spcPts val="0"/>
              </a:spcBef>
              <a:spcAft>
                <a:spcPts val="0"/>
              </a:spcAft>
              <a:buSzPts val="3600"/>
              <a:buNone/>
              <a:defRPr sz="3600"/>
            </a:lvl7pPr>
            <a:lvl8pPr lvl="7" rtl="0" algn="ctr">
              <a:spcBef>
                <a:spcPts val="0"/>
              </a:spcBef>
              <a:spcAft>
                <a:spcPts val="0"/>
              </a:spcAft>
              <a:buSzPts val="3600"/>
              <a:buNone/>
              <a:defRPr sz="3600"/>
            </a:lvl8pPr>
            <a:lvl9pPr lvl="8" rtl="0" algn="ctr">
              <a:spcBef>
                <a:spcPts val="0"/>
              </a:spcBef>
              <a:spcAft>
                <a:spcPts val="0"/>
              </a:spcAft>
              <a:buSzPts val="3600"/>
              <a:buNone/>
              <a:defRPr sz="3600"/>
            </a:lvl9pPr>
          </a:lstStyle>
          <a:p/>
        </p:txBody>
      </p:sp>
      <p:sp>
        <p:nvSpPr>
          <p:cNvPr id="68" name="Google Shape;68;p9"/>
          <p:cNvSpPr txBox="1"/>
          <p:nvPr>
            <p:ph idx="1" type="subTitle"/>
          </p:nvPr>
        </p:nvSpPr>
        <p:spPr>
          <a:xfrm>
            <a:off x="713088" y="2342650"/>
            <a:ext cx="4661100" cy="16818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800"/>
            </a:lvl1pPr>
            <a:lvl2pPr lvl="1" rtl="0" algn="ctr">
              <a:lnSpc>
                <a:spcPct val="100000"/>
              </a:lnSpc>
              <a:spcBef>
                <a:spcPts val="0"/>
              </a:spcBef>
              <a:spcAft>
                <a:spcPts val="0"/>
              </a:spcAft>
              <a:buSzPts val="1400"/>
              <a:buNone/>
              <a:defRPr/>
            </a:lvl2pPr>
            <a:lvl3pPr lvl="2" rtl="0" algn="ctr">
              <a:lnSpc>
                <a:spcPct val="100000"/>
              </a:lnSpc>
              <a:spcBef>
                <a:spcPts val="1600"/>
              </a:spcBef>
              <a:spcAft>
                <a:spcPts val="0"/>
              </a:spcAft>
              <a:buSzPts val="1400"/>
              <a:buNone/>
              <a:defRPr/>
            </a:lvl3pPr>
            <a:lvl4pPr lvl="3" rtl="0" algn="ctr">
              <a:lnSpc>
                <a:spcPct val="100000"/>
              </a:lnSpc>
              <a:spcBef>
                <a:spcPts val="1600"/>
              </a:spcBef>
              <a:spcAft>
                <a:spcPts val="0"/>
              </a:spcAft>
              <a:buSzPts val="1400"/>
              <a:buNone/>
              <a:defRPr/>
            </a:lvl4pPr>
            <a:lvl5pPr lvl="4" rtl="0" algn="ctr">
              <a:lnSpc>
                <a:spcPct val="100000"/>
              </a:lnSpc>
              <a:spcBef>
                <a:spcPts val="1600"/>
              </a:spcBef>
              <a:spcAft>
                <a:spcPts val="0"/>
              </a:spcAft>
              <a:buSzPts val="1400"/>
              <a:buNone/>
              <a:defRPr/>
            </a:lvl5pPr>
            <a:lvl6pPr lvl="5" rtl="0" algn="ctr">
              <a:lnSpc>
                <a:spcPct val="100000"/>
              </a:lnSpc>
              <a:spcBef>
                <a:spcPts val="1600"/>
              </a:spcBef>
              <a:spcAft>
                <a:spcPts val="0"/>
              </a:spcAft>
              <a:buSzPts val="1400"/>
              <a:buNone/>
              <a:defRPr/>
            </a:lvl6pPr>
            <a:lvl7pPr lvl="6" rtl="0" algn="ctr">
              <a:lnSpc>
                <a:spcPct val="100000"/>
              </a:lnSpc>
              <a:spcBef>
                <a:spcPts val="1600"/>
              </a:spcBef>
              <a:spcAft>
                <a:spcPts val="0"/>
              </a:spcAft>
              <a:buSzPts val="1400"/>
              <a:buNone/>
              <a:defRPr/>
            </a:lvl7pPr>
            <a:lvl8pPr lvl="7" rtl="0" algn="ctr">
              <a:lnSpc>
                <a:spcPct val="100000"/>
              </a:lnSpc>
              <a:spcBef>
                <a:spcPts val="1600"/>
              </a:spcBef>
              <a:spcAft>
                <a:spcPts val="0"/>
              </a:spcAft>
              <a:buSzPts val="1400"/>
              <a:buNone/>
              <a:defRPr/>
            </a:lvl8pPr>
            <a:lvl9pPr lvl="8" rtl="0" algn="ctr">
              <a:lnSpc>
                <a:spcPct val="100000"/>
              </a:lnSpc>
              <a:spcBef>
                <a:spcPts val="1600"/>
              </a:spcBef>
              <a:spcAft>
                <a:spcPts val="1600"/>
              </a:spcAft>
              <a:buSzPts val="1400"/>
              <a:buNone/>
              <a:defRPr/>
            </a:lvl9pPr>
          </a:lstStyle>
          <a:p/>
        </p:txBody>
      </p:sp>
      <p:cxnSp>
        <p:nvCxnSpPr>
          <p:cNvPr id="69" name="Google Shape;69;p9"/>
          <p:cNvCxnSpPr/>
          <p:nvPr/>
        </p:nvCxnSpPr>
        <p:spPr>
          <a:xfrm>
            <a:off x="3280474" y="4893038"/>
            <a:ext cx="6633900" cy="0"/>
          </a:xfrm>
          <a:prstGeom prst="straightConnector1">
            <a:avLst/>
          </a:prstGeom>
          <a:noFill/>
          <a:ln cap="flat" cmpd="sng" w="28575">
            <a:solidFill>
              <a:srgbClr val="302926"/>
            </a:solidFill>
            <a:prstDash val="solid"/>
            <a:round/>
            <a:headEnd len="med" w="med" type="none"/>
            <a:tailEnd len="med" w="med" type="none"/>
          </a:ln>
        </p:spPr>
      </p:cxn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70" name="Shape 70"/>
        <p:cNvGrpSpPr/>
        <p:nvPr/>
      </p:nvGrpSpPr>
      <p:grpSpPr>
        <a:xfrm>
          <a:off x="0" y="0"/>
          <a:ext cx="0" cy="0"/>
          <a:chOff x="0" y="0"/>
          <a:chExt cx="0" cy="0"/>
        </a:xfrm>
      </p:grpSpPr>
      <p:pic>
        <p:nvPicPr>
          <p:cNvPr id="71" name="Google Shape;71;p10"/>
          <p:cNvPicPr preferRelativeResize="0"/>
          <p:nvPr/>
        </p:nvPicPr>
        <p:blipFill rotWithShape="1">
          <a:blip r:embed="rId2">
            <a:alphaModFix/>
          </a:blip>
          <a:srcRect b="5804" l="4838" r="4892" t="6383"/>
          <a:stretch/>
        </p:blipFill>
        <p:spPr>
          <a:xfrm>
            <a:off x="0" y="0"/>
            <a:ext cx="9144003" cy="5143500"/>
          </a:xfrm>
          <a:prstGeom prst="rect">
            <a:avLst/>
          </a:prstGeom>
          <a:noFill/>
          <a:ln>
            <a:noFill/>
          </a:ln>
        </p:spPr>
      </p:pic>
      <p:cxnSp>
        <p:nvCxnSpPr>
          <p:cNvPr id="72" name="Google Shape;72;p10"/>
          <p:cNvCxnSpPr/>
          <p:nvPr/>
        </p:nvCxnSpPr>
        <p:spPr>
          <a:xfrm rot="10800000">
            <a:off x="-95435" y="250463"/>
            <a:ext cx="4600200" cy="0"/>
          </a:xfrm>
          <a:prstGeom prst="straightConnector1">
            <a:avLst/>
          </a:prstGeom>
          <a:noFill/>
          <a:ln cap="flat" cmpd="sng" w="28575">
            <a:solidFill>
              <a:schemeClr val="dk1"/>
            </a:solidFill>
            <a:prstDash val="solid"/>
            <a:round/>
            <a:headEnd len="med" w="med" type="none"/>
            <a:tailEnd len="med" w="med" type="none"/>
          </a:ln>
        </p:spPr>
      </p:cxnSp>
      <p:cxnSp>
        <p:nvCxnSpPr>
          <p:cNvPr id="73" name="Google Shape;73;p10"/>
          <p:cNvCxnSpPr/>
          <p:nvPr/>
        </p:nvCxnSpPr>
        <p:spPr>
          <a:xfrm rot="10800000">
            <a:off x="-95400" y="388892"/>
            <a:ext cx="1241700" cy="0"/>
          </a:xfrm>
          <a:prstGeom prst="straightConnector1">
            <a:avLst/>
          </a:prstGeom>
          <a:noFill/>
          <a:ln cap="flat" cmpd="sng" w="28575">
            <a:solidFill>
              <a:schemeClr val="dk1"/>
            </a:solidFill>
            <a:prstDash val="solid"/>
            <a:round/>
            <a:headEnd len="med" w="med" type="none"/>
            <a:tailEnd len="med" w="med" type="none"/>
          </a:ln>
        </p:spPr>
      </p:cxnSp>
      <p:sp>
        <p:nvSpPr>
          <p:cNvPr id="74" name="Google Shape;74;p10"/>
          <p:cNvSpPr txBox="1"/>
          <p:nvPr>
            <p:ph type="title"/>
          </p:nvPr>
        </p:nvSpPr>
        <p:spPr>
          <a:xfrm>
            <a:off x="3778800" y="1172425"/>
            <a:ext cx="4652100" cy="10350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3500"/>
              <a:buNone/>
              <a:defRPr/>
            </a:lvl1pPr>
            <a:lvl2pPr lvl="1" rtl="0" algn="ctr">
              <a:spcBef>
                <a:spcPts val="0"/>
              </a:spcBef>
              <a:spcAft>
                <a:spcPts val="0"/>
              </a:spcAft>
              <a:buSzPts val="3500"/>
              <a:buNone/>
              <a:defRPr/>
            </a:lvl2pPr>
            <a:lvl3pPr lvl="2" rtl="0" algn="ctr">
              <a:spcBef>
                <a:spcPts val="0"/>
              </a:spcBef>
              <a:spcAft>
                <a:spcPts val="0"/>
              </a:spcAft>
              <a:buSzPts val="3500"/>
              <a:buNone/>
              <a:defRPr/>
            </a:lvl3pPr>
            <a:lvl4pPr lvl="3" rtl="0" algn="ctr">
              <a:spcBef>
                <a:spcPts val="0"/>
              </a:spcBef>
              <a:spcAft>
                <a:spcPts val="0"/>
              </a:spcAft>
              <a:buSzPts val="3500"/>
              <a:buNone/>
              <a:defRPr/>
            </a:lvl4pPr>
            <a:lvl5pPr lvl="4" rtl="0" algn="ctr">
              <a:spcBef>
                <a:spcPts val="0"/>
              </a:spcBef>
              <a:spcAft>
                <a:spcPts val="0"/>
              </a:spcAft>
              <a:buSzPts val="3500"/>
              <a:buNone/>
              <a:defRPr/>
            </a:lvl5pPr>
            <a:lvl6pPr lvl="5" rtl="0" algn="ctr">
              <a:spcBef>
                <a:spcPts val="0"/>
              </a:spcBef>
              <a:spcAft>
                <a:spcPts val="0"/>
              </a:spcAft>
              <a:buSzPts val="3500"/>
              <a:buNone/>
              <a:defRPr/>
            </a:lvl6pPr>
            <a:lvl7pPr lvl="6" rtl="0" algn="ctr">
              <a:spcBef>
                <a:spcPts val="0"/>
              </a:spcBef>
              <a:spcAft>
                <a:spcPts val="0"/>
              </a:spcAft>
              <a:buSzPts val="3500"/>
              <a:buNone/>
              <a:defRPr/>
            </a:lvl7pPr>
            <a:lvl8pPr lvl="7" rtl="0" algn="ctr">
              <a:spcBef>
                <a:spcPts val="0"/>
              </a:spcBef>
              <a:spcAft>
                <a:spcPts val="0"/>
              </a:spcAft>
              <a:buSzPts val="3500"/>
              <a:buNone/>
              <a:defRPr/>
            </a:lvl8pPr>
            <a:lvl9pPr lvl="8" rtl="0" algn="ctr">
              <a:spcBef>
                <a:spcPts val="0"/>
              </a:spcBef>
              <a:spcAft>
                <a:spcPts val="0"/>
              </a:spcAft>
              <a:buSzPts val="3500"/>
              <a:buNone/>
              <a:defRPr/>
            </a:lvl9pPr>
          </a:lstStyle>
          <a:p/>
        </p:txBody>
      </p:sp>
      <p:cxnSp>
        <p:nvCxnSpPr>
          <p:cNvPr id="75" name="Google Shape;75;p10"/>
          <p:cNvCxnSpPr/>
          <p:nvPr/>
        </p:nvCxnSpPr>
        <p:spPr>
          <a:xfrm>
            <a:off x="3280474" y="4893038"/>
            <a:ext cx="6633900" cy="0"/>
          </a:xfrm>
          <a:prstGeom prst="straightConnector1">
            <a:avLst/>
          </a:prstGeom>
          <a:noFill/>
          <a:ln cap="flat" cmpd="sng" w="28575">
            <a:solidFill>
              <a:srgbClr val="302926"/>
            </a:solidFill>
            <a:prstDash val="solid"/>
            <a:round/>
            <a:headEnd len="med" w="med" type="none"/>
            <a:tailEnd len="med" w="med" type="none"/>
          </a:ln>
        </p:spPr>
      </p:cxn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76" name="Shape 76"/>
        <p:cNvGrpSpPr/>
        <p:nvPr/>
      </p:nvGrpSpPr>
      <p:grpSpPr>
        <a:xfrm>
          <a:off x="0" y="0"/>
          <a:ext cx="0" cy="0"/>
          <a:chOff x="0" y="0"/>
          <a:chExt cx="0" cy="0"/>
        </a:xfrm>
      </p:grpSpPr>
      <p:pic>
        <p:nvPicPr>
          <p:cNvPr id="77" name="Google Shape;77;p11"/>
          <p:cNvPicPr preferRelativeResize="0"/>
          <p:nvPr/>
        </p:nvPicPr>
        <p:blipFill rotWithShape="1">
          <a:blip r:embed="rId2">
            <a:alphaModFix/>
          </a:blip>
          <a:srcRect b="5804" l="4838" r="4892" t="6383"/>
          <a:stretch/>
        </p:blipFill>
        <p:spPr>
          <a:xfrm>
            <a:off x="0" y="0"/>
            <a:ext cx="9144003" cy="5143500"/>
          </a:xfrm>
          <a:prstGeom prst="rect">
            <a:avLst/>
          </a:prstGeom>
          <a:noFill/>
          <a:ln>
            <a:noFill/>
          </a:ln>
        </p:spPr>
      </p:pic>
      <p:cxnSp>
        <p:nvCxnSpPr>
          <p:cNvPr id="78" name="Google Shape;78;p11"/>
          <p:cNvCxnSpPr/>
          <p:nvPr/>
        </p:nvCxnSpPr>
        <p:spPr>
          <a:xfrm rot="10800000">
            <a:off x="-95435" y="250463"/>
            <a:ext cx="4600200" cy="0"/>
          </a:xfrm>
          <a:prstGeom prst="straightConnector1">
            <a:avLst/>
          </a:prstGeom>
          <a:noFill/>
          <a:ln cap="flat" cmpd="sng" w="28575">
            <a:solidFill>
              <a:schemeClr val="dk1"/>
            </a:solidFill>
            <a:prstDash val="solid"/>
            <a:round/>
            <a:headEnd len="med" w="med" type="none"/>
            <a:tailEnd len="med" w="med" type="none"/>
          </a:ln>
        </p:spPr>
      </p:cxnSp>
      <p:cxnSp>
        <p:nvCxnSpPr>
          <p:cNvPr id="79" name="Google Shape;79;p11"/>
          <p:cNvCxnSpPr/>
          <p:nvPr/>
        </p:nvCxnSpPr>
        <p:spPr>
          <a:xfrm rot="10800000">
            <a:off x="-95400" y="388892"/>
            <a:ext cx="1241700" cy="0"/>
          </a:xfrm>
          <a:prstGeom prst="straightConnector1">
            <a:avLst/>
          </a:prstGeom>
          <a:noFill/>
          <a:ln cap="flat" cmpd="sng" w="28575">
            <a:solidFill>
              <a:schemeClr val="dk1"/>
            </a:solidFill>
            <a:prstDash val="solid"/>
            <a:round/>
            <a:headEnd len="med" w="med" type="none"/>
            <a:tailEnd len="med" w="med" type="none"/>
          </a:ln>
        </p:spPr>
      </p:cxnSp>
      <p:sp>
        <p:nvSpPr>
          <p:cNvPr id="80" name="Google Shape;80;p11"/>
          <p:cNvSpPr txBox="1"/>
          <p:nvPr>
            <p:ph hasCustomPrompt="1" type="title"/>
          </p:nvPr>
        </p:nvSpPr>
        <p:spPr>
          <a:xfrm>
            <a:off x="754700" y="1536650"/>
            <a:ext cx="7634700" cy="1801500"/>
          </a:xfrm>
          <a:prstGeom prst="rect">
            <a:avLst/>
          </a:prstGeom>
        </p:spPr>
        <p:txBody>
          <a:bodyPr anchorCtr="0" anchor="b" bIns="91425" lIns="91425" spcFirstLastPara="1" rIns="91425" wrap="square" tIns="91425">
            <a:noAutofit/>
          </a:bodyPr>
          <a:lstStyle>
            <a:lvl1pPr lvl="0" algn="ctr">
              <a:spcBef>
                <a:spcPts val="0"/>
              </a:spcBef>
              <a:spcAft>
                <a:spcPts val="0"/>
              </a:spcAft>
              <a:buSzPts val="9600"/>
              <a:buNone/>
              <a:defRPr sz="12900">
                <a:solidFill>
                  <a:srgbClr val="101122"/>
                </a:solidFill>
              </a:defRPr>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81" name="Google Shape;81;p11"/>
          <p:cNvSpPr txBox="1"/>
          <p:nvPr>
            <p:ph idx="1" type="subTitle"/>
          </p:nvPr>
        </p:nvSpPr>
        <p:spPr>
          <a:xfrm>
            <a:off x="1284000" y="3259075"/>
            <a:ext cx="6576000" cy="4971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600"/>
              <a:buNone/>
              <a:defRPr sz="1800"/>
            </a:lvl1pPr>
            <a:lvl2pPr lvl="1" rtl="0" algn="ctr">
              <a:lnSpc>
                <a:spcPct val="100000"/>
              </a:lnSpc>
              <a:spcBef>
                <a:spcPts val="0"/>
              </a:spcBef>
              <a:spcAft>
                <a:spcPts val="0"/>
              </a:spcAft>
              <a:buSzPts val="1600"/>
              <a:buNone/>
              <a:defRPr sz="1600"/>
            </a:lvl2pPr>
            <a:lvl3pPr lvl="2" rtl="0" algn="ctr">
              <a:lnSpc>
                <a:spcPct val="100000"/>
              </a:lnSpc>
              <a:spcBef>
                <a:spcPts val="1600"/>
              </a:spcBef>
              <a:spcAft>
                <a:spcPts val="0"/>
              </a:spcAft>
              <a:buSzPts val="1600"/>
              <a:buNone/>
              <a:defRPr sz="1600"/>
            </a:lvl3pPr>
            <a:lvl4pPr lvl="3" rtl="0" algn="ctr">
              <a:lnSpc>
                <a:spcPct val="100000"/>
              </a:lnSpc>
              <a:spcBef>
                <a:spcPts val="1600"/>
              </a:spcBef>
              <a:spcAft>
                <a:spcPts val="0"/>
              </a:spcAft>
              <a:buSzPts val="1600"/>
              <a:buNone/>
              <a:defRPr sz="1600"/>
            </a:lvl4pPr>
            <a:lvl5pPr lvl="4" rtl="0" algn="ctr">
              <a:lnSpc>
                <a:spcPct val="100000"/>
              </a:lnSpc>
              <a:spcBef>
                <a:spcPts val="1600"/>
              </a:spcBef>
              <a:spcAft>
                <a:spcPts val="0"/>
              </a:spcAft>
              <a:buSzPts val="1600"/>
              <a:buNone/>
              <a:defRPr sz="1600"/>
            </a:lvl5pPr>
            <a:lvl6pPr lvl="5" rtl="0" algn="ctr">
              <a:lnSpc>
                <a:spcPct val="100000"/>
              </a:lnSpc>
              <a:spcBef>
                <a:spcPts val="1600"/>
              </a:spcBef>
              <a:spcAft>
                <a:spcPts val="0"/>
              </a:spcAft>
              <a:buSzPts val="1600"/>
              <a:buNone/>
              <a:defRPr sz="1600"/>
            </a:lvl6pPr>
            <a:lvl7pPr lvl="6" rtl="0" algn="ctr">
              <a:lnSpc>
                <a:spcPct val="100000"/>
              </a:lnSpc>
              <a:spcBef>
                <a:spcPts val="1600"/>
              </a:spcBef>
              <a:spcAft>
                <a:spcPts val="0"/>
              </a:spcAft>
              <a:buSzPts val="1600"/>
              <a:buNone/>
              <a:defRPr sz="1600"/>
            </a:lvl7pPr>
            <a:lvl8pPr lvl="7" rtl="0" algn="ctr">
              <a:lnSpc>
                <a:spcPct val="100000"/>
              </a:lnSpc>
              <a:spcBef>
                <a:spcPts val="1600"/>
              </a:spcBef>
              <a:spcAft>
                <a:spcPts val="0"/>
              </a:spcAft>
              <a:buSzPts val="1600"/>
              <a:buNone/>
              <a:defRPr sz="1600"/>
            </a:lvl8pPr>
            <a:lvl9pPr lvl="8" rtl="0" algn="ctr">
              <a:lnSpc>
                <a:spcPct val="100000"/>
              </a:lnSpc>
              <a:spcBef>
                <a:spcPts val="1600"/>
              </a:spcBef>
              <a:spcAft>
                <a:spcPts val="1600"/>
              </a:spcAft>
              <a:buSzPts val="1600"/>
              <a:buNone/>
              <a:defRPr sz="1600"/>
            </a:lvl9pPr>
          </a:lstStyle>
          <a:p/>
        </p:txBody>
      </p:sp>
      <p:cxnSp>
        <p:nvCxnSpPr>
          <p:cNvPr id="82" name="Google Shape;82;p11"/>
          <p:cNvCxnSpPr/>
          <p:nvPr/>
        </p:nvCxnSpPr>
        <p:spPr>
          <a:xfrm>
            <a:off x="3280474" y="4893038"/>
            <a:ext cx="6633900" cy="0"/>
          </a:xfrm>
          <a:prstGeom prst="straightConnector1">
            <a:avLst/>
          </a:prstGeom>
          <a:noFill/>
          <a:ln cap="flat" cmpd="sng" w="28575">
            <a:solidFill>
              <a:srgbClr val="302926"/>
            </a:solidFill>
            <a:prstDash val="solid"/>
            <a:round/>
            <a:headEnd len="med" w="med" type="none"/>
            <a:tailEnd len="med" w="med" type="none"/>
          </a:ln>
        </p:spPr>
      </p:cxn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bg>
      <p:bgPr>
        <a:solidFill>
          <a:srgbClr val="FFFFFF"/>
        </a:solidFill>
      </p:bgPr>
    </p:bg>
    <p:spTree>
      <p:nvGrpSpPr>
        <p:cNvPr id="83" name="Shape 83"/>
        <p:cNvGrpSpPr/>
        <p:nvPr/>
      </p:nvGrpSpPr>
      <p:grpSpPr>
        <a:xfrm>
          <a:off x="0" y="0"/>
          <a:ext cx="0" cy="0"/>
          <a:chOff x="0" y="0"/>
          <a:chExt cx="0" cy="0"/>
        </a:xfrm>
      </p:grpSpPr>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able of contents">
  <p:cSld name="BLANK_1_1_1_1_1_1">
    <p:spTree>
      <p:nvGrpSpPr>
        <p:cNvPr id="84" name="Shape 84"/>
        <p:cNvGrpSpPr/>
        <p:nvPr/>
      </p:nvGrpSpPr>
      <p:grpSpPr>
        <a:xfrm>
          <a:off x="0" y="0"/>
          <a:ext cx="0" cy="0"/>
          <a:chOff x="0" y="0"/>
          <a:chExt cx="0" cy="0"/>
        </a:xfrm>
      </p:grpSpPr>
      <p:pic>
        <p:nvPicPr>
          <p:cNvPr id="85" name="Google Shape;85;p13"/>
          <p:cNvPicPr preferRelativeResize="0"/>
          <p:nvPr/>
        </p:nvPicPr>
        <p:blipFill rotWithShape="1">
          <a:blip r:embed="rId2">
            <a:alphaModFix/>
          </a:blip>
          <a:srcRect b="5804" l="4838" r="4892" t="6383"/>
          <a:stretch/>
        </p:blipFill>
        <p:spPr>
          <a:xfrm>
            <a:off x="0" y="0"/>
            <a:ext cx="9144003" cy="5143500"/>
          </a:xfrm>
          <a:prstGeom prst="rect">
            <a:avLst/>
          </a:prstGeom>
          <a:noFill/>
          <a:ln>
            <a:noFill/>
          </a:ln>
        </p:spPr>
      </p:pic>
      <p:cxnSp>
        <p:nvCxnSpPr>
          <p:cNvPr id="86" name="Google Shape;86;p13"/>
          <p:cNvCxnSpPr/>
          <p:nvPr/>
        </p:nvCxnSpPr>
        <p:spPr>
          <a:xfrm rot="10800000">
            <a:off x="-95435" y="250463"/>
            <a:ext cx="4600200" cy="0"/>
          </a:xfrm>
          <a:prstGeom prst="straightConnector1">
            <a:avLst/>
          </a:prstGeom>
          <a:noFill/>
          <a:ln cap="flat" cmpd="sng" w="28575">
            <a:solidFill>
              <a:schemeClr val="dk1"/>
            </a:solidFill>
            <a:prstDash val="solid"/>
            <a:round/>
            <a:headEnd len="med" w="med" type="none"/>
            <a:tailEnd len="med" w="med" type="none"/>
          </a:ln>
        </p:spPr>
      </p:cxnSp>
      <p:cxnSp>
        <p:nvCxnSpPr>
          <p:cNvPr id="87" name="Google Shape;87;p13"/>
          <p:cNvCxnSpPr/>
          <p:nvPr/>
        </p:nvCxnSpPr>
        <p:spPr>
          <a:xfrm rot="10800000">
            <a:off x="-95400" y="388892"/>
            <a:ext cx="1241700" cy="0"/>
          </a:xfrm>
          <a:prstGeom prst="straightConnector1">
            <a:avLst/>
          </a:prstGeom>
          <a:noFill/>
          <a:ln cap="flat" cmpd="sng" w="28575">
            <a:solidFill>
              <a:schemeClr val="dk1"/>
            </a:solidFill>
            <a:prstDash val="solid"/>
            <a:round/>
            <a:headEnd len="med" w="med" type="none"/>
            <a:tailEnd len="med" w="med" type="none"/>
          </a:ln>
        </p:spPr>
      </p:cxnSp>
      <p:sp>
        <p:nvSpPr>
          <p:cNvPr id="88" name="Google Shape;88;p13"/>
          <p:cNvSpPr txBox="1"/>
          <p:nvPr>
            <p:ph idx="1" type="subTitle"/>
          </p:nvPr>
        </p:nvSpPr>
        <p:spPr>
          <a:xfrm flipH="1">
            <a:off x="1782000" y="2172420"/>
            <a:ext cx="2739000" cy="7698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Clr>
                <a:schemeClr val="dk1"/>
              </a:buClr>
              <a:buSzPts val="1600"/>
              <a:buNone/>
              <a:defRPr sz="1600">
                <a:solidFill>
                  <a:schemeClr val="dk1"/>
                </a:solidFill>
              </a:defRPr>
            </a:lvl1pPr>
            <a:lvl2pPr lvl="1" rtl="0">
              <a:lnSpc>
                <a:spcPct val="100000"/>
              </a:lnSpc>
              <a:spcBef>
                <a:spcPts val="0"/>
              </a:spcBef>
              <a:spcAft>
                <a:spcPts val="0"/>
              </a:spcAft>
              <a:buClr>
                <a:schemeClr val="dk1"/>
              </a:buClr>
              <a:buSzPts val="1600"/>
              <a:buNone/>
              <a:defRPr sz="1600">
                <a:solidFill>
                  <a:schemeClr val="dk1"/>
                </a:solidFill>
              </a:defRPr>
            </a:lvl2pPr>
            <a:lvl3pPr lvl="2" rtl="0">
              <a:lnSpc>
                <a:spcPct val="100000"/>
              </a:lnSpc>
              <a:spcBef>
                <a:spcPts val="0"/>
              </a:spcBef>
              <a:spcAft>
                <a:spcPts val="0"/>
              </a:spcAft>
              <a:buClr>
                <a:schemeClr val="dk1"/>
              </a:buClr>
              <a:buSzPts val="1600"/>
              <a:buNone/>
              <a:defRPr sz="1600">
                <a:solidFill>
                  <a:schemeClr val="dk1"/>
                </a:solidFill>
              </a:defRPr>
            </a:lvl3pPr>
            <a:lvl4pPr lvl="3" rtl="0">
              <a:lnSpc>
                <a:spcPct val="100000"/>
              </a:lnSpc>
              <a:spcBef>
                <a:spcPts val="0"/>
              </a:spcBef>
              <a:spcAft>
                <a:spcPts val="0"/>
              </a:spcAft>
              <a:buClr>
                <a:schemeClr val="dk1"/>
              </a:buClr>
              <a:buSzPts val="1600"/>
              <a:buNone/>
              <a:defRPr sz="1600">
                <a:solidFill>
                  <a:schemeClr val="dk1"/>
                </a:solidFill>
              </a:defRPr>
            </a:lvl4pPr>
            <a:lvl5pPr lvl="4" rtl="0">
              <a:lnSpc>
                <a:spcPct val="100000"/>
              </a:lnSpc>
              <a:spcBef>
                <a:spcPts val="0"/>
              </a:spcBef>
              <a:spcAft>
                <a:spcPts val="0"/>
              </a:spcAft>
              <a:buClr>
                <a:schemeClr val="dk1"/>
              </a:buClr>
              <a:buSzPts val="1600"/>
              <a:buNone/>
              <a:defRPr sz="1600">
                <a:solidFill>
                  <a:schemeClr val="dk1"/>
                </a:solidFill>
              </a:defRPr>
            </a:lvl5pPr>
            <a:lvl6pPr lvl="5" rtl="0">
              <a:lnSpc>
                <a:spcPct val="100000"/>
              </a:lnSpc>
              <a:spcBef>
                <a:spcPts val="0"/>
              </a:spcBef>
              <a:spcAft>
                <a:spcPts val="0"/>
              </a:spcAft>
              <a:buClr>
                <a:schemeClr val="dk1"/>
              </a:buClr>
              <a:buSzPts val="1600"/>
              <a:buNone/>
              <a:defRPr sz="1600">
                <a:solidFill>
                  <a:schemeClr val="dk1"/>
                </a:solidFill>
              </a:defRPr>
            </a:lvl6pPr>
            <a:lvl7pPr lvl="6" rtl="0">
              <a:lnSpc>
                <a:spcPct val="100000"/>
              </a:lnSpc>
              <a:spcBef>
                <a:spcPts val="0"/>
              </a:spcBef>
              <a:spcAft>
                <a:spcPts val="0"/>
              </a:spcAft>
              <a:buClr>
                <a:schemeClr val="dk1"/>
              </a:buClr>
              <a:buSzPts val="1600"/>
              <a:buNone/>
              <a:defRPr sz="1600">
                <a:solidFill>
                  <a:schemeClr val="dk1"/>
                </a:solidFill>
              </a:defRPr>
            </a:lvl7pPr>
            <a:lvl8pPr lvl="7" rtl="0">
              <a:lnSpc>
                <a:spcPct val="100000"/>
              </a:lnSpc>
              <a:spcBef>
                <a:spcPts val="0"/>
              </a:spcBef>
              <a:spcAft>
                <a:spcPts val="0"/>
              </a:spcAft>
              <a:buClr>
                <a:schemeClr val="dk1"/>
              </a:buClr>
              <a:buSzPts val="1600"/>
              <a:buNone/>
              <a:defRPr sz="1600">
                <a:solidFill>
                  <a:schemeClr val="dk1"/>
                </a:solidFill>
              </a:defRPr>
            </a:lvl8pPr>
            <a:lvl9pPr lvl="8" rtl="0">
              <a:lnSpc>
                <a:spcPct val="100000"/>
              </a:lnSpc>
              <a:spcBef>
                <a:spcPts val="0"/>
              </a:spcBef>
              <a:spcAft>
                <a:spcPts val="0"/>
              </a:spcAft>
              <a:buClr>
                <a:schemeClr val="dk1"/>
              </a:buClr>
              <a:buSzPts val="1600"/>
              <a:buNone/>
              <a:defRPr sz="1600">
                <a:solidFill>
                  <a:schemeClr val="dk1"/>
                </a:solidFill>
              </a:defRPr>
            </a:lvl9pPr>
          </a:lstStyle>
          <a:p/>
        </p:txBody>
      </p:sp>
      <p:sp>
        <p:nvSpPr>
          <p:cNvPr id="89" name="Google Shape;89;p13"/>
          <p:cNvSpPr txBox="1"/>
          <p:nvPr>
            <p:ph idx="2" type="subTitle"/>
          </p:nvPr>
        </p:nvSpPr>
        <p:spPr>
          <a:xfrm flipH="1">
            <a:off x="1781988" y="1583975"/>
            <a:ext cx="2068500" cy="693300"/>
          </a:xfrm>
          <a:prstGeom prst="rect">
            <a:avLst/>
          </a:prstGeom>
        </p:spPr>
        <p:txBody>
          <a:bodyPr anchorCtr="0" anchor="b" bIns="91425" lIns="91425" spcFirstLastPara="1" rIns="91425" wrap="square" tIns="91425">
            <a:noAutofit/>
          </a:bodyPr>
          <a:lstStyle>
            <a:lvl1pPr lvl="0" rtl="0">
              <a:lnSpc>
                <a:spcPct val="100000"/>
              </a:lnSpc>
              <a:spcBef>
                <a:spcPts val="0"/>
              </a:spcBef>
              <a:spcAft>
                <a:spcPts val="0"/>
              </a:spcAft>
              <a:buClr>
                <a:schemeClr val="dk1"/>
              </a:buClr>
              <a:buSzPts val="1400"/>
              <a:buFont typeface="Big Shoulders Text Black"/>
              <a:buNone/>
              <a:defRPr sz="2300">
                <a:solidFill>
                  <a:schemeClr val="dk1"/>
                </a:solidFill>
                <a:latin typeface="Bigshot One"/>
                <a:ea typeface="Bigshot One"/>
                <a:cs typeface="Bigshot One"/>
                <a:sym typeface="Bigshot One"/>
              </a:defRPr>
            </a:lvl1pPr>
            <a:lvl2pPr lvl="1"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2pPr>
            <a:lvl3pPr lvl="2"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3pPr>
            <a:lvl4pPr lvl="3"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4pPr>
            <a:lvl5pPr lvl="4"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5pPr>
            <a:lvl6pPr lvl="5"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6pPr>
            <a:lvl7pPr lvl="6"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7pPr>
            <a:lvl8pPr lvl="7"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8pPr>
            <a:lvl9pPr lvl="8"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9pPr>
          </a:lstStyle>
          <a:p/>
        </p:txBody>
      </p:sp>
      <p:sp>
        <p:nvSpPr>
          <p:cNvPr id="90" name="Google Shape;90;p13"/>
          <p:cNvSpPr txBox="1"/>
          <p:nvPr>
            <p:ph hasCustomPrompt="1" type="title"/>
          </p:nvPr>
        </p:nvSpPr>
        <p:spPr>
          <a:xfrm>
            <a:off x="891364" y="1642080"/>
            <a:ext cx="757200" cy="470400"/>
          </a:xfrm>
          <a:prstGeom prst="rect">
            <a:avLst/>
          </a:prstGeom>
          <a:noFill/>
        </p:spPr>
        <p:txBody>
          <a:bodyPr anchorCtr="0" anchor="ctr" bIns="91425" lIns="91425" spcFirstLastPara="1" rIns="91425" wrap="square" tIns="91425">
            <a:noAutofit/>
          </a:bodyPr>
          <a:lstStyle>
            <a:lvl1pPr lvl="0" rtl="0" algn="ctr">
              <a:spcBef>
                <a:spcPts val="0"/>
              </a:spcBef>
              <a:spcAft>
                <a:spcPts val="0"/>
              </a:spcAft>
              <a:buSzPts val="2400"/>
              <a:buNone/>
              <a:defRPr sz="2900"/>
            </a:lvl1pPr>
            <a:lvl2pPr lvl="1" rtl="0" algn="r">
              <a:spcBef>
                <a:spcPts val="0"/>
              </a:spcBef>
              <a:spcAft>
                <a:spcPts val="0"/>
              </a:spcAft>
              <a:buSzPts val="2400"/>
              <a:buFont typeface="Overpass"/>
              <a:buNone/>
              <a:defRPr b="1" sz="2400">
                <a:latin typeface="Overpass"/>
                <a:ea typeface="Overpass"/>
                <a:cs typeface="Overpass"/>
                <a:sym typeface="Overpass"/>
              </a:defRPr>
            </a:lvl2pPr>
            <a:lvl3pPr lvl="2" rtl="0" algn="r">
              <a:spcBef>
                <a:spcPts val="0"/>
              </a:spcBef>
              <a:spcAft>
                <a:spcPts val="0"/>
              </a:spcAft>
              <a:buSzPts val="2400"/>
              <a:buFont typeface="Overpass"/>
              <a:buNone/>
              <a:defRPr b="1" sz="2400">
                <a:latin typeface="Overpass"/>
                <a:ea typeface="Overpass"/>
                <a:cs typeface="Overpass"/>
                <a:sym typeface="Overpass"/>
              </a:defRPr>
            </a:lvl3pPr>
            <a:lvl4pPr lvl="3" rtl="0" algn="r">
              <a:spcBef>
                <a:spcPts val="0"/>
              </a:spcBef>
              <a:spcAft>
                <a:spcPts val="0"/>
              </a:spcAft>
              <a:buSzPts val="2400"/>
              <a:buFont typeface="Overpass"/>
              <a:buNone/>
              <a:defRPr b="1" sz="2400">
                <a:latin typeface="Overpass"/>
                <a:ea typeface="Overpass"/>
                <a:cs typeface="Overpass"/>
                <a:sym typeface="Overpass"/>
              </a:defRPr>
            </a:lvl4pPr>
            <a:lvl5pPr lvl="4" rtl="0" algn="r">
              <a:spcBef>
                <a:spcPts val="0"/>
              </a:spcBef>
              <a:spcAft>
                <a:spcPts val="0"/>
              </a:spcAft>
              <a:buSzPts val="2400"/>
              <a:buFont typeface="Overpass"/>
              <a:buNone/>
              <a:defRPr b="1" sz="2400">
                <a:latin typeface="Overpass"/>
                <a:ea typeface="Overpass"/>
                <a:cs typeface="Overpass"/>
                <a:sym typeface="Overpass"/>
              </a:defRPr>
            </a:lvl5pPr>
            <a:lvl6pPr lvl="5" rtl="0" algn="r">
              <a:spcBef>
                <a:spcPts val="0"/>
              </a:spcBef>
              <a:spcAft>
                <a:spcPts val="0"/>
              </a:spcAft>
              <a:buSzPts val="2400"/>
              <a:buFont typeface="Overpass"/>
              <a:buNone/>
              <a:defRPr b="1" sz="2400">
                <a:latin typeface="Overpass"/>
                <a:ea typeface="Overpass"/>
                <a:cs typeface="Overpass"/>
                <a:sym typeface="Overpass"/>
              </a:defRPr>
            </a:lvl6pPr>
            <a:lvl7pPr lvl="6" rtl="0" algn="r">
              <a:spcBef>
                <a:spcPts val="0"/>
              </a:spcBef>
              <a:spcAft>
                <a:spcPts val="0"/>
              </a:spcAft>
              <a:buSzPts val="2400"/>
              <a:buFont typeface="Overpass"/>
              <a:buNone/>
              <a:defRPr b="1" sz="2400">
                <a:latin typeface="Overpass"/>
                <a:ea typeface="Overpass"/>
                <a:cs typeface="Overpass"/>
                <a:sym typeface="Overpass"/>
              </a:defRPr>
            </a:lvl7pPr>
            <a:lvl8pPr lvl="7" rtl="0" algn="r">
              <a:spcBef>
                <a:spcPts val="0"/>
              </a:spcBef>
              <a:spcAft>
                <a:spcPts val="0"/>
              </a:spcAft>
              <a:buSzPts val="2400"/>
              <a:buFont typeface="Overpass"/>
              <a:buNone/>
              <a:defRPr b="1" sz="2400">
                <a:latin typeface="Overpass"/>
                <a:ea typeface="Overpass"/>
                <a:cs typeface="Overpass"/>
                <a:sym typeface="Overpass"/>
              </a:defRPr>
            </a:lvl8pPr>
            <a:lvl9pPr lvl="8" rtl="0" algn="r">
              <a:spcBef>
                <a:spcPts val="0"/>
              </a:spcBef>
              <a:spcAft>
                <a:spcPts val="0"/>
              </a:spcAft>
              <a:buSzPts val="2400"/>
              <a:buFont typeface="Overpass"/>
              <a:buNone/>
              <a:defRPr b="1" sz="2400">
                <a:latin typeface="Overpass"/>
                <a:ea typeface="Overpass"/>
                <a:cs typeface="Overpass"/>
                <a:sym typeface="Overpass"/>
              </a:defRPr>
            </a:lvl9pPr>
          </a:lstStyle>
          <a:p>
            <a:r>
              <a:t>xx%</a:t>
            </a:r>
          </a:p>
        </p:txBody>
      </p:sp>
      <p:sp>
        <p:nvSpPr>
          <p:cNvPr id="91" name="Google Shape;91;p13"/>
          <p:cNvSpPr txBox="1"/>
          <p:nvPr>
            <p:ph idx="3" type="subTitle"/>
          </p:nvPr>
        </p:nvSpPr>
        <p:spPr>
          <a:xfrm flipH="1">
            <a:off x="1782000" y="3802075"/>
            <a:ext cx="2739000" cy="7869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Clr>
                <a:schemeClr val="dk1"/>
              </a:buClr>
              <a:buSzPts val="1600"/>
              <a:buNone/>
              <a:defRPr sz="1600">
                <a:solidFill>
                  <a:schemeClr val="dk1"/>
                </a:solidFill>
              </a:defRPr>
            </a:lvl1pPr>
            <a:lvl2pPr lvl="1" rtl="0">
              <a:lnSpc>
                <a:spcPct val="100000"/>
              </a:lnSpc>
              <a:spcBef>
                <a:spcPts val="0"/>
              </a:spcBef>
              <a:spcAft>
                <a:spcPts val="0"/>
              </a:spcAft>
              <a:buClr>
                <a:schemeClr val="dk1"/>
              </a:buClr>
              <a:buSzPts val="1600"/>
              <a:buNone/>
              <a:defRPr sz="1600">
                <a:solidFill>
                  <a:schemeClr val="dk1"/>
                </a:solidFill>
              </a:defRPr>
            </a:lvl2pPr>
            <a:lvl3pPr lvl="2" rtl="0">
              <a:lnSpc>
                <a:spcPct val="100000"/>
              </a:lnSpc>
              <a:spcBef>
                <a:spcPts val="0"/>
              </a:spcBef>
              <a:spcAft>
                <a:spcPts val="0"/>
              </a:spcAft>
              <a:buClr>
                <a:schemeClr val="dk1"/>
              </a:buClr>
              <a:buSzPts val="1600"/>
              <a:buNone/>
              <a:defRPr sz="1600">
                <a:solidFill>
                  <a:schemeClr val="dk1"/>
                </a:solidFill>
              </a:defRPr>
            </a:lvl3pPr>
            <a:lvl4pPr lvl="3" rtl="0">
              <a:lnSpc>
                <a:spcPct val="100000"/>
              </a:lnSpc>
              <a:spcBef>
                <a:spcPts val="0"/>
              </a:spcBef>
              <a:spcAft>
                <a:spcPts val="0"/>
              </a:spcAft>
              <a:buClr>
                <a:schemeClr val="dk1"/>
              </a:buClr>
              <a:buSzPts val="1600"/>
              <a:buNone/>
              <a:defRPr sz="1600">
                <a:solidFill>
                  <a:schemeClr val="dk1"/>
                </a:solidFill>
              </a:defRPr>
            </a:lvl4pPr>
            <a:lvl5pPr lvl="4" rtl="0">
              <a:lnSpc>
                <a:spcPct val="100000"/>
              </a:lnSpc>
              <a:spcBef>
                <a:spcPts val="0"/>
              </a:spcBef>
              <a:spcAft>
                <a:spcPts val="0"/>
              </a:spcAft>
              <a:buClr>
                <a:schemeClr val="dk1"/>
              </a:buClr>
              <a:buSzPts val="1600"/>
              <a:buNone/>
              <a:defRPr sz="1600">
                <a:solidFill>
                  <a:schemeClr val="dk1"/>
                </a:solidFill>
              </a:defRPr>
            </a:lvl5pPr>
            <a:lvl6pPr lvl="5" rtl="0">
              <a:lnSpc>
                <a:spcPct val="100000"/>
              </a:lnSpc>
              <a:spcBef>
                <a:spcPts val="0"/>
              </a:spcBef>
              <a:spcAft>
                <a:spcPts val="0"/>
              </a:spcAft>
              <a:buClr>
                <a:schemeClr val="dk1"/>
              </a:buClr>
              <a:buSzPts val="1600"/>
              <a:buNone/>
              <a:defRPr sz="1600">
                <a:solidFill>
                  <a:schemeClr val="dk1"/>
                </a:solidFill>
              </a:defRPr>
            </a:lvl6pPr>
            <a:lvl7pPr lvl="6" rtl="0">
              <a:lnSpc>
                <a:spcPct val="100000"/>
              </a:lnSpc>
              <a:spcBef>
                <a:spcPts val="0"/>
              </a:spcBef>
              <a:spcAft>
                <a:spcPts val="0"/>
              </a:spcAft>
              <a:buClr>
                <a:schemeClr val="dk1"/>
              </a:buClr>
              <a:buSzPts val="1600"/>
              <a:buNone/>
              <a:defRPr sz="1600">
                <a:solidFill>
                  <a:schemeClr val="dk1"/>
                </a:solidFill>
              </a:defRPr>
            </a:lvl7pPr>
            <a:lvl8pPr lvl="7" rtl="0">
              <a:lnSpc>
                <a:spcPct val="100000"/>
              </a:lnSpc>
              <a:spcBef>
                <a:spcPts val="0"/>
              </a:spcBef>
              <a:spcAft>
                <a:spcPts val="0"/>
              </a:spcAft>
              <a:buClr>
                <a:schemeClr val="dk1"/>
              </a:buClr>
              <a:buSzPts val="1600"/>
              <a:buNone/>
              <a:defRPr sz="1600">
                <a:solidFill>
                  <a:schemeClr val="dk1"/>
                </a:solidFill>
              </a:defRPr>
            </a:lvl8pPr>
            <a:lvl9pPr lvl="8" rtl="0">
              <a:lnSpc>
                <a:spcPct val="100000"/>
              </a:lnSpc>
              <a:spcBef>
                <a:spcPts val="0"/>
              </a:spcBef>
              <a:spcAft>
                <a:spcPts val="0"/>
              </a:spcAft>
              <a:buClr>
                <a:schemeClr val="dk1"/>
              </a:buClr>
              <a:buSzPts val="1600"/>
              <a:buNone/>
              <a:defRPr sz="1600">
                <a:solidFill>
                  <a:schemeClr val="dk1"/>
                </a:solidFill>
              </a:defRPr>
            </a:lvl9pPr>
          </a:lstStyle>
          <a:p/>
        </p:txBody>
      </p:sp>
      <p:sp>
        <p:nvSpPr>
          <p:cNvPr id="92" name="Google Shape;92;p13"/>
          <p:cNvSpPr txBox="1"/>
          <p:nvPr>
            <p:ph idx="4" type="subTitle"/>
          </p:nvPr>
        </p:nvSpPr>
        <p:spPr>
          <a:xfrm flipH="1">
            <a:off x="1781974" y="3213450"/>
            <a:ext cx="1712700" cy="693300"/>
          </a:xfrm>
          <a:prstGeom prst="rect">
            <a:avLst/>
          </a:prstGeom>
        </p:spPr>
        <p:txBody>
          <a:bodyPr anchorCtr="0" anchor="b" bIns="91425" lIns="91425" spcFirstLastPara="1" rIns="91425" wrap="square" tIns="91425">
            <a:noAutofit/>
          </a:bodyPr>
          <a:lstStyle>
            <a:lvl1pPr lvl="0" rtl="0">
              <a:lnSpc>
                <a:spcPct val="100000"/>
              </a:lnSpc>
              <a:spcBef>
                <a:spcPts val="0"/>
              </a:spcBef>
              <a:spcAft>
                <a:spcPts val="0"/>
              </a:spcAft>
              <a:buClr>
                <a:schemeClr val="dk1"/>
              </a:buClr>
              <a:buSzPts val="1400"/>
              <a:buFont typeface="Big Shoulders Text Black"/>
              <a:buNone/>
              <a:defRPr sz="2300">
                <a:solidFill>
                  <a:schemeClr val="dk1"/>
                </a:solidFill>
                <a:latin typeface="Bigshot One"/>
                <a:ea typeface="Bigshot One"/>
                <a:cs typeface="Bigshot One"/>
                <a:sym typeface="Bigshot One"/>
              </a:defRPr>
            </a:lvl1pPr>
            <a:lvl2pPr lvl="1"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2pPr>
            <a:lvl3pPr lvl="2"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3pPr>
            <a:lvl4pPr lvl="3"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4pPr>
            <a:lvl5pPr lvl="4"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5pPr>
            <a:lvl6pPr lvl="5"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6pPr>
            <a:lvl7pPr lvl="6"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7pPr>
            <a:lvl8pPr lvl="7"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8pPr>
            <a:lvl9pPr lvl="8"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9pPr>
          </a:lstStyle>
          <a:p/>
        </p:txBody>
      </p:sp>
      <p:sp>
        <p:nvSpPr>
          <p:cNvPr id="93" name="Google Shape;93;p13"/>
          <p:cNvSpPr txBox="1"/>
          <p:nvPr>
            <p:ph idx="5" type="subTitle"/>
          </p:nvPr>
        </p:nvSpPr>
        <p:spPr>
          <a:xfrm flipH="1">
            <a:off x="5613300" y="2172420"/>
            <a:ext cx="2667000" cy="7698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Clr>
                <a:schemeClr val="dk1"/>
              </a:buClr>
              <a:buSzPts val="1600"/>
              <a:buNone/>
              <a:defRPr sz="1600">
                <a:solidFill>
                  <a:schemeClr val="dk1"/>
                </a:solidFill>
              </a:defRPr>
            </a:lvl1pPr>
            <a:lvl2pPr lvl="1" rtl="0">
              <a:lnSpc>
                <a:spcPct val="100000"/>
              </a:lnSpc>
              <a:spcBef>
                <a:spcPts val="0"/>
              </a:spcBef>
              <a:spcAft>
                <a:spcPts val="0"/>
              </a:spcAft>
              <a:buClr>
                <a:schemeClr val="dk1"/>
              </a:buClr>
              <a:buSzPts val="1600"/>
              <a:buNone/>
              <a:defRPr sz="1600">
                <a:solidFill>
                  <a:schemeClr val="dk1"/>
                </a:solidFill>
              </a:defRPr>
            </a:lvl2pPr>
            <a:lvl3pPr lvl="2" rtl="0">
              <a:lnSpc>
                <a:spcPct val="100000"/>
              </a:lnSpc>
              <a:spcBef>
                <a:spcPts val="0"/>
              </a:spcBef>
              <a:spcAft>
                <a:spcPts val="0"/>
              </a:spcAft>
              <a:buClr>
                <a:schemeClr val="dk1"/>
              </a:buClr>
              <a:buSzPts val="1600"/>
              <a:buNone/>
              <a:defRPr sz="1600">
                <a:solidFill>
                  <a:schemeClr val="dk1"/>
                </a:solidFill>
              </a:defRPr>
            </a:lvl3pPr>
            <a:lvl4pPr lvl="3" rtl="0">
              <a:lnSpc>
                <a:spcPct val="100000"/>
              </a:lnSpc>
              <a:spcBef>
                <a:spcPts val="0"/>
              </a:spcBef>
              <a:spcAft>
                <a:spcPts val="0"/>
              </a:spcAft>
              <a:buClr>
                <a:schemeClr val="dk1"/>
              </a:buClr>
              <a:buSzPts val="1600"/>
              <a:buNone/>
              <a:defRPr sz="1600">
                <a:solidFill>
                  <a:schemeClr val="dk1"/>
                </a:solidFill>
              </a:defRPr>
            </a:lvl4pPr>
            <a:lvl5pPr lvl="4" rtl="0">
              <a:lnSpc>
                <a:spcPct val="100000"/>
              </a:lnSpc>
              <a:spcBef>
                <a:spcPts val="0"/>
              </a:spcBef>
              <a:spcAft>
                <a:spcPts val="0"/>
              </a:spcAft>
              <a:buClr>
                <a:schemeClr val="dk1"/>
              </a:buClr>
              <a:buSzPts val="1600"/>
              <a:buNone/>
              <a:defRPr sz="1600">
                <a:solidFill>
                  <a:schemeClr val="dk1"/>
                </a:solidFill>
              </a:defRPr>
            </a:lvl5pPr>
            <a:lvl6pPr lvl="5" rtl="0">
              <a:lnSpc>
                <a:spcPct val="100000"/>
              </a:lnSpc>
              <a:spcBef>
                <a:spcPts val="0"/>
              </a:spcBef>
              <a:spcAft>
                <a:spcPts val="0"/>
              </a:spcAft>
              <a:buClr>
                <a:schemeClr val="dk1"/>
              </a:buClr>
              <a:buSzPts val="1600"/>
              <a:buNone/>
              <a:defRPr sz="1600">
                <a:solidFill>
                  <a:schemeClr val="dk1"/>
                </a:solidFill>
              </a:defRPr>
            </a:lvl6pPr>
            <a:lvl7pPr lvl="6" rtl="0">
              <a:lnSpc>
                <a:spcPct val="100000"/>
              </a:lnSpc>
              <a:spcBef>
                <a:spcPts val="0"/>
              </a:spcBef>
              <a:spcAft>
                <a:spcPts val="0"/>
              </a:spcAft>
              <a:buClr>
                <a:schemeClr val="dk1"/>
              </a:buClr>
              <a:buSzPts val="1600"/>
              <a:buNone/>
              <a:defRPr sz="1600">
                <a:solidFill>
                  <a:schemeClr val="dk1"/>
                </a:solidFill>
              </a:defRPr>
            </a:lvl7pPr>
            <a:lvl8pPr lvl="7" rtl="0">
              <a:lnSpc>
                <a:spcPct val="100000"/>
              </a:lnSpc>
              <a:spcBef>
                <a:spcPts val="0"/>
              </a:spcBef>
              <a:spcAft>
                <a:spcPts val="0"/>
              </a:spcAft>
              <a:buClr>
                <a:schemeClr val="dk1"/>
              </a:buClr>
              <a:buSzPts val="1600"/>
              <a:buNone/>
              <a:defRPr sz="1600">
                <a:solidFill>
                  <a:schemeClr val="dk1"/>
                </a:solidFill>
              </a:defRPr>
            </a:lvl8pPr>
            <a:lvl9pPr lvl="8" rtl="0">
              <a:lnSpc>
                <a:spcPct val="100000"/>
              </a:lnSpc>
              <a:spcBef>
                <a:spcPts val="0"/>
              </a:spcBef>
              <a:spcAft>
                <a:spcPts val="0"/>
              </a:spcAft>
              <a:buClr>
                <a:schemeClr val="dk1"/>
              </a:buClr>
              <a:buSzPts val="1600"/>
              <a:buNone/>
              <a:defRPr sz="1600">
                <a:solidFill>
                  <a:schemeClr val="dk1"/>
                </a:solidFill>
              </a:defRPr>
            </a:lvl9pPr>
          </a:lstStyle>
          <a:p/>
        </p:txBody>
      </p:sp>
      <p:sp>
        <p:nvSpPr>
          <p:cNvPr id="94" name="Google Shape;94;p13"/>
          <p:cNvSpPr txBox="1"/>
          <p:nvPr>
            <p:ph idx="6" type="subTitle"/>
          </p:nvPr>
        </p:nvSpPr>
        <p:spPr>
          <a:xfrm flipH="1">
            <a:off x="5613288" y="1583975"/>
            <a:ext cx="2068500" cy="693300"/>
          </a:xfrm>
          <a:prstGeom prst="rect">
            <a:avLst/>
          </a:prstGeom>
        </p:spPr>
        <p:txBody>
          <a:bodyPr anchorCtr="0" anchor="b" bIns="91425" lIns="91425" spcFirstLastPara="1" rIns="91425" wrap="square" tIns="91425">
            <a:noAutofit/>
          </a:bodyPr>
          <a:lstStyle>
            <a:lvl1pPr lvl="0" rtl="0">
              <a:lnSpc>
                <a:spcPct val="100000"/>
              </a:lnSpc>
              <a:spcBef>
                <a:spcPts val="0"/>
              </a:spcBef>
              <a:spcAft>
                <a:spcPts val="0"/>
              </a:spcAft>
              <a:buClr>
                <a:schemeClr val="dk1"/>
              </a:buClr>
              <a:buSzPts val="1400"/>
              <a:buFont typeface="Big Shoulders Text Black"/>
              <a:buNone/>
              <a:defRPr sz="2300">
                <a:solidFill>
                  <a:schemeClr val="dk1"/>
                </a:solidFill>
                <a:latin typeface="Bigshot One"/>
                <a:ea typeface="Bigshot One"/>
                <a:cs typeface="Bigshot One"/>
                <a:sym typeface="Bigshot One"/>
              </a:defRPr>
            </a:lvl1pPr>
            <a:lvl2pPr lvl="1"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2pPr>
            <a:lvl3pPr lvl="2"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3pPr>
            <a:lvl4pPr lvl="3"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4pPr>
            <a:lvl5pPr lvl="4"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5pPr>
            <a:lvl6pPr lvl="5"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6pPr>
            <a:lvl7pPr lvl="6"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7pPr>
            <a:lvl8pPr lvl="7"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8pPr>
            <a:lvl9pPr lvl="8"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9pPr>
          </a:lstStyle>
          <a:p/>
        </p:txBody>
      </p:sp>
      <p:sp>
        <p:nvSpPr>
          <p:cNvPr id="95" name="Google Shape;95;p13"/>
          <p:cNvSpPr txBox="1"/>
          <p:nvPr>
            <p:ph idx="7" type="subTitle"/>
          </p:nvPr>
        </p:nvSpPr>
        <p:spPr>
          <a:xfrm flipH="1">
            <a:off x="5613400" y="3802075"/>
            <a:ext cx="2667000" cy="7869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Clr>
                <a:schemeClr val="dk1"/>
              </a:buClr>
              <a:buSzPts val="1600"/>
              <a:buNone/>
              <a:defRPr sz="1600">
                <a:solidFill>
                  <a:schemeClr val="dk1"/>
                </a:solidFill>
              </a:defRPr>
            </a:lvl1pPr>
            <a:lvl2pPr lvl="1" rtl="0">
              <a:lnSpc>
                <a:spcPct val="100000"/>
              </a:lnSpc>
              <a:spcBef>
                <a:spcPts val="0"/>
              </a:spcBef>
              <a:spcAft>
                <a:spcPts val="0"/>
              </a:spcAft>
              <a:buClr>
                <a:schemeClr val="dk1"/>
              </a:buClr>
              <a:buSzPts val="1600"/>
              <a:buNone/>
              <a:defRPr sz="1600">
                <a:solidFill>
                  <a:schemeClr val="dk1"/>
                </a:solidFill>
              </a:defRPr>
            </a:lvl2pPr>
            <a:lvl3pPr lvl="2" rtl="0">
              <a:lnSpc>
                <a:spcPct val="100000"/>
              </a:lnSpc>
              <a:spcBef>
                <a:spcPts val="0"/>
              </a:spcBef>
              <a:spcAft>
                <a:spcPts val="0"/>
              </a:spcAft>
              <a:buClr>
                <a:schemeClr val="dk1"/>
              </a:buClr>
              <a:buSzPts val="1600"/>
              <a:buNone/>
              <a:defRPr sz="1600">
                <a:solidFill>
                  <a:schemeClr val="dk1"/>
                </a:solidFill>
              </a:defRPr>
            </a:lvl3pPr>
            <a:lvl4pPr lvl="3" rtl="0">
              <a:lnSpc>
                <a:spcPct val="100000"/>
              </a:lnSpc>
              <a:spcBef>
                <a:spcPts val="0"/>
              </a:spcBef>
              <a:spcAft>
                <a:spcPts val="0"/>
              </a:spcAft>
              <a:buClr>
                <a:schemeClr val="dk1"/>
              </a:buClr>
              <a:buSzPts val="1600"/>
              <a:buNone/>
              <a:defRPr sz="1600">
                <a:solidFill>
                  <a:schemeClr val="dk1"/>
                </a:solidFill>
              </a:defRPr>
            </a:lvl4pPr>
            <a:lvl5pPr lvl="4" rtl="0">
              <a:lnSpc>
                <a:spcPct val="100000"/>
              </a:lnSpc>
              <a:spcBef>
                <a:spcPts val="0"/>
              </a:spcBef>
              <a:spcAft>
                <a:spcPts val="0"/>
              </a:spcAft>
              <a:buClr>
                <a:schemeClr val="dk1"/>
              </a:buClr>
              <a:buSzPts val="1600"/>
              <a:buNone/>
              <a:defRPr sz="1600">
                <a:solidFill>
                  <a:schemeClr val="dk1"/>
                </a:solidFill>
              </a:defRPr>
            </a:lvl5pPr>
            <a:lvl6pPr lvl="5" rtl="0">
              <a:lnSpc>
                <a:spcPct val="100000"/>
              </a:lnSpc>
              <a:spcBef>
                <a:spcPts val="0"/>
              </a:spcBef>
              <a:spcAft>
                <a:spcPts val="0"/>
              </a:spcAft>
              <a:buClr>
                <a:schemeClr val="dk1"/>
              </a:buClr>
              <a:buSzPts val="1600"/>
              <a:buNone/>
              <a:defRPr sz="1600">
                <a:solidFill>
                  <a:schemeClr val="dk1"/>
                </a:solidFill>
              </a:defRPr>
            </a:lvl6pPr>
            <a:lvl7pPr lvl="6" rtl="0">
              <a:lnSpc>
                <a:spcPct val="100000"/>
              </a:lnSpc>
              <a:spcBef>
                <a:spcPts val="0"/>
              </a:spcBef>
              <a:spcAft>
                <a:spcPts val="0"/>
              </a:spcAft>
              <a:buClr>
                <a:schemeClr val="dk1"/>
              </a:buClr>
              <a:buSzPts val="1600"/>
              <a:buNone/>
              <a:defRPr sz="1600">
                <a:solidFill>
                  <a:schemeClr val="dk1"/>
                </a:solidFill>
              </a:defRPr>
            </a:lvl7pPr>
            <a:lvl8pPr lvl="7" rtl="0">
              <a:lnSpc>
                <a:spcPct val="100000"/>
              </a:lnSpc>
              <a:spcBef>
                <a:spcPts val="0"/>
              </a:spcBef>
              <a:spcAft>
                <a:spcPts val="0"/>
              </a:spcAft>
              <a:buClr>
                <a:schemeClr val="dk1"/>
              </a:buClr>
              <a:buSzPts val="1600"/>
              <a:buNone/>
              <a:defRPr sz="1600">
                <a:solidFill>
                  <a:schemeClr val="dk1"/>
                </a:solidFill>
              </a:defRPr>
            </a:lvl8pPr>
            <a:lvl9pPr lvl="8" rtl="0">
              <a:lnSpc>
                <a:spcPct val="100000"/>
              </a:lnSpc>
              <a:spcBef>
                <a:spcPts val="0"/>
              </a:spcBef>
              <a:spcAft>
                <a:spcPts val="0"/>
              </a:spcAft>
              <a:buClr>
                <a:schemeClr val="dk1"/>
              </a:buClr>
              <a:buSzPts val="1600"/>
              <a:buNone/>
              <a:defRPr sz="1600">
                <a:solidFill>
                  <a:schemeClr val="dk1"/>
                </a:solidFill>
              </a:defRPr>
            </a:lvl9pPr>
          </a:lstStyle>
          <a:p/>
        </p:txBody>
      </p:sp>
      <p:sp>
        <p:nvSpPr>
          <p:cNvPr id="96" name="Google Shape;96;p13"/>
          <p:cNvSpPr txBox="1"/>
          <p:nvPr>
            <p:ph idx="8" type="subTitle"/>
          </p:nvPr>
        </p:nvSpPr>
        <p:spPr>
          <a:xfrm flipH="1">
            <a:off x="5613288" y="3213450"/>
            <a:ext cx="2068500" cy="693300"/>
          </a:xfrm>
          <a:prstGeom prst="rect">
            <a:avLst/>
          </a:prstGeom>
        </p:spPr>
        <p:txBody>
          <a:bodyPr anchorCtr="0" anchor="b" bIns="91425" lIns="91425" spcFirstLastPara="1" rIns="91425" wrap="square" tIns="91425">
            <a:noAutofit/>
          </a:bodyPr>
          <a:lstStyle>
            <a:lvl1pPr lvl="0" rtl="0">
              <a:lnSpc>
                <a:spcPct val="100000"/>
              </a:lnSpc>
              <a:spcBef>
                <a:spcPts val="0"/>
              </a:spcBef>
              <a:spcAft>
                <a:spcPts val="0"/>
              </a:spcAft>
              <a:buClr>
                <a:schemeClr val="dk1"/>
              </a:buClr>
              <a:buSzPts val="1400"/>
              <a:buFont typeface="Big Shoulders Text Black"/>
              <a:buNone/>
              <a:defRPr sz="2300">
                <a:solidFill>
                  <a:schemeClr val="dk1"/>
                </a:solidFill>
                <a:latin typeface="Bigshot One"/>
                <a:ea typeface="Bigshot One"/>
                <a:cs typeface="Bigshot One"/>
                <a:sym typeface="Bigshot One"/>
              </a:defRPr>
            </a:lvl1pPr>
            <a:lvl2pPr lvl="1"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2pPr>
            <a:lvl3pPr lvl="2"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3pPr>
            <a:lvl4pPr lvl="3"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4pPr>
            <a:lvl5pPr lvl="4"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5pPr>
            <a:lvl6pPr lvl="5"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6pPr>
            <a:lvl7pPr lvl="6"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7pPr>
            <a:lvl8pPr lvl="7"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8pPr>
            <a:lvl9pPr lvl="8"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9pPr>
          </a:lstStyle>
          <a:p/>
        </p:txBody>
      </p:sp>
      <p:sp>
        <p:nvSpPr>
          <p:cNvPr id="97" name="Google Shape;97;p13"/>
          <p:cNvSpPr txBox="1"/>
          <p:nvPr>
            <p:ph hasCustomPrompt="1" idx="9" type="title"/>
          </p:nvPr>
        </p:nvSpPr>
        <p:spPr>
          <a:xfrm>
            <a:off x="891421" y="3265794"/>
            <a:ext cx="757200" cy="470400"/>
          </a:xfrm>
          <a:prstGeom prst="rect">
            <a:avLst/>
          </a:prstGeom>
          <a:noFill/>
        </p:spPr>
        <p:txBody>
          <a:bodyPr anchorCtr="0" anchor="ctr" bIns="91425" lIns="91425" spcFirstLastPara="1" rIns="91425" wrap="square" tIns="91425">
            <a:noAutofit/>
          </a:bodyPr>
          <a:lstStyle>
            <a:lvl1pPr lvl="0" rtl="0" algn="ctr">
              <a:spcBef>
                <a:spcPts val="0"/>
              </a:spcBef>
              <a:spcAft>
                <a:spcPts val="0"/>
              </a:spcAft>
              <a:buSzPts val="2400"/>
              <a:buNone/>
              <a:defRPr sz="2900"/>
            </a:lvl1pPr>
            <a:lvl2pPr lvl="1" rtl="0" algn="r">
              <a:spcBef>
                <a:spcPts val="0"/>
              </a:spcBef>
              <a:spcAft>
                <a:spcPts val="0"/>
              </a:spcAft>
              <a:buSzPts val="2400"/>
              <a:buFont typeface="Overpass"/>
              <a:buNone/>
              <a:defRPr b="1" sz="2400">
                <a:latin typeface="Overpass"/>
                <a:ea typeface="Overpass"/>
                <a:cs typeface="Overpass"/>
                <a:sym typeface="Overpass"/>
              </a:defRPr>
            </a:lvl2pPr>
            <a:lvl3pPr lvl="2" rtl="0" algn="r">
              <a:spcBef>
                <a:spcPts val="0"/>
              </a:spcBef>
              <a:spcAft>
                <a:spcPts val="0"/>
              </a:spcAft>
              <a:buSzPts val="2400"/>
              <a:buFont typeface="Overpass"/>
              <a:buNone/>
              <a:defRPr b="1" sz="2400">
                <a:latin typeface="Overpass"/>
                <a:ea typeface="Overpass"/>
                <a:cs typeface="Overpass"/>
                <a:sym typeface="Overpass"/>
              </a:defRPr>
            </a:lvl3pPr>
            <a:lvl4pPr lvl="3" rtl="0" algn="r">
              <a:spcBef>
                <a:spcPts val="0"/>
              </a:spcBef>
              <a:spcAft>
                <a:spcPts val="0"/>
              </a:spcAft>
              <a:buSzPts val="2400"/>
              <a:buFont typeface="Overpass"/>
              <a:buNone/>
              <a:defRPr b="1" sz="2400">
                <a:latin typeface="Overpass"/>
                <a:ea typeface="Overpass"/>
                <a:cs typeface="Overpass"/>
                <a:sym typeface="Overpass"/>
              </a:defRPr>
            </a:lvl4pPr>
            <a:lvl5pPr lvl="4" rtl="0" algn="r">
              <a:spcBef>
                <a:spcPts val="0"/>
              </a:spcBef>
              <a:spcAft>
                <a:spcPts val="0"/>
              </a:spcAft>
              <a:buSzPts val="2400"/>
              <a:buFont typeface="Overpass"/>
              <a:buNone/>
              <a:defRPr b="1" sz="2400">
                <a:latin typeface="Overpass"/>
                <a:ea typeface="Overpass"/>
                <a:cs typeface="Overpass"/>
                <a:sym typeface="Overpass"/>
              </a:defRPr>
            </a:lvl5pPr>
            <a:lvl6pPr lvl="5" rtl="0" algn="r">
              <a:spcBef>
                <a:spcPts val="0"/>
              </a:spcBef>
              <a:spcAft>
                <a:spcPts val="0"/>
              </a:spcAft>
              <a:buSzPts val="2400"/>
              <a:buFont typeface="Overpass"/>
              <a:buNone/>
              <a:defRPr b="1" sz="2400">
                <a:latin typeface="Overpass"/>
                <a:ea typeface="Overpass"/>
                <a:cs typeface="Overpass"/>
                <a:sym typeface="Overpass"/>
              </a:defRPr>
            </a:lvl6pPr>
            <a:lvl7pPr lvl="6" rtl="0" algn="r">
              <a:spcBef>
                <a:spcPts val="0"/>
              </a:spcBef>
              <a:spcAft>
                <a:spcPts val="0"/>
              </a:spcAft>
              <a:buSzPts val="2400"/>
              <a:buFont typeface="Overpass"/>
              <a:buNone/>
              <a:defRPr b="1" sz="2400">
                <a:latin typeface="Overpass"/>
                <a:ea typeface="Overpass"/>
                <a:cs typeface="Overpass"/>
                <a:sym typeface="Overpass"/>
              </a:defRPr>
            </a:lvl7pPr>
            <a:lvl8pPr lvl="7" rtl="0" algn="r">
              <a:spcBef>
                <a:spcPts val="0"/>
              </a:spcBef>
              <a:spcAft>
                <a:spcPts val="0"/>
              </a:spcAft>
              <a:buSzPts val="2400"/>
              <a:buFont typeface="Overpass"/>
              <a:buNone/>
              <a:defRPr b="1" sz="2400">
                <a:latin typeface="Overpass"/>
                <a:ea typeface="Overpass"/>
                <a:cs typeface="Overpass"/>
                <a:sym typeface="Overpass"/>
              </a:defRPr>
            </a:lvl8pPr>
            <a:lvl9pPr lvl="8" rtl="0" algn="r">
              <a:spcBef>
                <a:spcPts val="0"/>
              </a:spcBef>
              <a:spcAft>
                <a:spcPts val="0"/>
              </a:spcAft>
              <a:buSzPts val="2400"/>
              <a:buFont typeface="Overpass"/>
              <a:buNone/>
              <a:defRPr b="1" sz="2400">
                <a:latin typeface="Overpass"/>
                <a:ea typeface="Overpass"/>
                <a:cs typeface="Overpass"/>
                <a:sym typeface="Overpass"/>
              </a:defRPr>
            </a:lvl9pPr>
          </a:lstStyle>
          <a:p>
            <a:r>
              <a:t>xx%</a:t>
            </a:r>
          </a:p>
        </p:txBody>
      </p:sp>
      <p:sp>
        <p:nvSpPr>
          <p:cNvPr id="98" name="Google Shape;98;p13"/>
          <p:cNvSpPr txBox="1"/>
          <p:nvPr>
            <p:ph hasCustomPrompt="1" idx="13" type="title"/>
          </p:nvPr>
        </p:nvSpPr>
        <p:spPr>
          <a:xfrm>
            <a:off x="4741802" y="1642080"/>
            <a:ext cx="757200" cy="470400"/>
          </a:xfrm>
          <a:prstGeom prst="rect">
            <a:avLst/>
          </a:prstGeom>
          <a:noFill/>
        </p:spPr>
        <p:txBody>
          <a:bodyPr anchorCtr="0" anchor="ctr" bIns="91425" lIns="91425" spcFirstLastPara="1" rIns="91425" wrap="square" tIns="91425">
            <a:noAutofit/>
          </a:bodyPr>
          <a:lstStyle>
            <a:lvl1pPr lvl="0" rtl="0" algn="ctr">
              <a:spcBef>
                <a:spcPts val="0"/>
              </a:spcBef>
              <a:spcAft>
                <a:spcPts val="0"/>
              </a:spcAft>
              <a:buSzPts val="2400"/>
              <a:buNone/>
              <a:defRPr sz="2900"/>
            </a:lvl1pPr>
            <a:lvl2pPr lvl="1" rtl="0" algn="r">
              <a:spcBef>
                <a:spcPts val="0"/>
              </a:spcBef>
              <a:spcAft>
                <a:spcPts val="0"/>
              </a:spcAft>
              <a:buSzPts val="2400"/>
              <a:buFont typeface="Overpass"/>
              <a:buNone/>
              <a:defRPr b="1" sz="2400">
                <a:latin typeface="Overpass"/>
                <a:ea typeface="Overpass"/>
                <a:cs typeface="Overpass"/>
                <a:sym typeface="Overpass"/>
              </a:defRPr>
            </a:lvl2pPr>
            <a:lvl3pPr lvl="2" rtl="0" algn="r">
              <a:spcBef>
                <a:spcPts val="0"/>
              </a:spcBef>
              <a:spcAft>
                <a:spcPts val="0"/>
              </a:spcAft>
              <a:buSzPts val="2400"/>
              <a:buFont typeface="Overpass"/>
              <a:buNone/>
              <a:defRPr b="1" sz="2400">
                <a:latin typeface="Overpass"/>
                <a:ea typeface="Overpass"/>
                <a:cs typeface="Overpass"/>
                <a:sym typeface="Overpass"/>
              </a:defRPr>
            </a:lvl3pPr>
            <a:lvl4pPr lvl="3" rtl="0" algn="r">
              <a:spcBef>
                <a:spcPts val="0"/>
              </a:spcBef>
              <a:spcAft>
                <a:spcPts val="0"/>
              </a:spcAft>
              <a:buSzPts val="2400"/>
              <a:buFont typeface="Overpass"/>
              <a:buNone/>
              <a:defRPr b="1" sz="2400">
                <a:latin typeface="Overpass"/>
                <a:ea typeface="Overpass"/>
                <a:cs typeface="Overpass"/>
                <a:sym typeface="Overpass"/>
              </a:defRPr>
            </a:lvl4pPr>
            <a:lvl5pPr lvl="4" rtl="0" algn="r">
              <a:spcBef>
                <a:spcPts val="0"/>
              </a:spcBef>
              <a:spcAft>
                <a:spcPts val="0"/>
              </a:spcAft>
              <a:buSzPts val="2400"/>
              <a:buFont typeface="Overpass"/>
              <a:buNone/>
              <a:defRPr b="1" sz="2400">
                <a:latin typeface="Overpass"/>
                <a:ea typeface="Overpass"/>
                <a:cs typeface="Overpass"/>
                <a:sym typeface="Overpass"/>
              </a:defRPr>
            </a:lvl5pPr>
            <a:lvl6pPr lvl="5" rtl="0" algn="r">
              <a:spcBef>
                <a:spcPts val="0"/>
              </a:spcBef>
              <a:spcAft>
                <a:spcPts val="0"/>
              </a:spcAft>
              <a:buSzPts val="2400"/>
              <a:buFont typeface="Overpass"/>
              <a:buNone/>
              <a:defRPr b="1" sz="2400">
                <a:latin typeface="Overpass"/>
                <a:ea typeface="Overpass"/>
                <a:cs typeface="Overpass"/>
                <a:sym typeface="Overpass"/>
              </a:defRPr>
            </a:lvl6pPr>
            <a:lvl7pPr lvl="6" rtl="0" algn="r">
              <a:spcBef>
                <a:spcPts val="0"/>
              </a:spcBef>
              <a:spcAft>
                <a:spcPts val="0"/>
              </a:spcAft>
              <a:buSzPts val="2400"/>
              <a:buFont typeface="Overpass"/>
              <a:buNone/>
              <a:defRPr b="1" sz="2400">
                <a:latin typeface="Overpass"/>
                <a:ea typeface="Overpass"/>
                <a:cs typeface="Overpass"/>
                <a:sym typeface="Overpass"/>
              </a:defRPr>
            </a:lvl7pPr>
            <a:lvl8pPr lvl="7" rtl="0" algn="r">
              <a:spcBef>
                <a:spcPts val="0"/>
              </a:spcBef>
              <a:spcAft>
                <a:spcPts val="0"/>
              </a:spcAft>
              <a:buSzPts val="2400"/>
              <a:buFont typeface="Overpass"/>
              <a:buNone/>
              <a:defRPr b="1" sz="2400">
                <a:latin typeface="Overpass"/>
                <a:ea typeface="Overpass"/>
                <a:cs typeface="Overpass"/>
                <a:sym typeface="Overpass"/>
              </a:defRPr>
            </a:lvl8pPr>
            <a:lvl9pPr lvl="8" rtl="0" algn="r">
              <a:spcBef>
                <a:spcPts val="0"/>
              </a:spcBef>
              <a:spcAft>
                <a:spcPts val="0"/>
              </a:spcAft>
              <a:buSzPts val="2400"/>
              <a:buFont typeface="Overpass"/>
              <a:buNone/>
              <a:defRPr b="1" sz="2400">
                <a:latin typeface="Overpass"/>
                <a:ea typeface="Overpass"/>
                <a:cs typeface="Overpass"/>
                <a:sym typeface="Overpass"/>
              </a:defRPr>
            </a:lvl9pPr>
          </a:lstStyle>
          <a:p>
            <a:r>
              <a:t>xx%</a:t>
            </a:r>
          </a:p>
        </p:txBody>
      </p:sp>
      <p:sp>
        <p:nvSpPr>
          <p:cNvPr id="99" name="Google Shape;99;p13"/>
          <p:cNvSpPr txBox="1"/>
          <p:nvPr>
            <p:ph hasCustomPrompt="1" idx="14" type="title"/>
          </p:nvPr>
        </p:nvSpPr>
        <p:spPr>
          <a:xfrm>
            <a:off x="4741802" y="3265794"/>
            <a:ext cx="757200" cy="470400"/>
          </a:xfrm>
          <a:prstGeom prst="rect">
            <a:avLst/>
          </a:prstGeom>
          <a:noFill/>
        </p:spPr>
        <p:txBody>
          <a:bodyPr anchorCtr="0" anchor="ctr" bIns="91425" lIns="91425" spcFirstLastPara="1" rIns="91425" wrap="square" tIns="91425">
            <a:noAutofit/>
          </a:bodyPr>
          <a:lstStyle>
            <a:lvl1pPr lvl="0" rtl="0" algn="ctr">
              <a:spcBef>
                <a:spcPts val="0"/>
              </a:spcBef>
              <a:spcAft>
                <a:spcPts val="0"/>
              </a:spcAft>
              <a:buSzPts val="2400"/>
              <a:buNone/>
              <a:defRPr sz="2900"/>
            </a:lvl1pPr>
            <a:lvl2pPr lvl="1" rtl="0" algn="r">
              <a:spcBef>
                <a:spcPts val="0"/>
              </a:spcBef>
              <a:spcAft>
                <a:spcPts val="0"/>
              </a:spcAft>
              <a:buSzPts val="2400"/>
              <a:buFont typeface="Overpass"/>
              <a:buNone/>
              <a:defRPr b="1" sz="2400">
                <a:latin typeface="Overpass"/>
                <a:ea typeface="Overpass"/>
                <a:cs typeface="Overpass"/>
                <a:sym typeface="Overpass"/>
              </a:defRPr>
            </a:lvl2pPr>
            <a:lvl3pPr lvl="2" rtl="0" algn="r">
              <a:spcBef>
                <a:spcPts val="0"/>
              </a:spcBef>
              <a:spcAft>
                <a:spcPts val="0"/>
              </a:spcAft>
              <a:buSzPts val="2400"/>
              <a:buFont typeface="Overpass"/>
              <a:buNone/>
              <a:defRPr b="1" sz="2400">
                <a:latin typeface="Overpass"/>
                <a:ea typeface="Overpass"/>
                <a:cs typeface="Overpass"/>
                <a:sym typeface="Overpass"/>
              </a:defRPr>
            </a:lvl3pPr>
            <a:lvl4pPr lvl="3" rtl="0" algn="r">
              <a:spcBef>
                <a:spcPts val="0"/>
              </a:spcBef>
              <a:spcAft>
                <a:spcPts val="0"/>
              </a:spcAft>
              <a:buSzPts val="2400"/>
              <a:buFont typeface="Overpass"/>
              <a:buNone/>
              <a:defRPr b="1" sz="2400">
                <a:latin typeface="Overpass"/>
                <a:ea typeface="Overpass"/>
                <a:cs typeface="Overpass"/>
                <a:sym typeface="Overpass"/>
              </a:defRPr>
            </a:lvl4pPr>
            <a:lvl5pPr lvl="4" rtl="0" algn="r">
              <a:spcBef>
                <a:spcPts val="0"/>
              </a:spcBef>
              <a:spcAft>
                <a:spcPts val="0"/>
              </a:spcAft>
              <a:buSzPts val="2400"/>
              <a:buFont typeface="Overpass"/>
              <a:buNone/>
              <a:defRPr b="1" sz="2400">
                <a:latin typeface="Overpass"/>
                <a:ea typeface="Overpass"/>
                <a:cs typeface="Overpass"/>
                <a:sym typeface="Overpass"/>
              </a:defRPr>
            </a:lvl5pPr>
            <a:lvl6pPr lvl="5" rtl="0" algn="r">
              <a:spcBef>
                <a:spcPts val="0"/>
              </a:spcBef>
              <a:spcAft>
                <a:spcPts val="0"/>
              </a:spcAft>
              <a:buSzPts val="2400"/>
              <a:buFont typeface="Overpass"/>
              <a:buNone/>
              <a:defRPr b="1" sz="2400">
                <a:latin typeface="Overpass"/>
                <a:ea typeface="Overpass"/>
                <a:cs typeface="Overpass"/>
                <a:sym typeface="Overpass"/>
              </a:defRPr>
            </a:lvl6pPr>
            <a:lvl7pPr lvl="6" rtl="0" algn="r">
              <a:spcBef>
                <a:spcPts val="0"/>
              </a:spcBef>
              <a:spcAft>
                <a:spcPts val="0"/>
              </a:spcAft>
              <a:buSzPts val="2400"/>
              <a:buFont typeface="Overpass"/>
              <a:buNone/>
              <a:defRPr b="1" sz="2400">
                <a:latin typeface="Overpass"/>
                <a:ea typeface="Overpass"/>
                <a:cs typeface="Overpass"/>
                <a:sym typeface="Overpass"/>
              </a:defRPr>
            </a:lvl7pPr>
            <a:lvl8pPr lvl="7" rtl="0" algn="r">
              <a:spcBef>
                <a:spcPts val="0"/>
              </a:spcBef>
              <a:spcAft>
                <a:spcPts val="0"/>
              </a:spcAft>
              <a:buSzPts val="2400"/>
              <a:buFont typeface="Overpass"/>
              <a:buNone/>
              <a:defRPr b="1" sz="2400">
                <a:latin typeface="Overpass"/>
                <a:ea typeface="Overpass"/>
                <a:cs typeface="Overpass"/>
                <a:sym typeface="Overpass"/>
              </a:defRPr>
            </a:lvl8pPr>
            <a:lvl9pPr lvl="8" rtl="0" algn="r">
              <a:spcBef>
                <a:spcPts val="0"/>
              </a:spcBef>
              <a:spcAft>
                <a:spcPts val="0"/>
              </a:spcAft>
              <a:buSzPts val="2400"/>
              <a:buFont typeface="Overpass"/>
              <a:buNone/>
              <a:defRPr b="1" sz="2400">
                <a:latin typeface="Overpass"/>
                <a:ea typeface="Overpass"/>
                <a:cs typeface="Overpass"/>
                <a:sym typeface="Overpass"/>
              </a:defRPr>
            </a:lvl9pPr>
          </a:lstStyle>
          <a:p>
            <a:r>
              <a:t>xx%</a:t>
            </a:r>
          </a:p>
        </p:txBody>
      </p:sp>
      <p:sp>
        <p:nvSpPr>
          <p:cNvPr id="100" name="Google Shape;100;p13"/>
          <p:cNvSpPr txBox="1"/>
          <p:nvPr>
            <p:ph idx="15" type="title"/>
          </p:nvPr>
        </p:nvSpPr>
        <p:spPr>
          <a:xfrm>
            <a:off x="720000" y="539400"/>
            <a:ext cx="7704000" cy="478200"/>
          </a:xfrm>
          <a:prstGeom prst="rect">
            <a:avLst/>
          </a:prstGeom>
        </p:spPr>
        <p:txBody>
          <a:bodyPr anchorCtr="0" anchor="ctr" bIns="91425" lIns="91425" spcFirstLastPara="1" rIns="91425" wrap="square" tIns="91425">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p:txBody>
      </p:sp>
      <p:cxnSp>
        <p:nvCxnSpPr>
          <p:cNvPr id="101" name="Google Shape;101;p13"/>
          <p:cNvCxnSpPr/>
          <p:nvPr/>
        </p:nvCxnSpPr>
        <p:spPr>
          <a:xfrm>
            <a:off x="3280474" y="4893038"/>
            <a:ext cx="6633900" cy="0"/>
          </a:xfrm>
          <a:prstGeom prst="straightConnector1">
            <a:avLst/>
          </a:prstGeom>
          <a:noFill/>
          <a:ln cap="flat" cmpd="sng" w="28575">
            <a:solidFill>
              <a:srgbClr val="302926"/>
            </a:solidFill>
            <a:prstDash val="solid"/>
            <a:round/>
            <a:headEnd len="med" w="med" type="none"/>
            <a:tailEnd len="med" w="med" type="none"/>
          </a:ln>
        </p:spPr>
      </p:cxn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2">
  <p:cSld name="TITLE_AND_TWO_COLUMNS_1">
    <p:spTree>
      <p:nvGrpSpPr>
        <p:cNvPr id="102" name="Shape 102"/>
        <p:cNvGrpSpPr/>
        <p:nvPr/>
      </p:nvGrpSpPr>
      <p:grpSpPr>
        <a:xfrm>
          <a:off x="0" y="0"/>
          <a:ext cx="0" cy="0"/>
          <a:chOff x="0" y="0"/>
          <a:chExt cx="0" cy="0"/>
        </a:xfrm>
      </p:grpSpPr>
      <p:pic>
        <p:nvPicPr>
          <p:cNvPr id="103" name="Google Shape;103;p14"/>
          <p:cNvPicPr preferRelativeResize="0"/>
          <p:nvPr/>
        </p:nvPicPr>
        <p:blipFill rotWithShape="1">
          <a:blip r:embed="rId2">
            <a:alphaModFix/>
          </a:blip>
          <a:srcRect b="5804" l="4838" r="4892" t="6383"/>
          <a:stretch/>
        </p:blipFill>
        <p:spPr>
          <a:xfrm>
            <a:off x="0" y="0"/>
            <a:ext cx="9144003" cy="5143500"/>
          </a:xfrm>
          <a:prstGeom prst="rect">
            <a:avLst/>
          </a:prstGeom>
          <a:noFill/>
          <a:ln>
            <a:noFill/>
          </a:ln>
        </p:spPr>
      </p:pic>
      <p:cxnSp>
        <p:nvCxnSpPr>
          <p:cNvPr id="104" name="Google Shape;104;p14"/>
          <p:cNvCxnSpPr/>
          <p:nvPr/>
        </p:nvCxnSpPr>
        <p:spPr>
          <a:xfrm rot="10800000">
            <a:off x="-95435" y="250463"/>
            <a:ext cx="4600200" cy="0"/>
          </a:xfrm>
          <a:prstGeom prst="straightConnector1">
            <a:avLst/>
          </a:prstGeom>
          <a:noFill/>
          <a:ln cap="flat" cmpd="sng" w="28575">
            <a:solidFill>
              <a:schemeClr val="dk1"/>
            </a:solidFill>
            <a:prstDash val="solid"/>
            <a:round/>
            <a:headEnd len="med" w="med" type="none"/>
            <a:tailEnd len="med" w="med" type="none"/>
          </a:ln>
        </p:spPr>
      </p:cxnSp>
      <p:cxnSp>
        <p:nvCxnSpPr>
          <p:cNvPr id="105" name="Google Shape;105;p14"/>
          <p:cNvCxnSpPr/>
          <p:nvPr/>
        </p:nvCxnSpPr>
        <p:spPr>
          <a:xfrm rot="10800000">
            <a:off x="-95400" y="388892"/>
            <a:ext cx="1241700" cy="0"/>
          </a:xfrm>
          <a:prstGeom prst="straightConnector1">
            <a:avLst/>
          </a:prstGeom>
          <a:noFill/>
          <a:ln cap="flat" cmpd="sng" w="28575">
            <a:solidFill>
              <a:schemeClr val="dk1"/>
            </a:solidFill>
            <a:prstDash val="solid"/>
            <a:round/>
            <a:headEnd len="med" w="med" type="none"/>
            <a:tailEnd len="med" w="med" type="none"/>
          </a:ln>
        </p:spPr>
      </p:cxnSp>
      <p:sp>
        <p:nvSpPr>
          <p:cNvPr id="106" name="Google Shape;106;p14"/>
          <p:cNvSpPr txBox="1"/>
          <p:nvPr>
            <p:ph type="title"/>
          </p:nvPr>
        </p:nvSpPr>
        <p:spPr>
          <a:xfrm>
            <a:off x="1426675" y="1953622"/>
            <a:ext cx="2505600" cy="3600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3500"/>
              <a:buNone/>
              <a:defRPr b="0" sz="2500"/>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p:txBody>
      </p:sp>
      <p:sp>
        <p:nvSpPr>
          <p:cNvPr id="107" name="Google Shape;107;p14"/>
          <p:cNvSpPr txBox="1"/>
          <p:nvPr>
            <p:ph idx="2" type="title"/>
          </p:nvPr>
        </p:nvSpPr>
        <p:spPr>
          <a:xfrm>
            <a:off x="5211701" y="1953622"/>
            <a:ext cx="2505600" cy="3600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3500"/>
              <a:buNone/>
              <a:defRPr b="0" sz="2500"/>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p:txBody>
      </p:sp>
      <p:sp>
        <p:nvSpPr>
          <p:cNvPr id="108" name="Google Shape;108;p14"/>
          <p:cNvSpPr txBox="1"/>
          <p:nvPr>
            <p:ph idx="1" type="subTitle"/>
          </p:nvPr>
        </p:nvSpPr>
        <p:spPr>
          <a:xfrm>
            <a:off x="4998950" y="2581475"/>
            <a:ext cx="2931300" cy="1010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2800"/>
              <a:buNone/>
              <a:defRPr b="0" sz="1600"/>
            </a:lvl1pPr>
            <a:lvl2pPr lvl="1" rtl="0" algn="ctr">
              <a:lnSpc>
                <a:spcPct val="100000"/>
              </a:lnSpc>
              <a:spcBef>
                <a:spcPts val="1600"/>
              </a:spcBef>
              <a:spcAft>
                <a:spcPts val="0"/>
              </a:spcAft>
              <a:buSzPts val="2800"/>
              <a:buNone/>
              <a:defRPr sz="2800"/>
            </a:lvl2pPr>
            <a:lvl3pPr lvl="2" rtl="0" algn="ctr">
              <a:lnSpc>
                <a:spcPct val="100000"/>
              </a:lnSpc>
              <a:spcBef>
                <a:spcPts val="0"/>
              </a:spcBef>
              <a:spcAft>
                <a:spcPts val="0"/>
              </a:spcAft>
              <a:buSzPts val="2800"/>
              <a:buNone/>
              <a:defRPr sz="2800"/>
            </a:lvl3pPr>
            <a:lvl4pPr lvl="3" rtl="0" algn="ctr">
              <a:lnSpc>
                <a:spcPct val="100000"/>
              </a:lnSpc>
              <a:spcBef>
                <a:spcPts val="0"/>
              </a:spcBef>
              <a:spcAft>
                <a:spcPts val="0"/>
              </a:spcAft>
              <a:buSzPts val="2800"/>
              <a:buNone/>
              <a:defRPr sz="2800"/>
            </a:lvl4pPr>
            <a:lvl5pPr lvl="4" rtl="0" algn="ctr">
              <a:lnSpc>
                <a:spcPct val="100000"/>
              </a:lnSpc>
              <a:spcBef>
                <a:spcPts val="0"/>
              </a:spcBef>
              <a:spcAft>
                <a:spcPts val="0"/>
              </a:spcAft>
              <a:buSzPts val="2800"/>
              <a:buNone/>
              <a:defRPr sz="2800"/>
            </a:lvl5pPr>
            <a:lvl6pPr lvl="5" rtl="0" algn="ctr">
              <a:lnSpc>
                <a:spcPct val="100000"/>
              </a:lnSpc>
              <a:spcBef>
                <a:spcPts val="0"/>
              </a:spcBef>
              <a:spcAft>
                <a:spcPts val="0"/>
              </a:spcAft>
              <a:buSzPts val="2800"/>
              <a:buNone/>
              <a:defRPr sz="2800"/>
            </a:lvl6pPr>
            <a:lvl7pPr lvl="6" rtl="0" algn="ctr">
              <a:lnSpc>
                <a:spcPct val="100000"/>
              </a:lnSpc>
              <a:spcBef>
                <a:spcPts val="0"/>
              </a:spcBef>
              <a:spcAft>
                <a:spcPts val="0"/>
              </a:spcAft>
              <a:buSzPts val="2800"/>
              <a:buNone/>
              <a:defRPr sz="2800"/>
            </a:lvl7pPr>
            <a:lvl8pPr lvl="7" rtl="0" algn="ctr">
              <a:lnSpc>
                <a:spcPct val="100000"/>
              </a:lnSpc>
              <a:spcBef>
                <a:spcPts val="0"/>
              </a:spcBef>
              <a:spcAft>
                <a:spcPts val="0"/>
              </a:spcAft>
              <a:buSzPts val="2800"/>
              <a:buNone/>
              <a:defRPr sz="2800"/>
            </a:lvl8pPr>
            <a:lvl9pPr lvl="8" rtl="0" algn="ctr">
              <a:lnSpc>
                <a:spcPct val="100000"/>
              </a:lnSpc>
              <a:spcBef>
                <a:spcPts val="0"/>
              </a:spcBef>
              <a:spcAft>
                <a:spcPts val="0"/>
              </a:spcAft>
              <a:buSzPts val="2800"/>
              <a:buNone/>
              <a:defRPr sz="2800"/>
            </a:lvl9pPr>
          </a:lstStyle>
          <a:p/>
        </p:txBody>
      </p:sp>
      <p:sp>
        <p:nvSpPr>
          <p:cNvPr id="109" name="Google Shape;109;p14"/>
          <p:cNvSpPr txBox="1"/>
          <p:nvPr>
            <p:ph idx="3" type="subTitle"/>
          </p:nvPr>
        </p:nvSpPr>
        <p:spPr>
          <a:xfrm>
            <a:off x="1213900" y="2581475"/>
            <a:ext cx="2931300" cy="1010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2800"/>
              <a:buNone/>
              <a:defRPr b="0" sz="1600"/>
            </a:lvl1pPr>
            <a:lvl2pPr lvl="1" rtl="0" algn="ctr">
              <a:lnSpc>
                <a:spcPct val="100000"/>
              </a:lnSpc>
              <a:spcBef>
                <a:spcPts val="1600"/>
              </a:spcBef>
              <a:spcAft>
                <a:spcPts val="0"/>
              </a:spcAft>
              <a:buSzPts val="2800"/>
              <a:buNone/>
              <a:defRPr sz="2800"/>
            </a:lvl2pPr>
            <a:lvl3pPr lvl="2" rtl="0" algn="ctr">
              <a:lnSpc>
                <a:spcPct val="100000"/>
              </a:lnSpc>
              <a:spcBef>
                <a:spcPts val="0"/>
              </a:spcBef>
              <a:spcAft>
                <a:spcPts val="0"/>
              </a:spcAft>
              <a:buSzPts val="2800"/>
              <a:buNone/>
              <a:defRPr sz="2800"/>
            </a:lvl3pPr>
            <a:lvl4pPr lvl="3" rtl="0" algn="ctr">
              <a:lnSpc>
                <a:spcPct val="100000"/>
              </a:lnSpc>
              <a:spcBef>
                <a:spcPts val="0"/>
              </a:spcBef>
              <a:spcAft>
                <a:spcPts val="0"/>
              </a:spcAft>
              <a:buSzPts val="2800"/>
              <a:buNone/>
              <a:defRPr sz="2800"/>
            </a:lvl4pPr>
            <a:lvl5pPr lvl="4" rtl="0" algn="ctr">
              <a:lnSpc>
                <a:spcPct val="100000"/>
              </a:lnSpc>
              <a:spcBef>
                <a:spcPts val="0"/>
              </a:spcBef>
              <a:spcAft>
                <a:spcPts val="0"/>
              </a:spcAft>
              <a:buSzPts val="2800"/>
              <a:buNone/>
              <a:defRPr sz="2800"/>
            </a:lvl5pPr>
            <a:lvl6pPr lvl="5" rtl="0" algn="ctr">
              <a:lnSpc>
                <a:spcPct val="100000"/>
              </a:lnSpc>
              <a:spcBef>
                <a:spcPts val="0"/>
              </a:spcBef>
              <a:spcAft>
                <a:spcPts val="0"/>
              </a:spcAft>
              <a:buSzPts val="2800"/>
              <a:buNone/>
              <a:defRPr sz="2800"/>
            </a:lvl6pPr>
            <a:lvl7pPr lvl="6" rtl="0" algn="ctr">
              <a:lnSpc>
                <a:spcPct val="100000"/>
              </a:lnSpc>
              <a:spcBef>
                <a:spcPts val="0"/>
              </a:spcBef>
              <a:spcAft>
                <a:spcPts val="0"/>
              </a:spcAft>
              <a:buSzPts val="2800"/>
              <a:buNone/>
              <a:defRPr sz="2800"/>
            </a:lvl7pPr>
            <a:lvl8pPr lvl="7" rtl="0" algn="ctr">
              <a:lnSpc>
                <a:spcPct val="100000"/>
              </a:lnSpc>
              <a:spcBef>
                <a:spcPts val="0"/>
              </a:spcBef>
              <a:spcAft>
                <a:spcPts val="0"/>
              </a:spcAft>
              <a:buSzPts val="2800"/>
              <a:buNone/>
              <a:defRPr sz="2800"/>
            </a:lvl8pPr>
            <a:lvl9pPr lvl="8" rtl="0" algn="ctr">
              <a:lnSpc>
                <a:spcPct val="100000"/>
              </a:lnSpc>
              <a:spcBef>
                <a:spcPts val="0"/>
              </a:spcBef>
              <a:spcAft>
                <a:spcPts val="0"/>
              </a:spcAft>
              <a:buSzPts val="2800"/>
              <a:buNone/>
              <a:defRPr sz="2800"/>
            </a:lvl9pPr>
          </a:lstStyle>
          <a:p/>
        </p:txBody>
      </p:sp>
      <p:sp>
        <p:nvSpPr>
          <p:cNvPr id="110" name="Google Shape;110;p14"/>
          <p:cNvSpPr txBox="1"/>
          <p:nvPr>
            <p:ph idx="4" type="title"/>
          </p:nvPr>
        </p:nvSpPr>
        <p:spPr>
          <a:xfrm>
            <a:off x="720000" y="539400"/>
            <a:ext cx="7704000" cy="478200"/>
          </a:xfrm>
          <a:prstGeom prst="rect">
            <a:avLst/>
          </a:prstGeom>
        </p:spPr>
        <p:txBody>
          <a:bodyPr anchorCtr="0" anchor="ctr" bIns="91425" lIns="91425" spcFirstLastPara="1" rIns="91425" wrap="square" tIns="91425">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p:txBody>
      </p:sp>
      <p:cxnSp>
        <p:nvCxnSpPr>
          <p:cNvPr id="111" name="Google Shape;111;p14"/>
          <p:cNvCxnSpPr/>
          <p:nvPr/>
        </p:nvCxnSpPr>
        <p:spPr>
          <a:xfrm>
            <a:off x="3280474" y="4893038"/>
            <a:ext cx="6633900" cy="0"/>
          </a:xfrm>
          <a:prstGeom prst="straightConnector1">
            <a:avLst/>
          </a:prstGeom>
          <a:noFill/>
          <a:ln cap="flat" cmpd="sng" w="28575">
            <a:solidFill>
              <a:srgbClr val="302926"/>
            </a:solidFill>
            <a:prstDash val="solid"/>
            <a:round/>
            <a:headEnd len="med" w="med" type="none"/>
            <a:tailEnd len="med" w="med" type="none"/>
          </a:ln>
        </p:spPr>
      </p:cxn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p:cSld name="CUSTOM_1">
    <p:spTree>
      <p:nvGrpSpPr>
        <p:cNvPr id="112" name="Shape 112"/>
        <p:cNvGrpSpPr/>
        <p:nvPr/>
      </p:nvGrpSpPr>
      <p:grpSpPr>
        <a:xfrm>
          <a:off x="0" y="0"/>
          <a:ext cx="0" cy="0"/>
          <a:chOff x="0" y="0"/>
          <a:chExt cx="0" cy="0"/>
        </a:xfrm>
      </p:grpSpPr>
      <p:pic>
        <p:nvPicPr>
          <p:cNvPr id="113" name="Google Shape;113;p15"/>
          <p:cNvPicPr preferRelativeResize="0"/>
          <p:nvPr/>
        </p:nvPicPr>
        <p:blipFill rotWithShape="1">
          <a:blip r:embed="rId2">
            <a:alphaModFix/>
          </a:blip>
          <a:srcRect b="5804" l="4838" r="4892" t="6383"/>
          <a:stretch/>
        </p:blipFill>
        <p:spPr>
          <a:xfrm>
            <a:off x="0" y="0"/>
            <a:ext cx="9144003" cy="5143500"/>
          </a:xfrm>
          <a:prstGeom prst="rect">
            <a:avLst/>
          </a:prstGeom>
          <a:noFill/>
          <a:ln>
            <a:noFill/>
          </a:ln>
        </p:spPr>
      </p:pic>
      <p:cxnSp>
        <p:nvCxnSpPr>
          <p:cNvPr id="114" name="Google Shape;114;p15"/>
          <p:cNvCxnSpPr/>
          <p:nvPr/>
        </p:nvCxnSpPr>
        <p:spPr>
          <a:xfrm rot="10800000">
            <a:off x="-95435" y="250463"/>
            <a:ext cx="4600200" cy="0"/>
          </a:xfrm>
          <a:prstGeom prst="straightConnector1">
            <a:avLst/>
          </a:prstGeom>
          <a:noFill/>
          <a:ln cap="flat" cmpd="sng" w="28575">
            <a:solidFill>
              <a:schemeClr val="dk1"/>
            </a:solidFill>
            <a:prstDash val="solid"/>
            <a:round/>
            <a:headEnd len="med" w="med" type="none"/>
            <a:tailEnd len="med" w="med" type="none"/>
          </a:ln>
        </p:spPr>
      </p:cxnSp>
      <p:cxnSp>
        <p:nvCxnSpPr>
          <p:cNvPr id="115" name="Google Shape;115;p15"/>
          <p:cNvCxnSpPr/>
          <p:nvPr/>
        </p:nvCxnSpPr>
        <p:spPr>
          <a:xfrm rot="10800000">
            <a:off x="-95400" y="388892"/>
            <a:ext cx="1241700" cy="0"/>
          </a:xfrm>
          <a:prstGeom prst="straightConnector1">
            <a:avLst/>
          </a:prstGeom>
          <a:noFill/>
          <a:ln cap="flat" cmpd="sng" w="28575">
            <a:solidFill>
              <a:schemeClr val="dk1"/>
            </a:solidFill>
            <a:prstDash val="solid"/>
            <a:round/>
            <a:headEnd len="med" w="med" type="none"/>
            <a:tailEnd len="med" w="med" type="none"/>
          </a:ln>
        </p:spPr>
      </p:cxnSp>
      <p:sp>
        <p:nvSpPr>
          <p:cNvPr id="116" name="Google Shape;116;p15"/>
          <p:cNvSpPr txBox="1"/>
          <p:nvPr>
            <p:ph type="title"/>
          </p:nvPr>
        </p:nvSpPr>
        <p:spPr>
          <a:xfrm>
            <a:off x="1764050" y="1452350"/>
            <a:ext cx="5616000" cy="14379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3500"/>
              <a:buNone/>
              <a:defRPr sz="11700"/>
            </a:lvl1pPr>
            <a:lvl2pPr lvl="1" rtl="0" algn="ctr">
              <a:spcBef>
                <a:spcPts val="0"/>
              </a:spcBef>
              <a:spcAft>
                <a:spcPts val="0"/>
              </a:spcAft>
              <a:buSzPts val="3500"/>
              <a:buNone/>
              <a:defRPr/>
            </a:lvl2pPr>
            <a:lvl3pPr lvl="2" rtl="0" algn="ctr">
              <a:spcBef>
                <a:spcPts val="0"/>
              </a:spcBef>
              <a:spcAft>
                <a:spcPts val="0"/>
              </a:spcAft>
              <a:buSzPts val="3500"/>
              <a:buNone/>
              <a:defRPr/>
            </a:lvl3pPr>
            <a:lvl4pPr lvl="3" rtl="0" algn="ctr">
              <a:spcBef>
                <a:spcPts val="0"/>
              </a:spcBef>
              <a:spcAft>
                <a:spcPts val="0"/>
              </a:spcAft>
              <a:buSzPts val="3500"/>
              <a:buNone/>
              <a:defRPr/>
            </a:lvl4pPr>
            <a:lvl5pPr lvl="4" rtl="0" algn="ctr">
              <a:spcBef>
                <a:spcPts val="0"/>
              </a:spcBef>
              <a:spcAft>
                <a:spcPts val="0"/>
              </a:spcAft>
              <a:buSzPts val="3500"/>
              <a:buNone/>
              <a:defRPr/>
            </a:lvl5pPr>
            <a:lvl6pPr lvl="5" rtl="0" algn="ctr">
              <a:spcBef>
                <a:spcPts val="0"/>
              </a:spcBef>
              <a:spcAft>
                <a:spcPts val="0"/>
              </a:spcAft>
              <a:buSzPts val="3500"/>
              <a:buNone/>
              <a:defRPr/>
            </a:lvl6pPr>
            <a:lvl7pPr lvl="6" rtl="0" algn="ctr">
              <a:spcBef>
                <a:spcPts val="0"/>
              </a:spcBef>
              <a:spcAft>
                <a:spcPts val="0"/>
              </a:spcAft>
              <a:buSzPts val="3500"/>
              <a:buNone/>
              <a:defRPr/>
            </a:lvl7pPr>
            <a:lvl8pPr lvl="7" rtl="0" algn="ctr">
              <a:spcBef>
                <a:spcPts val="0"/>
              </a:spcBef>
              <a:spcAft>
                <a:spcPts val="0"/>
              </a:spcAft>
              <a:buSzPts val="3500"/>
              <a:buNone/>
              <a:defRPr/>
            </a:lvl8pPr>
            <a:lvl9pPr lvl="8" rtl="0" algn="ctr">
              <a:spcBef>
                <a:spcPts val="0"/>
              </a:spcBef>
              <a:spcAft>
                <a:spcPts val="0"/>
              </a:spcAft>
              <a:buSzPts val="3500"/>
              <a:buNone/>
              <a:defRPr/>
            </a:lvl9pPr>
          </a:lstStyle>
          <a:p/>
        </p:txBody>
      </p:sp>
      <p:sp>
        <p:nvSpPr>
          <p:cNvPr id="117" name="Google Shape;117;p15"/>
          <p:cNvSpPr txBox="1"/>
          <p:nvPr>
            <p:ph idx="1" type="subTitle"/>
          </p:nvPr>
        </p:nvSpPr>
        <p:spPr>
          <a:xfrm>
            <a:off x="2135600" y="2890250"/>
            <a:ext cx="4872900" cy="8010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800"/>
            </a:lvl1pPr>
            <a:lvl2pPr lvl="1" rtl="0" algn="ctr">
              <a:lnSpc>
                <a:spcPct val="100000"/>
              </a:lnSpc>
              <a:spcBef>
                <a:spcPts val="0"/>
              </a:spcBef>
              <a:spcAft>
                <a:spcPts val="0"/>
              </a:spcAft>
              <a:buSzPts val="1400"/>
              <a:buNone/>
              <a:defRPr/>
            </a:lvl2pPr>
            <a:lvl3pPr lvl="2" rtl="0" algn="ctr">
              <a:lnSpc>
                <a:spcPct val="100000"/>
              </a:lnSpc>
              <a:spcBef>
                <a:spcPts val="1600"/>
              </a:spcBef>
              <a:spcAft>
                <a:spcPts val="0"/>
              </a:spcAft>
              <a:buSzPts val="1400"/>
              <a:buNone/>
              <a:defRPr/>
            </a:lvl3pPr>
            <a:lvl4pPr lvl="3" rtl="0" algn="ctr">
              <a:lnSpc>
                <a:spcPct val="100000"/>
              </a:lnSpc>
              <a:spcBef>
                <a:spcPts val="1600"/>
              </a:spcBef>
              <a:spcAft>
                <a:spcPts val="0"/>
              </a:spcAft>
              <a:buSzPts val="1400"/>
              <a:buNone/>
              <a:defRPr/>
            </a:lvl4pPr>
            <a:lvl5pPr lvl="4" rtl="0" algn="ctr">
              <a:lnSpc>
                <a:spcPct val="100000"/>
              </a:lnSpc>
              <a:spcBef>
                <a:spcPts val="1600"/>
              </a:spcBef>
              <a:spcAft>
                <a:spcPts val="0"/>
              </a:spcAft>
              <a:buSzPts val="1400"/>
              <a:buNone/>
              <a:defRPr/>
            </a:lvl5pPr>
            <a:lvl6pPr lvl="5" rtl="0" algn="ctr">
              <a:lnSpc>
                <a:spcPct val="100000"/>
              </a:lnSpc>
              <a:spcBef>
                <a:spcPts val="1600"/>
              </a:spcBef>
              <a:spcAft>
                <a:spcPts val="0"/>
              </a:spcAft>
              <a:buSzPts val="1400"/>
              <a:buNone/>
              <a:defRPr/>
            </a:lvl6pPr>
            <a:lvl7pPr lvl="6" rtl="0" algn="ctr">
              <a:lnSpc>
                <a:spcPct val="100000"/>
              </a:lnSpc>
              <a:spcBef>
                <a:spcPts val="1600"/>
              </a:spcBef>
              <a:spcAft>
                <a:spcPts val="0"/>
              </a:spcAft>
              <a:buSzPts val="1400"/>
              <a:buNone/>
              <a:defRPr/>
            </a:lvl7pPr>
            <a:lvl8pPr lvl="7" rtl="0" algn="ctr">
              <a:lnSpc>
                <a:spcPct val="100000"/>
              </a:lnSpc>
              <a:spcBef>
                <a:spcPts val="1600"/>
              </a:spcBef>
              <a:spcAft>
                <a:spcPts val="0"/>
              </a:spcAft>
              <a:buSzPts val="1400"/>
              <a:buNone/>
              <a:defRPr/>
            </a:lvl8pPr>
            <a:lvl9pPr lvl="8" rtl="0" algn="ctr">
              <a:lnSpc>
                <a:spcPct val="100000"/>
              </a:lnSpc>
              <a:spcBef>
                <a:spcPts val="1600"/>
              </a:spcBef>
              <a:spcAft>
                <a:spcPts val="1600"/>
              </a:spcAft>
              <a:buSzPts val="1400"/>
              <a:buNone/>
              <a:defRPr/>
            </a:lvl9pPr>
          </a:lstStyle>
          <a:p/>
        </p:txBody>
      </p:sp>
      <p:cxnSp>
        <p:nvCxnSpPr>
          <p:cNvPr id="118" name="Google Shape;118;p15"/>
          <p:cNvCxnSpPr/>
          <p:nvPr/>
        </p:nvCxnSpPr>
        <p:spPr>
          <a:xfrm>
            <a:off x="3280474" y="4893038"/>
            <a:ext cx="6633900" cy="0"/>
          </a:xfrm>
          <a:prstGeom prst="straightConnector1">
            <a:avLst/>
          </a:prstGeom>
          <a:noFill/>
          <a:ln cap="flat" cmpd="sng" w="28575">
            <a:solidFill>
              <a:srgbClr val="302926"/>
            </a:solidFill>
            <a:prstDash val="solid"/>
            <a:round/>
            <a:headEnd len="med" w="med" type="none"/>
            <a:tailEnd len="med" w="med" type="none"/>
          </a:ln>
        </p:spPr>
      </p:cxn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p:cSld name="BLANK_1_1">
    <p:spTree>
      <p:nvGrpSpPr>
        <p:cNvPr id="119" name="Shape 119"/>
        <p:cNvGrpSpPr/>
        <p:nvPr/>
      </p:nvGrpSpPr>
      <p:grpSpPr>
        <a:xfrm>
          <a:off x="0" y="0"/>
          <a:ext cx="0" cy="0"/>
          <a:chOff x="0" y="0"/>
          <a:chExt cx="0" cy="0"/>
        </a:xfrm>
      </p:grpSpPr>
      <p:pic>
        <p:nvPicPr>
          <p:cNvPr id="120" name="Google Shape;120;p16"/>
          <p:cNvPicPr preferRelativeResize="0"/>
          <p:nvPr/>
        </p:nvPicPr>
        <p:blipFill rotWithShape="1">
          <a:blip r:embed="rId2">
            <a:alphaModFix/>
          </a:blip>
          <a:srcRect b="5804" l="4838" r="4892" t="6383"/>
          <a:stretch/>
        </p:blipFill>
        <p:spPr>
          <a:xfrm>
            <a:off x="0" y="0"/>
            <a:ext cx="9144003" cy="5143500"/>
          </a:xfrm>
          <a:prstGeom prst="rect">
            <a:avLst/>
          </a:prstGeom>
          <a:noFill/>
          <a:ln>
            <a:noFill/>
          </a:ln>
        </p:spPr>
      </p:pic>
      <p:cxnSp>
        <p:nvCxnSpPr>
          <p:cNvPr id="121" name="Google Shape;121;p16"/>
          <p:cNvCxnSpPr/>
          <p:nvPr/>
        </p:nvCxnSpPr>
        <p:spPr>
          <a:xfrm rot="10800000">
            <a:off x="-95435" y="250463"/>
            <a:ext cx="4600200" cy="0"/>
          </a:xfrm>
          <a:prstGeom prst="straightConnector1">
            <a:avLst/>
          </a:prstGeom>
          <a:noFill/>
          <a:ln cap="flat" cmpd="sng" w="28575">
            <a:solidFill>
              <a:schemeClr val="dk1"/>
            </a:solidFill>
            <a:prstDash val="solid"/>
            <a:round/>
            <a:headEnd len="med" w="med" type="none"/>
            <a:tailEnd len="med" w="med" type="none"/>
          </a:ln>
        </p:spPr>
      </p:cxnSp>
      <p:cxnSp>
        <p:nvCxnSpPr>
          <p:cNvPr id="122" name="Google Shape;122;p16"/>
          <p:cNvCxnSpPr/>
          <p:nvPr/>
        </p:nvCxnSpPr>
        <p:spPr>
          <a:xfrm rot="10800000">
            <a:off x="-95400" y="388892"/>
            <a:ext cx="1241700" cy="0"/>
          </a:xfrm>
          <a:prstGeom prst="straightConnector1">
            <a:avLst/>
          </a:prstGeom>
          <a:noFill/>
          <a:ln cap="flat" cmpd="sng" w="28575">
            <a:solidFill>
              <a:schemeClr val="dk1"/>
            </a:solidFill>
            <a:prstDash val="solid"/>
            <a:round/>
            <a:headEnd len="med" w="med" type="none"/>
            <a:tailEnd len="med" w="med" type="none"/>
          </a:ln>
        </p:spPr>
      </p:cxnSp>
      <p:sp>
        <p:nvSpPr>
          <p:cNvPr id="123" name="Google Shape;123;p16"/>
          <p:cNvSpPr txBox="1"/>
          <p:nvPr>
            <p:ph type="title"/>
          </p:nvPr>
        </p:nvSpPr>
        <p:spPr>
          <a:xfrm>
            <a:off x="713100" y="3115663"/>
            <a:ext cx="4360200" cy="531900"/>
          </a:xfrm>
          <a:prstGeom prst="rect">
            <a:avLst/>
          </a:prstGeom>
        </p:spPr>
        <p:txBody>
          <a:bodyPr anchorCtr="0" anchor="ctr" bIns="91425" lIns="91425" spcFirstLastPara="1" rIns="91425" wrap="square" tIns="91425">
            <a:noAutofit/>
          </a:bodyPr>
          <a:lstStyle>
            <a:lvl1pPr lvl="0" rtl="0">
              <a:spcBef>
                <a:spcPts val="0"/>
              </a:spcBef>
              <a:spcAft>
                <a:spcPts val="0"/>
              </a:spcAft>
              <a:buSzPts val="3000"/>
              <a:buNone/>
              <a:defRPr sz="2600"/>
            </a:lvl1pPr>
            <a:lvl2pPr lvl="1" rtl="0" algn="ctr">
              <a:spcBef>
                <a:spcPts val="0"/>
              </a:spcBef>
              <a:spcAft>
                <a:spcPts val="0"/>
              </a:spcAft>
              <a:buSzPts val="3000"/>
              <a:buNone/>
              <a:defRPr sz="3000"/>
            </a:lvl2pPr>
            <a:lvl3pPr lvl="2" rtl="0" algn="ctr">
              <a:spcBef>
                <a:spcPts val="0"/>
              </a:spcBef>
              <a:spcAft>
                <a:spcPts val="0"/>
              </a:spcAft>
              <a:buSzPts val="3000"/>
              <a:buNone/>
              <a:defRPr sz="3000"/>
            </a:lvl3pPr>
            <a:lvl4pPr lvl="3" rtl="0" algn="ctr">
              <a:spcBef>
                <a:spcPts val="0"/>
              </a:spcBef>
              <a:spcAft>
                <a:spcPts val="0"/>
              </a:spcAft>
              <a:buSzPts val="3000"/>
              <a:buNone/>
              <a:defRPr sz="3000"/>
            </a:lvl4pPr>
            <a:lvl5pPr lvl="4" rtl="0" algn="ctr">
              <a:spcBef>
                <a:spcPts val="0"/>
              </a:spcBef>
              <a:spcAft>
                <a:spcPts val="0"/>
              </a:spcAft>
              <a:buSzPts val="3000"/>
              <a:buNone/>
              <a:defRPr sz="3000"/>
            </a:lvl5pPr>
            <a:lvl6pPr lvl="5" rtl="0" algn="ctr">
              <a:spcBef>
                <a:spcPts val="0"/>
              </a:spcBef>
              <a:spcAft>
                <a:spcPts val="0"/>
              </a:spcAft>
              <a:buSzPts val="3000"/>
              <a:buNone/>
              <a:defRPr sz="3000"/>
            </a:lvl6pPr>
            <a:lvl7pPr lvl="6" rtl="0" algn="ctr">
              <a:spcBef>
                <a:spcPts val="0"/>
              </a:spcBef>
              <a:spcAft>
                <a:spcPts val="0"/>
              </a:spcAft>
              <a:buSzPts val="3000"/>
              <a:buNone/>
              <a:defRPr sz="3000"/>
            </a:lvl7pPr>
            <a:lvl8pPr lvl="7" rtl="0" algn="ctr">
              <a:spcBef>
                <a:spcPts val="0"/>
              </a:spcBef>
              <a:spcAft>
                <a:spcPts val="0"/>
              </a:spcAft>
              <a:buSzPts val="3000"/>
              <a:buNone/>
              <a:defRPr sz="3000"/>
            </a:lvl8pPr>
            <a:lvl9pPr lvl="8" rtl="0" algn="ctr">
              <a:spcBef>
                <a:spcPts val="0"/>
              </a:spcBef>
              <a:spcAft>
                <a:spcPts val="0"/>
              </a:spcAft>
              <a:buSzPts val="3000"/>
              <a:buNone/>
              <a:defRPr sz="3000"/>
            </a:lvl9pPr>
          </a:lstStyle>
          <a:p/>
        </p:txBody>
      </p:sp>
      <p:sp>
        <p:nvSpPr>
          <p:cNvPr id="124" name="Google Shape;124;p16"/>
          <p:cNvSpPr txBox="1"/>
          <p:nvPr>
            <p:ph idx="1" type="subTitle"/>
          </p:nvPr>
        </p:nvSpPr>
        <p:spPr>
          <a:xfrm>
            <a:off x="713100" y="1511313"/>
            <a:ext cx="6691200" cy="14784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3000"/>
              <a:buNone/>
              <a:defRPr sz="3000"/>
            </a:lvl1pPr>
            <a:lvl2pPr lvl="1" rtl="0" algn="ctr">
              <a:lnSpc>
                <a:spcPct val="100000"/>
              </a:lnSpc>
              <a:spcBef>
                <a:spcPts val="0"/>
              </a:spcBef>
              <a:spcAft>
                <a:spcPts val="0"/>
              </a:spcAft>
              <a:buSzPts val="3000"/>
              <a:buNone/>
              <a:defRPr sz="3000"/>
            </a:lvl2pPr>
            <a:lvl3pPr lvl="2" rtl="0" algn="ctr">
              <a:lnSpc>
                <a:spcPct val="100000"/>
              </a:lnSpc>
              <a:spcBef>
                <a:spcPts val="1600"/>
              </a:spcBef>
              <a:spcAft>
                <a:spcPts val="0"/>
              </a:spcAft>
              <a:buSzPts val="3000"/>
              <a:buNone/>
              <a:defRPr sz="3000"/>
            </a:lvl3pPr>
            <a:lvl4pPr lvl="3" rtl="0" algn="ctr">
              <a:lnSpc>
                <a:spcPct val="100000"/>
              </a:lnSpc>
              <a:spcBef>
                <a:spcPts val="1600"/>
              </a:spcBef>
              <a:spcAft>
                <a:spcPts val="0"/>
              </a:spcAft>
              <a:buSzPts val="3000"/>
              <a:buNone/>
              <a:defRPr sz="3000"/>
            </a:lvl4pPr>
            <a:lvl5pPr lvl="4" rtl="0" algn="ctr">
              <a:lnSpc>
                <a:spcPct val="100000"/>
              </a:lnSpc>
              <a:spcBef>
                <a:spcPts val="1600"/>
              </a:spcBef>
              <a:spcAft>
                <a:spcPts val="0"/>
              </a:spcAft>
              <a:buSzPts val="3000"/>
              <a:buNone/>
              <a:defRPr sz="3000"/>
            </a:lvl5pPr>
            <a:lvl6pPr lvl="5" rtl="0" algn="ctr">
              <a:lnSpc>
                <a:spcPct val="100000"/>
              </a:lnSpc>
              <a:spcBef>
                <a:spcPts val="1600"/>
              </a:spcBef>
              <a:spcAft>
                <a:spcPts val="0"/>
              </a:spcAft>
              <a:buSzPts val="3000"/>
              <a:buNone/>
              <a:defRPr sz="3000"/>
            </a:lvl6pPr>
            <a:lvl7pPr lvl="6" rtl="0" algn="ctr">
              <a:lnSpc>
                <a:spcPct val="100000"/>
              </a:lnSpc>
              <a:spcBef>
                <a:spcPts val="1600"/>
              </a:spcBef>
              <a:spcAft>
                <a:spcPts val="0"/>
              </a:spcAft>
              <a:buSzPts val="3000"/>
              <a:buNone/>
              <a:defRPr sz="3000"/>
            </a:lvl7pPr>
            <a:lvl8pPr lvl="7" rtl="0" algn="ctr">
              <a:lnSpc>
                <a:spcPct val="100000"/>
              </a:lnSpc>
              <a:spcBef>
                <a:spcPts val="1600"/>
              </a:spcBef>
              <a:spcAft>
                <a:spcPts val="0"/>
              </a:spcAft>
              <a:buSzPts val="3000"/>
              <a:buNone/>
              <a:defRPr sz="3000"/>
            </a:lvl8pPr>
            <a:lvl9pPr lvl="8" rtl="0" algn="ctr">
              <a:lnSpc>
                <a:spcPct val="100000"/>
              </a:lnSpc>
              <a:spcBef>
                <a:spcPts val="1600"/>
              </a:spcBef>
              <a:spcAft>
                <a:spcPts val="1600"/>
              </a:spcAft>
              <a:buSzPts val="3000"/>
              <a:buNone/>
              <a:defRPr sz="3000"/>
            </a:lvl9pPr>
          </a:lstStyle>
          <a:p/>
        </p:txBody>
      </p:sp>
      <p:cxnSp>
        <p:nvCxnSpPr>
          <p:cNvPr id="125" name="Google Shape;125;p16"/>
          <p:cNvCxnSpPr/>
          <p:nvPr/>
        </p:nvCxnSpPr>
        <p:spPr>
          <a:xfrm>
            <a:off x="3280474" y="4893038"/>
            <a:ext cx="6633900" cy="0"/>
          </a:xfrm>
          <a:prstGeom prst="straightConnector1">
            <a:avLst/>
          </a:prstGeom>
          <a:noFill/>
          <a:ln cap="flat" cmpd="sng" w="28575">
            <a:solidFill>
              <a:srgbClr val="302926"/>
            </a:solidFill>
            <a:prstDash val="solid"/>
            <a:round/>
            <a:headEnd len="med" w="med" type="none"/>
            <a:tailEnd len="med" w="med" type="none"/>
          </a:ln>
        </p:spPr>
      </p:cxn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1">
  <p:cSld name="CUSTOM">
    <p:spTree>
      <p:nvGrpSpPr>
        <p:cNvPr id="126" name="Shape 126"/>
        <p:cNvGrpSpPr/>
        <p:nvPr/>
      </p:nvGrpSpPr>
      <p:grpSpPr>
        <a:xfrm>
          <a:off x="0" y="0"/>
          <a:ext cx="0" cy="0"/>
          <a:chOff x="0" y="0"/>
          <a:chExt cx="0" cy="0"/>
        </a:xfrm>
      </p:grpSpPr>
      <p:pic>
        <p:nvPicPr>
          <p:cNvPr id="127" name="Google Shape;127;p17"/>
          <p:cNvPicPr preferRelativeResize="0"/>
          <p:nvPr/>
        </p:nvPicPr>
        <p:blipFill rotWithShape="1">
          <a:blip r:embed="rId2">
            <a:alphaModFix/>
          </a:blip>
          <a:srcRect b="5804" l="4838" r="4892" t="6383"/>
          <a:stretch/>
        </p:blipFill>
        <p:spPr>
          <a:xfrm>
            <a:off x="0" y="0"/>
            <a:ext cx="9144003" cy="5143500"/>
          </a:xfrm>
          <a:prstGeom prst="rect">
            <a:avLst/>
          </a:prstGeom>
          <a:noFill/>
          <a:ln>
            <a:noFill/>
          </a:ln>
        </p:spPr>
      </p:pic>
      <p:cxnSp>
        <p:nvCxnSpPr>
          <p:cNvPr id="128" name="Google Shape;128;p17"/>
          <p:cNvCxnSpPr/>
          <p:nvPr/>
        </p:nvCxnSpPr>
        <p:spPr>
          <a:xfrm rot="10800000">
            <a:off x="-95435" y="250463"/>
            <a:ext cx="4600200" cy="0"/>
          </a:xfrm>
          <a:prstGeom prst="straightConnector1">
            <a:avLst/>
          </a:prstGeom>
          <a:noFill/>
          <a:ln cap="flat" cmpd="sng" w="28575">
            <a:solidFill>
              <a:schemeClr val="dk1"/>
            </a:solidFill>
            <a:prstDash val="solid"/>
            <a:round/>
            <a:headEnd len="med" w="med" type="none"/>
            <a:tailEnd len="med" w="med" type="none"/>
          </a:ln>
        </p:spPr>
      </p:cxnSp>
      <p:cxnSp>
        <p:nvCxnSpPr>
          <p:cNvPr id="129" name="Google Shape;129;p17"/>
          <p:cNvCxnSpPr/>
          <p:nvPr/>
        </p:nvCxnSpPr>
        <p:spPr>
          <a:xfrm rot="10800000">
            <a:off x="-95400" y="388892"/>
            <a:ext cx="1241700" cy="0"/>
          </a:xfrm>
          <a:prstGeom prst="straightConnector1">
            <a:avLst/>
          </a:prstGeom>
          <a:noFill/>
          <a:ln cap="flat" cmpd="sng" w="28575">
            <a:solidFill>
              <a:schemeClr val="dk1"/>
            </a:solidFill>
            <a:prstDash val="solid"/>
            <a:round/>
            <a:headEnd len="med" w="med" type="none"/>
            <a:tailEnd len="med" w="med" type="none"/>
          </a:ln>
        </p:spPr>
      </p:cxnSp>
      <p:sp>
        <p:nvSpPr>
          <p:cNvPr id="130" name="Google Shape;130;p17"/>
          <p:cNvSpPr txBox="1"/>
          <p:nvPr>
            <p:ph type="title"/>
          </p:nvPr>
        </p:nvSpPr>
        <p:spPr>
          <a:xfrm>
            <a:off x="713100" y="1153250"/>
            <a:ext cx="3765900" cy="2190900"/>
          </a:xfrm>
          <a:prstGeom prst="rect">
            <a:avLst/>
          </a:prstGeom>
        </p:spPr>
        <p:txBody>
          <a:bodyPr anchorCtr="0" anchor="t" bIns="91425" lIns="91425" spcFirstLastPara="1" rIns="91425" wrap="square" tIns="91425">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p:txBody>
      </p:sp>
      <p:sp>
        <p:nvSpPr>
          <p:cNvPr id="131" name="Google Shape;131;p17"/>
          <p:cNvSpPr txBox="1"/>
          <p:nvPr>
            <p:ph idx="1" type="subTitle"/>
          </p:nvPr>
        </p:nvSpPr>
        <p:spPr>
          <a:xfrm>
            <a:off x="4326850" y="3599400"/>
            <a:ext cx="4097100" cy="1004700"/>
          </a:xfrm>
          <a:prstGeom prst="rect">
            <a:avLst/>
          </a:prstGeom>
        </p:spPr>
        <p:txBody>
          <a:bodyPr anchorCtr="0" anchor="t" bIns="91425" lIns="91425" spcFirstLastPara="1" rIns="91425" wrap="square" tIns="91425">
            <a:noAutofit/>
          </a:bodyPr>
          <a:lstStyle>
            <a:lvl1pPr lvl="0" rtl="0" algn="r">
              <a:lnSpc>
                <a:spcPct val="100000"/>
              </a:lnSpc>
              <a:spcBef>
                <a:spcPts val="0"/>
              </a:spcBef>
              <a:spcAft>
                <a:spcPts val="0"/>
              </a:spcAft>
              <a:buSzPts val="1400"/>
              <a:buNone/>
              <a:defRPr sz="1800"/>
            </a:lvl1pPr>
            <a:lvl2pPr lvl="1" rtl="0" algn="ctr">
              <a:lnSpc>
                <a:spcPct val="100000"/>
              </a:lnSpc>
              <a:spcBef>
                <a:spcPts val="0"/>
              </a:spcBef>
              <a:spcAft>
                <a:spcPts val="0"/>
              </a:spcAft>
              <a:buSzPts val="1400"/>
              <a:buNone/>
              <a:defRPr/>
            </a:lvl2pPr>
            <a:lvl3pPr lvl="2" rtl="0" algn="ctr">
              <a:lnSpc>
                <a:spcPct val="100000"/>
              </a:lnSpc>
              <a:spcBef>
                <a:spcPts val="1600"/>
              </a:spcBef>
              <a:spcAft>
                <a:spcPts val="0"/>
              </a:spcAft>
              <a:buSzPts val="1400"/>
              <a:buNone/>
              <a:defRPr/>
            </a:lvl3pPr>
            <a:lvl4pPr lvl="3" rtl="0" algn="ctr">
              <a:lnSpc>
                <a:spcPct val="100000"/>
              </a:lnSpc>
              <a:spcBef>
                <a:spcPts val="1600"/>
              </a:spcBef>
              <a:spcAft>
                <a:spcPts val="0"/>
              </a:spcAft>
              <a:buSzPts val="1400"/>
              <a:buNone/>
              <a:defRPr/>
            </a:lvl4pPr>
            <a:lvl5pPr lvl="4" rtl="0" algn="ctr">
              <a:lnSpc>
                <a:spcPct val="100000"/>
              </a:lnSpc>
              <a:spcBef>
                <a:spcPts val="1600"/>
              </a:spcBef>
              <a:spcAft>
                <a:spcPts val="0"/>
              </a:spcAft>
              <a:buSzPts val="1400"/>
              <a:buNone/>
              <a:defRPr/>
            </a:lvl5pPr>
            <a:lvl6pPr lvl="5" rtl="0" algn="ctr">
              <a:lnSpc>
                <a:spcPct val="100000"/>
              </a:lnSpc>
              <a:spcBef>
                <a:spcPts val="1600"/>
              </a:spcBef>
              <a:spcAft>
                <a:spcPts val="0"/>
              </a:spcAft>
              <a:buSzPts val="1400"/>
              <a:buNone/>
              <a:defRPr/>
            </a:lvl6pPr>
            <a:lvl7pPr lvl="6" rtl="0" algn="ctr">
              <a:lnSpc>
                <a:spcPct val="100000"/>
              </a:lnSpc>
              <a:spcBef>
                <a:spcPts val="1600"/>
              </a:spcBef>
              <a:spcAft>
                <a:spcPts val="0"/>
              </a:spcAft>
              <a:buSzPts val="1400"/>
              <a:buNone/>
              <a:defRPr/>
            </a:lvl7pPr>
            <a:lvl8pPr lvl="7" rtl="0" algn="ctr">
              <a:lnSpc>
                <a:spcPct val="100000"/>
              </a:lnSpc>
              <a:spcBef>
                <a:spcPts val="1600"/>
              </a:spcBef>
              <a:spcAft>
                <a:spcPts val="0"/>
              </a:spcAft>
              <a:buSzPts val="1400"/>
              <a:buNone/>
              <a:defRPr/>
            </a:lvl8pPr>
            <a:lvl9pPr lvl="8" rtl="0" algn="ctr">
              <a:lnSpc>
                <a:spcPct val="100000"/>
              </a:lnSpc>
              <a:spcBef>
                <a:spcPts val="1600"/>
              </a:spcBef>
              <a:spcAft>
                <a:spcPts val="1600"/>
              </a:spcAft>
              <a:buSzPts val="1400"/>
              <a:buNone/>
              <a:defRPr/>
            </a:lvl9pPr>
          </a:lstStyle>
          <a:p/>
        </p:txBody>
      </p:sp>
      <p:cxnSp>
        <p:nvCxnSpPr>
          <p:cNvPr id="132" name="Google Shape;132;p17"/>
          <p:cNvCxnSpPr/>
          <p:nvPr/>
        </p:nvCxnSpPr>
        <p:spPr>
          <a:xfrm>
            <a:off x="3280474" y="4893038"/>
            <a:ext cx="6633900" cy="0"/>
          </a:xfrm>
          <a:prstGeom prst="straightConnector1">
            <a:avLst/>
          </a:prstGeom>
          <a:noFill/>
          <a:ln cap="flat" cmpd="sng" w="28575">
            <a:solidFill>
              <a:srgbClr val="302926"/>
            </a:solidFill>
            <a:prstDash val="solid"/>
            <a:round/>
            <a:headEnd len="med" w="med" type="none"/>
            <a:tailEnd len="med" w="med" type="none"/>
          </a:ln>
        </p:spPr>
      </p:cxn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2">
  <p:cSld name="CUSTOM_4">
    <p:spTree>
      <p:nvGrpSpPr>
        <p:cNvPr id="133" name="Shape 133"/>
        <p:cNvGrpSpPr/>
        <p:nvPr/>
      </p:nvGrpSpPr>
      <p:grpSpPr>
        <a:xfrm>
          <a:off x="0" y="0"/>
          <a:ext cx="0" cy="0"/>
          <a:chOff x="0" y="0"/>
          <a:chExt cx="0" cy="0"/>
        </a:xfrm>
      </p:grpSpPr>
      <p:pic>
        <p:nvPicPr>
          <p:cNvPr id="134" name="Google Shape;134;p18"/>
          <p:cNvPicPr preferRelativeResize="0"/>
          <p:nvPr/>
        </p:nvPicPr>
        <p:blipFill rotWithShape="1">
          <a:blip r:embed="rId2">
            <a:alphaModFix/>
          </a:blip>
          <a:srcRect b="5804" l="4838" r="4892" t="6383"/>
          <a:stretch/>
        </p:blipFill>
        <p:spPr>
          <a:xfrm>
            <a:off x="0" y="0"/>
            <a:ext cx="9144003" cy="5143500"/>
          </a:xfrm>
          <a:prstGeom prst="rect">
            <a:avLst/>
          </a:prstGeom>
          <a:noFill/>
          <a:ln>
            <a:noFill/>
          </a:ln>
        </p:spPr>
      </p:pic>
      <p:cxnSp>
        <p:nvCxnSpPr>
          <p:cNvPr id="135" name="Google Shape;135;p18"/>
          <p:cNvCxnSpPr/>
          <p:nvPr/>
        </p:nvCxnSpPr>
        <p:spPr>
          <a:xfrm rot="10800000">
            <a:off x="-95435" y="250463"/>
            <a:ext cx="4600200" cy="0"/>
          </a:xfrm>
          <a:prstGeom prst="straightConnector1">
            <a:avLst/>
          </a:prstGeom>
          <a:noFill/>
          <a:ln cap="flat" cmpd="sng" w="28575">
            <a:solidFill>
              <a:schemeClr val="dk1"/>
            </a:solidFill>
            <a:prstDash val="solid"/>
            <a:round/>
            <a:headEnd len="med" w="med" type="none"/>
            <a:tailEnd len="med" w="med" type="none"/>
          </a:ln>
        </p:spPr>
      </p:cxnSp>
      <p:cxnSp>
        <p:nvCxnSpPr>
          <p:cNvPr id="136" name="Google Shape;136;p18"/>
          <p:cNvCxnSpPr/>
          <p:nvPr/>
        </p:nvCxnSpPr>
        <p:spPr>
          <a:xfrm rot="10800000">
            <a:off x="-95400" y="388892"/>
            <a:ext cx="1241700" cy="0"/>
          </a:xfrm>
          <a:prstGeom prst="straightConnector1">
            <a:avLst/>
          </a:prstGeom>
          <a:noFill/>
          <a:ln cap="flat" cmpd="sng" w="28575">
            <a:solidFill>
              <a:schemeClr val="dk1"/>
            </a:solidFill>
            <a:prstDash val="solid"/>
            <a:round/>
            <a:headEnd len="med" w="med" type="none"/>
            <a:tailEnd len="med" w="med" type="none"/>
          </a:ln>
        </p:spPr>
      </p:cxnSp>
      <p:sp>
        <p:nvSpPr>
          <p:cNvPr id="137" name="Google Shape;137;p18"/>
          <p:cNvSpPr txBox="1"/>
          <p:nvPr>
            <p:ph type="title"/>
          </p:nvPr>
        </p:nvSpPr>
        <p:spPr>
          <a:xfrm>
            <a:off x="720000" y="1369188"/>
            <a:ext cx="2646900" cy="1080300"/>
          </a:xfrm>
          <a:prstGeom prst="rect">
            <a:avLst/>
          </a:prstGeom>
        </p:spPr>
        <p:txBody>
          <a:bodyPr anchorCtr="0" anchor="t" bIns="91425" lIns="91425" spcFirstLastPara="1" rIns="91425" wrap="square" tIns="91425">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p:txBody>
      </p:sp>
      <p:sp>
        <p:nvSpPr>
          <p:cNvPr id="138" name="Google Shape;138;p18"/>
          <p:cNvSpPr txBox="1"/>
          <p:nvPr>
            <p:ph idx="1" type="subTitle"/>
          </p:nvPr>
        </p:nvSpPr>
        <p:spPr>
          <a:xfrm>
            <a:off x="720000" y="2544063"/>
            <a:ext cx="2646900" cy="10803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sz="1600"/>
            </a:lvl1pPr>
            <a:lvl2pPr lvl="1" rtl="0" algn="ctr">
              <a:lnSpc>
                <a:spcPct val="100000"/>
              </a:lnSpc>
              <a:spcBef>
                <a:spcPts val="0"/>
              </a:spcBef>
              <a:spcAft>
                <a:spcPts val="0"/>
              </a:spcAft>
              <a:buSzPts val="1400"/>
              <a:buNone/>
              <a:defRPr/>
            </a:lvl2pPr>
            <a:lvl3pPr lvl="2" rtl="0" algn="ctr">
              <a:lnSpc>
                <a:spcPct val="100000"/>
              </a:lnSpc>
              <a:spcBef>
                <a:spcPts val="1600"/>
              </a:spcBef>
              <a:spcAft>
                <a:spcPts val="0"/>
              </a:spcAft>
              <a:buSzPts val="1400"/>
              <a:buNone/>
              <a:defRPr/>
            </a:lvl3pPr>
            <a:lvl4pPr lvl="3" rtl="0" algn="ctr">
              <a:lnSpc>
                <a:spcPct val="100000"/>
              </a:lnSpc>
              <a:spcBef>
                <a:spcPts val="1600"/>
              </a:spcBef>
              <a:spcAft>
                <a:spcPts val="0"/>
              </a:spcAft>
              <a:buSzPts val="1400"/>
              <a:buNone/>
              <a:defRPr/>
            </a:lvl4pPr>
            <a:lvl5pPr lvl="4" rtl="0" algn="ctr">
              <a:lnSpc>
                <a:spcPct val="100000"/>
              </a:lnSpc>
              <a:spcBef>
                <a:spcPts val="1600"/>
              </a:spcBef>
              <a:spcAft>
                <a:spcPts val="0"/>
              </a:spcAft>
              <a:buSzPts val="1400"/>
              <a:buNone/>
              <a:defRPr/>
            </a:lvl5pPr>
            <a:lvl6pPr lvl="5" rtl="0" algn="ctr">
              <a:lnSpc>
                <a:spcPct val="100000"/>
              </a:lnSpc>
              <a:spcBef>
                <a:spcPts val="1600"/>
              </a:spcBef>
              <a:spcAft>
                <a:spcPts val="0"/>
              </a:spcAft>
              <a:buSzPts val="1400"/>
              <a:buNone/>
              <a:defRPr/>
            </a:lvl6pPr>
            <a:lvl7pPr lvl="6" rtl="0" algn="ctr">
              <a:lnSpc>
                <a:spcPct val="100000"/>
              </a:lnSpc>
              <a:spcBef>
                <a:spcPts val="1600"/>
              </a:spcBef>
              <a:spcAft>
                <a:spcPts val="0"/>
              </a:spcAft>
              <a:buSzPts val="1400"/>
              <a:buNone/>
              <a:defRPr/>
            </a:lvl7pPr>
            <a:lvl8pPr lvl="7" rtl="0" algn="ctr">
              <a:lnSpc>
                <a:spcPct val="100000"/>
              </a:lnSpc>
              <a:spcBef>
                <a:spcPts val="1600"/>
              </a:spcBef>
              <a:spcAft>
                <a:spcPts val="0"/>
              </a:spcAft>
              <a:buSzPts val="1400"/>
              <a:buNone/>
              <a:defRPr/>
            </a:lvl8pPr>
            <a:lvl9pPr lvl="8" rtl="0" algn="ctr">
              <a:lnSpc>
                <a:spcPct val="100000"/>
              </a:lnSpc>
              <a:spcBef>
                <a:spcPts val="1600"/>
              </a:spcBef>
              <a:spcAft>
                <a:spcPts val="1600"/>
              </a:spcAft>
              <a:buSzPts val="1400"/>
              <a:buNone/>
              <a:defRPr/>
            </a:lvl9pPr>
          </a:lstStyle>
          <a:p/>
        </p:txBody>
      </p:sp>
      <p:cxnSp>
        <p:nvCxnSpPr>
          <p:cNvPr id="139" name="Google Shape;139;p18"/>
          <p:cNvCxnSpPr/>
          <p:nvPr/>
        </p:nvCxnSpPr>
        <p:spPr>
          <a:xfrm>
            <a:off x="3280474" y="4893038"/>
            <a:ext cx="6633900" cy="0"/>
          </a:xfrm>
          <a:prstGeom prst="straightConnector1">
            <a:avLst/>
          </a:prstGeom>
          <a:noFill/>
          <a:ln cap="flat" cmpd="sng" w="28575">
            <a:solidFill>
              <a:srgbClr val="302926"/>
            </a:solidFill>
            <a:prstDash val="solid"/>
            <a:round/>
            <a:headEnd len="med" w="med" type="none"/>
            <a:tailEnd len="med" w="med" type="none"/>
          </a:ln>
        </p:spPr>
      </p:cxn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3">
  <p:cSld name="CUSTOM_10">
    <p:spTree>
      <p:nvGrpSpPr>
        <p:cNvPr id="140" name="Shape 140"/>
        <p:cNvGrpSpPr/>
        <p:nvPr/>
      </p:nvGrpSpPr>
      <p:grpSpPr>
        <a:xfrm>
          <a:off x="0" y="0"/>
          <a:ext cx="0" cy="0"/>
          <a:chOff x="0" y="0"/>
          <a:chExt cx="0" cy="0"/>
        </a:xfrm>
      </p:grpSpPr>
      <p:pic>
        <p:nvPicPr>
          <p:cNvPr id="141" name="Google Shape;141;p19"/>
          <p:cNvPicPr preferRelativeResize="0"/>
          <p:nvPr/>
        </p:nvPicPr>
        <p:blipFill rotWithShape="1">
          <a:blip r:embed="rId2">
            <a:alphaModFix/>
          </a:blip>
          <a:srcRect b="5804" l="4838" r="4892" t="6383"/>
          <a:stretch/>
        </p:blipFill>
        <p:spPr>
          <a:xfrm>
            <a:off x="0" y="0"/>
            <a:ext cx="9144003" cy="5143500"/>
          </a:xfrm>
          <a:prstGeom prst="rect">
            <a:avLst/>
          </a:prstGeom>
          <a:noFill/>
          <a:ln>
            <a:noFill/>
          </a:ln>
        </p:spPr>
      </p:pic>
      <p:cxnSp>
        <p:nvCxnSpPr>
          <p:cNvPr id="142" name="Google Shape;142;p19"/>
          <p:cNvCxnSpPr/>
          <p:nvPr/>
        </p:nvCxnSpPr>
        <p:spPr>
          <a:xfrm rot="10800000">
            <a:off x="-95435" y="250463"/>
            <a:ext cx="4600200" cy="0"/>
          </a:xfrm>
          <a:prstGeom prst="straightConnector1">
            <a:avLst/>
          </a:prstGeom>
          <a:noFill/>
          <a:ln cap="flat" cmpd="sng" w="28575">
            <a:solidFill>
              <a:schemeClr val="dk1"/>
            </a:solidFill>
            <a:prstDash val="solid"/>
            <a:round/>
            <a:headEnd len="med" w="med" type="none"/>
            <a:tailEnd len="med" w="med" type="none"/>
          </a:ln>
        </p:spPr>
      </p:cxnSp>
      <p:cxnSp>
        <p:nvCxnSpPr>
          <p:cNvPr id="143" name="Google Shape;143;p19"/>
          <p:cNvCxnSpPr/>
          <p:nvPr/>
        </p:nvCxnSpPr>
        <p:spPr>
          <a:xfrm rot="10800000">
            <a:off x="-95400" y="388892"/>
            <a:ext cx="1241700" cy="0"/>
          </a:xfrm>
          <a:prstGeom prst="straightConnector1">
            <a:avLst/>
          </a:prstGeom>
          <a:noFill/>
          <a:ln cap="flat" cmpd="sng" w="28575">
            <a:solidFill>
              <a:schemeClr val="dk1"/>
            </a:solidFill>
            <a:prstDash val="solid"/>
            <a:round/>
            <a:headEnd len="med" w="med" type="none"/>
            <a:tailEnd len="med" w="med" type="none"/>
          </a:ln>
        </p:spPr>
      </p:cxnSp>
      <p:sp>
        <p:nvSpPr>
          <p:cNvPr id="144" name="Google Shape;144;p19"/>
          <p:cNvSpPr txBox="1"/>
          <p:nvPr>
            <p:ph idx="1" type="body"/>
          </p:nvPr>
        </p:nvSpPr>
        <p:spPr>
          <a:xfrm>
            <a:off x="726800" y="1218450"/>
            <a:ext cx="7704000" cy="3413700"/>
          </a:xfrm>
          <a:prstGeom prst="rect">
            <a:avLst/>
          </a:prstGeom>
        </p:spPr>
        <p:txBody>
          <a:bodyPr anchorCtr="0" anchor="t" bIns="91425" lIns="91425" spcFirstLastPara="1" rIns="91425" wrap="square" tIns="91425">
            <a:noAutofit/>
          </a:bodyPr>
          <a:lstStyle>
            <a:lvl1pPr indent="-317500" lvl="0" marL="457200" rtl="0">
              <a:lnSpc>
                <a:spcPct val="100000"/>
              </a:lnSpc>
              <a:spcBef>
                <a:spcPts val="0"/>
              </a:spcBef>
              <a:spcAft>
                <a:spcPts val="0"/>
              </a:spcAft>
              <a:buClr>
                <a:srgbClr val="434343"/>
              </a:buClr>
              <a:buSzPts val="1400"/>
              <a:buChar char="●"/>
              <a:defRPr>
                <a:solidFill>
                  <a:srgbClr val="434343"/>
                </a:solidFill>
              </a:defRPr>
            </a:lvl1pPr>
            <a:lvl2pPr indent="-317500" lvl="1" marL="914400" rtl="0">
              <a:lnSpc>
                <a:spcPct val="115000"/>
              </a:lnSpc>
              <a:spcBef>
                <a:spcPts val="0"/>
              </a:spcBef>
              <a:spcAft>
                <a:spcPts val="0"/>
              </a:spcAft>
              <a:buClr>
                <a:srgbClr val="434343"/>
              </a:buClr>
              <a:buSzPts val="1400"/>
              <a:buChar char="○"/>
              <a:defRPr>
                <a:solidFill>
                  <a:srgbClr val="434343"/>
                </a:solidFill>
              </a:defRPr>
            </a:lvl2pPr>
            <a:lvl3pPr indent="-317500" lvl="2" marL="1371600" rtl="0">
              <a:lnSpc>
                <a:spcPct val="115000"/>
              </a:lnSpc>
              <a:spcBef>
                <a:spcPts val="1600"/>
              </a:spcBef>
              <a:spcAft>
                <a:spcPts val="0"/>
              </a:spcAft>
              <a:buClr>
                <a:srgbClr val="434343"/>
              </a:buClr>
              <a:buSzPts val="1400"/>
              <a:buChar char="■"/>
              <a:defRPr>
                <a:solidFill>
                  <a:srgbClr val="434343"/>
                </a:solidFill>
              </a:defRPr>
            </a:lvl3pPr>
            <a:lvl4pPr indent="-317500" lvl="3" marL="1828800" rtl="0">
              <a:lnSpc>
                <a:spcPct val="115000"/>
              </a:lnSpc>
              <a:spcBef>
                <a:spcPts val="1600"/>
              </a:spcBef>
              <a:spcAft>
                <a:spcPts val="0"/>
              </a:spcAft>
              <a:buClr>
                <a:srgbClr val="434343"/>
              </a:buClr>
              <a:buSzPts val="1400"/>
              <a:buChar char="●"/>
              <a:defRPr>
                <a:solidFill>
                  <a:srgbClr val="434343"/>
                </a:solidFill>
              </a:defRPr>
            </a:lvl4pPr>
            <a:lvl5pPr indent="-317500" lvl="4" marL="2286000" rtl="0">
              <a:lnSpc>
                <a:spcPct val="115000"/>
              </a:lnSpc>
              <a:spcBef>
                <a:spcPts val="1600"/>
              </a:spcBef>
              <a:spcAft>
                <a:spcPts val="0"/>
              </a:spcAft>
              <a:buClr>
                <a:srgbClr val="434343"/>
              </a:buClr>
              <a:buSzPts val="1400"/>
              <a:buChar char="○"/>
              <a:defRPr>
                <a:solidFill>
                  <a:srgbClr val="434343"/>
                </a:solidFill>
              </a:defRPr>
            </a:lvl5pPr>
            <a:lvl6pPr indent="-317500" lvl="5" marL="2743200" rtl="0">
              <a:lnSpc>
                <a:spcPct val="115000"/>
              </a:lnSpc>
              <a:spcBef>
                <a:spcPts val="1600"/>
              </a:spcBef>
              <a:spcAft>
                <a:spcPts val="0"/>
              </a:spcAft>
              <a:buClr>
                <a:srgbClr val="434343"/>
              </a:buClr>
              <a:buSzPts val="1400"/>
              <a:buChar char="■"/>
              <a:defRPr>
                <a:solidFill>
                  <a:srgbClr val="434343"/>
                </a:solidFill>
              </a:defRPr>
            </a:lvl6pPr>
            <a:lvl7pPr indent="-317500" lvl="6" marL="3200400" rtl="0">
              <a:lnSpc>
                <a:spcPct val="115000"/>
              </a:lnSpc>
              <a:spcBef>
                <a:spcPts val="1600"/>
              </a:spcBef>
              <a:spcAft>
                <a:spcPts val="0"/>
              </a:spcAft>
              <a:buClr>
                <a:srgbClr val="434343"/>
              </a:buClr>
              <a:buSzPts val="1400"/>
              <a:buChar char="●"/>
              <a:defRPr>
                <a:solidFill>
                  <a:srgbClr val="434343"/>
                </a:solidFill>
              </a:defRPr>
            </a:lvl7pPr>
            <a:lvl8pPr indent="-317500" lvl="7" marL="3657600" rtl="0">
              <a:lnSpc>
                <a:spcPct val="115000"/>
              </a:lnSpc>
              <a:spcBef>
                <a:spcPts val="1600"/>
              </a:spcBef>
              <a:spcAft>
                <a:spcPts val="0"/>
              </a:spcAft>
              <a:buClr>
                <a:srgbClr val="434343"/>
              </a:buClr>
              <a:buSzPts val="1400"/>
              <a:buChar char="○"/>
              <a:defRPr>
                <a:solidFill>
                  <a:srgbClr val="434343"/>
                </a:solidFill>
              </a:defRPr>
            </a:lvl8pPr>
            <a:lvl9pPr indent="-317500" lvl="8" marL="4114800" rtl="0">
              <a:lnSpc>
                <a:spcPct val="115000"/>
              </a:lnSpc>
              <a:spcBef>
                <a:spcPts val="1600"/>
              </a:spcBef>
              <a:spcAft>
                <a:spcPts val="1600"/>
              </a:spcAft>
              <a:buClr>
                <a:srgbClr val="434343"/>
              </a:buClr>
              <a:buSzPts val="1400"/>
              <a:buChar char="■"/>
              <a:defRPr>
                <a:solidFill>
                  <a:srgbClr val="434343"/>
                </a:solidFill>
              </a:defRPr>
            </a:lvl9pPr>
          </a:lstStyle>
          <a:p/>
        </p:txBody>
      </p:sp>
      <p:sp>
        <p:nvSpPr>
          <p:cNvPr id="145" name="Google Shape;145;p19"/>
          <p:cNvSpPr txBox="1"/>
          <p:nvPr>
            <p:ph type="title"/>
          </p:nvPr>
        </p:nvSpPr>
        <p:spPr>
          <a:xfrm>
            <a:off x="720000" y="539400"/>
            <a:ext cx="7704000" cy="478200"/>
          </a:xfrm>
          <a:prstGeom prst="rect">
            <a:avLst/>
          </a:prstGeom>
        </p:spPr>
        <p:txBody>
          <a:bodyPr anchorCtr="0" anchor="ctr" bIns="91425" lIns="91425" spcFirstLastPara="1" rIns="91425" wrap="square" tIns="91425">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p:txBody>
      </p:sp>
      <p:cxnSp>
        <p:nvCxnSpPr>
          <p:cNvPr id="146" name="Google Shape;146;p19"/>
          <p:cNvCxnSpPr/>
          <p:nvPr/>
        </p:nvCxnSpPr>
        <p:spPr>
          <a:xfrm>
            <a:off x="3280474" y="4893038"/>
            <a:ext cx="6633900" cy="0"/>
          </a:xfrm>
          <a:prstGeom prst="straightConnector1">
            <a:avLst/>
          </a:prstGeom>
          <a:noFill/>
          <a:ln cap="flat" cmpd="sng" w="28575">
            <a:solidFill>
              <a:srgbClr val="302926"/>
            </a:solidFill>
            <a:prstDash val="solid"/>
            <a:round/>
            <a:headEnd len="med" w="med" type="none"/>
            <a:tailEnd len="med" w="med" type="none"/>
          </a:ln>
        </p:spPr>
      </p:cxn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hree columns">
  <p:cSld name="CUSTOM_6">
    <p:spTree>
      <p:nvGrpSpPr>
        <p:cNvPr id="147" name="Shape 147"/>
        <p:cNvGrpSpPr/>
        <p:nvPr/>
      </p:nvGrpSpPr>
      <p:grpSpPr>
        <a:xfrm>
          <a:off x="0" y="0"/>
          <a:ext cx="0" cy="0"/>
          <a:chOff x="0" y="0"/>
          <a:chExt cx="0" cy="0"/>
        </a:xfrm>
      </p:grpSpPr>
      <p:pic>
        <p:nvPicPr>
          <p:cNvPr id="148" name="Google Shape;148;p20"/>
          <p:cNvPicPr preferRelativeResize="0"/>
          <p:nvPr/>
        </p:nvPicPr>
        <p:blipFill rotWithShape="1">
          <a:blip r:embed="rId2">
            <a:alphaModFix/>
          </a:blip>
          <a:srcRect b="5804" l="4838" r="4892" t="6383"/>
          <a:stretch/>
        </p:blipFill>
        <p:spPr>
          <a:xfrm>
            <a:off x="0" y="0"/>
            <a:ext cx="9144003" cy="5143500"/>
          </a:xfrm>
          <a:prstGeom prst="rect">
            <a:avLst/>
          </a:prstGeom>
          <a:noFill/>
          <a:ln>
            <a:noFill/>
          </a:ln>
        </p:spPr>
      </p:pic>
      <p:cxnSp>
        <p:nvCxnSpPr>
          <p:cNvPr id="149" name="Google Shape;149;p20"/>
          <p:cNvCxnSpPr/>
          <p:nvPr/>
        </p:nvCxnSpPr>
        <p:spPr>
          <a:xfrm rot="10800000">
            <a:off x="-95435" y="250463"/>
            <a:ext cx="4600200" cy="0"/>
          </a:xfrm>
          <a:prstGeom prst="straightConnector1">
            <a:avLst/>
          </a:prstGeom>
          <a:noFill/>
          <a:ln cap="flat" cmpd="sng" w="28575">
            <a:solidFill>
              <a:schemeClr val="dk1"/>
            </a:solidFill>
            <a:prstDash val="solid"/>
            <a:round/>
            <a:headEnd len="med" w="med" type="none"/>
            <a:tailEnd len="med" w="med" type="none"/>
          </a:ln>
        </p:spPr>
      </p:cxnSp>
      <p:cxnSp>
        <p:nvCxnSpPr>
          <p:cNvPr id="150" name="Google Shape;150;p20"/>
          <p:cNvCxnSpPr/>
          <p:nvPr/>
        </p:nvCxnSpPr>
        <p:spPr>
          <a:xfrm rot="10800000">
            <a:off x="-95400" y="388892"/>
            <a:ext cx="1241700" cy="0"/>
          </a:xfrm>
          <a:prstGeom prst="straightConnector1">
            <a:avLst/>
          </a:prstGeom>
          <a:noFill/>
          <a:ln cap="flat" cmpd="sng" w="28575">
            <a:solidFill>
              <a:schemeClr val="dk1"/>
            </a:solidFill>
            <a:prstDash val="solid"/>
            <a:round/>
            <a:headEnd len="med" w="med" type="none"/>
            <a:tailEnd len="med" w="med" type="none"/>
          </a:ln>
        </p:spPr>
      </p:cxnSp>
      <p:sp>
        <p:nvSpPr>
          <p:cNvPr id="151" name="Google Shape;151;p20"/>
          <p:cNvSpPr txBox="1"/>
          <p:nvPr>
            <p:ph type="title"/>
          </p:nvPr>
        </p:nvSpPr>
        <p:spPr>
          <a:xfrm>
            <a:off x="937700" y="2279238"/>
            <a:ext cx="2175300" cy="5277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2500"/>
              <a:buNone/>
              <a:defRPr sz="2500"/>
            </a:lvl1pPr>
            <a:lvl2pPr lvl="1" rtl="0" algn="ctr">
              <a:spcBef>
                <a:spcPts val="0"/>
              </a:spcBef>
              <a:spcAft>
                <a:spcPts val="0"/>
              </a:spcAft>
              <a:buSzPts val="2500"/>
              <a:buNone/>
              <a:defRPr sz="2500"/>
            </a:lvl2pPr>
            <a:lvl3pPr lvl="2" rtl="0" algn="ctr">
              <a:spcBef>
                <a:spcPts val="0"/>
              </a:spcBef>
              <a:spcAft>
                <a:spcPts val="0"/>
              </a:spcAft>
              <a:buSzPts val="2500"/>
              <a:buNone/>
              <a:defRPr sz="2500"/>
            </a:lvl3pPr>
            <a:lvl4pPr lvl="3" rtl="0" algn="ctr">
              <a:spcBef>
                <a:spcPts val="0"/>
              </a:spcBef>
              <a:spcAft>
                <a:spcPts val="0"/>
              </a:spcAft>
              <a:buSzPts val="2500"/>
              <a:buNone/>
              <a:defRPr sz="2500"/>
            </a:lvl4pPr>
            <a:lvl5pPr lvl="4" rtl="0" algn="ctr">
              <a:spcBef>
                <a:spcPts val="0"/>
              </a:spcBef>
              <a:spcAft>
                <a:spcPts val="0"/>
              </a:spcAft>
              <a:buSzPts val="2500"/>
              <a:buNone/>
              <a:defRPr sz="2500"/>
            </a:lvl5pPr>
            <a:lvl6pPr lvl="5" rtl="0" algn="ctr">
              <a:spcBef>
                <a:spcPts val="0"/>
              </a:spcBef>
              <a:spcAft>
                <a:spcPts val="0"/>
              </a:spcAft>
              <a:buSzPts val="2500"/>
              <a:buNone/>
              <a:defRPr sz="2500"/>
            </a:lvl6pPr>
            <a:lvl7pPr lvl="6" rtl="0" algn="ctr">
              <a:spcBef>
                <a:spcPts val="0"/>
              </a:spcBef>
              <a:spcAft>
                <a:spcPts val="0"/>
              </a:spcAft>
              <a:buSzPts val="2500"/>
              <a:buNone/>
              <a:defRPr sz="2500"/>
            </a:lvl7pPr>
            <a:lvl8pPr lvl="7" rtl="0" algn="ctr">
              <a:spcBef>
                <a:spcPts val="0"/>
              </a:spcBef>
              <a:spcAft>
                <a:spcPts val="0"/>
              </a:spcAft>
              <a:buSzPts val="2500"/>
              <a:buNone/>
              <a:defRPr sz="2500"/>
            </a:lvl8pPr>
            <a:lvl9pPr lvl="8" rtl="0" algn="ctr">
              <a:spcBef>
                <a:spcPts val="0"/>
              </a:spcBef>
              <a:spcAft>
                <a:spcPts val="0"/>
              </a:spcAft>
              <a:buSzPts val="2500"/>
              <a:buNone/>
              <a:defRPr sz="2500"/>
            </a:lvl9pPr>
          </a:lstStyle>
          <a:p/>
        </p:txBody>
      </p:sp>
      <p:sp>
        <p:nvSpPr>
          <p:cNvPr id="152" name="Google Shape;152;p20"/>
          <p:cNvSpPr txBox="1"/>
          <p:nvPr>
            <p:ph idx="1" type="subTitle"/>
          </p:nvPr>
        </p:nvSpPr>
        <p:spPr>
          <a:xfrm>
            <a:off x="937700" y="2978213"/>
            <a:ext cx="2175300" cy="8694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lgn="ctr">
              <a:lnSpc>
                <a:spcPct val="100000"/>
              </a:lnSpc>
              <a:spcBef>
                <a:spcPts val="0"/>
              </a:spcBef>
              <a:spcAft>
                <a:spcPts val="0"/>
              </a:spcAft>
              <a:buSzPts val="1400"/>
              <a:buNone/>
              <a:defRPr/>
            </a:lvl2pPr>
            <a:lvl3pPr lvl="2" rtl="0" algn="ctr">
              <a:lnSpc>
                <a:spcPct val="100000"/>
              </a:lnSpc>
              <a:spcBef>
                <a:spcPts val="1600"/>
              </a:spcBef>
              <a:spcAft>
                <a:spcPts val="0"/>
              </a:spcAft>
              <a:buSzPts val="1400"/>
              <a:buNone/>
              <a:defRPr/>
            </a:lvl3pPr>
            <a:lvl4pPr lvl="3" rtl="0" algn="ctr">
              <a:lnSpc>
                <a:spcPct val="100000"/>
              </a:lnSpc>
              <a:spcBef>
                <a:spcPts val="1600"/>
              </a:spcBef>
              <a:spcAft>
                <a:spcPts val="0"/>
              </a:spcAft>
              <a:buSzPts val="1400"/>
              <a:buNone/>
              <a:defRPr/>
            </a:lvl4pPr>
            <a:lvl5pPr lvl="4" rtl="0" algn="ctr">
              <a:lnSpc>
                <a:spcPct val="100000"/>
              </a:lnSpc>
              <a:spcBef>
                <a:spcPts val="1600"/>
              </a:spcBef>
              <a:spcAft>
                <a:spcPts val="0"/>
              </a:spcAft>
              <a:buSzPts val="1400"/>
              <a:buNone/>
              <a:defRPr/>
            </a:lvl5pPr>
            <a:lvl6pPr lvl="5" rtl="0" algn="ctr">
              <a:lnSpc>
                <a:spcPct val="100000"/>
              </a:lnSpc>
              <a:spcBef>
                <a:spcPts val="1600"/>
              </a:spcBef>
              <a:spcAft>
                <a:spcPts val="0"/>
              </a:spcAft>
              <a:buSzPts val="1400"/>
              <a:buNone/>
              <a:defRPr/>
            </a:lvl6pPr>
            <a:lvl7pPr lvl="6" rtl="0" algn="ctr">
              <a:lnSpc>
                <a:spcPct val="100000"/>
              </a:lnSpc>
              <a:spcBef>
                <a:spcPts val="1600"/>
              </a:spcBef>
              <a:spcAft>
                <a:spcPts val="0"/>
              </a:spcAft>
              <a:buSzPts val="1400"/>
              <a:buNone/>
              <a:defRPr/>
            </a:lvl7pPr>
            <a:lvl8pPr lvl="7" rtl="0" algn="ctr">
              <a:lnSpc>
                <a:spcPct val="100000"/>
              </a:lnSpc>
              <a:spcBef>
                <a:spcPts val="1600"/>
              </a:spcBef>
              <a:spcAft>
                <a:spcPts val="0"/>
              </a:spcAft>
              <a:buSzPts val="1400"/>
              <a:buNone/>
              <a:defRPr/>
            </a:lvl8pPr>
            <a:lvl9pPr lvl="8" rtl="0" algn="ctr">
              <a:lnSpc>
                <a:spcPct val="100000"/>
              </a:lnSpc>
              <a:spcBef>
                <a:spcPts val="1600"/>
              </a:spcBef>
              <a:spcAft>
                <a:spcPts val="1600"/>
              </a:spcAft>
              <a:buSzPts val="1400"/>
              <a:buNone/>
              <a:defRPr/>
            </a:lvl9pPr>
          </a:lstStyle>
          <a:p/>
        </p:txBody>
      </p:sp>
      <p:sp>
        <p:nvSpPr>
          <p:cNvPr id="153" name="Google Shape;153;p20"/>
          <p:cNvSpPr txBox="1"/>
          <p:nvPr>
            <p:ph idx="2" type="title"/>
          </p:nvPr>
        </p:nvSpPr>
        <p:spPr>
          <a:xfrm>
            <a:off x="3484420" y="2279238"/>
            <a:ext cx="2175300" cy="5277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2500"/>
              <a:buNone/>
              <a:defRPr sz="2500"/>
            </a:lvl1pPr>
            <a:lvl2pPr lvl="1" rtl="0" algn="ctr">
              <a:spcBef>
                <a:spcPts val="0"/>
              </a:spcBef>
              <a:spcAft>
                <a:spcPts val="0"/>
              </a:spcAft>
              <a:buSzPts val="2500"/>
              <a:buNone/>
              <a:defRPr sz="2500"/>
            </a:lvl2pPr>
            <a:lvl3pPr lvl="2" rtl="0" algn="ctr">
              <a:spcBef>
                <a:spcPts val="0"/>
              </a:spcBef>
              <a:spcAft>
                <a:spcPts val="0"/>
              </a:spcAft>
              <a:buSzPts val="2500"/>
              <a:buNone/>
              <a:defRPr sz="2500"/>
            </a:lvl3pPr>
            <a:lvl4pPr lvl="3" rtl="0" algn="ctr">
              <a:spcBef>
                <a:spcPts val="0"/>
              </a:spcBef>
              <a:spcAft>
                <a:spcPts val="0"/>
              </a:spcAft>
              <a:buSzPts val="2500"/>
              <a:buNone/>
              <a:defRPr sz="2500"/>
            </a:lvl4pPr>
            <a:lvl5pPr lvl="4" rtl="0" algn="ctr">
              <a:spcBef>
                <a:spcPts val="0"/>
              </a:spcBef>
              <a:spcAft>
                <a:spcPts val="0"/>
              </a:spcAft>
              <a:buSzPts val="2500"/>
              <a:buNone/>
              <a:defRPr sz="2500"/>
            </a:lvl5pPr>
            <a:lvl6pPr lvl="5" rtl="0" algn="ctr">
              <a:spcBef>
                <a:spcPts val="0"/>
              </a:spcBef>
              <a:spcAft>
                <a:spcPts val="0"/>
              </a:spcAft>
              <a:buSzPts val="2500"/>
              <a:buNone/>
              <a:defRPr sz="2500"/>
            </a:lvl6pPr>
            <a:lvl7pPr lvl="6" rtl="0" algn="ctr">
              <a:spcBef>
                <a:spcPts val="0"/>
              </a:spcBef>
              <a:spcAft>
                <a:spcPts val="0"/>
              </a:spcAft>
              <a:buSzPts val="2500"/>
              <a:buNone/>
              <a:defRPr sz="2500"/>
            </a:lvl7pPr>
            <a:lvl8pPr lvl="7" rtl="0" algn="ctr">
              <a:spcBef>
                <a:spcPts val="0"/>
              </a:spcBef>
              <a:spcAft>
                <a:spcPts val="0"/>
              </a:spcAft>
              <a:buSzPts val="2500"/>
              <a:buNone/>
              <a:defRPr sz="2500"/>
            </a:lvl8pPr>
            <a:lvl9pPr lvl="8" rtl="0" algn="ctr">
              <a:spcBef>
                <a:spcPts val="0"/>
              </a:spcBef>
              <a:spcAft>
                <a:spcPts val="0"/>
              </a:spcAft>
              <a:buSzPts val="2500"/>
              <a:buNone/>
              <a:defRPr sz="2500"/>
            </a:lvl9pPr>
          </a:lstStyle>
          <a:p/>
        </p:txBody>
      </p:sp>
      <p:sp>
        <p:nvSpPr>
          <p:cNvPr id="154" name="Google Shape;154;p20"/>
          <p:cNvSpPr txBox="1"/>
          <p:nvPr>
            <p:ph idx="3" type="subTitle"/>
          </p:nvPr>
        </p:nvSpPr>
        <p:spPr>
          <a:xfrm>
            <a:off x="3484420" y="2978213"/>
            <a:ext cx="2175300" cy="8694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lgn="ctr">
              <a:lnSpc>
                <a:spcPct val="100000"/>
              </a:lnSpc>
              <a:spcBef>
                <a:spcPts val="0"/>
              </a:spcBef>
              <a:spcAft>
                <a:spcPts val="0"/>
              </a:spcAft>
              <a:buSzPts val="1400"/>
              <a:buNone/>
              <a:defRPr/>
            </a:lvl2pPr>
            <a:lvl3pPr lvl="2" rtl="0" algn="ctr">
              <a:lnSpc>
                <a:spcPct val="100000"/>
              </a:lnSpc>
              <a:spcBef>
                <a:spcPts val="1600"/>
              </a:spcBef>
              <a:spcAft>
                <a:spcPts val="0"/>
              </a:spcAft>
              <a:buSzPts val="1400"/>
              <a:buNone/>
              <a:defRPr/>
            </a:lvl3pPr>
            <a:lvl4pPr lvl="3" rtl="0" algn="ctr">
              <a:lnSpc>
                <a:spcPct val="100000"/>
              </a:lnSpc>
              <a:spcBef>
                <a:spcPts val="1600"/>
              </a:spcBef>
              <a:spcAft>
                <a:spcPts val="0"/>
              </a:spcAft>
              <a:buSzPts val="1400"/>
              <a:buNone/>
              <a:defRPr/>
            </a:lvl4pPr>
            <a:lvl5pPr lvl="4" rtl="0" algn="ctr">
              <a:lnSpc>
                <a:spcPct val="100000"/>
              </a:lnSpc>
              <a:spcBef>
                <a:spcPts val="1600"/>
              </a:spcBef>
              <a:spcAft>
                <a:spcPts val="0"/>
              </a:spcAft>
              <a:buSzPts val="1400"/>
              <a:buNone/>
              <a:defRPr/>
            </a:lvl5pPr>
            <a:lvl6pPr lvl="5" rtl="0" algn="ctr">
              <a:lnSpc>
                <a:spcPct val="100000"/>
              </a:lnSpc>
              <a:spcBef>
                <a:spcPts val="1600"/>
              </a:spcBef>
              <a:spcAft>
                <a:spcPts val="0"/>
              </a:spcAft>
              <a:buSzPts val="1400"/>
              <a:buNone/>
              <a:defRPr/>
            </a:lvl6pPr>
            <a:lvl7pPr lvl="6" rtl="0" algn="ctr">
              <a:lnSpc>
                <a:spcPct val="100000"/>
              </a:lnSpc>
              <a:spcBef>
                <a:spcPts val="1600"/>
              </a:spcBef>
              <a:spcAft>
                <a:spcPts val="0"/>
              </a:spcAft>
              <a:buSzPts val="1400"/>
              <a:buNone/>
              <a:defRPr/>
            </a:lvl7pPr>
            <a:lvl8pPr lvl="7" rtl="0" algn="ctr">
              <a:lnSpc>
                <a:spcPct val="100000"/>
              </a:lnSpc>
              <a:spcBef>
                <a:spcPts val="1600"/>
              </a:spcBef>
              <a:spcAft>
                <a:spcPts val="0"/>
              </a:spcAft>
              <a:buSzPts val="1400"/>
              <a:buNone/>
              <a:defRPr/>
            </a:lvl8pPr>
            <a:lvl9pPr lvl="8" rtl="0" algn="ctr">
              <a:lnSpc>
                <a:spcPct val="100000"/>
              </a:lnSpc>
              <a:spcBef>
                <a:spcPts val="1600"/>
              </a:spcBef>
              <a:spcAft>
                <a:spcPts val="1600"/>
              </a:spcAft>
              <a:buSzPts val="1400"/>
              <a:buNone/>
              <a:defRPr/>
            </a:lvl9pPr>
          </a:lstStyle>
          <a:p/>
        </p:txBody>
      </p:sp>
      <p:sp>
        <p:nvSpPr>
          <p:cNvPr id="155" name="Google Shape;155;p20"/>
          <p:cNvSpPr txBox="1"/>
          <p:nvPr>
            <p:ph idx="4" type="title"/>
          </p:nvPr>
        </p:nvSpPr>
        <p:spPr>
          <a:xfrm>
            <a:off x="6031147" y="2279238"/>
            <a:ext cx="2175300" cy="5277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2500"/>
              <a:buNone/>
              <a:defRPr sz="2500"/>
            </a:lvl1pPr>
            <a:lvl2pPr lvl="1" rtl="0" algn="ctr">
              <a:spcBef>
                <a:spcPts val="0"/>
              </a:spcBef>
              <a:spcAft>
                <a:spcPts val="0"/>
              </a:spcAft>
              <a:buSzPts val="2500"/>
              <a:buNone/>
              <a:defRPr sz="2500"/>
            </a:lvl2pPr>
            <a:lvl3pPr lvl="2" rtl="0" algn="ctr">
              <a:spcBef>
                <a:spcPts val="0"/>
              </a:spcBef>
              <a:spcAft>
                <a:spcPts val="0"/>
              </a:spcAft>
              <a:buSzPts val="2500"/>
              <a:buNone/>
              <a:defRPr sz="2500"/>
            </a:lvl3pPr>
            <a:lvl4pPr lvl="3" rtl="0" algn="ctr">
              <a:spcBef>
                <a:spcPts val="0"/>
              </a:spcBef>
              <a:spcAft>
                <a:spcPts val="0"/>
              </a:spcAft>
              <a:buSzPts val="2500"/>
              <a:buNone/>
              <a:defRPr sz="2500"/>
            </a:lvl4pPr>
            <a:lvl5pPr lvl="4" rtl="0" algn="ctr">
              <a:spcBef>
                <a:spcPts val="0"/>
              </a:spcBef>
              <a:spcAft>
                <a:spcPts val="0"/>
              </a:spcAft>
              <a:buSzPts val="2500"/>
              <a:buNone/>
              <a:defRPr sz="2500"/>
            </a:lvl5pPr>
            <a:lvl6pPr lvl="5" rtl="0" algn="ctr">
              <a:spcBef>
                <a:spcPts val="0"/>
              </a:spcBef>
              <a:spcAft>
                <a:spcPts val="0"/>
              </a:spcAft>
              <a:buSzPts val="2500"/>
              <a:buNone/>
              <a:defRPr sz="2500"/>
            </a:lvl6pPr>
            <a:lvl7pPr lvl="6" rtl="0" algn="ctr">
              <a:spcBef>
                <a:spcPts val="0"/>
              </a:spcBef>
              <a:spcAft>
                <a:spcPts val="0"/>
              </a:spcAft>
              <a:buSzPts val="2500"/>
              <a:buNone/>
              <a:defRPr sz="2500"/>
            </a:lvl7pPr>
            <a:lvl8pPr lvl="7" rtl="0" algn="ctr">
              <a:spcBef>
                <a:spcPts val="0"/>
              </a:spcBef>
              <a:spcAft>
                <a:spcPts val="0"/>
              </a:spcAft>
              <a:buSzPts val="2500"/>
              <a:buNone/>
              <a:defRPr sz="2500"/>
            </a:lvl8pPr>
            <a:lvl9pPr lvl="8" rtl="0" algn="ctr">
              <a:spcBef>
                <a:spcPts val="0"/>
              </a:spcBef>
              <a:spcAft>
                <a:spcPts val="0"/>
              </a:spcAft>
              <a:buSzPts val="2500"/>
              <a:buNone/>
              <a:defRPr sz="2500"/>
            </a:lvl9pPr>
          </a:lstStyle>
          <a:p/>
        </p:txBody>
      </p:sp>
      <p:sp>
        <p:nvSpPr>
          <p:cNvPr id="156" name="Google Shape;156;p20"/>
          <p:cNvSpPr txBox="1"/>
          <p:nvPr>
            <p:ph idx="5" type="subTitle"/>
          </p:nvPr>
        </p:nvSpPr>
        <p:spPr>
          <a:xfrm>
            <a:off x="6031147" y="2978213"/>
            <a:ext cx="2175300" cy="8694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lgn="ctr">
              <a:lnSpc>
                <a:spcPct val="100000"/>
              </a:lnSpc>
              <a:spcBef>
                <a:spcPts val="0"/>
              </a:spcBef>
              <a:spcAft>
                <a:spcPts val="0"/>
              </a:spcAft>
              <a:buSzPts val="1400"/>
              <a:buNone/>
              <a:defRPr/>
            </a:lvl2pPr>
            <a:lvl3pPr lvl="2" rtl="0" algn="ctr">
              <a:lnSpc>
                <a:spcPct val="100000"/>
              </a:lnSpc>
              <a:spcBef>
                <a:spcPts val="1600"/>
              </a:spcBef>
              <a:spcAft>
                <a:spcPts val="0"/>
              </a:spcAft>
              <a:buSzPts val="1400"/>
              <a:buNone/>
              <a:defRPr/>
            </a:lvl3pPr>
            <a:lvl4pPr lvl="3" rtl="0" algn="ctr">
              <a:lnSpc>
                <a:spcPct val="100000"/>
              </a:lnSpc>
              <a:spcBef>
                <a:spcPts val="1600"/>
              </a:spcBef>
              <a:spcAft>
                <a:spcPts val="0"/>
              </a:spcAft>
              <a:buSzPts val="1400"/>
              <a:buNone/>
              <a:defRPr/>
            </a:lvl4pPr>
            <a:lvl5pPr lvl="4" rtl="0" algn="ctr">
              <a:lnSpc>
                <a:spcPct val="100000"/>
              </a:lnSpc>
              <a:spcBef>
                <a:spcPts val="1600"/>
              </a:spcBef>
              <a:spcAft>
                <a:spcPts val="0"/>
              </a:spcAft>
              <a:buSzPts val="1400"/>
              <a:buNone/>
              <a:defRPr/>
            </a:lvl5pPr>
            <a:lvl6pPr lvl="5" rtl="0" algn="ctr">
              <a:lnSpc>
                <a:spcPct val="100000"/>
              </a:lnSpc>
              <a:spcBef>
                <a:spcPts val="1600"/>
              </a:spcBef>
              <a:spcAft>
                <a:spcPts val="0"/>
              </a:spcAft>
              <a:buSzPts val="1400"/>
              <a:buNone/>
              <a:defRPr/>
            </a:lvl6pPr>
            <a:lvl7pPr lvl="6" rtl="0" algn="ctr">
              <a:lnSpc>
                <a:spcPct val="100000"/>
              </a:lnSpc>
              <a:spcBef>
                <a:spcPts val="1600"/>
              </a:spcBef>
              <a:spcAft>
                <a:spcPts val="0"/>
              </a:spcAft>
              <a:buSzPts val="1400"/>
              <a:buNone/>
              <a:defRPr/>
            </a:lvl7pPr>
            <a:lvl8pPr lvl="7" rtl="0" algn="ctr">
              <a:lnSpc>
                <a:spcPct val="100000"/>
              </a:lnSpc>
              <a:spcBef>
                <a:spcPts val="1600"/>
              </a:spcBef>
              <a:spcAft>
                <a:spcPts val="0"/>
              </a:spcAft>
              <a:buSzPts val="1400"/>
              <a:buNone/>
              <a:defRPr/>
            </a:lvl8pPr>
            <a:lvl9pPr lvl="8" rtl="0" algn="ctr">
              <a:lnSpc>
                <a:spcPct val="100000"/>
              </a:lnSpc>
              <a:spcBef>
                <a:spcPts val="1600"/>
              </a:spcBef>
              <a:spcAft>
                <a:spcPts val="1600"/>
              </a:spcAft>
              <a:buSzPts val="1400"/>
              <a:buNone/>
              <a:defRPr/>
            </a:lvl9pPr>
          </a:lstStyle>
          <a:p/>
        </p:txBody>
      </p:sp>
      <p:sp>
        <p:nvSpPr>
          <p:cNvPr id="157" name="Google Shape;157;p20"/>
          <p:cNvSpPr txBox="1"/>
          <p:nvPr>
            <p:ph idx="6" type="title"/>
          </p:nvPr>
        </p:nvSpPr>
        <p:spPr>
          <a:xfrm>
            <a:off x="720000" y="539400"/>
            <a:ext cx="7704000" cy="478200"/>
          </a:xfrm>
          <a:prstGeom prst="rect">
            <a:avLst/>
          </a:prstGeom>
        </p:spPr>
        <p:txBody>
          <a:bodyPr anchorCtr="0" anchor="ctr" bIns="91425" lIns="91425" spcFirstLastPara="1" rIns="91425" wrap="square" tIns="91425">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p:txBody>
      </p:sp>
      <p:cxnSp>
        <p:nvCxnSpPr>
          <p:cNvPr id="158" name="Google Shape;158;p20"/>
          <p:cNvCxnSpPr/>
          <p:nvPr/>
        </p:nvCxnSpPr>
        <p:spPr>
          <a:xfrm>
            <a:off x="3280474" y="4893038"/>
            <a:ext cx="6633900" cy="0"/>
          </a:xfrm>
          <a:prstGeom prst="straightConnector1">
            <a:avLst/>
          </a:prstGeom>
          <a:noFill/>
          <a:ln cap="flat" cmpd="sng" w="28575">
            <a:solidFill>
              <a:srgbClr val="302926"/>
            </a:solidFill>
            <a:prstDash val="solid"/>
            <a:round/>
            <a:headEnd len="med" w="med" type="none"/>
            <a:tailEnd len="med" w="med" type="none"/>
          </a:ln>
        </p:spPr>
      </p:cxn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hree columns 1">
  <p:cSld name="CUSTOM_6_1">
    <p:spTree>
      <p:nvGrpSpPr>
        <p:cNvPr id="159" name="Shape 159"/>
        <p:cNvGrpSpPr/>
        <p:nvPr/>
      </p:nvGrpSpPr>
      <p:grpSpPr>
        <a:xfrm>
          <a:off x="0" y="0"/>
          <a:ext cx="0" cy="0"/>
          <a:chOff x="0" y="0"/>
          <a:chExt cx="0" cy="0"/>
        </a:xfrm>
      </p:grpSpPr>
      <p:pic>
        <p:nvPicPr>
          <p:cNvPr id="160" name="Google Shape;160;p21"/>
          <p:cNvPicPr preferRelativeResize="0"/>
          <p:nvPr/>
        </p:nvPicPr>
        <p:blipFill rotWithShape="1">
          <a:blip r:embed="rId2">
            <a:alphaModFix/>
          </a:blip>
          <a:srcRect b="5804" l="4838" r="4892" t="6383"/>
          <a:stretch/>
        </p:blipFill>
        <p:spPr>
          <a:xfrm>
            <a:off x="0" y="0"/>
            <a:ext cx="9144003" cy="5143500"/>
          </a:xfrm>
          <a:prstGeom prst="rect">
            <a:avLst/>
          </a:prstGeom>
          <a:noFill/>
          <a:ln>
            <a:noFill/>
          </a:ln>
        </p:spPr>
      </p:pic>
      <p:cxnSp>
        <p:nvCxnSpPr>
          <p:cNvPr id="161" name="Google Shape;161;p21"/>
          <p:cNvCxnSpPr/>
          <p:nvPr/>
        </p:nvCxnSpPr>
        <p:spPr>
          <a:xfrm rot="10800000">
            <a:off x="-95435" y="250463"/>
            <a:ext cx="4600200" cy="0"/>
          </a:xfrm>
          <a:prstGeom prst="straightConnector1">
            <a:avLst/>
          </a:prstGeom>
          <a:noFill/>
          <a:ln cap="flat" cmpd="sng" w="28575">
            <a:solidFill>
              <a:schemeClr val="dk1"/>
            </a:solidFill>
            <a:prstDash val="solid"/>
            <a:round/>
            <a:headEnd len="med" w="med" type="none"/>
            <a:tailEnd len="med" w="med" type="none"/>
          </a:ln>
        </p:spPr>
      </p:cxnSp>
      <p:cxnSp>
        <p:nvCxnSpPr>
          <p:cNvPr id="162" name="Google Shape;162;p21"/>
          <p:cNvCxnSpPr/>
          <p:nvPr/>
        </p:nvCxnSpPr>
        <p:spPr>
          <a:xfrm rot="10800000">
            <a:off x="-95400" y="388892"/>
            <a:ext cx="1241700" cy="0"/>
          </a:xfrm>
          <a:prstGeom prst="straightConnector1">
            <a:avLst/>
          </a:prstGeom>
          <a:noFill/>
          <a:ln cap="flat" cmpd="sng" w="28575">
            <a:solidFill>
              <a:schemeClr val="dk1"/>
            </a:solidFill>
            <a:prstDash val="solid"/>
            <a:round/>
            <a:headEnd len="med" w="med" type="none"/>
            <a:tailEnd len="med" w="med" type="none"/>
          </a:ln>
        </p:spPr>
      </p:cxnSp>
      <p:sp>
        <p:nvSpPr>
          <p:cNvPr id="163" name="Google Shape;163;p21"/>
          <p:cNvSpPr txBox="1"/>
          <p:nvPr>
            <p:ph type="title"/>
          </p:nvPr>
        </p:nvSpPr>
        <p:spPr>
          <a:xfrm>
            <a:off x="1630950" y="1337750"/>
            <a:ext cx="5882100" cy="527700"/>
          </a:xfrm>
          <a:prstGeom prst="rect">
            <a:avLst/>
          </a:prstGeom>
        </p:spPr>
        <p:txBody>
          <a:bodyPr anchorCtr="0" anchor="ctr" bIns="91425" lIns="91425" spcFirstLastPara="1" rIns="91425" wrap="square" tIns="91425">
            <a:noAutofit/>
          </a:bodyPr>
          <a:lstStyle>
            <a:lvl1pPr lvl="0" rtl="0">
              <a:spcBef>
                <a:spcPts val="0"/>
              </a:spcBef>
              <a:spcAft>
                <a:spcPts val="0"/>
              </a:spcAft>
              <a:buSzPts val="2500"/>
              <a:buNone/>
              <a:defRPr sz="2500"/>
            </a:lvl1pPr>
            <a:lvl2pPr lvl="1" rtl="0">
              <a:spcBef>
                <a:spcPts val="0"/>
              </a:spcBef>
              <a:spcAft>
                <a:spcPts val="0"/>
              </a:spcAft>
              <a:buSzPts val="2500"/>
              <a:buNone/>
              <a:defRPr sz="2500"/>
            </a:lvl2pPr>
            <a:lvl3pPr lvl="2" rtl="0">
              <a:spcBef>
                <a:spcPts val="0"/>
              </a:spcBef>
              <a:spcAft>
                <a:spcPts val="0"/>
              </a:spcAft>
              <a:buSzPts val="2500"/>
              <a:buNone/>
              <a:defRPr sz="2500"/>
            </a:lvl3pPr>
            <a:lvl4pPr lvl="3" rtl="0">
              <a:spcBef>
                <a:spcPts val="0"/>
              </a:spcBef>
              <a:spcAft>
                <a:spcPts val="0"/>
              </a:spcAft>
              <a:buSzPts val="2500"/>
              <a:buNone/>
              <a:defRPr sz="2500"/>
            </a:lvl4pPr>
            <a:lvl5pPr lvl="4" rtl="0">
              <a:spcBef>
                <a:spcPts val="0"/>
              </a:spcBef>
              <a:spcAft>
                <a:spcPts val="0"/>
              </a:spcAft>
              <a:buSzPts val="2500"/>
              <a:buNone/>
              <a:defRPr sz="2500"/>
            </a:lvl5pPr>
            <a:lvl6pPr lvl="5" rtl="0">
              <a:spcBef>
                <a:spcPts val="0"/>
              </a:spcBef>
              <a:spcAft>
                <a:spcPts val="0"/>
              </a:spcAft>
              <a:buSzPts val="2500"/>
              <a:buNone/>
              <a:defRPr sz="2500"/>
            </a:lvl6pPr>
            <a:lvl7pPr lvl="6" rtl="0">
              <a:spcBef>
                <a:spcPts val="0"/>
              </a:spcBef>
              <a:spcAft>
                <a:spcPts val="0"/>
              </a:spcAft>
              <a:buSzPts val="2500"/>
              <a:buNone/>
              <a:defRPr sz="2500"/>
            </a:lvl7pPr>
            <a:lvl8pPr lvl="7" rtl="0">
              <a:spcBef>
                <a:spcPts val="0"/>
              </a:spcBef>
              <a:spcAft>
                <a:spcPts val="0"/>
              </a:spcAft>
              <a:buSzPts val="2500"/>
              <a:buNone/>
              <a:defRPr sz="2500"/>
            </a:lvl8pPr>
            <a:lvl9pPr lvl="8" rtl="0">
              <a:spcBef>
                <a:spcPts val="0"/>
              </a:spcBef>
              <a:spcAft>
                <a:spcPts val="0"/>
              </a:spcAft>
              <a:buSzPts val="2500"/>
              <a:buNone/>
              <a:defRPr sz="2500"/>
            </a:lvl9pPr>
          </a:lstStyle>
          <a:p/>
        </p:txBody>
      </p:sp>
      <p:sp>
        <p:nvSpPr>
          <p:cNvPr id="164" name="Google Shape;164;p21"/>
          <p:cNvSpPr txBox="1"/>
          <p:nvPr>
            <p:ph idx="1" type="subTitle"/>
          </p:nvPr>
        </p:nvSpPr>
        <p:spPr>
          <a:xfrm>
            <a:off x="1630950" y="1799600"/>
            <a:ext cx="5882100" cy="4293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1600"/>
              </a:spcBef>
              <a:spcAft>
                <a:spcPts val="0"/>
              </a:spcAft>
              <a:buSzPts val="1400"/>
              <a:buNone/>
              <a:defRPr/>
            </a:lvl3pPr>
            <a:lvl4pPr lvl="3" rtl="0">
              <a:lnSpc>
                <a:spcPct val="100000"/>
              </a:lnSpc>
              <a:spcBef>
                <a:spcPts val="1600"/>
              </a:spcBef>
              <a:spcAft>
                <a:spcPts val="0"/>
              </a:spcAft>
              <a:buSzPts val="1400"/>
              <a:buNone/>
              <a:defRPr/>
            </a:lvl4pPr>
            <a:lvl5pPr lvl="4" rtl="0">
              <a:lnSpc>
                <a:spcPct val="100000"/>
              </a:lnSpc>
              <a:spcBef>
                <a:spcPts val="1600"/>
              </a:spcBef>
              <a:spcAft>
                <a:spcPts val="0"/>
              </a:spcAft>
              <a:buSzPts val="1400"/>
              <a:buNone/>
              <a:defRPr/>
            </a:lvl5pPr>
            <a:lvl6pPr lvl="5" rtl="0">
              <a:lnSpc>
                <a:spcPct val="100000"/>
              </a:lnSpc>
              <a:spcBef>
                <a:spcPts val="1600"/>
              </a:spcBef>
              <a:spcAft>
                <a:spcPts val="0"/>
              </a:spcAft>
              <a:buSzPts val="1400"/>
              <a:buNone/>
              <a:defRPr/>
            </a:lvl6pPr>
            <a:lvl7pPr lvl="6" rtl="0">
              <a:lnSpc>
                <a:spcPct val="100000"/>
              </a:lnSpc>
              <a:spcBef>
                <a:spcPts val="1600"/>
              </a:spcBef>
              <a:spcAft>
                <a:spcPts val="0"/>
              </a:spcAft>
              <a:buSzPts val="1400"/>
              <a:buNone/>
              <a:defRPr/>
            </a:lvl7pPr>
            <a:lvl8pPr lvl="7" rtl="0">
              <a:lnSpc>
                <a:spcPct val="100000"/>
              </a:lnSpc>
              <a:spcBef>
                <a:spcPts val="1600"/>
              </a:spcBef>
              <a:spcAft>
                <a:spcPts val="0"/>
              </a:spcAft>
              <a:buSzPts val="1400"/>
              <a:buNone/>
              <a:defRPr/>
            </a:lvl8pPr>
            <a:lvl9pPr lvl="8" rtl="0">
              <a:lnSpc>
                <a:spcPct val="100000"/>
              </a:lnSpc>
              <a:spcBef>
                <a:spcPts val="1600"/>
              </a:spcBef>
              <a:spcAft>
                <a:spcPts val="1600"/>
              </a:spcAft>
              <a:buSzPts val="1400"/>
              <a:buNone/>
              <a:defRPr/>
            </a:lvl9pPr>
          </a:lstStyle>
          <a:p/>
        </p:txBody>
      </p:sp>
      <p:sp>
        <p:nvSpPr>
          <p:cNvPr id="165" name="Google Shape;165;p21"/>
          <p:cNvSpPr txBox="1"/>
          <p:nvPr>
            <p:ph idx="2" type="title"/>
          </p:nvPr>
        </p:nvSpPr>
        <p:spPr>
          <a:xfrm>
            <a:off x="720000" y="539400"/>
            <a:ext cx="7704000" cy="478200"/>
          </a:xfrm>
          <a:prstGeom prst="rect">
            <a:avLst/>
          </a:prstGeom>
        </p:spPr>
        <p:txBody>
          <a:bodyPr anchorCtr="0" anchor="ctr" bIns="91425" lIns="91425" spcFirstLastPara="1" rIns="91425" wrap="square" tIns="91425">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p:txBody>
      </p:sp>
      <p:sp>
        <p:nvSpPr>
          <p:cNvPr id="166" name="Google Shape;166;p21"/>
          <p:cNvSpPr txBox="1"/>
          <p:nvPr>
            <p:ph idx="3" type="title"/>
          </p:nvPr>
        </p:nvSpPr>
        <p:spPr>
          <a:xfrm>
            <a:off x="1630950" y="2309300"/>
            <a:ext cx="5882100" cy="527700"/>
          </a:xfrm>
          <a:prstGeom prst="rect">
            <a:avLst/>
          </a:prstGeom>
        </p:spPr>
        <p:txBody>
          <a:bodyPr anchorCtr="0" anchor="ctr" bIns="91425" lIns="91425" spcFirstLastPara="1" rIns="91425" wrap="square" tIns="91425">
            <a:noAutofit/>
          </a:bodyPr>
          <a:lstStyle>
            <a:lvl1pPr lvl="0" rtl="0">
              <a:spcBef>
                <a:spcPts val="0"/>
              </a:spcBef>
              <a:spcAft>
                <a:spcPts val="0"/>
              </a:spcAft>
              <a:buSzPts val="2500"/>
              <a:buNone/>
              <a:defRPr sz="2500"/>
            </a:lvl1pPr>
            <a:lvl2pPr lvl="1" rtl="0">
              <a:spcBef>
                <a:spcPts val="0"/>
              </a:spcBef>
              <a:spcAft>
                <a:spcPts val="0"/>
              </a:spcAft>
              <a:buSzPts val="2500"/>
              <a:buNone/>
              <a:defRPr sz="2500"/>
            </a:lvl2pPr>
            <a:lvl3pPr lvl="2" rtl="0">
              <a:spcBef>
                <a:spcPts val="0"/>
              </a:spcBef>
              <a:spcAft>
                <a:spcPts val="0"/>
              </a:spcAft>
              <a:buSzPts val="2500"/>
              <a:buNone/>
              <a:defRPr sz="2500"/>
            </a:lvl3pPr>
            <a:lvl4pPr lvl="3" rtl="0">
              <a:spcBef>
                <a:spcPts val="0"/>
              </a:spcBef>
              <a:spcAft>
                <a:spcPts val="0"/>
              </a:spcAft>
              <a:buSzPts val="2500"/>
              <a:buNone/>
              <a:defRPr sz="2500"/>
            </a:lvl4pPr>
            <a:lvl5pPr lvl="4" rtl="0">
              <a:spcBef>
                <a:spcPts val="0"/>
              </a:spcBef>
              <a:spcAft>
                <a:spcPts val="0"/>
              </a:spcAft>
              <a:buSzPts val="2500"/>
              <a:buNone/>
              <a:defRPr sz="2500"/>
            </a:lvl5pPr>
            <a:lvl6pPr lvl="5" rtl="0">
              <a:spcBef>
                <a:spcPts val="0"/>
              </a:spcBef>
              <a:spcAft>
                <a:spcPts val="0"/>
              </a:spcAft>
              <a:buSzPts val="2500"/>
              <a:buNone/>
              <a:defRPr sz="2500"/>
            </a:lvl6pPr>
            <a:lvl7pPr lvl="6" rtl="0">
              <a:spcBef>
                <a:spcPts val="0"/>
              </a:spcBef>
              <a:spcAft>
                <a:spcPts val="0"/>
              </a:spcAft>
              <a:buSzPts val="2500"/>
              <a:buNone/>
              <a:defRPr sz="2500"/>
            </a:lvl7pPr>
            <a:lvl8pPr lvl="7" rtl="0">
              <a:spcBef>
                <a:spcPts val="0"/>
              </a:spcBef>
              <a:spcAft>
                <a:spcPts val="0"/>
              </a:spcAft>
              <a:buSzPts val="2500"/>
              <a:buNone/>
              <a:defRPr sz="2500"/>
            </a:lvl8pPr>
            <a:lvl9pPr lvl="8" rtl="0">
              <a:spcBef>
                <a:spcPts val="0"/>
              </a:spcBef>
              <a:spcAft>
                <a:spcPts val="0"/>
              </a:spcAft>
              <a:buSzPts val="2500"/>
              <a:buNone/>
              <a:defRPr sz="2500"/>
            </a:lvl9pPr>
          </a:lstStyle>
          <a:p/>
        </p:txBody>
      </p:sp>
      <p:sp>
        <p:nvSpPr>
          <p:cNvPr id="167" name="Google Shape;167;p21"/>
          <p:cNvSpPr txBox="1"/>
          <p:nvPr>
            <p:ph idx="4" type="subTitle"/>
          </p:nvPr>
        </p:nvSpPr>
        <p:spPr>
          <a:xfrm>
            <a:off x="1630950" y="2771150"/>
            <a:ext cx="5882100" cy="4293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1600"/>
              </a:spcBef>
              <a:spcAft>
                <a:spcPts val="0"/>
              </a:spcAft>
              <a:buSzPts val="1400"/>
              <a:buNone/>
              <a:defRPr/>
            </a:lvl3pPr>
            <a:lvl4pPr lvl="3" rtl="0">
              <a:lnSpc>
                <a:spcPct val="100000"/>
              </a:lnSpc>
              <a:spcBef>
                <a:spcPts val="1600"/>
              </a:spcBef>
              <a:spcAft>
                <a:spcPts val="0"/>
              </a:spcAft>
              <a:buSzPts val="1400"/>
              <a:buNone/>
              <a:defRPr/>
            </a:lvl4pPr>
            <a:lvl5pPr lvl="4" rtl="0">
              <a:lnSpc>
                <a:spcPct val="100000"/>
              </a:lnSpc>
              <a:spcBef>
                <a:spcPts val="1600"/>
              </a:spcBef>
              <a:spcAft>
                <a:spcPts val="0"/>
              </a:spcAft>
              <a:buSzPts val="1400"/>
              <a:buNone/>
              <a:defRPr/>
            </a:lvl5pPr>
            <a:lvl6pPr lvl="5" rtl="0">
              <a:lnSpc>
                <a:spcPct val="100000"/>
              </a:lnSpc>
              <a:spcBef>
                <a:spcPts val="1600"/>
              </a:spcBef>
              <a:spcAft>
                <a:spcPts val="0"/>
              </a:spcAft>
              <a:buSzPts val="1400"/>
              <a:buNone/>
              <a:defRPr/>
            </a:lvl6pPr>
            <a:lvl7pPr lvl="6" rtl="0">
              <a:lnSpc>
                <a:spcPct val="100000"/>
              </a:lnSpc>
              <a:spcBef>
                <a:spcPts val="1600"/>
              </a:spcBef>
              <a:spcAft>
                <a:spcPts val="0"/>
              </a:spcAft>
              <a:buSzPts val="1400"/>
              <a:buNone/>
              <a:defRPr/>
            </a:lvl7pPr>
            <a:lvl8pPr lvl="7" rtl="0">
              <a:lnSpc>
                <a:spcPct val="100000"/>
              </a:lnSpc>
              <a:spcBef>
                <a:spcPts val="1600"/>
              </a:spcBef>
              <a:spcAft>
                <a:spcPts val="0"/>
              </a:spcAft>
              <a:buSzPts val="1400"/>
              <a:buNone/>
              <a:defRPr/>
            </a:lvl8pPr>
            <a:lvl9pPr lvl="8" rtl="0">
              <a:lnSpc>
                <a:spcPct val="100000"/>
              </a:lnSpc>
              <a:spcBef>
                <a:spcPts val="1600"/>
              </a:spcBef>
              <a:spcAft>
                <a:spcPts val="1600"/>
              </a:spcAft>
              <a:buSzPts val="1400"/>
              <a:buNone/>
              <a:defRPr/>
            </a:lvl9pPr>
          </a:lstStyle>
          <a:p/>
        </p:txBody>
      </p:sp>
      <p:sp>
        <p:nvSpPr>
          <p:cNvPr id="168" name="Google Shape;168;p21"/>
          <p:cNvSpPr txBox="1"/>
          <p:nvPr>
            <p:ph idx="5" type="title"/>
          </p:nvPr>
        </p:nvSpPr>
        <p:spPr>
          <a:xfrm>
            <a:off x="1630950" y="3280850"/>
            <a:ext cx="5882100" cy="527700"/>
          </a:xfrm>
          <a:prstGeom prst="rect">
            <a:avLst/>
          </a:prstGeom>
        </p:spPr>
        <p:txBody>
          <a:bodyPr anchorCtr="0" anchor="ctr" bIns="91425" lIns="91425" spcFirstLastPara="1" rIns="91425" wrap="square" tIns="91425">
            <a:noAutofit/>
          </a:bodyPr>
          <a:lstStyle>
            <a:lvl1pPr lvl="0" rtl="0">
              <a:spcBef>
                <a:spcPts val="0"/>
              </a:spcBef>
              <a:spcAft>
                <a:spcPts val="0"/>
              </a:spcAft>
              <a:buSzPts val="2500"/>
              <a:buNone/>
              <a:defRPr sz="2500"/>
            </a:lvl1pPr>
            <a:lvl2pPr lvl="1" rtl="0">
              <a:spcBef>
                <a:spcPts val="0"/>
              </a:spcBef>
              <a:spcAft>
                <a:spcPts val="0"/>
              </a:spcAft>
              <a:buSzPts val="2500"/>
              <a:buNone/>
              <a:defRPr sz="2500"/>
            </a:lvl2pPr>
            <a:lvl3pPr lvl="2" rtl="0">
              <a:spcBef>
                <a:spcPts val="0"/>
              </a:spcBef>
              <a:spcAft>
                <a:spcPts val="0"/>
              </a:spcAft>
              <a:buSzPts val="2500"/>
              <a:buNone/>
              <a:defRPr sz="2500"/>
            </a:lvl3pPr>
            <a:lvl4pPr lvl="3" rtl="0">
              <a:spcBef>
                <a:spcPts val="0"/>
              </a:spcBef>
              <a:spcAft>
                <a:spcPts val="0"/>
              </a:spcAft>
              <a:buSzPts val="2500"/>
              <a:buNone/>
              <a:defRPr sz="2500"/>
            </a:lvl4pPr>
            <a:lvl5pPr lvl="4" rtl="0">
              <a:spcBef>
                <a:spcPts val="0"/>
              </a:spcBef>
              <a:spcAft>
                <a:spcPts val="0"/>
              </a:spcAft>
              <a:buSzPts val="2500"/>
              <a:buNone/>
              <a:defRPr sz="2500"/>
            </a:lvl5pPr>
            <a:lvl6pPr lvl="5" rtl="0">
              <a:spcBef>
                <a:spcPts val="0"/>
              </a:spcBef>
              <a:spcAft>
                <a:spcPts val="0"/>
              </a:spcAft>
              <a:buSzPts val="2500"/>
              <a:buNone/>
              <a:defRPr sz="2500"/>
            </a:lvl6pPr>
            <a:lvl7pPr lvl="6" rtl="0">
              <a:spcBef>
                <a:spcPts val="0"/>
              </a:spcBef>
              <a:spcAft>
                <a:spcPts val="0"/>
              </a:spcAft>
              <a:buSzPts val="2500"/>
              <a:buNone/>
              <a:defRPr sz="2500"/>
            </a:lvl7pPr>
            <a:lvl8pPr lvl="7" rtl="0">
              <a:spcBef>
                <a:spcPts val="0"/>
              </a:spcBef>
              <a:spcAft>
                <a:spcPts val="0"/>
              </a:spcAft>
              <a:buSzPts val="2500"/>
              <a:buNone/>
              <a:defRPr sz="2500"/>
            </a:lvl8pPr>
            <a:lvl9pPr lvl="8" rtl="0">
              <a:spcBef>
                <a:spcPts val="0"/>
              </a:spcBef>
              <a:spcAft>
                <a:spcPts val="0"/>
              </a:spcAft>
              <a:buSzPts val="2500"/>
              <a:buNone/>
              <a:defRPr sz="2500"/>
            </a:lvl9pPr>
          </a:lstStyle>
          <a:p/>
        </p:txBody>
      </p:sp>
      <p:sp>
        <p:nvSpPr>
          <p:cNvPr id="169" name="Google Shape;169;p21"/>
          <p:cNvSpPr txBox="1"/>
          <p:nvPr>
            <p:ph idx="6" type="subTitle"/>
          </p:nvPr>
        </p:nvSpPr>
        <p:spPr>
          <a:xfrm>
            <a:off x="1630950" y="3742700"/>
            <a:ext cx="5882100" cy="4293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1600"/>
              </a:spcBef>
              <a:spcAft>
                <a:spcPts val="0"/>
              </a:spcAft>
              <a:buSzPts val="1400"/>
              <a:buNone/>
              <a:defRPr/>
            </a:lvl3pPr>
            <a:lvl4pPr lvl="3" rtl="0">
              <a:lnSpc>
                <a:spcPct val="100000"/>
              </a:lnSpc>
              <a:spcBef>
                <a:spcPts val="1600"/>
              </a:spcBef>
              <a:spcAft>
                <a:spcPts val="0"/>
              </a:spcAft>
              <a:buSzPts val="1400"/>
              <a:buNone/>
              <a:defRPr/>
            </a:lvl4pPr>
            <a:lvl5pPr lvl="4" rtl="0">
              <a:lnSpc>
                <a:spcPct val="100000"/>
              </a:lnSpc>
              <a:spcBef>
                <a:spcPts val="1600"/>
              </a:spcBef>
              <a:spcAft>
                <a:spcPts val="0"/>
              </a:spcAft>
              <a:buSzPts val="1400"/>
              <a:buNone/>
              <a:defRPr/>
            </a:lvl5pPr>
            <a:lvl6pPr lvl="5" rtl="0">
              <a:lnSpc>
                <a:spcPct val="100000"/>
              </a:lnSpc>
              <a:spcBef>
                <a:spcPts val="1600"/>
              </a:spcBef>
              <a:spcAft>
                <a:spcPts val="0"/>
              </a:spcAft>
              <a:buSzPts val="1400"/>
              <a:buNone/>
              <a:defRPr/>
            </a:lvl6pPr>
            <a:lvl7pPr lvl="6" rtl="0">
              <a:lnSpc>
                <a:spcPct val="100000"/>
              </a:lnSpc>
              <a:spcBef>
                <a:spcPts val="1600"/>
              </a:spcBef>
              <a:spcAft>
                <a:spcPts val="0"/>
              </a:spcAft>
              <a:buSzPts val="1400"/>
              <a:buNone/>
              <a:defRPr/>
            </a:lvl7pPr>
            <a:lvl8pPr lvl="7" rtl="0">
              <a:lnSpc>
                <a:spcPct val="100000"/>
              </a:lnSpc>
              <a:spcBef>
                <a:spcPts val="1600"/>
              </a:spcBef>
              <a:spcAft>
                <a:spcPts val="0"/>
              </a:spcAft>
              <a:buSzPts val="1400"/>
              <a:buNone/>
              <a:defRPr/>
            </a:lvl8pPr>
            <a:lvl9pPr lvl="8" rtl="0">
              <a:lnSpc>
                <a:spcPct val="100000"/>
              </a:lnSpc>
              <a:spcBef>
                <a:spcPts val="1600"/>
              </a:spcBef>
              <a:spcAft>
                <a:spcPts val="1600"/>
              </a:spcAft>
              <a:buSzPts val="1400"/>
              <a:buNone/>
              <a:defRPr/>
            </a:lvl9pPr>
          </a:lstStyle>
          <a:p/>
        </p:txBody>
      </p:sp>
      <p:cxnSp>
        <p:nvCxnSpPr>
          <p:cNvPr id="170" name="Google Shape;170;p21"/>
          <p:cNvCxnSpPr/>
          <p:nvPr/>
        </p:nvCxnSpPr>
        <p:spPr>
          <a:xfrm>
            <a:off x="3280474" y="4893038"/>
            <a:ext cx="6633900" cy="0"/>
          </a:xfrm>
          <a:prstGeom prst="straightConnector1">
            <a:avLst/>
          </a:prstGeom>
          <a:noFill/>
          <a:ln cap="flat" cmpd="sng" w="28575">
            <a:solidFill>
              <a:srgbClr val="302926"/>
            </a:solidFill>
            <a:prstDash val="solid"/>
            <a:round/>
            <a:headEnd len="med" w="med" type="none"/>
            <a:tailEnd len="med" w="med" type="none"/>
          </a:ln>
        </p:spPr>
      </p:cxn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four columns">
  <p:cSld name="CUSTOM_5">
    <p:spTree>
      <p:nvGrpSpPr>
        <p:cNvPr id="171" name="Shape 171"/>
        <p:cNvGrpSpPr/>
        <p:nvPr/>
      </p:nvGrpSpPr>
      <p:grpSpPr>
        <a:xfrm>
          <a:off x="0" y="0"/>
          <a:ext cx="0" cy="0"/>
          <a:chOff x="0" y="0"/>
          <a:chExt cx="0" cy="0"/>
        </a:xfrm>
      </p:grpSpPr>
      <p:pic>
        <p:nvPicPr>
          <p:cNvPr id="172" name="Google Shape;172;p22"/>
          <p:cNvPicPr preferRelativeResize="0"/>
          <p:nvPr/>
        </p:nvPicPr>
        <p:blipFill rotWithShape="1">
          <a:blip r:embed="rId2">
            <a:alphaModFix/>
          </a:blip>
          <a:srcRect b="5804" l="4838" r="4892" t="6383"/>
          <a:stretch/>
        </p:blipFill>
        <p:spPr>
          <a:xfrm>
            <a:off x="0" y="0"/>
            <a:ext cx="9144003" cy="5143500"/>
          </a:xfrm>
          <a:prstGeom prst="rect">
            <a:avLst/>
          </a:prstGeom>
          <a:noFill/>
          <a:ln>
            <a:noFill/>
          </a:ln>
        </p:spPr>
      </p:pic>
      <p:cxnSp>
        <p:nvCxnSpPr>
          <p:cNvPr id="173" name="Google Shape;173;p22"/>
          <p:cNvCxnSpPr/>
          <p:nvPr/>
        </p:nvCxnSpPr>
        <p:spPr>
          <a:xfrm rot="10800000">
            <a:off x="-95435" y="250463"/>
            <a:ext cx="4600200" cy="0"/>
          </a:xfrm>
          <a:prstGeom prst="straightConnector1">
            <a:avLst/>
          </a:prstGeom>
          <a:noFill/>
          <a:ln cap="flat" cmpd="sng" w="28575">
            <a:solidFill>
              <a:schemeClr val="dk1"/>
            </a:solidFill>
            <a:prstDash val="solid"/>
            <a:round/>
            <a:headEnd len="med" w="med" type="none"/>
            <a:tailEnd len="med" w="med" type="none"/>
          </a:ln>
        </p:spPr>
      </p:cxnSp>
      <p:cxnSp>
        <p:nvCxnSpPr>
          <p:cNvPr id="174" name="Google Shape;174;p22"/>
          <p:cNvCxnSpPr/>
          <p:nvPr/>
        </p:nvCxnSpPr>
        <p:spPr>
          <a:xfrm rot="10800000">
            <a:off x="-95400" y="388892"/>
            <a:ext cx="1241700" cy="0"/>
          </a:xfrm>
          <a:prstGeom prst="straightConnector1">
            <a:avLst/>
          </a:prstGeom>
          <a:noFill/>
          <a:ln cap="flat" cmpd="sng" w="28575">
            <a:solidFill>
              <a:schemeClr val="dk1"/>
            </a:solidFill>
            <a:prstDash val="solid"/>
            <a:round/>
            <a:headEnd len="med" w="med" type="none"/>
            <a:tailEnd len="med" w="med" type="none"/>
          </a:ln>
        </p:spPr>
      </p:cxnSp>
      <p:sp>
        <p:nvSpPr>
          <p:cNvPr id="175" name="Google Shape;175;p22"/>
          <p:cNvSpPr txBox="1"/>
          <p:nvPr>
            <p:ph type="title"/>
          </p:nvPr>
        </p:nvSpPr>
        <p:spPr>
          <a:xfrm>
            <a:off x="1212412" y="1465850"/>
            <a:ext cx="2881500" cy="5277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2500"/>
              <a:buNone/>
              <a:defRPr sz="2500"/>
            </a:lvl1pPr>
            <a:lvl2pPr lvl="1" rtl="0" algn="ctr">
              <a:spcBef>
                <a:spcPts val="0"/>
              </a:spcBef>
              <a:spcAft>
                <a:spcPts val="0"/>
              </a:spcAft>
              <a:buSzPts val="2500"/>
              <a:buNone/>
              <a:defRPr sz="2500"/>
            </a:lvl2pPr>
            <a:lvl3pPr lvl="2" rtl="0" algn="ctr">
              <a:spcBef>
                <a:spcPts val="0"/>
              </a:spcBef>
              <a:spcAft>
                <a:spcPts val="0"/>
              </a:spcAft>
              <a:buSzPts val="2500"/>
              <a:buNone/>
              <a:defRPr sz="2500"/>
            </a:lvl3pPr>
            <a:lvl4pPr lvl="3" rtl="0" algn="ctr">
              <a:spcBef>
                <a:spcPts val="0"/>
              </a:spcBef>
              <a:spcAft>
                <a:spcPts val="0"/>
              </a:spcAft>
              <a:buSzPts val="2500"/>
              <a:buNone/>
              <a:defRPr sz="2500"/>
            </a:lvl4pPr>
            <a:lvl5pPr lvl="4" rtl="0" algn="ctr">
              <a:spcBef>
                <a:spcPts val="0"/>
              </a:spcBef>
              <a:spcAft>
                <a:spcPts val="0"/>
              </a:spcAft>
              <a:buSzPts val="2500"/>
              <a:buNone/>
              <a:defRPr sz="2500"/>
            </a:lvl5pPr>
            <a:lvl6pPr lvl="5" rtl="0" algn="ctr">
              <a:spcBef>
                <a:spcPts val="0"/>
              </a:spcBef>
              <a:spcAft>
                <a:spcPts val="0"/>
              </a:spcAft>
              <a:buSzPts val="2500"/>
              <a:buNone/>
              <a:defRPr sz="2500"/>
            </a:lvl6pPr>
            <a:lvl7pPr lvl="6" rtl="0" algn="ctr">
              <a:spcBef>
                <a:spcPts val="0"/>
              </a:spcBef>
              <a:spcAft>
                <a:spcPts val="0"/>
              </a:spcAft>
              <a:buSzPts val="2500"/>
              <a:buNone/>
              <a:defRPr sz="2500"/>
            </a:lvl7pPr>
            <a:lvl8pPr lvl="7" rtl="0" algn="ctr">
              <a:spcBef>
                <a:spcPts val="0"/>
              </a:spcBef>
              <a:spcAft>
                <a:spcPts val="0"/>
              </a:spcAft>
              <a:buSzPts val="2500"/>
              <a:buNone/>
              <a:defRPr sz="2500"/>
            </a:lvl8pPr>
            <a:lvl9pPr lvl="8" rtl="0" algn="ctr">
              <a:spcBef>
                <a:spcPts val="0"/>
              </a:spcBef>
              <a:spcAft>
                <a:spcPts val="0"/>
              </a:spcAft>
              <a:buSzPts val="2500"/>
              <a:buNone/>
              <a:defRPr sz="2500"/>
            </a:lvl9pPr>
          </a:lstStyle>
          <a:p/>
        </p:txBody>
      </p:sp>
      <p:sp>
        <p:nvSpPr>
          <p:cNvPr id="176" name="Google Shape;176;p22"/>
          <p:cNvSpPr txBox="1"/>
          <p:nvPr>
            <p:ph idx="1" type="subTitle"/>
          </p:nvPr>
        </p:nvSpPr>
        <p:spPr>
          <a:xfrm>
            <a:off x="1212412" y="2052375"/>
            <a:ext cx="2881500" cy="6654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SzPts val="1400"/>
              <a:buNone/>
              <a:defRPr sz="1600"/>
            </a:lvl1pPr>
            <a:lvl2pPr lvl="1" rtl="0" algn="ctr">
              <a:lnSpc>
                <a:spcPct val="100000"/>
              </a:lnSpc>
              <a:spcBef>
                <a:spcPts val="0"/>
              </a:spcBef>
              <a:spcAft>
                <a:spcPts val="0"/>
              </a:spcAft>
              <a:buSzPts val="1400"/>
              <a:buNone/>
              <a:defRPr/>
            </a:lvl2pPr>
            <a:lvl3pPr lvl="2" rtl="0" algn="ctr">
              <a:lnSpc>
                <a:spcPct val="100000"/>
              </a:lnSpc>
              <a:spcBef>
                <a:spcPts val="1600"/>
              </a:spcBef>
              <a:spcAft>
                <a:spcPts val="0"/>
              </a:spcAft>
              <a:buSzPts val="1400"/>
              <a:buNone/>
              <a:defRPr/>
            </a:lvl3pPr>
            <a:lvl4pPr lvl="3" rtl="0" algn="ctr">
              <a:lnSpc>
                <a:spcPct val="100000"/>
              </a:lnSpc>
              <a:spcBef>
                <a:spcPts val="1600"/>
              </a:spcBef>
              <a:spcAft>
                <a:spcPts val="0"/>
              </a:spcAft>
              <a:buSzPts val="1400"/>
              <a:buNone/>
              <a:defRPr/>
            </a:lvl4pPr>
            <a:lvl5pPr lvl="4" rtl="0" algn="ctr">
              <a:lnSpc>
                <a:spcPct val="100000"/>
              </a:lnSpc>
              <a:spcBef>
                <a:spcPts val="1600"/>
              </a:spcBef>
              <a:spcAft>
                <a:spcPts val="0"/>
              </a:spcAft>
              <a:buSzPts val="1400"/>
              <a:buNone/>
              <a:defRPr/>
            </a:lvl5pPr>
            <a:lvl6pPr lvl="5" rtl="0" algn="ctr">
              <a:lnSpc>
                <a:spcPct val="100000"/>
              </a:lnSpc>
              <a:spcBef>
                <a:spcPts val="1600"/>
              </a:spcBef>
              <a:spcAft>
                <a:spcPts val="0"/>
              </a:spcAft>
              <a:buSzPts val="1400"/>
              <a:buNone/>
              <a:defRPr/>
            </a:lvl6pPr>
            <a:lvl7pPr lvl="6" rtl="0" algn="ctr">
              <a:lnSpc>
                <a:spcPct val="100000"/>
              </a:lnSpc>
              <a:spcBef>
                <a:spcPts val="1600"/>
              </a:spcBef>
              <a:spcAft>
                <a:spcPts val="0"/>
              </a:spcAft>
              <a:buSzPts val="1400"/>
              <a:buNone/>
              <a:defRPr/>
            </a:lvl7pPr>
            <a:lvl8pPr lvl="7" rtl="0" algn="ctr">
              <a:lnSpc>
                <a:spcPct val="100000"/>
              </a:lnSpc>
              <a:spcBef>
                <a:spcPts val="1600"/>
              </a:spcBef>
              <a:spcAft>
                <a:spcPts val="0"/>
              </a:spcAft>
              <a:buSzPts val="1400"/>
              <a:buNone/>
              <a:defRPr/>
            </a:lvl8pPr>
            <a:lvl9pPr lvl="8" rtl="0" algn="ctr">
              <a:lnSpc>
                <a:spcPct val="100000"/>
              </a:lnSpc>
              <a:spcBef>
                <a:spcPts val="1600"/>
              </a:spcBef>
              <a:spcAft>
                <a:spcPts val="1600"/>
              </a:spcAft>
              <a:buSzPts val="1400"/>
              <a:buNone/>
              <a:defRPr/>
            </a:lvl9pPr>
          </a:lstStyle>
          <a:p/>
        </p:txBody>
      </p:sp>
      <p:sp>
        <p:nvSpPr>
          <p:cNvPr id="177" name="Google Shape;177;p22"/>
          <p:cNvSpPr txBox="1"/>
          <p:nvPr>
            <p:ph idx="2" type="title"/>
          </p:nvPr>
        </p:nvSpPr>
        <p:spPr>
          <a:xfrm>
            <a:off x="5050088" y="1465850"/>
            <a:ext cx="2881500" cy="5277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2500"/>
              <a:buNone/>
              <a:defRPr sz="2500"/>
            </a:lvl1pPr>
            <a:lvl2pPr lvl="1" rtl="0" algn="ctr">
              <a:spcBef>
                <a:spcPts val="0"/>
              </a:spcBef>
              <a:spcAft>
                <a:spcPts val="0"/>
              </a:spcAft>
              <a:buSzPts val="2500"/>
              <a:buNone/>
              <a:defRPr sz="2500"/>
            </a:lvl2pPr>
            <a:lvl3pPr lvl="2" rtl="0" algn="ctr">
              <a:spcBef>
                <a:spcPts val="0"/>
              </a:spcBef>
              <a:spcAft>
                <a:spcPts val="0"/>
              </a:spcAft>
              <a:buSzPts val="2500"/>
              <a:buNone/>
              <a:defRPr sz="2500"/>
            </a:lvl3pPr>
            <a:lvl4pPr lvl="3" rtl="0" algn="ctr">
              <a:spcBef>
                <a:spcPts val="0"/>
              </a:spcBef>
              <a:spcAft>
                <a:spcPts val="0"/>
              </a:spcAft>
              <a:buSzPts val="2500"/>
              <a:buNone/>
              <a:defRPr sz="2500"/>
            </a:lvl4pPr>
            <a:lvl5pPr lvl="4" rtl="0" algn="ctr">
              <a:spcBef>
                <a:spcPts val="0"/>
              </a:spcBef>
              <a:spcAft>
                <a:spcPts val="0"/>
              </a:spcAft>
              <a:buSzPts val="2500"/>
              <a:buNone/>
              <a:defRPr sz="2500"/>
            </a:lvl5pPr>
            <a:lvl6pPr lvl="5" rtl="0" algn="ctr">
              <a:spcBef>
                <a:spcPts val="0"/>
              </a:spcBef>
              <a:spcAft>
                <a:spcPts val="0"/>
              </a:spcAft>
              <a:buSzPts val="2500"/>
              <a:buNone/>
              <a:defRPr sz="2500"/>
            </a:lvl6pPr>
            <a:lvl7pPr lvl="6" rtl="0" algn="ctr">
              <a:spcBef>
                <a:spcPts val="0"/>
              </a:spcBef>
              <a:spcAft>
                <a:spcPts val="0"/>
              </a:spcAft>
              <a:buSzPts val="2500"/>
              <a:buNone/>
              <a:defRPr sz="2500"/>
            </a:lvl7pPr>
            <a:lvl8pPr lvl="7" rtl="0" algn="ctr">
              <a:spcBef>
                <a:spcPts val="0"/>
              </a:spcBef>
              <a:spcAft>
                <a:spcPts val="0"/>
              </a:spcAft>
              <a:buSzPts val="2500"/>
              <a:buNone/>
              <a:defRPr sz="2500"/>
            </a:lvl8pPr>
            <a:lvl9pPr lvl="8" rtl="0" algn="ctr">
              <a:spcBef>
                <a:spcPts val="0"/>
              </a:spcBef>
              <a:spcAft>
                <a:spcPts val="0"/>
              </a:spcAft>
              <a:buSzPts val="2500"/>
              <a:buNone/>
              <a:defRPr sz="2500"/>
            </a:lvl9pPr>
          </a:lstStyle>
          <a:p/>
        </p:txBody>
      </p:sp>
      <p:sp>
        <p:nvSpPr>
          <p:cNvPr id="178" name="Google Shape;178;p22"/>
          <p:cNvSpPr txBox="1"/>
          <p:nvPr>
            <p:ph idx="3" type="subTitle"/>
          </p:nvPr>
        </p:nvSpPr>
        <p:spPr>
          <a:xfrm>
            <a:off x="5050082" y="2052375"/>
            <a:ext cx="2881500" cy="6654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SzPts val="1400"/>
              <a:buNone/>
              <a:defRPr sz="1600"/>
            </a:lvl1pPr>
            <a:lvl2pPr lvl="1" rtl="0" algn="ctr">
              <a:lnSpc>
                <a:spcPct val="100000"/>
              </a:lnSpc>
              <a:spcBef>
                <a:spcPts val="0"/>
              </a:spcBef>
              <a:spcAft>
                <a:spcPts val="0"/>
              </a:spcAft>
              <a:buSzPts val="1400"/>
              <a:buNone/>
              <a:defRPr/>
            </a:lvl2pPr>
            <a:lvl3pPr lvl="2" rtl="0" algn="ctr">
              <a:lnSpc>
                <a:spcPct val="100000"/>
              </a:lnSpc>
              <a:spcBef>
                <a:spcPts val="1600"/>
              </a:spcBef>
              <a:spcAft>
                <a:spcPts val="0"/>
              </a:spcAft>
              <a:buSzPts val="1400"/>
              <a:buNone/>
              <a:defRPr/>
            </a:lvl3pPr>
            <a:lvl4pPr lvl="3" rtl="0" algn="ctr">
              <a:lnSpc>
                <a:spcPct val="100000"/>
              </a:lnSpc>
              <a:spcBef>
                <a:spcPts val="1600"/>
              </a:spcBef>
              <a:spcAft>
                <a:spcPts val="0"/>
              </a:spcAft>
              <a:buSzPts val="1400"/>
              <a:buNone/>
              <a:defRPr/>
            </a:lvl4pPr>
            <a:lvl5pPr lvl="4" rtl="0" algn="ctr">
              <a:lnSpc>
                <a:spcPct val="100000"/>
              </a:lnSpc>
              <a:spcBef>
                <a:spcPts val="1600"/>
              </a:spcBef>
              <a:spcAft>
                <a:spcPts val="0"/>
              </a:spcAft>
              <a:buSzPts val="1400"/>
              <a:buNone/>
              <a:defRPr/>
            </a:lvl5pPr>
            <a:lvl6pPr lvl="5" rtl="0" algn="ctr">
              <a:lnSpc>
                <a:spcPct val="100000"/>
              </a:lnSpc>
              <a:spcBef>
                <a:spcPts val="1600"/>
              </a:spcBef>
              <a:spcAft>
                <a:spcPts val="0"/>
              </a:spcAft>
              <a:buSzPts val="1400"/>
              <a:buNone/>
              <a:defRPr/>
            </a:lvl6pPr>
            <a:lvl7pPr lvl="6" rtl="0" algn="ctr">
              <a:lnSpc>
                <a:spcPct val="100000"/>
              </a:lnSpc>
              <a:spcBef>
                <a:spcPts val="1600"/>
              </a:spcBef>
              <a:spcAft>
                <a:spcPts val="0"/>
              </a:spcAft>
              <a:buSzPts val="1400"/>
              <a:buNone/>
              <a:defRPr/>
            </a:lvl7pPr>
            <a:lvl8pPr lvl="7" rtl="0" algn="ctr">
              <a:lnSpc>
                <a:spcPct val="100000"/>
              </a:lnSpc>
              <a:spcBef>
                <a:spcPts val="1600"/>
              </a:spcBef>
              <a:spcAft>
                <a:spcPts val="0"/>
              </a:spcAft>
              <a:buSzPts val="1400"/>
              <a:buNone/>
              <a:defRPr/>
            </a:lvl8pPr>
            <a:lvl9pPr lvl="8" rtl="0" algn="ctr">
              <a:lnSpc>
                <a:spcPct val="100000"/>
              </a:lnSpc>
              <a:spcBef>
                <a:spcPts val="1600"/>
              </a:spcBef>
              <a:spcAft>
                <a:spcPts val="1600"/>
              </a:spcAft>
              <a:buSzPts val="1400"/>
              <a:buNone/>
              <a:defRPr/>
            </a:lvl9pPr>
          </a:lstStyle>
          <a:p/>
        </p:txBody>
      </p:sp>
      <p:sp>
        <p:nvSpPr>
          <p:cNvPr id="179" name="Google Shape;179;p22"/>
          <p:cNvSpPr txBox="1"/>
          <p:nvPr>
            <p:ph idx="4" type="title"/>
          </p:nvPr>
        </p:nvSpPr>
        <p:spPr>
          <a:xfrm>
            <a:off x="1212412" y="3051650"/>
            <a:ext cx="2881500" cy="5277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2500"/>
              <a:buNone/>
              <a:defRPr sz="2500"/>
            </a:lvl1pPr>
            <a:lvl2pPr lvl="1" rtl="0" algn="ctr">
              <a:spcBef>
                <a:spcPts val="0"/>
              </a:spcBef>
              <a:spcAft>
                <a:spcPts val="0"/>
              </a:spcAft>
              <a:buSzPts val="2500"/>
              <a:buNone/>
              <a:defRPr sz="2500"/>
            </a:lvl2pPr>
            <a:lvl3pPr lvl="2" rtl="0" algn="ctr">
              <a:spcBef>
                <a:spcPts val="0"/>
              </a:spcBef>
              <a:spcAft>
                <a:spcPts val="0"/>
              </a:spcAft>
              <a:buSzPts val="2500"/>
              <a:buNone/>
              <a:defRPr sz="2500"/>
            </a:lvl3pPr>
            <a:lvl4pPr lvl="3" rtl="0" algn="ctr">
              <a:spcBef>
                <a:spcPts val="0"/>
              </a:spcBef>
              <a:spcAft>
                <a:spcPts val="0"/>
              </a:spcAft>
              <a:buSzPts val="2500"/>
              <a:buNone/>
              <a:defRPr sz="2500"/>
            </a:lvl4pPr>
            <a:lvl5pPr lvl="4" rtl="0" algn="ctr">
              <a:spcBef>
                <a:spcPts val="0"/>
              </a:spcBef>
              <a:spcAft>
                <a:spcPts val="0"/>
              </a:spcAft>
              <a:buSzPts val="2500"/>
              <a:buNone/>
              <a:defRPr sz="2500"/>
            </a:lvl5pPr>
            <a:lvl6pPr lvl="5" rtl="0" algn="ctr">
              <a:spcBef>
                <a:spcPts val="0"/>
              </a:spcBef>
              <a:spcAft>
                <a:spcPts val="0"/>
              </a:spcAft>
              <a:buSzPts val="2500"/>
              <a:buNone/>
              <a:defRPr sz="2500"/>
            </a:lvl6pPr>
            <a:lvl7pPr lvl="6" rtl="0" algn="ctr">
              <a:spcBef>
                <a:spcPts val="0"/>
              </a:spcBef>
              <a:spcAft>
                <a:spcPts val="0"/>
              </a:spcAft>
              <a:buSzPts val="2500"/>
              <a:buNone/>
              <a:defRPr sz="2500"/>
            </a:lvl7pPr>
            <a:lvl8pPr lvl="7" rtl="0" algn="ctr">
              <a:spcBef>
                <a:spcPts val="0"/>
              </a:spcBef>
              <a:spcAft>
                <a:spcPts val="0"/>
              </a:spcAft>
              <a:buSzPts val="2500"/>
              <a:buNone/>
              <a:defRPr sz="2500"/>
            </a:lvl8pPr>
            <a:lvl9pPr lvl="8" rtl="0" algn="ctr">
              <a:spcBef>
                <a:spcPts val="0"/>
              </a:spcBef>
              <a:spcAft>
                <a:spcPts val="0"/>
              </a:spcAft>
              <a:buSzPts val="2500"/>
              <a:buNone/>
              <a:defRPr sz="2500"/>
            </a:lvl9pPr>
          </a:lstStyle>
          <a:p/>
        </p:txBody>
      </p:sp>
      <p:sp>
        <p:nvSpPr>
          <p:cNvPr id="180" name="Google Shape;180;p22"/>
          <p:cNvSpPr txBox="1"/>
          <p:nvPr>
            <p:ph idx="5" type="subTitle"/>
          </p:nvPr>
        </p:nvSpPr>
        <p:spPr>
          <a:xfrm>
            <a:off x="1212412" y="3638175"/>
            <a:ext cx="2881500" cy="6654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SzPts val="1400"/>
              <a:buNone/>
              <a:defRPr sz="1600"/>
            </a:lvl1pPr>
            <a:lvl2pPr lvl="1" rtl="0" algn="ctr">
              <a:lnSpc>
                <a:spcPct val="100000"/>
              </a:lnSpc>
              <a:spcBef>
                <a:spcPts val="0"/>
              </a:spcBef>
              <a:spcAft>
                <a:spcPts val="0"/>
              </a:spcAft>
              <a:buSzPts val="1400"/>
              <a:buNone/>
              <a:defRPr/>
            </a:lvl2pPr>
            <a:lvl3pPr lvl="2" rtl="0" algn="ctr">
              <a:lnSpc>
                <a:spcPct val="100000"/>
              </a:lnSpc>
              <a:spcBef>
                <a:spcPts val="1600"/>
              </a:spcBef>
              <a:spcAft>
                <a:spcPts val="0"/>
              </a:spcAft>
              <a:buSzPts val="1400"/>
              <a:buNone/>
              <a:defRPr/>
            </a:lvl3pPr>
            <a:lvl4pPr lvl="3" rtl="0" algn="ctr">
              <a:lnSpc>
                <a:spcPct val="100000"/>
              </a:lnSpc>
              <a:spcBef>
                <a:spcPts val="1600"/>
              </a:spcBef>
              <a:spcAft>
                <a:spcPts val="0"/>
              </a:spcAft>
              <a:buSzPts val="1400"/>
              <a:buNone/>
              <a:defRPr/>
            </a:lvl4pPr>
            <a:lvl5pPr lvl="4" rtl="0" algn="ctr">
              <a:lnSpc>
                <a:spcPct val="100000"/>
              </a:lnSpc>
              <a:spcBef>
                <a:spcPts val="1600"/>
              </a:spcBef>
              <a:spcAft>
                <a:spcPts val="0"/>
              </a:spcAft>
              <a:buSzPts val="1400"/>
              <a:buNone/>
              <a:defRPr/>
            </a:lvl5pPr>
            <a:lvl6pPr lvl="5" rtl="0" algn="ctr">
              <a:lnSpc>
                <a:spcPct val="100000"/>
              </a:lnSpc>
              <a:spcBef>
                <a:spcPts val="1600"/>
              </a:spcBef>
              <a:spcAft>
                <a:spcPts val="0"/>
              </a:spcAft>
              <a:buSzPts val="1400"/>
              <a:buNone/>
              <a:defRPr/>
            </a:lvl6pPr>
            <a:lvl7pPr lvl="6" rtl="0" algn="ctr">
              <a:lnSpc>
                <a:spcPct val="100000"/>
              </a:lnSpc>
              <a:spcBef>
                <a:spcPts val="1600"/>
              </a:spcBef>
              <a:spcAft>
                <a:spcPts val="0"/>
              </a:spcAft>
              <a:buSzPts val="1400"/>
              <a:buNone/>
              <a:defRPr/>
            </a:lvl7pPr>
            <a:lvl8pPr lvl="7" rtl="0" algn="ctr">
              <a:lnSpc>
                <a:spcPct val="100000"/>
              </a:lnSpc>
              <a:spcBef>
                <a:spcPts val="1600"/>
              </a:spcBef>
              <a:spcAft>
                <a:spcPts val="0"/>
              </a:spcAft>
              <a:buSzPts val="1400"/>
              <a:buNone/>
              <a:defRPr/>
            </a:lvl8pPr>
            <a:lvl9pPr lvl="8" rtl="0" algn="ctr">
              <a:lnSpc>
                <a:spcPct val="100000"/>
              </a:lnSpc>
              <a:spcBef>
                <a:spcPts val="1600"/>
              </a:spcBef>
              <a:spcAft>
                <a:spcPts val="1600"/>
              </a:spcAft>
              <a:buSzPts val="1400"/>
              <a:buNone/>
              <a:defRPr/>
            </a:lvl9pPr>
          </a:lstStyle>
          <a:p/>
        </p:txBody>
      </p:sp>
      <p:sp>
        <p:nvSpPr>
          <p:cNvPr id="181" name="Google Shape;181;p22"/>
          <p:cNvSpPr txBox="1"/>
          <p:nvPr>
            <p:ph idx="6" type="title"/>
          </p:nvPr>
        </p:nvSpPr>
        <p:spPr>
          <a:xfrm>
            <a:off x="5050088" y="3051650"/>
            <a:ext cx="2881500" cy="5277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2500"/>
              <a:buNone/>
              <a:defRPr sz="2500"/>
            </a:lvl1pPr>
            <a:lvl2pPr lvl="1" rtl="0" algn="ctr">
              <a:spcBef>
                <a:spcPts val="0"/>
              </a:spcBef>
              <a:spcAft>
                <a:spcPts val="0"/>
              </a:spcAft>
              <a:buSzPts val="2500"/>
              <a:buNone/>
              <a:defRPr sz="2500"/>
            </a:lvl2pPr>
            <a:lvl3pPr lvl="2" rtl="0" algn="ctr">
              <a:spcBef>
                <a:spcPts val="0"/>
              </a:spcBef>
              <a:spcAft>
                <a:spcPts val="0"/>
              </a:spcAft>
              <a:buSzPts val="2500"/>
              <a:buNone/>
              <a:defRPr sz="2500"/>
            </a:lvl3pPr>
            <a:lvl4pPr lvl="3" rtl="0" algn="ctr">
              <a:spcBef>
                <a:spcPts val="0"/>
              </a:spcBef>
              <a:spcAft>
                <a:spcPts val="0"/>
              </a:spcAft>
              <a:buSzPts val="2500"/>
              <a:buNone/>
              <a:defRPr sz="2500"/>
            </a:lvl4pPr>
            <a:lvl5pPr lvl="4" rtl="0" algn="ctr">
              <a:spcBef>
                <a:spcPts val="0"/>
              </a:spcBef>
              <a:spcAft>
                <a:spcPts val="0"/>
              </a:spcAft>
              <a:buSzPts val="2500"/>
              <a:buNone/>
              <a:defRPr sz="2500"/>
            </a:lvl5pPr>
            <a:lvl6pPr lvl="5" rtl="0" algn="ctr">
              <a:spcBef>
                <a:spcPts val="0"/>
              </a:spcBef>
              <a:spcAft>
                <a:spcPts val="0"/>
              </a:spcAft>
              <a:buSzPts val="2500"/>
              <a:buNone/>
              <a:defRPr sz="2500"/>
            </a:lvl6pPr>
            <a:lvl7pPr lvl="6" rtl="0" algn="ctr">
              <a:spcBef>
                <a:spcPts val="0"/>
              </a:spcBef>
              <a:spcAft>
                <a:spcPts val="0"/>
              </a:spcAft>
              <a:buSzPts val="2500"/>
              <a:buNone/>
              <a:defRPr sz="2500"/>
            </a:lvl7pPr>
            <a:lvl8pPr lvl="7" rtl="0" algn="ctr">
              <a:spcBef>
                <a:spcPts val="0"/>
              </a:spcBef>
              <a:spcAft>
                <a:spcPts val="0"/>
              </a:spcAft>
              <a:buSzPts val="2500"/>
              <a:buNone/>
              <a:defRPr sz="2500"/>
            </a:lvl8pPr>
            <a:lvl9pPr lvl="8" rtl="0" algn="ctr">
              <a:spcBef>
                <a:spcPts val="0"/>
              </a:spcBef>
              <a:spcAft>
                <a:spcPts val="0"/>
              </a:spcAft>
              <a:buSzPts val="2500"/>
              <a:buNone/>
              <a:defRPr sz="2500"/>
            </a:lvl9pPr>
          </a:lstStyle>
          <a:p/>
        </p:txBody>
      </p:sp>
      <p:sp>
        <p:nvSpPr>
          <p:cNvPr id="182" name="Google Shape;182;p22"/>
          <p:cNvSpPr txBox="1"/>
          <p:nvPr>
            <p:ph idx="7" type="subTitle"/>
          </p:nvPr>
        </p:nvSpPr>
        <p:spPr>
          <a:xfrm>
            <a:off x="5050082" y="3638175"/>
            <a:ext cx="2881500" cy="6654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SzPts val="1400"/>
              <a:buNone/>
              <a:defRPr sz="1600"/>
            </a:lvl1pPr>
            <a:lvl2pPr lvl="1" rtl="0" algn="ctr">
              <a:lnSpc>
                <a:spcPct val="100000"/>
              </a:lnSpc>
              <a:spcBef>
                <a:spcPts val="0"/>
              </a:spcBef>
              <a:spcAft>
                <a:spcPts val="0"/>
              </a:spcAft>
              <a:buSzPts val="1400"/>
              <a:buNone/>
              <a:defRPr/>
            </a:lvl2pPr>
            <a:lvl3pPr lvl="2" rtl="0" algn="ctr">
              <a:lnSpc>
                <a:spcPct val="100000"/>
              </a:lnSpc>
              <a:spcBef>
                <a:spcPts val="1600"/>
              </a:spcBef>
              <a:spcAft>
                <a:spcPts val="0"/>
              </a:spcAft>
              <a:buSzPts val="1400"/>
              <a:buNone/>
              <a:defRPr/>
            </a:lvl3pPr>
            <a:lvl4pPr lvl="3" rtl="0" algn="ctr">
              <a:lnSpc>
                <a:spcPct val="100000"/>
              </a:lnSpc>
              <a:spcBef>
                <a:spcPts val="1600"/>
              </a:spcBef>
              <a:spcAft>
                <a:spcPts val="0"/>
              </a:spcAft>
              <a:buSzPts val="1400"/>
              <a:buNone/>
              <a:defRPr/>
            </a:lvl4pPr>
            <a:lvl5pPr lvl="4" rtl="0" algn="ctr">
              <a:lnSpc>
                <a:spcPct val="100000"/>
              </a:lnSpc>
              <a:spcBef>
                <a:spcPts val="1600"/>
              </a:spcBef>
              <a:spcAft>
                <a:spcPts val="0"/>
              </a:spcAft>
              <a:buSzPts val="1400"/>
              <a:buNone/>
              <a:defRPr/>
            </a:lvl5pPr>
            <a:lvl6pPr lvl="5" rtl="0" algn="ctr">
              <a:lnSpc>
                <a:spcPct val="100000"/>
              </a:lnSpc>
              <a:spcBef>
                <a:spcPts val="1600"/>
              </a:spcBef>
              <a:spcAft>
                <a:spcPts val="0"/>
              </a:spcAft>
              <a:buSzPts val="1400"/>
              <a:buNone/>
              <a:defRPr/>
            </a:lvl6pPr>
            <a:lvl7pPr lvl="6" rtl="0" algn="ctr">
              <a:lnSpc>
                <a:spcPct val="100000"/>
              </a:lnSpc>
              <a:spcBef>
                <a:spcPts val="1600"/>
              </a:spcBef>
              <a:spcAft>
                <a:spcPts val="0"/>
              </a:spcAft>
              <a:buSzPts val="1400"/>
              <a:buNone/>
              <a:defRPr/>
            </a:lvl7pPr>
            <a:lvl8pPr lvl="7" rtl="0" algn="ctr">
              <a:lnSpc>
                <a:spcPct val="100000"/>
              </a:lnSpc>
              <a:spcBef>
                <a:spcPts val="1600"/>
              </a:spcBef>
              <a:spcAft>
                <a:spcPts val="0"/>
              </a:spcAft>
              <a:buSzPts val="1400"/>
              <a:buNone/>
              <a:defRPr/>
            </a:lvl8pPr>
            <a:lvl9pPr lvl="8" rtl="0" algn="ctr">
              <a:lnSpc>
                <a:spcPct val="100000"/>
              </a:lnSpc>
              <a:spcBef>
                <a:spcPts val="1600"/>
              </a:spcBef>
              <a:spcAft>
                <a:spcPts val="1600"/>
              </a:spcAft>
              <a:buSzPts val="1400"/>
              <a:buNone/>
              <a:defRPr/>
            </a:lvl9pPr>
          </a:lstStyle>
          <a:p/>
        </p:txBody>
      </p:sp>
      <p:sp>
        <p:nvSpPr>
          <p:cNvPr id="183" name="Google Shape;183;p22"/>
          <p:cNvSpPr txBox="1"/>
          <p:nvPr>
            <p:ph idx="8" type="title"/>
          </p:nvPr>
        </p:nvSpPr>
        <p:spPr>
          <a:xfrm>
            <a:off x="720000" y="539400"/>
            <a:ext cx="7704000" cy="478200"/>
          </a:xfrm>
          <a:prstGeom prst="rect">
            <a:avLst/>
          </a:prstGeom>
        </p:spPr>
        <p:txBody>
          <a:bodyPr anchorCtr="0" anchor="ctr" bIns="91425" lIns="91425" spcFirstLastPara="1" rIns="91425" wrap="square" tIns="91425">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p:txBody>
      </p:sp>
      <p:cxnSp>
        <p:nvCxnSpPr>
          <p:cNvPr id="184" name="Google Shape;184;p22"/>
          <p:cNvCxnSpPr/>
          <p:nvPr/>
        </p:nvCxnSpPr>
        <p:spPr>
          <a:xfrm>
            <a:off x="3280474" y="4893038"/>
            <a:ext cx="6633900" cy="0"/>
          </a:xfrm>
          <a:prstGeom prst="straightConnector1">
            <a:avLst/>
          </a:prstGeom>
          <a:noFill/>
          <a:ln cap="flat" cmpd="sng" w="28575">
            <a:solidFill>
              <a:srgbClr val="302926"/>
            </a:solidFill>
            <a:prstDash val="solid"/>
            <a:round/>
            <a:headEnd len="med" w="med" type="none"/>
            <a:tailEnd len="med" w="med" type="none"/>
          </a:ln>
        </p:spPr>
      </p:cxn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six columns">
  <p:cSld name="CUSTOM_7">
    <p:spTree>
      <p:nvGrpSpPr>
        <p:cNvPr id="185" name="Shape 185"/>
        <p:cNvGrpSpPr/>
        <p:nvPr/>
      </p:nvGrpSpPr>
      <p:grpSpPr>
        <a:xfrm>
          <a:off x="0" y="0"/>
          <a:ext cx="0" cy="0"/>
          <a:chOff x="0" y="0"/>
          <a:chExt cx="0" cy="0"/>
        </a:xfrm>
      </p:grpSpPr>
      <p:pic>
        <p:nvPicPr>
          <p:cNvPr id="186" name="Google Shape;186;p23"/>
          <p:cNvPicPr preferRelativeResize="0"/>
          <p:nvPr/>
        </p:nvPicPr>
        <p:blipFill rotWithShape="1">
          <a:blip r:embed="rId2">
            <a:alphaModFix/>
          </a:blip>
          <a:srcRect b="5804" l="4838" r="4892" t="6383"/>
          <a:stretch/>
        </p:blipFill>
        <p:spPr>
          <a:xfrm>
            <a:off x="0" y="0"/>
            <a:ext cx="9144003" cy="5143500"/>
          </a:xfrm>
          <a:prstGeom prst="rect">
            <a:avLst/>
          </a:prstGeom>
          <a:noFill/>
          <a:ln>
            <a:noFill/>
          </a:ln>
        </p:spPr>
      </p:pic>
      <p:cxnSp>
        <p:nvCxnSpPr>
          <p:cNvPr id="187" name="Google Shape;187;p23"/>
          <p:cNvCxnSpPr/>
          <p:nvPr/>
        </p:nvCxnSpPr>
        <p:spPr>
          <a:xfrm rot="10800000">
            <a:off x="-95435" y="250463"/>
            <a:ext cx="4600200" cy="0"/>
          </a:xfrm>
          <a:prstGeom prst="straightConnector1">
            <a:avLst/>
          </a:prstGeom>
          <a:noFill/>
          <a:ln cap="flat" cmpd="sng" w="28575">
            <a:solidFill>
              <a:schemeClr val="dk1"/>
            </a:solidFill>
            <a:prstDash val="solid"/>
            <a:round/>
            <a:headEnd len="med" w="med" type="none"/>
            <a:tailEnd len="med" w="med" type="none"/>
          </a:ln>
        </p:spPr>
      </p:cxnSp>
      <p:cxnSp>
        <p:nvCxnSpPr>
          <p:cNvPr id="188" name="Google Shape;188;p23"/>
          <p:cNvCxnSpPr/>
          <p:nvPr/>
        </p:nvCxnSpPr>
        <p:spPr>
          <a:xfrm rot="10800000">
            <a:off x="-95400" y="388892"/>
            <a:ext cx="1241700" cy="0"/>
          </a:xfrm>
          <a:prstGeom prst="straightConnector1">
            <a:avLst/>
          </a:prstGeom>
          <a:noFill/>
          <a:ln cap="flat" cmpd="sng" w="28575">
            <a:solidFill>
              <a:schemeClr val="dk1"/>
            </a:solidFill>
            <a:prstDash val="solid"/>
            <a:round/>
            <a:headEnd len="med" w="med" type="none"/>
            <a:tailEnd len="med" w="med" type="none"/>
          </a:ln>
        </p:spPr>
      </p:cxnSp>
      <p:sp>
        <p:nvSpPr>
          <p:cNvPr id="189" name="Google Shape;189;p23"/>
          <p:cNvSpPr txBox="1"/>
          <p:nvPr>
            <p:ph type="title"/>
          </p:nvPr>
        </p:nvSpPr>
        <p:spPr>
          <a:xfrm>
            <a:off x="1101175" y="1260672"/>
            <a:ext cx="1986000" cy="5277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2500"/>
              <a:buNone/>
              <a:defRPr sz="2500"/>
            </a:lvl1pPr>
            <a:lvl2pPr lvl="1" rtl="0" algn="ctr">
              <a:spcBef>
                <a:spcPts val="0"/>
              </a:spcBef>
              <a:spcAft>
                <a:spcPts val="0"/>
              </a:spcAft>
              <a:buSzPts val="2500"/>
              <a:buNone/>
              <a:defRPr sz="2500"/>
            </a:lvl2pPr>
            <a:lvl3pPr lvl="2" rtl="0" algn="ctr">
              <a:spcBef>
                <a:spcPts val="0"/>
              </a:spcBef>
              <a:spcAft>
                <a:spcPts val="0"/>
              </a:spcAft>
              <a:buSzPts val="2500"/>
              <a:buNone/>
              <a:defRPr sz="2500"/>
            </a:lvl3pPr>
            <a:lvl4pPr lvl="3" rtl="0" algn="ctr">
              <a:spcBef>
                <a:spcPts val="0"/>
              </a:spcBef>
              <a:spcAft>
                <a:spcPts val="0"/>
              </a:spcAft>
              <a:buSzPts val="2500"/>
              <a:buNone/>
              <a:defRPr sz="2500"/>
            </a:lvl4pPr>
            <a:lvl5pPr lvl="4" rtl="0" algn="ctr">
              <a:spcBef>
                <a:spcPts val="0"/>
              </a:spcBef>
              <a:spcAft>
                <a:spcPts val="0"/>
              </a:spcAft>
              <a:buSzPts val="2500"/>
              <a:buNone/>
              <a:defRPr sz="2500"/>
            </a:lvl5pPr>
            <a:lvl6pPr lvl="5" rtl="0" algn="ctr">
              <a:spcBef>
                <a:spcPts val="0"/>
              </a:spcBef>
              <a:spcAft>
                <a:spcPts val="0"/>
              </a:spcAft>
              <a:buSzPts val="2500"/>
              <a:buNone/>
              <a:defRPr sz="2500"/>
            </a:lvl6pPr>
            <a:lvl7pPr lvl="6" rtl="0" algn="ctr">
              <a:spcBef>
                <a:spcPts val="0"/>
              </a:spcBef>
              <a:spcAft>
                <a:spcPts val="0"/>
              </a:spcAft>
              <a:buSzPts val="2500"/>
              <a:buNone/>
              <a:defRPr sz="2500"/>
            </a:lvl7pPr>
            <a:lvl8pPr lvl="7" rtl="0" algn="ctr">
              <a:spcBef>
                <a:spcPts val="0"/>
              </a:spcBef>
              <a:spcAft>
                <a:spcPts val="0"/>
              </a:spcAft>
              <a:buSzPts val="2500"/>
              <a:buNone/>
              <a:defRPr sz="2500"/>
            </a:lvl8pPr>
            <a:lvl9pPr lvl="8" rtl="0" algn="ctr">
              <a:spcBef>
                <a:spcPts val="0"/>
              </a:spcBef>
              <a:spcAft>
                <a:spcPts val="0"/>
              </a:spcAft>
              <a:buSzPts val="2500"/>
              <a:buNone/>
              <a:defRPr sz="2500"/>
            </a:lvl9pPr>
          </a:lstStyle>
          <a:p/>
        </p:txBody>
      </p:sp>
      <p:sp>
        <p:nvSpPr>
          <p:cNvPr id="190" name="Google Shape;190;p23"/>
          <p:cNvSpPr txBox="1"/>
          <p:nvPr>
            <p:ph idx="1" type="subTitle"/>
          </p:nvPr>
        </p:nvSpPr>
        <p:spPr>
          <a:xfrm>
            <a:off x="1101175" y="2238202"/>
            <a:ext cx="1986000" cy="4848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SzPts val="1400"/>
              <a:buNone/>
              <a:defRPr sz="1400">
                <a:solidFill>
                  <a:srgbClr val="242424"/>
                </a:solidFill>
              </a:defRPr>
            </a:lvl1pPr>
            <a:lvl2pPr lvl="1" rtl="0" algn="ctr">
              <a:lnSpc>
                <a:spcPct val="100000"/>
              </a:lnSpc>
              <a:spcBef>
                <a:spcPts val="0"/>
              </a:spcBef>
              <a:spcAft>
                <a:spcPts val="0"/>
              </a:spcAft>
              <a:buSzPts val="1400"/>
              <a:buNone/>
              <a:defRPr/>
            </a:lvl2pPr>
            <a:lvl3pPr lvl="2" rtl="0" algn="ctr">
              <a:lnSpc>
                <a:spcPct val="100000"/>
              </a:lnSpc>
              <a:spcBef>
                <a:spcPts val="1600"/>
              </a:spcBef>
              <a:spcAft>
                <a:spcPts val="0"/>
              </a:spcAft>
              <a:buSzPts val="1400"/>
              <a:buNone/>
              <a:defRPr/>
            </a:lvl3pPr>
            <a:lvl4pPr lvl="3" rtl="0" algn="ctr">
              <a:lnSpc>
                <a:spcPct val="100000"/>
              </a:lnSpc>
              <a:spcBef>
                <a:spcPts val="1600"/>
              </a:spcBef>
              <a:spcAft>
                <a:spcPts val="0"/>
              </a:spcAft>
              <a:buSzPts val="1400"/>
              <a:buNone/>
              <a:defRPr/>
            </a:lvl4pPr>
            <a:lvl5pPr lvl="4" rtl="0" algn="ctr">
              <a:lnSpc>
                <a:spcPct val="100000"/>
              </a:lnSpc>
              <a:spcBef>
                <a:spcPts val="1600"/>
              </a:spcBef>
              <a:spcAft>
                <a:spcPts val="0"/>
              </a:spcAft>
              <a:buSzPts val="1400"/>
              <a:buNone/>
              <a:defRPr/>
            </a:lvl5pPr>
            <a:lvl6pPr lvl="5" rtl="0" algn="ctr">
              <a:lnSpc>
                <a:spcPct val="100000"/>
              </a:lnSpc>
              <a:spcBef>
                <a:spcPts val="1600"/>
              </a:spcBef>
              <a:spcAft>
                <a:spcPts val="0"/>
              </a:spcAft>
              <a:buSzPts val="1400"/>
              <a:buNone/>
              <a:defRPr/>
            </a:lvl6pPr>
            <a:lvl7pPr lvl="6" rtl="0" algn="ctr">
              <a:lnSpc>
                <a:spcPct val="100000"/>
              </a:lnSpc>
              <a:spcBef>
                <a:spcPts val="1600"/>
              </a:spcBef>
              <a:spcAft>
                <a:spcPts val="0"/>
              </a:spcAft>
              <a:buSzPts val="1400"/>
              <a:buNone/>
              <a:defRPr/>
            </a:lvl7pPr>
            <a:lvl8pPr lvl="7" rtl="0" algn="ctr">
              <a:lnSpc>
                <a:spcPct val="100000"/>
              </a:lnSpc>
              <a:spcBef>
                <a:spcPts val="1600"/>
              </a:spcBef>
              <a:spcAft>
                <a:spcPts val="0"/>
              </a:spcAft>
              <a:buSzPts val="1400"/>
              <a:buNone/>
              <a:defRPr/>
            </a:lvl8pPr>
            <a:lvl9pPr lvl="8" rtl="0" algn="ctr">
              <a:lnSpc>
                <a:spcPct val="100000"/>
              </a:lnSpc>
              <a:spcBef>
                <a:spcPts val="1600"/>
              </a:spcBef>
              <a:spcAft>
                <a:spcPts val="1600"/>
              </a:spcAft>
              <a:buSzPts val="1400"/>
              <a:buNone/>
              <a:defRPr/>
            </a:lvl9pPr>
          </a:lstStyle>
          <a:p/>
        </p:txBody>
      </p:sp>
      <p:sp>
        <p:nvSpPr>
          <p:cNvPr id="191" name="Google Shape;191;p23"/>
          <p:cNvSpPr txBox="1"/>
          <p:nvPr>
            <p:ph idx="2" type="title"/>
          </p:nvPr>
        </p:nvSpPr>
        <p:spPr>
          <a:xfrm>
            <a:off x="3578948" y="1260672"/>
            <a:ext cx="1986000" cy="5277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2500"/>
              <a:buNone/>
              <a:defRPr sz="2500"/>
            </a:lvl1pPr>
            <a:lvl2pPr lvl="1" rtl="0" algn="ctr">
              <a:spcBef>
                <a:spcPts val="0"/>
              </a:spcBef>
              <a:spcAft>
                <a:spcPts val="0"/>
              </a:spcAft>
              <a:buSzPts val="2500"/>
              <a:buNone/>
              <a:defRPr sz="2500"/>
            </a:lvl2pPr>
            <a:lvl3pPr lvl="2" rtl="0" algn="ctr">
              <a:spcBef>
                <a:spcPts val="0"/>
              </a:spcBef>
              <a:spcAft>
                <a:spcPts val="0"/>
              </a:spcAft>
              <a:buSzPts val="2500"/>
              <a:buNone/>
              <a:defRPr sz="2500"/>
            </a:lvl3pPr>
            <a:lvl4pPr lvl="3" rtl="0" algn="ctr">
              <a:spcBef>
                <a:spcPts val="0"/>
              </a:spcBef>
              <a:spcAft>
                <a:spcPts val="0"/>
              </a:spcAft>
              <a:buSzPts val="2500"/>
              <a:buNone/>
              <a:defRPr sz="2500"/>
            </a:lvl4pPr>
            <a:lvl5pPr lvl="4" rtl="0" algn="ctr">
              <a:spcBef>
                <a:spcPts val="0"/>
              </a:spcBef>
              <a:spcAft>
                <a:spcPts val="0"/>
              </a:spcAft>
              <a:buSzPts val="2500"/>
              <a:buNone/>
              <a:defRPr sz="2500"/>
            </a:lvl5pPr>
            <a:lvl6pPr lvl="5" rtl="0" algn="ctr">
              <a:spcBef>
                <a:spcPts val="0"/>
              </a:spcBef>
              <a:spcAft>
                <a:spcPts val="0"/>
              </a:spcAft>
              <a:buSzPts val="2500"/>
              <a:buNone/>
              <a:defRPr sz="2500"/>
            </a:lvl6pPr>
            <a:lvl7pPr lvl="6" rtl="0" algn="ctr">
              <a:spcBef>
                <a:spcPts val="0"/>
              </a:spcBef>
              <a:spcAft>
                <a:spcPts val="0"/>
              </a:spcAft>
              <a:buSzPts val="2500"/>
              <a:buNone/>
              <a:defRPr sz="2500"/>
            </a:lvl7pPr>
            <a:lvl8pPr lvl="7" rtl="0" algn="ctr">
              <a:spcBef>
                <a:spcPts val="0"/>
              </a:spcBef>
              <a:spcAft>
                <a:spcPts val="0"/>
              </a:spcAft>
              <a:buSzPts val="2500"/>
              <a:buNone/>
              <a:defRPr sz="2500"/>
            </a:lvl8pPr>
            <a:lvl9pPr lvl="8" rtl="0" algn="ctr">
              <a:spcBef>
                <a:spcPts val="0"/>
              </a:spcBef>
              <a:spcAft>
                <a:spcPts val="0"/>
              </a:spcAft>
              <a:buSzPts val="2500"/>
              <a:buNone/>
              <a:defRPr sz="2500"/>
            </a:lvl9pPr>
          </a:lstStyle>
          <a:p/>
        </p:txBody>
      </p:sp>
      <p:sp>
        <p:nvSpPr>
          <p:cNvPr id="192" name="Google Shape;192;p23"/>
          <p:cNvSpPr txBox="1"/>
          <p:nvPr>
            <p:ph idx="3" type="subTitle"/>
          </p:nvPr>
        </p:nvSpPr>
        <p:spPr>
          <a:xfrm>
            <a:off x="3539848" y="2238202"/>
            <a:ext cx="1986000" cy="4848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SzPts val="1400"/>
              <a:buNone/>
              <a:defRPr sz="1400">
                <a:solidFill>
                  <a:srgbClr val="242424"/>
                </a:solidFill>
              </a:defRPr>
            </a:lvl1pPr>
            <a:lvl2pPr lvl="1" rtl="0" algn="ctr">
              <a:lnSpc>
                <a:spcPct val="100000"/>
              </a:lnSpc>
              <a:spcBef>
                <a:spcPts val="0"/>
              </a:spcBef>
              <a:spcAft>
                <a:spcPts val="0"/>
              </a:spcAft>
              <a:buSzPts val="1400"/>
              <a:buNone/>
              <a:defRPr/>
            </a:lvl2pPr>
            <a:lvl3pPr lvl="2" rtl="0" algn="ctr">
              <a:lnSpc>
                <a:spcPct val="100000"/>
              </a:lnSpc>
              <a:spcBef>
                <a:spcPts val="1600"/>
              </a:spcBef>
              <a:spcAft>
                <a:spcPts val="0"/>
              </a:spcAft>
              <a:buSzPts val="1400"/>
              <a:buNone/>
              <a:defRPr/>
            </a:lvl3pPr>
            <a:lvl4pPr lvl="3" rtl="0" algn="ctr">
              <a:lnSpc>
                <a:spcPct val="100000"/>
              </a:lnSpc>
              <a:spcBef>
                <a:spcPts val="1600"/>
              </a:spcBef>
              <a:spcAft>
                <a:spcPts val="0"/>
              </a:spcAft>
              <a:buSzPts val="1400"/>
              <a:buNone/>
              <a:defRPr/>
            </a:lvl4pPr>
            <a:lvl5pPr lvl="4" rtl="0" algn="ctr">
              <a:lnSpc>
                <a:spcPct val="100000"/>
              </a:lnSpc>
              <a:spcBef>
                <a:spcPts val="1600"/>
              </a:spcBef>
              <a:spcAft>
                <a:spcPts val="0"/>
              </a:spcAft>
              <a:buSzPts val="1400"/>
              <a:buNone/>
              <a:defRPr/>
            </a:lvl5pPr>
            <a:lvl6pPr lvl="5" rtl="0" algn="ctr">
              <a:lnSpc>
                <a:spcPct val="100000"/>
              </a:lnSpc>
              <a:spcBef>
                <a:spcPts val="1600"/>
              </a:spcBef>
              <a:spcAft>
                <a:spcPts val="0"/>
              </a:spcAft>
              <a:buSzPts val="1400"/>
              <a:buNone/>
              <a:defRPr/>
            </a:lvl6pPr>
            <a:lvl7pPr lvl="6" rtl="0" algn="ctr">
              <a:lnSpc>
                <a:spcPct val="100000"/>
              </a:lnSpc>
              <a:spcBef>
                <a:spcPts val="1600"/>
              </a:spcBef>
              <a:spcAft>
                <a:spcPts val="0"/>
              </a:spcAft>
              <a:buSzPts val="1400"/>
              <a:buNone/>
              <a:defRPr/>
            </a:lvl7pPr>
            <a:lvl8pPr lvl="7" rtl="0" algn="ctr">
              <a:lnSpc>
                <a:spcPct val="100000"/>
              </a:lnSpc>
              <a:spcBef>
                <a:spcPts val="1600"/>
              </a:spcBef>
              <a:spcAft>
                <a:spcPts val="0"/>
              </a:spcAft>
              <a:buSzPts val="1400"/>
              <a:buNone/>
              <a:defRPr/>
            </a:lvl8pPr>
            <a:lvl9pPr lvl="8" rtl="0" algn="ctr">
              <a:lnSpc>
                <a:spcPct val="100000"/>
              </a:lnSpc>
              <a:spcBef>
                <a:spcPts val="1600"/>
              </a:spcBef>
              <a:spcAft>
                <a:spcPts val="1600"/>
              </a:spcAft>
              <a:buSzPts val="1400"/>
              <a:buNone/>
              <a:defRPr/>
            </a:lvl9pPr>
          </a:lstStyle>
          <a:p/>
        </p:txBody>
      </p:sp>
      <p:sp>
        <p:nvSpPr>
          <p:cNvPr id="193" name="Google Shape;193;p23"/>
          <p:cNvSpPr txBox="1"/>
          <p:nvPr>
            <p:ph idx="4" type="title"/>
          </p:nvPr>
        </p:nvSpPr>
        <p:spPr>
          <a:xfrm>
            <a:off x="1101175" y="3103616"/>
            <a:ext cx="1986000" cy="5277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2500"/>
              <a:buNone/>
              <a:defRPr sz="2500"/>
            </a:lvl1pPr>
            <a:lvl2pPr lvl="1" rtl="0" algn="ctr">
              <a:spcBef>
                <a:spcPts val="0"/>
              </a:spcBef>
              <a:spcAft>
                <a:spcPts val="0"/>
              </a:spcAft>
              <a:buSzPts val="2500"/>
              <a:buNone/>
              <a:defRPr sz="2500"/>
            </a:lvl2pPr>
            <a:lvl3pPr lvl="2" rtl="0" algn="ctr">
              <a:spcBef>
                <a:spcPts val="0"/>
              </a:spcBef>
              <a:spcAft>
                <a:spcPts val="0"/>
              </a:spcAft>
              <a:buSzPts val="2500"/>
              <a:buNone/>
              <a:defRPr sz="2500"/>
            </a:lvl3pPr>
            <a:lvl4pPr lvl="3" rtl="0" algn="ctr">
              <a:spcBef>
                <a:spcPts val="0"/>
              </a:spcBef>
              <a:spcAft>
                <a:spcPts val="0"/>
              </a:spcAft>
              <a:buSzPts val="2500"/>
              <a:buNone/>
              <a:defRPr sz="2500"/>
            </a:lvl4pPr>
            <a:lvl5pPr lvl="4" rtl="0" algn="ctr">
              <a:spcBef>
                <a:spcPts val="0"/>
              </a:spcBef>
              <a:spcAft>
                <a:spcPts val="0"/>
              </a:spcAft>
              <a:buSzPts val="2500"/>
              <a:buNone/>
              <a:defRPr sz="2500"/>
            </a:lvl5pPr>
            <a:lvl6pPr lvl="5" rtl="0" algn="ctr">
              <a:spcBef>
                <a:spcPts val="0"/>
              </a:spcBef>
              <a:spcAft>
                <a:spcPts val="0"/>
              </a:spcAft>
              <a:buSzPts val="2500"/>
              <a:buNone/>
              <a:defRPr sz="2500"/>
            </a:lvl6pPr>
            <a:lvl7pPr lvl="6" rtl="0" algn="ctr">
              <a:spcBef>
                <a:spcPts val="0"/>
              </a:spcBef>
              <a:spcAft>
                <a:spcPts val="0"/>
              </a:spcAft>
              <a:buSzPts val="2500"/>
              <a:buNone/>
              <a:defRPr sz="2500"/>
            </a:lvl7pPr>
            <a:lvl8pPr lvl="7" rtl="0" algn="ctr">
              <a:spcBef>
                <a:spcPts val="0"/>
              </a:spcBef>
              <a:spcAft>
                <a:spcPts val="0"/>
              </a:spcAft>
              <a:buSzPts val="2500"/>
              <a:buNone/>
              <a:defRPr sz="2500"/>
            </a:lvl8pPr>
            <a:lvl9pPr lvl="8" rtl="0" algn="ctr">
              <a:spcBef>
                <a:spcPts val="0"/>
              </a:spcBef>
              <a:spcAft>
                <a:spcPts val="0"/>
              </a:spcAft>
              <a:buSzPts val="2500"/>
              <a:buNone/>
              <a:defRPr sz="2500"/>
            </a:lvl9pPr>
          </a:lstStyle>
          <a:p/>
        </p:txBody>
      </p:sp>
      <p:sp>
        <p:nvSpPr>
          <p:cNvPr id="194" name="Google Shape;194;p23"/>
          <p:cNvSpPr txBox="1"/>
          <p:nvPr>
            <p:ph idx="5" type="subTitle"/>
          </p:nvPr>
        </p:nvSpPr>
        <p:spPr>
          <a:xfrm>
            <a:off x="1101175" y="4107155"/>
            <a:ext cx="1986000" cy="4848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SzPts val="1400"/>
              <a:buNone/>
              <a:defRPr sz="1400">
                <a:solidFill>
                  <a:srgbClr val="242424"/>
                </a:solidFill>
              </a:defRPr>
            </a:lvl1pPr>
            <a:lvl2pPr lvl="1" rtl="0" algn="ctr">
              <a:lnSpc>
                <a:spcPct val="100000"/>
              </a:lnSpc>
              <a:spcBef>
                <a:spcPts val="0"/>
              </a:spcBef>
              <a:spcAft>
                <a:spcPts val="0"/>
              </a:spcAft>
              <a:buSzPts val="1400"/>
              <a:buNone/>
              <a:defRPr/>
            </a:lvl2pPr>
            <a:lvl3pPr lvl="2" rtl="0" algn="ctr">
              <a:lnSpc>
                <a:spcPct val="100000"/>
              </a:lnSpc>
              <a:spcBef>
                <a:spcPts val="1600"/>
              </a:spcBef>
              <a:spcAft>
                <a:spcPts val="0"/>
              </a:spcAft>
              <a:buSzPts val="1400"/>
              <a:buNone/>
              <a:defRPr/>
            </a:lvl3pPr>
            <a:lvl4pPr lvl="3" rtl="0" algn="ctr">
              <a:lnSpc>
                <a:spcPct val="100000"/>
              </a:lnSpc>
              <a:spcBef>
                <a:spcPts val="1600"/>
              </a:spcBef>
              <a:spcAft>
                <a:spcPts val="0"/>
              </a:spcAft>
              <a:buSzPts val="1400"/>
              <a:buNone/>
              <a:defRPr/>
            </a:lvl4pPr>
            <a:lvl5pPr lvl="4" rtl="0" algn="ctr">
              <a:lnSpc>
                <a:spcPct val="100000"/>
              </a:lnSpc>
              <a:spcBef>
                <a:spcPts val="1600"/>
              </a:spcBef>
              <a:spcAft>
                <a:spcPts val="0"/>
              </a:spcAft>
              <a:buSzPts val="1400"/>
              <a:buNone/>
              <a:defRPr/>
            </a:lvl5pPr>
            <a:lvl6pPr lvl="5" rtl="0" algn="ctr">
              <a:lnSpc>
                <a:spcPct val="100000"/>
              </a:lnSpc>
              <a:spcBef>
                <a:spcPts val="1600"/>
              </a:spcBef>
              <a:spcAft>
                <a:spcPts val="0"/>
              </a:spcAft>
              <a:buSzPts val="1400"/>
              <a:buNone/>
              <a:defRPr/>
            </a:lvl6pPr>
            <a:lvl7pPr lvl="6" rtl="0" algn="ctr">
              <a:lnSpc>
                <a:spcPct val="100000"/>
              </a:lnSpc>
              <a:spcBef>
                <a:spcPts val="1600"/>
              </a:spcBef>
              <a:spcAft>
                <a:spcPts val="0"/>
              </a:spcAft>
              <a:buSzPts val="1400"/>
              <a:buNone/>
              <a:defRPr/>
            </a:lvl7pPr>
            <a:lvl8pPr lvl="7" rtl="0" algn="ctr">
              <a:lnSpc>
                <a:spcPct val="100000"/>
              </a:lnSpc>
              <a:spcBef>
                <a:spcPts val="1600"/>
              </a:spcBef>
              <a:spcAft>
                <a:spcPts val="0"/>
              </a:spcAft>
              <a:buSzPts val="1400"/>
              <a:buNone/>
              <a:defRPr/>
            </a:lvl8pPr>
            <a:lvl9pPr lvl="8" rtl="0" algn="ctr">
              <a:lnSpc>
                <a:spcPct val="100000"/>
              </a:lnSpc>
              <a:spcBef>
                <a:spcPts val="1600"/>
              </a:spcBef>
              <a:spcAft>
                <a:spcPts val="1600"/>
              </a:spcAft>
              <a:buSzPts val="1400"/>
              <a:buNone/>
              <a:defRPr/>
            </a:lvl9pPr>
          </a:lstStyle>
          <a:p/>
        </p:txBody>
      </p:sp>
      <p:sp>
        <p:nvSpPr>
          <p:cNvPr id="195" name="Google Shape;195;p23"/>
          <p:cNvSpPr txBox="1"/>
          <p:nvPr>
            <p:ph idx="6" type="title"/>
          </p:nvPr>
        </p:nvSpPr>
        <p:spPr>
          <a:xfrm>
            <a:off x="3578948" y="3103616"/>
            <a:ext cx="1986000" cy="5277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2500"/>
              <a:buNone/>
              <a:defRPr sz="2500"/>
            </a:lvl1pPr>
            <a:lvl2pPr lvl="1" rtl="0" algn="ctr">
              <a:spcBef>
                <a:spcPts val="0"/>
              </a:spcBef>
              <a:spcAft>
                <a:spcPts val="0"/>
              </a:spcAft>
              <a:buSzPts val="2500"/>
              <a:buNone/>
              <a:defRPr sz="2500"/>
            </a:lvl2pPr>
            <a:lvl3pPr lvl="2" rtl="0" algn="ctr">
              <a:spcBef>
                <a:spcPts val="0"/>
              </a:spcBef>
              <a:spcAft>
                <a:spcPts val="0"/>
              </a:spcAft>
              <a:buSzPts val="2500"/>
              <a:buNone/>
              <a:defRPr sz="2500"/>
            </a:lvl3pPr>
            <a:lvl4pPr lvl="3" rtl="0" algn="ctr">
              <a:spcBef>
                <a:spcPts val="0"/>
              </a:spcBef>
              <a:spcAft>
                <a:spcPts val="0"/>
              </a:spcAft>
              <a:buSzPts val="2500"/>
              <a:buNone/>
              <a:defRPr sz="2500"/>
            </a:lvl4pPr>
            <a:lvl5pPr lvl="4" rtl="0" algn="ctr">
              <a:spcBef>
                <a:spcPts val="0"/>
              </a:spcBef>
              <a:spcAft>
                <a:spcPts val="0"/>
              </a:spcAft>
              <a:buSzPts val="2500"/>
              <a:buNone/>
              <a:defRPr sz="2500"/>
            </a:lvl5pPr>
            <a:lvl6pPr lvl="5" rtl="0" algn="ctr">
              <a:spcBef>
                <a:spcPts val="0"/>
              </a:spcBef>
              <a:spcAft>
                <a:spcPts val="0"/>
              </a:spcAft>
              <a:buSzPts val="2500"/>
              <a:buNone/>
              <a:defRPr sz="2500"/>
            </a:lvl6pPr>
            <a:lvl7pPr lvl="6" rtl="0" algn="ctr">
              <a:spcBef>
                <a:spcPts val="0"/>
              </a:spcBef>
              <a:spcAft>
                <a:spcPts val="0"/>
              </a:spcAft>
              <a:buSzPts val="2500"/>
              <a:buNone/>
              <a:defRPr sz="2500"/>
            </a:lvl7pPr>
            <a:lvl8pPr lvl="7" rtl="0" algn="ctr">
              <a:spcBef>
                <a:spcPts val="0"/>
              </a:spcBef>
              <a:spcAft>
                <a:spcPts val="0"/>
              </a:spcAft>
              <a:buSzPts val="2500"/>
              <a:buNone/>
              <a:defRPr sz="2500"/>
            </a:lvl8pPr>
            <a:lvl9pPr lvl="8" rtl="0" algn="ctr">
              <a:spcBef>
                <a:spcPts val="0"/>
              </a:spcBef>
              <a:spcAft>
                <a:spcPts val="0"/>
              </a:spcAft>
              <a:buSzPts val="2500"/>
              <a:buNone/>
              <a:defRPr sz="2500"/>
            </a:lvl9pPr>
          </a:lstStyle>
          <a:p/>
        </p:txBody>
      </p:sp>
      <p:sp>
        <p:nvSpPr>
          <p:cNvPr id="196" name="Google Shape;196;p23"/>
          <p:cNvSpPr txBox="1"/>
          <p:nvPr>
            <p:ph idx="7" type="subTitle"/>
          </p:nvPr>
        </p:nvSpPr>
        <p:spPr>
          <a:xfrm>
            <a:off x="3578998" y="4107155"/>
            <a:ext cx="1986000" cy="4848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SzPts val="1400"/>
              <a:buNone/>
              <a:defRPr sz="1400">
                <a:solidFill>
                  <a:srgbClr val="242424"/>
                </a:solidFill>
              </a:defRPr>
            </a:lvl1pPr>
            <a:lvl2pPr lvl="1" rtl="0" algn="ctr">
              <a:lnSpc>
                <a:spcPct val="100000"/>
              </a:lnSpc>
              <a:spcBef>
                <a:spcPts val="0"/>
              </a:spcBef>
              <a:spcAft>
                <a:spcPts val="0"/>
              </a:spcAft>
              <a:buSzPts val="1400"/>
              <a:buNone/>
              <a:defRPr/>
            </a:lvl2pPr>
            <a:lvl3pPr lvl="2" rtl="0" algn="ctr">
              <a:lnSpc>
                <a:spcPct val="100000"/>
              </a:lnSpc>
              <a:spcBef>
                <a:spcPts val="1600"/>
              </a:spcBef>
              <a:spcAft>
                <a:spcPts val="0"/>
              </a:spcAft>
              <a:buSzPts val="1400"/>
              <a:buNone/>
              <a:defRPr/>
            </a:lvl3pPr>
            <a:lvl4pPr lvl="3" rtl="0" algn="ctr">
              <a:lnSpc>
                <a:spcPct val="100000"/>
              </a:lnSpc>
              <a:spcBef>
                <a:spcPts val="1600"/>
              </a:spcBef>
              <a:spcAft>
                <a:spcPts val="0"/>
              </a:spcAft>
              <a:buSzPts val="1400"/>
              <a:buNone/>
              <a:defRPr/>
            </a:lvl4pPr>
            <a:lvl5pPr lvl="4" rtl="0" algn="ctr">
              <a:lnSpc>
                <a:spcPct val="100000"/>
              </a:lnSpc>
              <a:spcBef>
                <a:spcPts val="1600"/>
              </a:spcBef>
              <a:spcAft>
                <a:spcPts val="0"/>
              </a:spcAft>
              <a:buSzPts val="1400"/>
              <a:buNone/>
              <a:defRPr/>
            </a:lvl5pPr>
            <a:lvl6pPr lvl="5" rtl="0" algn="ctr">
              <a:lnSpc>
                <a:spcPct val="100000"/>
              </a:lnSpc>
              <a:spcBef>
                <a:spcPts val="1600"/>
              </a:spcBef>
              <a:spcAft>
                <a:spcPts val="0"/>
              </a:spcAft>
              <a:buSzPts val="1400"/>
              <a:buNone/>
              <a:defRPr/>
            </a:lvl6pPr>
            <a:lvl7pPr lvl="6" rtl="0" algn="ctr">
              <a:lnSpc>
                <a:spcPct val="100000"/>
              </a:lnSpc>
              <a:spcBef>
                <a:spcPts val="1600"/>
              </a:spcBef>
              <a:spcAft>
                <a:spcPts val="0"/>
              </a:spcAft>
              <a:buSzPts val="1400"/>
              <a:buNone/>
              <a:defRPr/>
            </a:lvl7pPr>
            <a:lvl8pPr lvl="7" rtl="0" algn="ctr">
              <a:lnSpc>
                <a:spcPct val="100000"/>
              </a:lnSpc>
              <a:spcBef>
                <a:spcPts val="1600"/>
              </a:spcBef>
              <a:spcAft>
                <a:spcPts val="0"/>
              </a:spcAft>
              <a:buSzPts val="1400"/>
              <a:buNone/>
              <a:defRPr/>
            </a:lvl8pPr>
            <a:lvl9pPr lvl="8" rtl="0" algn="ctr">
              <a:lnSpc>
                <a:spcPct val="100000"/>
              </a:lnSpc>
              <a:spcBef>
                <a:spcPts val="1600"/>
              </a:spcBef>
              <a:spcAft>
                <a:spcPts val="1600"/>
              </a:spcAft>
              <a:buSzPts val="1400"/>
              <a:buNone/>
              <a:defRPr/>
            </a:lvl9pPr>
          </a:lstStyle>
          <a:p/>
        </p:txBody>
      </p:sp>
      <p:sp>
        <p:nvSpPr>
          <p:cNvPr id="197" name="Google Shape;197;p23"/>
          <p:cNvSpPr txBox="1"/>
          <p:nvPr>
            <p:ph idx="8" type="title"/>
          </p:nvPr>
        </p:nvSpPr>
        <p:spPr>
          <a:xfrm>
            <a:off x="6056727" y="1260672"/>
            <a:ext cx="1986000" cy="5277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2500"/>
              <a:buNone/>
              <a:defRPr sz="2500"/>
            </a:lvl1pPr>
            <a:lvl2pPr lvl="1" rtl="0" algn="ctr">
              <a:spcBef>
                <a:spcPts val="0"/>
              </a:spcBef>
              <a:spcAft>
                <a:spcPts val="0"/>
              </a:spcAft>
              <a:buSzPts val="2500"/>
              <a:buNone/>
              <a:defRPr sz="2500"/>
            </a:lvl2pPr>
            <a:lvl3pPr lvl="2" rtl="0" algn="ctr">
              <a:spcBef>
                <a:spcPts val="0"/>
              </a:spcBef>
              <a:spcAft>
                <a:spcPts val="0"/>
              </a:spcAft>
              <a:buSzPts val="2500"/>
              <a:buNone/>
              <a:defRPr sz="2500"/>
            </a:lvl3pPr>
            <a:lvl4pPr lvl="3" rtl="0" algn="ctr">
              <a:spcBef>
                <a:spcPts val="0"/>
              </a:spcBef>
              <a:spcAft>
                <a:spcPts val="0"/>
              </a:spcAft>
              <a:buSzPts val="2500"/>
              <a:buNone/>
              <a:defRPr sz="2500"/>
            </a:lvl4pPr>
            <a:lvl5pPr lvl="4" rtl="0" algn="ctr">
              <a:spcBef>
                <a:spcPts val="0"/>
              </a:spcBef>
              <a:spcAft>
                <a:spcPts val="0"/>
              </a:spcAft>
              <a:buSzPts val="2500"/>
              <a:buNone/>
              <a:defRPr sz="2500"/>
            </a:lvl5pPr>
            <a:lvl6pPr lvl="5" rtl="0" algn="ctr">
              <a:spcBef>
                <a:spcPts val="0"/>
              </a:spcBef>
              <a:spcAft>
                <a:spcPts val="0"/>
              </a:spcAft>
              <a:buSzPts val="2500"/>
              <a:buNone/>
              <a:defRPr sz="2500"/>
            </a:lvl6pPr>
            <a:lvl7pPr lvl="6" rtl="0" algn="ctr">
              <a:spcBef>
                <a:spcPts val="0"/>
              </a:spcBef>
              <a:spcAft>
                <a:spcPts val="0"/>
              </a:spcAft>
              <a:buSzPts val="2500"/>
              <a:buNone/>
              <a:defRPr sz="2500"/>
            </a:lvl7pPr>
            <a:lvl8pPr lvl="7" rtl="0" algn="ctr">
              <a:spcBef>
                <a:spcPts val="0"/>
              </a:spcBef>
              <a:spcAft>
                <a:spcPts val="0"/>
              </a:spcAft>
              <a:buSzPts val="2500"/>
              <a:buNone/>
              <a:defRPr sz="2500"/>
            </a:lvl8pPr>
            <a:lvl9pPr lvl="8" rtl="0" algn="ctr">
              <a:spcBef>
                <a:spcPts val="0"/>
              </a:spcBef>
              <a:spcAft>
                <a:spcPts val="0"/>
              </a:spcAft>
              <a:buSzPts val="2500"/>
              <a:buNone/>
              <a:defRPr sz="2500"/>
            </a:lvl9pPr>
          </a:lstStyle>
          <a:p/>
        </p:txBody>
      </p:sp>
      <p:sp>
        <p:nvSpPr>
          <p:cNvPr id="198" name="Google Shape;198;p23"/>
          <p:cNvSpPr txBox="1"/>
          <p:nvPr>
            <p:ph idx="9" type="subTitle"/>
          </p:nvPr>
        </p:nvSpPr>
        <p:spPr>
          <a:xfrm>
            <a:off x="6056727" y="2238202"/>
            <a:ext cx="1986000" cy="4848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SzPts val="1400"/>
              <a:buNone/>
              <a:defRPr sz="1400">
                <a:solidFill>
                  <a:srgbClr val="242424"/>
                </a:solidFill>
              </a:defRPr>
            </a:lvl1pPr>
            <a:lvl2pPr lvl="1" rtl="0" algn="ctr">
              <a:lnSpc>
                <a:spcPct val="100000"/>
              </a:lnSpc>
              <a:spcBef>
                <a:spcPts val="0"/>
              </a:spcBef>
              <a:spcAft>
                <a:spcPts val="0"/>
              </a:spcAft>
              <a:buSzPts val="1400"/>
              <a:buNone/>
              <a:defRPr/>
            </a:lvl2pPr>
            <a:lvl3pPr lvl="2" rtl="0" algn="ctr">
              <a:lnSpc>
                <a:spcPct val="100000"/>
              </a:lnSpc>
              <a:spcBef>
                <a:spcPts val="1600"/>
              </a:spcBef>
              <a:spcAft>
                <a:spcPts val="0"/>
              </a:spcAft>
              <a:buSzPts val="1400"/>
              <a:buNone/>
              <a:defRPr/>
            </a:lvl3pPr>
            <a:lvl4pPr lvl="3" rtl="0" algn="ctr">
              <a:lnSpc>
                <a:spcPct val="100000"/>
              </a:lnSpc>
              <a:spcBef>
                <a:spcPts val="1600"/>
              </a:spcBef>
              <a:spcAft>
                <a:spcPts val="0"/>
              </a:spcAft>
              <a:buSzPts val="1400"/>
              <a:buNone/>
              <a:defRPr/>
            </a:lvl4pPr>
            <a:lvl5pPr lvl="4" rtl="0" algn="ctr">
              <a:lnSpc>
                <a:spcPct val="100000"/>
              </a:lnSpc>
              <a:spcBef>
                <a:spcPts val="1600"/>
              </a:spcBef>
              <a:spcAft>
                <a:spcPts val="0"/>
              </a:spcAft>
              <a:buSzPts val="1400"/>
              <a:buNone/>
              <a:defRPr/>
            </a:lvl5pPr>
            <a:lvl6pPr lvl="5" rtl="0" algn="ctr">
              <a:lnSpc>
                <a:spcPct val="100000"/>
              </a:lnSpc>
              <a:spcBef>
                <a:spcPts val="1600"/>
              </a:spcBef>
              <a:spcAft>
                <a:spcPts val="0"/>
              </a:spcAft>
              <a:buSzPts val="1400"/>
              <a:buNone/>
              <a:defRPr/>
            </a:lvl6pPr>
            <a:lvl7pPr lvl="6" rtl="0" algn="ctr">
              <a:lnSpc>
                <a:spcPct val="100000"/>
              </a:lnSpc>
              <a:spcBef>
                <a:spcPts val="1600"/>
              </a:spcBef>
              <a:spcAft>
                <a:spcPts val="0"/>
              </a:spcAft>
              <a:buSzPts val="1400"/>
              <a:buNone/>
              <a:defRPr/>
            </a:lvl7pPr>
            <a:lvl8pPr lvl="7" rtl="0" algn="ctr">
              <a:lnSpc>
                <a:spcPct val="100000"/>
              </a:lnSpc>
              <a:spcBef>
                <a:spcPts val="1600"/>
              </a:spcBef>
              <a:spcAft>
                <a:spcPts val="0"/>
              </a:spcAft>
              <a:buSzPts val="1400"/>
              <a:buNone/>
              <a:defRPr/>
            </a:lvl8pPr>
            <a:lvl9pPr lvl="8" rtl="0" algn="ctr">
              <a:lnSpc>
                <a:spcPct val="100000"/>
              </a:lnSpc>
              <a:spcBef>
                <a:spcPts val="1600"/>
              </a:spcBef>
              <a:spcAft>
                <a:spcPts val="1600"/>
              </a:spcAft>
              <a:buSzPts val="1400"/>
              <a:buNone/>
              <a:defRPr/>
            </a:lvl9pPr>
          </a:lstStyle>
          <a:p/>
        </p:txBody>
      </p:sp>
      <p:sp>
        <p:nvSpPr>
          <p:cNvPr id="199" name="Google Shape;199;p23"/>
          <p:cNvSpPr txBox="1"/>
          <p:nvPr>
            <p:ph idx="13" type="title"/>
          </p:nvPr>
        </p:nvSpPr>
        <p:spPr>
          <a:xfrm>
            <a:off x="6056727" y="3103616"/>
            <a:ext cx="1986000" cy="5277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2500"/>
              <a:buNone/>
              <a:defRPr sz="2500"/>
            </a:lvl1pPr>
            <a:lvl2pPr lvl="1" rtl="0" algn="ctr">
              <a:spcBef>
                <a:spcPts val="0"/>
              </a:spcBef>
              <a:spcAft>
                <a:spcPts val="0"/>
              </a:spcAft>
              <a:buSzPts val="2500"/>
              <a:buNone/>
              <a:defRPr sz="2500"/>
            </a:lvl2pPr>
            <a:lvl3pPr lvl="2" rtl="0" algn="ctr">
              <a:spcBef>
                <a:spcPts val="0"/>
              </a:spcBef>
              <a:spcAft>
                <a:spcPts val="0"/>
              </a:spcAft>
              <a:buSzPts val="2500"/>
              <a:buNone/>
              <a:defRPr sz="2500"/>
            </a:lvl3pPr>
            <a:lvl4pPr lvl="3" rtl="0" algn="ctr">
              <a:spcBef>
                <a:spcPts val="0"/>
              </a:spcBef>
              <a:spcAft>
                <a:spcPts val="0"/>
              </a:spcAft>
              <a:buSzPts val="2500"/>
              <a:buNone/>
              <a:defRPr sz="2500"/>
            </a:lvl4pPr>
            <a:lvl5pPr lvl="4" rtl="0" algn="ctr">
              <a:spcBef>
                <a:spcPts val="0"/>
              </a:spcBef>
              <a:spcAft>
                <a:spcPts val="0"/>
              </a:spcAft>
              <a:buSzPts val="2500"/>
              <a:buNone/>
              <a:defRPr sz="2500"/>
            </a:lvl5pPr>
            <a:lvl6pPr lvl="5" rtl="0" algn="ctr">
              <a:spcBef>
                <a:spcPts val="0"/>
              </a:spcBef>
              <a:spcAft>
                <a:spcPts val="0"/>
              </a:spcAft>
              <a:buSzPts val="2500"/>
              <a:buNone/>
              <a:defRPr sz="2500"/>
            </a:lvl6pPr>
            <a:lvl7pPr lvl="6" rtl="0" algn="ctr">
              <a:spcBef>
                <a:spcPts val="0"/>
              </a:spcBef>
              <a:spcAft>
                <a:spcPts val="0"/>
              </a:spcAft>
              <a:buSzPts val="2500"/>
              <a:buNone/>
              <a:defRPr sz="2500"/>
            </a:lvl7pPr>
            <a:lvl8pPr lvl="7" rtl="0" algn="ctr">
              <a:spcBef>
                <a:spcPts val="0"/>
              </a:spcBef>
              <a:spcAft>
                <a:spcPts val="0"/>
              </a:spcAft>
              <a:buSzPts val="2500"/>
              <a:buNone/>
              <a:defRPr sz="2500"/>
            </a:lvl8pPr>
            <a:lvl9pPr lvl="8" rtl="0" algn="ctr">
              <a:spcBef>
                <a:spcPts val="0"/>
              </a:spcBef>
              <a:spcAft>
                <a:spcPts val="0"/>
              </a:spcAft>
              <a:buSzPts val="2500"/>
              <a:buNone/>
              <a:defRPr sz="2500"/>
            </a:lvl9pPr>
          </a:lstStyle>
          <a:p/>
        </p:txBody>
      </p:sp>
      <p:sp>
        <p:nvSpPr>
          <p:cNvPr id="200" name="Google Shape;200;p23"/>
          <p:cNvSpPr txBox="1"/>
          <p:nvPr>
            <p:ph idx="14" type="subTitle"/>
          </p:nvPr>
        </p:nvSpPr>
        <p:spPr>
          <a:xfrm>
            <a:off x="6056827" y="4107155"/>
            <a:ext cx="1986000" cy="4848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SzPts val="1400"/>
              <a:buNone/>
              <a:defRPr sz="1400">
                <a:solidFill>
                  <a:srgbClr val="242424"/>
                </a:solidFill>
              </a:defRPr>
            </a:lvl1pPr>
            <a:lvl2pPr lvl="1" rtl="0" algn="ctr">
              <a:lnSpc>
                <a:spcPct val="100000"/>
              </a:lnSpc>
              <a:spcBef>
                <a:spcPts val="0"/>
              </a:spcBef>
              <a:spcAft>
                <a:spcPts val="0"/>
              </a:spcAft>
              <a:buSzPts val="1400"/>
              <a:buNone/>
              <a:defRPr/>
            </a:lvl2pPr>
            <a:lvl3pPr lvl="2" rtl="0" algn="ctr">
              <a:lnSpc>
                <a:spcPct val="100000"/>
              </a:lnSpc>
              <a:spcBef>
                <a:spcPts val="1600"/>
              </a:spcBef>
              <a:spcAft>
                <a:spcPts val="0"/>
              </a:spcAft>
              <a:buSzPts val="1400"/>
              <a:buNone/>
              <a:defRPr/>
            </a:lvl3pPr>
            <a:lvl4pPr lvl="3" rtl="0" algn="ctr">
              <a:lnSpc>
                <a:spcPct val="100000"/>
              </a:lnSpc>
              <a:spcBef>
                <a:spcPts val="1600"/>
              </a:spcBef>
              <a:spcAft>
                <a:spcPts val="0"/>
              </a:spcAft>
              <a:buSzPts val="1400"/>
              <a:buNone/>
              <a:defRPr/>
            </a:lvl4pPr>
            <a:lvl5pPr lvl="4" rtl="0" algn="ctr">
              <a:lnSpc>
                <a:spcPct val="100000"/>
              </a:lnSpc>
              <a:spcBef>
                <a:spcPts val="1600"/>
              </a:spcBef>
              <a:spcAft>
                <a:spcPts val="0"/>
              </a:spcAft>
              <a:buSzPts val="1400"/>
              <a:buNone/>
              <a:defRPr/>
            </a:lvl5pPr>
            <a:lvl6pPr lvl="5" rtl="0" algn="ctr">
              <a:lnSpc>
                <a:spcPct val="100000"/>
              </a:lnSpc>
              <a:spcBef>
                <a:spcPts val="1600"/>
              </a:spcBef>
              <a:spcAft>
                <a:spcPts val="0"/>
              </a:spcAft>
              <a:buSzPts val="1400"/>
              <a:buNone/>
              <a:defRPr/>
            </a:lvl6pPr>
            <a:lvl7pPr lvl="6" rtl="0" algn="ctr">
              <a:lnSpc>
                <a:spcPct val="100000"/>
              </a:lnSpc>
              <a:spcBef>
                <a:spcPts val="1600"/>
              </a:spcBef>
              <a:spcAft>
                <a:spcPts val="0"/>
              </a:spcAft>
              <a:buSzPts val="1400"/>
              <a:buNone/>
              <a:defRPr/>
            </a:lvl7pPr>
            <a:lvl8pPr lvl="7" rtl="0" algn="ctr">
              <a:lnSpc>
                <a:spcPct val="100000"/>
              </a:lnSpc>
              <a:spcBef>
                <a:spcPts val="1600"/>
              </a:spcBef>
              <a:spcAft>
                <a:spcPts val="0"/>
              </a:spcAft>
              <a:buSzPts val="1400"/>
              <a:buNone/>
              <a:defRPr/>
            </a:lvl8pPr>
            <a:lvl9pPr lvl="8" rtl="0" algn="ctr">
              <a:lnSpc>
                <a:spcPct val="100000"/>
              </a:lnSpc>
              <a:spcBef>
                <a:spcPts val="1600"/>
              </a:spcBef>
              <a:spcAft>
                <a:spcPts val="1600"/>
              </a:spcAft>
              <a:buSzPts val="1400"/>
              <a:buNone/>
              <a:defRPr/>
            </a:lvl9pPr>
          </a:lstStyle>
          <a:p/>
        </p:txBody>
      </p:sp>
      <p:sp>
        <p:nvSpPr>
          <p:cNvPr id="201" name="Google Shape;201;p23"/>
          <p:cNvSpPr txBox="1"/>
          <p:nvPr>
            <p:ph idx="15" type="title"/>
          </p:nvPr>
        </p:nvSpPr>
        <p:spPr>
          <a:xfrm>
            <a:off x="720000" y="539400"/>
            <a:ext cx="7704000" cy="478200"/>
          </a:xfrm>
          <a:prstGeom prst="rect">
            <a:avLst/>
          </a:prstGeom>
        </p:spPr>
        <p:txBody>
          <a:bodyPr anchorCtr="0" anchor="ctr" bIns="91425" lIns="91425" spcFirstLastPara="1" rIns="91425" wrap="square" tIns="91425">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p:txBody>
      </p:sp>
      <p:cxnSp>
        <p:nvCxnSpPr>
          <p:cNvPr id="202" name="Google Shape;202;p23"/>
          <p:cNvCxnSpPr/>
          <p:nvPr/>
        </p:nvCxnSpPr>
        <p:spPr>
          <a:xfrm>
            <a:off x="3280474" y="4893038"/>
            <a:ext cx="6633900" cy="0"/>
          </a:xfrm>
          <a:prstGeom prst="straightConnector1">
            <a:avLst/>
          </a:prstGeom>
          <a:noFill/>
          <a:ln cap="flat" cmpd="sng" w="28575">
            <a:solidFill>
              <a:srgbClr val="302926"/>
            </a:solidFill>
            <a:prstDash val="solid"/>
            <a:round/>
            <a:headEnd len="med" w="med" type="none"/>
            <a:tailEnd len="med" w="med" type="none"/>
          </a:ln>
        </p:spPr>
      </p:cxnSp>
    </p:spTree>
  </p:cSld>
  <p:clrMapOvr>
    <a:masterClrMapping/>
  </p:clrMapOvr>
</p:sldLayout>
</file>

<file path=ppt/slideLayouts/slideLayout2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Numbers and text">
  <p:cSld name="CUSTOM_8">
    <p:spTree>
      <p:nvGrpSpPr>
        <p:cNvPr id="203" name="Shape 203"/>
        <p:cNvGrpSpPr/>
        <p:nvPr/>
      </p:nvGrpSpPr>
      <p:grpSpPr>
        <a:xfrm>
          <a:off x="0" y="0"/>
          <a:ext cx="0" cy="0"/>
          <a:chOff x="0" y="0"/>
          <a:chExt cx="0" cy="0"/>
        </a:xfrm>
      </p:grpSpPr>
      <p:pic>
        <p:nvPicPr>
          <p:cNvPr id="204" name="Google Shape;204;p24"/>
          <p:cNvPicPr preferRelativeResize="0"/>
          <p:nvPr/>
        </p:nvPicPr>
        <p:blipFill rotWithShape="1">
          <a:blip r:embed="rId2">
            <a:alphaModFix/>
          </a:blip>
          <a:srcRect b="5804" l="4838" r="4892" t="6383"/>
          <a:stretch/>
        </p:blipFill>
        <p:spPr>
          <a:xfrm>
            <a:off x="0" y="0"/>
            <a:ext cx="9144003" cy="5143500"/>
          </a:xfrm>
          <a:prstGeom prst="rect">
            <a:avLst/>
          </a:prstGeom>
          <a:noFill/>
          <a:ln>
            <a:noFill/>
          </a:ln>
        </p:spPr>
      </p:pic>
      <p:cxnSp>
        <p:nvCxnSpPr>
          <p:cNvPr id="205" name="Google Shape;205;p24"/>
          <p:cNvCxnSpPr/>
          <p:nvPr/>
        </p:nvCxnSpPr>
        <p:spPr>
          <a:xfrm rot="10800000">
            <a:off x="-95435" y="250463"/>
            <a:ext cx="4600200" cy="0"/>
          </a:xfrm>
          <a:prstGeom prst="straightConnector1">
            <a:avLst/>
          </a:prstGeom>
          <a:noFill/>
          <a:ln cap="flat" cmpd="sng" w="28575">
            <a:solidFill>
              <a:schemeClr val="dk1"/>
            </a:solidFill>
            <a:prstDash val="solid"/>
            <a:round/>
            <a:headEnd len="med" w="med" type="none"/>
            <a:tailEnd len="med" w="med" type="none"/>
          </a:ln>
        </p:spPr>
      </p:cxnSp>
      <p:cxnSp>
        <p:nvCxnSpPr>
          <p:cNvPr id="206" name="Google Shape;206;p24"/>
          <p:cNvCxnSpPr/>
          <p:nvPr/>
        </p:nvCxnSpPr>
        <p:spPr>
          <a:xfrm rot="10800000">
            <a:off x="-95400" y="388892"/>
            <a:ext cx="1241700" cy="0"/>
          </a:xfrm>
          <a:prstGeom prst="straightConnector1">
            <a:avLst/>
          </a:prstGeom>
          <a:noFill/>
          <a:ln cap="flat" cmpd="sng" w="28575">
            <a:solidFill>
              <a:schemeClr val="dk1"/>
            </a:solidFill>
            <a:prstDash val="solid"/>
            <a:round/>
            <a:headEnd len="med" w="med" type="none"/>
            <a:tailEnd len="med" w="med" type="none"/>
          </a:ln>
        </p:spPr>
      </p:cxnSp>
      <p:sp>
        <p:nvSpPr>
          <p:cNvPr id="207" name="Google Shape;207;p24"/>
          <p:cNvSpPr txBox="1"/>
          <p:nvPr>
            <p:ph hasCustomPrompt="1" type="title"/>
          </p:nvPr>
        </p:nvSpPr>
        <p:spPr>
          <a:xfrm>
            <a:off x="820525" y="1602298"/>
            <a:ext cx="2094000" cy="9144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6000"/>
              <a:buNone/>
              <a:defRPr sz="6000"/>
            </a:lvl1pPr>
            <a:lvl2pPr lvl="1" rtl="0" algn="ctr">
              <a:spcBef>
                <a:spcPts val="0"/>
              </a:spcBef>
              <a:spcAft>
                <a:spcPts val="0"/>
              </a:spcAft>
              <a:buSzPts val="6000"/>
              <a:buNone/>
              <a:defRPr sz="6000"/>
            </a:lvl2pPr>
            <a:lvl3pPr lvl="2" rtl="0" algn="ctr">
              <a:spcBef>
                <a:spcPts val="0"/>
              </a:spcBef>
              <a:spcAft>
                <a:spcPts val="0"/>
              </a:spcAft>
              <a:buSzPts val="6000"/>
              <a:buNone/>
              <a:defRPr sz="6000"/>
            </a:lvl3pPr>
            <a:lvl4pPr lvl="3" rtl="0" algn="ctr">
              <a:spcBef>
                <a:spcPts val="0"/>
              </a:spcBef>
              <a:spcAft>
                <a:spcPts val="0"/>
              </a:spcAft>
              <a:buSzPts val="6000"/>
              <a:buNone/>
              <a:defRPr sz="6000"/>
            </a:lvl4pPr>
            <a:lvl5pPr lvl="4" rtl="0" algn="ctr">
              <a:spcBef>
                <a:spcPts val="0"/>
              </a:spcBef>
              <a:spcAft>
                <a:spcPts val="0"/>
              </a:spcAft>
              <a:buSzPts val="6000"/>
              <a:buNone/>
              <a:defRPr sz="6000"/>
            </a:lvl5pPr>
            <a:lvl6pPr lvl="5" rtl="0" algn="ctr">
              <a:spcBef>
                <a:spcPts val="0"/>
              </a:spcBef>
              <a:spcAft>
                <a:spcPts val="0"/>
              </a:spcAft>
              <a:buSzPts val="6000"/>
              <a:buNone/>
              <a:defRPr sz="6000"/>
            </a:lvl6pPr>
            <a:lvl7pPr lvl="6" rtl="0" algn="ctr">
              <a:spcBef>
                <a:spcPts val="0"/>
              </a:spcBef>
              <a:spcAft>
                <a:spcPts val="0"/>
              </a:spcAft>
              <a:buSzPts val="6000"/>
              <a:buNone/>
              <a:defRPr sz="6000"/>
            </a:lvl7pPr>
            <a:lvl8pPr lvl="7" rtl="0" algn="ctr">
              <a:spcBef>
                <a:spcPts val="0"/>
              </a:spcBef>
              <a:spcAft>
                <a:spcPts val="0"/>
              </a:spcAft>
              <a:buSzPts val="6000"/>
              <a:buNone/>
              <a:defRPr sz="6000"/>
            </a:lvl8pPr>
            <a:lvl9pPr lvl="8" rtl="0" algn="ctr">
              <a:spcBef>
                <a:spcPts val="0"/>
              </a:spcBef>
              <a:spcAft>
                <a:spcPts val="0"/>
              </a:spcAft>
              <a:buSzPts val="6000"/>
              <a:buNone/>
              <a:defRPr sz="6000"/>
            </a:lvl9pPr>
          </a:lstStyle>
          <a:p>
            <a:r>
              <a:t>xx%</a:t>
            </a:r>
          </a:p>
        </p:txBody>
      </p:sp>
      <p:sp>
        <p:nvSpPr>
          <p:cNvPr id="208" name="Google Shape;208;p24"/>
          <p:cNvSpPr txBox="1"/>
          <p:nvPr>
            <p:ph idx="1" type="subTitle"/>
          </p:nvPr>
        </p:nvSpPr>
        <p:spPr>
          <a:xfrm>
            <a:off x="713125" y="2981050"/>
            <a:ext cx="2308800" cy="13620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600"/>
            </a:lvl1pPr>
            <a:lvl2pPr lvl="1" rtl="0" algn="ctr">
              <a:lnSpc>
                <a:spcPct val="100000"/>
              </a:lnSpc>
              <a:spcBef>
                <a:spcPts val="0"/>
              </a:spcBef>
              <a:spcAft>
                <a:spcPts val="0"/>
              </a:spcAft>
              <a:buSzPts val="1400"/>
              <a:buNone/>
              <a:defRPr/>
            </a:lvl2pPr>
            <a:lvl3pPr lvl="2" rtl="0" algn="ctr">
              <a:lnSpc>
                <a:spcPct val="100000"/>
              </a:lnSpc>
              <a:spcBef>
                <a:spcPts val="1600"/>
              </a:spcBef>
              <a:spcAft>
                <a:spcPts val="0"/>
              </a:spcAft>
              <a:buSzPts val="1400"/>
              <a:buNone/>
              <a:defRPr/>
            </a:lvl3pPr>
            <a:lvl4pPr lvl="3" rtl="0" algn="ctr">
              <a:lnSpc>
                <a:spcPct val="100000"/>
              </a:lnSpc>
              <a:spcBef>
                <a:spcPts val="1600"/>
              </a:spcBef>
              <a:spcAft>
                <a:spcPts val="0"/>
              </a:spcAft>
              <a:buSzPts val="1400"/>
              <a:buNone/>
              <a:defRPr/>
            </a:lvl4pPr>
            <a:lvl5pPr lvl="4" rtl="0" algn="ctr">
              <a:lnSpc>
                <a:spcPct val="100000"/>
              </a:lnSpc>
              <a:spcBef>
                <a:spcPts val="1600"/>
              </a:spcBef>
              <a:spcAft>
                <a:spcPts val="0"/>
              </a:spcAft>
              <a:buSzPts val="1400"/>
              <a:buNone/>
              <a:defRPr/>
            </a:lvl5pPr>
            <a:lvl6pPr lvl="5" rtl="0" algn="ctr">
              <a:lnSpc>
                <a:spcPct val="100000"/>
              </a:lnSpc>
              <a:spcBef>
                <a:spcPts val="1600"/>
              </a:spcBef>
              <a:spcAft>
                <a:spcPts val="0"/>
              </a:spcAft>
              <a:buSzPts val="1400"/>
              <a:buNone/>
              <a:defRPr/>
            </a:lvl6pPr>
            <a:lvl7pPr lvl="6" rtl="0" algn="ctr">
              <a:lnSpc>
                <a:spcPct val="100000"/>
              </a:lnSpc>
              <a:spcBef>
                <a:spcPts val="1600"/>
              </a:spcBef>
              <a:spcAft>
                <a:spcPts val="0"/>
              </a:spcAft>
              <a:buSzPts val="1400"/>
              <a:buNone/>
              <a:defRPr/>
            </a:lvl7pPr>
            <a:lvl8pPr lvl="7" rtl="0" algn="ctr">
              <a:lnSpc>
                <a:spcPct val="100000"/>
              </a:lnSpc>
              <a:spcBef>
                <a:spcPts val="1600"/>
              </a:spcBef>
              <a:spcAft>
                <a:spcPts val="0"/>
              </a:spcAft>
              <a:buSzPts val="1400"/>
              <a:buNone/>
              <a:defRPr/>
            </a:lvl8pPr>
            <a:lvl9pPr lvl="8" rtl="0" algn="ctr">
              <a:lnSpc>
                <a:spcPct val="100000"/>
              </a:lnSpc>
              <a:spcBef>
                <a:spcPts val="1600"/>
              </a:spcBef>
              <a:spcAft>
                <a:spcPts val="1600"/>
              </a:spcAft>
              <a:buSzPts val="1400"/>
              <a:buNone/>
              <a:defRPr/>
            </a:lvl9pPr>
          </a:lstStyle>
          <a:p/>
        </p:txBody>
      </p:sp>
      <p:sp>
        <p:nvSpPr>
          <p:cNvPr id="209" name="Google Shape;209;p24"/>
          <p:cNvSpPr txBox="1"/>
          <p:nvPr>
            <p:ph hasCustomPrompt="1" idx="2" type="title"/>
          </p:nvPr>
        </p:nvSpPr>
        <p:spPr>
          <a:xfrm>
            <a:off x="3525000" y="1602298"/>
            <a:ext cx="2094000" cy="9144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6000"/>
              <a:buNone/>
              <a:defRPr sz="6000"/>
            </a:lvl1pPr>
            <a:lvl2pPr lvl="1" rtl="0" algn="ctr">
              <a:spcBef>
                <a:spcPts val="0"/>
              </a:spcBef>
              <a:spcAft>
                <a:spcPts val="0"/>
              </a:spcAft>
              <a:buSzPts val="6000"/>
              <a:buNone/>
              <a:defRPr sz="6000"/>
            </a:lvl2pPr>
            <a:lvl3pPr lvl="2" rtl="0" algn="ctr">
              <a:spcBef>
                <a:spcPts val="0"/>
              </a:spcBef>
              <a:spcAft>
                <a:spcPts val="0"/>
              </a:spcAft>
              <a:buSzPts val="6000"/>
              <a:buNone/>
              <a:defRPr sz="6000"/>
            </a:lvl3pPr>
            <a:lvl4pPr lvl="3" rtl="0" algn="ctr">
              <a:spcBef>
                <a:spcPts val="0"/>
              </a:spcBef>
              <a:spcAft>
                <a:spcPts val="0"/>
              </a:spcAft>
              <a:buSzPts val="6000"/>
              <a:buNone/>
              <a:defRPr sz="6000"/>
            </a:lvl4pPr>
            <a:lvl5pPr lvl="4" rtl="0" algn="ctr">
              <a:spcBef>
                <a:spcPts val="0"/>
              </a:spcBef>
              <a:spcAft>
                <a:spcPts val="0"/>
              </a:spcAft>
              <a:buSzPts val="6000"/>
              <a:buNone/>
              <a:defRPr sz="6000"/>
            </a:lvl5pPr>
            <a:lvl6pPr lvl="5" rtl="0" algn="ctr">
              <a:spcBef>
                <a:spcPts val="0"/>
              </a:spcBef>
              <a:spcAft>
                <a:spcPts val="0"/>
              </a:spcAft>
              <a:buSzPts val="6000"/>
              <a:buNone/>
              <a:defRPr sz="6000"/>
            </a:lvl6pPr>
            <a:lvl7pPr lvl="6" rtl="0" algn="ctr">
              <a:spcBef>
                <a:spcPts val="0"/>
              </a:spcBef>
              <a:spcAft>
                <a:spcPts val="0"/>
              </a:spcAft>
              <a:buSzPts val="6000"/>
              <a:buNone/>
              <a:defRPr sz="6000"/>
            </a:lvl7pPr>
            <a:lvl8pPr lvl="7" rtl="0" algn="ctr">
              <a:spcBef>
                <a:spcPts val="0"/>
              </a:spcBef>
              <a:spcAft>
                <a:spcPts val="0"/>
              </a:spcAft>
              <a:buSzPts val="6000"/>
              <a:buNone/>
              <a:defRPr sz="6000"/>
            </a:lvl8pPr>
            <a:lvl9pPr lvl="8" rtl="0" algn="ctr">
              <a:spcBef>
                <a:spcPts val="0"/>
              </a:spcBef>
              <a:spcAft>
                <a:spcPts val="0"/>
              </a:spcAft>
              <a:buSzPts val="6000"/>
              <a:buNone/>
              <a:defRPr sz="6000"/>
            </a:lvl9pPr>
          </a:lstStyle>
          <a:p>
            <a:r>
              <a:t>xx%</a:t>
            </a:r>
          </a:p>
        </p:txBody>
      </p:sp>
      <p:sp>
        <p:nvSpPr>
          <p:cNvPr id="210" name="Google Shape;210;p24"/>
          <p:cNvSpPr txBox="1"/>
          <p:nvPr>
            <p:ph idx="3" type="subTitle"/>
          </p:nvPr>
        </p:nvSpPr>
        <p:spPr>
          <a:xfrm>
            <a:off x="3417588" y="2981050"/>
            <a:ext cx="2308800" cy="13620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600"/>
            </a:lvl1pPr>
            <a:lvl2pPr lvl="1" rtl="0" algn="ctr">
              <a:lnSpc>
                <a:spcPct val="100000"/>
              </a:lnSpc>
              <a:spcBef>
                <a:spcPts val="0"/>
              </a:spcBef>
              <a:spcAft>
                <a:spcPts val="0"/>
              </a:spcAft>
              <a:buSzPts val="1400"/>
              <a:buNone/>
              <a:defRPr/>
            </a:lvl2pPr>
            <a:lvl3pPr lvl="2" rtl="0" algn="ctr">
              <a:lnSpc>
                <a:spcPct val="100000"/>
              </a:lnSpc>
              <a:spcBef>
                <a:spcPts val="1600"/>
              </a:spcBef>
              <a:spcAft>
                <a:spcPts val="0"/>
              </a:spcAft>
              <a:buSzPts val="1400"/>
              <a:buNone/>
              <a:defRPr/>
            </a:lvl3pPr>
            <a:lvl4pPr lvl="3" rtl="0" algn="ctr">
              <a:lnSpc>
                <a:spcPct val="100000"/>
              </a:lnSpc>
              <a:spcBef>
                <a:spcPts val="1600"/>
              </a:spcBef>
              <a:spcAft>
                <a:spcPts val="0"/>
              </a:spcAft>
              <a:buSzPts val="1400"/>
              <a:buNone/>
              <a:defRPr/>
            </a:lvl4pPr>
            <a:lvl5pPr lvl="4" rtl="0" algn="ctr">
              <a:lnSpc>
                <a:spcPct val="100000"/>
              </a:lnSpc>
              <a:spcBef>
                <a:spcPts val="1600"/>
              </a:spcBef>
              <a:spcAft>
                <a:spcPts val="0"/>
              </a:spcAft>
              <a:buSzPts val="1400"/>
              <a:buNone/>
              <a:defRPr/>
            </a:lvl5pPr>
            <a:lvl6pPr lvl="5" rtl="0" algn="ctr">
              <a:lnSpc>
                <a:spcPct val="100000"/>
              </a:lnSpc>
              <a:spcBef>
                <a:spcPts val="1600"/>
              </a:spcBef>
              <a:spcAft>
                <a:spcPts val="0"/>
              </a:spcAft>
              <a:buSzPts val="1400"/>
              <a:buNone/>
              <a:defRPr/>
            </a:lvl6pPr>
            <a:lvl7pPr lvl="6" rtl="0" algn="ctr">
              <a:lnSpc>
                <a:spcPct val="100000"/>
              </a:lnSpc>
              <a:spcBef>
                <a:spcPts val="1600"/>
              </a:spcBef>
              <a:spcAft>
                <a:spcPts val="0"/>
              </a:spcAft>
              <a:buSzPts val="1400"/>
              <a:buNone/>
              <a:defRPr/>
            </a:lvl7pPr>
            <a:lvl8pPr lvl="7" rtl="0" algn="ctr">
              <a:lnSpc>
                <a:spcPct val="100000"/>
              </a:lnSpc>
              <a:spcBef>
                <a:spcPts val="1600"/>
              </a:spcBef>
              <a:spcAft>
                <a:spcPts val="0"/>
              </a:spcAft>
              <a:buSzPts val="1400"/>
              <a:buNone/>
              <a:defRPr/>
            </a:lvl8pPr>
            <a:lvl9pPr lvl="8" rtl="0" algn="ctr">
              <a:lnSpc>
                <a:spcPct val="100000"/>
              </a:lnSpc>
              <a:spcBef>
                <a:spcPts val="1600"/>
              </a:spcBef>
              <a:spcAft>
                <a:spcPts val="1600"/>
              </a:spcAft>
              <a:buSzPts val="1400"/>
              <a:buNone/>
              <a:defRPr/>
            </a:lvl9pPr>
          </a:lstStyle>
          <a:p/>
        </p:txBody>
      </p:sp>
      <p:sp>
        <p:nvSpPr>
          <p:cNvPr id="211" name="Google Shape;211;p24"/>
          <p:cNvSpPr txBox="1"/>
          <p:nvPr>
            <p:ph hasCustomPrompt="1" idx="4" type="title"/>
          </p:nvPr>
        </p:nvSpPr>
        <p:spPr>
          <a:xfrm>
            <a:off x="6229475" y="1602298"/>
            <a:ext cx="2094000" cy="9144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6000"/>
              <a:buNone/>
              <a:defRPr sz="6000"/>
            </a:lvl1pPr>
            <a:lvl2pPr lvl="1" rtl="0" algn="r">
              <a:spcBef>
                <a:spcPts val="0"/>
              </a:spcBef>
              <a:spcAft>
                <a:spcPts val="0"/>
              </a:spcAft>
              <a:buSzPts val="6000"/>
              <a:buNone/>
              <a:defRPr sz="6000"/>
            </a:lvl2pPr>
            <a:lvl3pPr lvl="2" rtl="0" algn="r">
              <a:spcBef>
                <a:spcPts val="0"/>
              </a:spcBef>
              <a:spcAft>
                <a:spcPts val="0"/>
              </a:spcAft>
              <a:buSzPts val="6000"/>
              <a:buNone/>
              <a:defRPr sz="6000"/>
            </a:lvl3pPr>
            <a:lvl4pPr lvl="3" rtl="0" algn="r">
              <a:spcBef>
                <a:spcPts val="0"/>
              </a:spcBef>
              <a:spcAft>
                <a:spcPts val="0"/>
              </a:spcAft>
              <a:buSzPts val="6000"/>
              <a:buNone/>
              <a:defRPr sz="6000"/>
            </a:lvl4pPr>
            <a:lvl5pPr lvl="4" rtl="0" algn="r">
              <a:spcBef>
                <a:spcPts val="0"/>
              </a:spcBef>
              <a:spcAft>
                <a:spcPts val="0"/>
              </a:spcAft>
              <a:buSzPts val="6000"/>
              <a:buNone/>
              <a:defRPr sz="6000"/>
            </a:lvl5pPr>
            <a:lvl6pPr lvl="5" rtl="0" algn="r">
              <a:spcBef>
                <a:spcPts val="0"/>
              </a:spcBef>
              <a:spcAft>
                <a:spcPts val="0"/>
              </a:spcAft>
              <a:buSzPts val="6000"/>
              <a:buNone/>
              <a:defRPr sz="6000"/>
            </a:lvl6pPr>
            <a:lvl7pPr lvl="6" rtl="0" algn="r">
              <a:spcBef>
                <a:spcPts val="0"/>
              </a:spcBef>
              <a:spcAft>
                <a:spcPts val="0"/>
              </a:spcAft>
              <a:buSzPts val="6000"/>
              <a:buNone/>
              <a:defRPr sz="6000"/>
            </a:lvl7pPr>
            <a:lvl8pPr lvl="7" rtl="0" algn="r">
              <a:spcBef>
                <a:spcPts val="0"/>
              </a:spcBef>
              <a:spcAft>
                <a:spcPts val="0"/>
              </a:spcAft>
              <a:buSzPts val="6000"/>
              <a:buNone/>
              <a:defRPr sz="6000"/>
            </a:lvl8pPr>
            <a:lvl9pPr lvl="8" rtl="0" algn="r">
              <a:spcBef>
                <a:spcPts val="0"/>
              </a:spcBef>
              <a:spcAft>
                <a:spcPts val="0"/>
              </a:spcAft>
              <a:buSzPts val="6000"/>
              <a:buNone/>
              <a:defRPr sz="6000"/>
            </a:lvl9pPr>
          </a:lstStyle>
          <a:p>
            <a:r>
              <a:t>xx%</a:t>
            </a:r>
          </a:p>
        </p:txBody>
      </p:sp>
      <p:sp>
        <p:nvSpPr>
          <p:cNvPr id="212" name="Google Shape;212;p24"/>
          <p:cNvSpPr txBox="1"/>
          <p:nvPr>
            <p:ph idx="5" type="subTitle"/>
          </p:nvPr>
        </p:nvSpPr>
        <p:spPr>
          <a:xfrm>
            <a:off x="6122050" y="2981050"/>
            <a:ext cx="2308800" cy="13620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600"/>
            </a:lvl1pPr>
            <a:lvl2pPr lvl="1" rtl="0" algn="r">
              <a:lnSpc>
                <a:spcPct val="100000"/>
              </a:lnSpc>
              <a:spcBef>
                <a:spcPts val="1600"/>
              </a:spcBef>
              <a:spcAft>
                <a:spcPts val="0"/>
              </a:spcAft>
              <a:buSzPts val="1400"/>
              <a:buNone/>
              <a:defRPr/>
            </a:lvl2pPr>
            <a:lvl3pPr lvl="2" rtl="0" algn="r">
              <a:lnSpc>
                <a:spcPct val="100000"/>
              </a:lnSpc>
              <a:spcBef>
                <a:spcPts val="1600"/>
              </a:spcBef>
              <a:spcAft>
                <a:spcPts val="0"/>
              </a:spcAft>
              <a:buSzPts val="1400"/>
              <a:buNone/>
              <a:defRPr/>
            </a:lvl3pPr>
            <a:lvl4pPr lvl="3" rtl="0" algn="r">
              <a:lnSpc>
                <a:spcPct val="100000"/>
              </a:lnSpc>
              <a:spcBef>
                <a:spcPts val="1600"/>
              </a:spcBef>
              <a:spcAft>
                <a:spcPts val="0"/>
              </a:spcAft>
              <a:buSzPts val="1400"/>
              <a:buNone/>
              <a:defRPr/>
            </a:lvl4pPr>
            <a:lvl5pPr lvl="4" rtl="0" algn="r">
              <a:lnSpc>
                <a:spcPct val="100000"/>
              </a:lnSpc>
              <a:spcBef>
                <a:spcPts val="1600"/>
              </a:spcBef>
              <a:spcAft>
                <a:spcPts val="0"/>
              </a:spcAft>
              <a:buSzPts val="1400"/>
              <a:buNone/>
              <a:defRPr/>
            </a:lvl5pPr>
            <a:lvl6pPr lvl="5" rtl="0" algn="r">
              <a:lnSpc>
                <a:spcPct val="100000"/>
              </a:lnSpc>
              <a:spcBef>
                <a:spcPts val="1600"/>
              </a:spcBef>
              <a:spcAft>
                <a:spcPts val="0"/>
              </a:spcAft>
              <a:buSzPts val="1400"/>
              <a:buNone/>
              <a:defRPr/>
            </a:lvl6pPr>
            <a:lvl7pPr lvl="6" rtl="0" algn="r">
              <a:lnSpc>
                <a:spcPct val="100000"/>
              </a:lnSpc>
              <a:spcBef>
                <a:spcPts val="1600"/>
              </a:spcBef>
              <a:spcAft>
                <a:spcPts val="0"/>
              </a:spcAft>
              <a:buSzPts val="1400"/>
              <a:buNone/>
              <a:defRPr/>
            </a:lvl7pPr>
            <a:lvl8pPr lvl="7" rtl="0" algn="r">
              <a:lnSpc>
                <a:spcPct val="100000"/>
              </a:lnSpc>
              <a:spcBef>
                <a:spcPts val="1600"/>
              </a:spcBef>
              <a:spcAft>
                <a:spcPts val="0"/>
              </a:spcAft>
              <a:buSzPts val="1400"/>
              <a:buNone/>
              <a:defRPr/>
            </a:lvl8pPr>
            <a:lvl9pPr lvl="8" rtl="0" algn="r">
              <a:lnSpc>
                <a:spcPct val="100000"/>
              </a:lnSpc>
              <a:spcBef>
                <a:spcPts val="1600"/>
              </a:spcBef>
              <a:spcAft>
                <a:spcPts val="1600"/>
              </a:spcAft>
              <a:buSzPts val="1400"/>
              <a:buNone/>
              <a:defRPr/>
            </a:lvl9pPr>
          </a:lstStyle>
          <a:p/>
        </p:txBody>
      </p:sp>
      <p:sp>
        <p:nvSpPr>
          <p:cNvPr id="213" name="Google Shape;213;p24"/>
          <p:cNvSpPr txBox="1"/>
          <p:nvPr>
            <p:ph idx="6" type="title"/>
          </p:nvPr>
        </p:nvSpPr>
        <p:spPr>
          <a:xfrm>
            <a:off x="720000" y="539400"/>
            <a:ext cx="7704000" cy="478200"/>
          </a:xfrm>
          <a:prstGeom prst="rect">
            <a:avLst/>
          </a:prstGeom>
        </p:spPr>
        <p:txBody>
          <a:bodyPr anchorCtr="0" anchor="ctr" bIns="91425" lIns="91425" spcFirstLastPara="1" rIns="91425" wrap="square" tIns="91425">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p:txBody>
      </p:sp>
      <p:cxnSp>
        <p:nvCxnSpPr>
          <p:cNvPr id="214" name="Google Shape;214;p24"/>
          <p:cNvCxnSpPr/>
          <p:nvPr/>
        </p:nvCxnSpPr>
        <p:spPr>
          <a:xfrm>
            <a:off x="3280474" y="4893038"/>
            <a:ext cx="6633900" cy="0"/>
          </a:xfrm>
          <a:prstGeom prst="straightConnector1">
            <a:avLst/>
          </a:prstGeom>
          <a:noFill/>
          <a:ln cap="flat" cmpd="sng" w="28575">
            <a:solidFill>
              <a:srgbClr val="302926"/>
            </a:solidFill>
            <a:prstDash val="solid"/>
            <a:round/>
            <a:headEnd len="med" w="med" type="none"/>
            <a:tailEnd len="med" w="med" type="none"/>
          </a:ln>
        </p:spPr>
      </p:cxnSp>
    </p:spTree>
  </p:cSld>
  <p:clrMapOvr>
    <a:masterClrMapping/>
  </p:clrMapOvr>
</p:sldLayout>
</file>

<file path=ppt/slideLayouts/slideLayout2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4">
  <p:cSld name="ONE_COLUMN_TEXT_1">
    <p:spTree>
      <p:nvGrpSpPr>
        <p:cNvPr id="215" name="Shape 215"/>
        <p:cNvGrpSpPr/>
        <p:nvPr/>
      </p:nvGrpSpPr>
      <p:grpSpPr>
        <a:xfrm>
          <a:off x="0" y="0"/>
          <a:ext cx="0" cy="0"/>
          <a:chOff x="0" y="0"/>
          <a:chExt cx="0" cy="0"/>
        </a:xfrm>
      </p:grpSpPr>
      <p:pic>
        <p:nvPicPr>
          <p:cNvPr id="216" name="Google Shape;216;p25"/>
          <p:cNvPicPr preferRelativeResize="0"/>
          <p:nvPr/>
        </p:nvPicPr>
        <p:blipFill rotWithShape="1">
          <a:blip r:embed="rId2">
            <a:alphaModFix/>
          </a:blip>
          <a:srcRect b="5804" l="4838" r="4892" t="6383"/>
          <a:stretch/>
        </p:blipFill>
        <p:spPr>
          <a:xfrm>
            <a:off x="0" y="0"/>
            <a:ext cx="9144003" cy="5143500"/>
          </a:xfrm>
          <a:prstGeom prst="rect">
            <a:avLst/>
          </a:prstGeom>
          <a:noFill/>
          <a:ln>
            <a:noFill/>
          </a:ln>
        </p:spPr>
      </p:pic>
      <p:cxnSp>
        <p:nvCxnSpPr>
          <p:cNvPr id="217" name="Google Shape;217;p25"/>
          <p:cNvCxnSpPr/>
          <p:nvPr/>
        </p:nvCxnSpPr>
        <p:spPr>
          <a:xfrm rot="10800000">
            <a:off x="-95435" y="250463"/>
            <a:ext cx="4600200" cy="0"/>
          </a:xfrm>
          <a:prstGeom prst="straightConnector1">
            <a:avLst/>
          </a:prstGeom>
          <a:noFill/>
          <a:ln cap="flat" cmpd="sng" w="28575">
            <a:solidFill>
              <a:schemeClr val="dk1"/>
            </a:solidFill>
            <a:prstDash val="solid"/>
            <a:round/>
            <a:headEnd len="med" w="med" type="none"/>
            <a:tailEnd len="med" w="med" type="none"/>
          </a:ln>
        </p:spPr>
      </p:cxnSp>
      <p:cxnSp>
        <p:nvCxnSpPr>
          <p:cNvPr id="218" name="Google Shape;218;p25"/>
          <p:cNvCxnSpPr/>
          <p:nvPr/>
        </p:nvCxnSpPr>
        <p:spPr>
          <a:xfrm rot="10800000">
            <a:off x="-95400" y="388892"/>
            <a:ext cx="1241700" cy="0"/>
          </a:xfrm>
          <a:prstGeom prst="straightConnector1">
            <a:avLst/>
          </a:prstGeom>
          <a:noFill/>
          <a:ln cap="flat" cmpd="sng" w="28575">
            <a:solidFill>
              <a:schemeClr val="dk1"/>
            </a:solidFill>
            <a:prstDash val="solid"/>
            <a:round/>
            <a:headEnd len="med" w="med" type="none"/>
            <a:tailEnd len="med" w="med" type="none"/>
          </a:ln>
        </p:spPr>
      </p:cxnSp>
      <p:sp>
        <p:nvSpPr>
          <p:cNvPr id="219" name="Google Shape;219;p25"/>
          <p:cNvSpPr txBox="1"/>
          <p:nvPr>
            <p:ph type="title"/>
          </p:nvPr>
        </p:nvSpPr>
        <p:spPr>
          <a:xfrm flipH="1">
            <a:off x="4706100" y="1271175"/>
            <a:ext cx="3724800" cy="785100"/>
          </a:xfrm>
          <a:prstGeom prst="rect">
            <a:avLst/>
          </a:prstGeom>
        </p:spPr>
        <p:txBody>
          <a:bodyPr anchorCtr="0" anchor="t" bIns="91425" lIns="91425" spcFirstLastPara="1" rIns="91425" wrap="square" tIns="91425">
            <a:noAutofit/>
          </a:bodyPr>
          <a:lstStyle>
            <a:lvl1pPr lvl="0" rtl="0" algn="r">
              <a:spcBef>
                <a:spcPts val="0"/>
              </a:spcBef>
              <a:spcAft>
                <a:spcPts val="0"/>
              </a:spcAft>
              <a:buSzPts val="3500"/>
              <a:buNone/>
              <a:defRPr sz="4800"/>
            </a:lvl1pPr>
            <a:lvl2pPr lvl="1" rtl="0" algn="r">
              <a:spcBef>
                <a:spcPts val="0"/>
              </a:spcBef>
              <a:spcAft>
                <a:spcPts val="0"/>
              </a:spcAft>
              <a:buSzPts val="3500"/>
              <a:buNone/>
              <a:defRPr/>
            </a:lvl2pPr>
            <a:lvl3pPr lvl="2" rtl="0" algn="r">
              <a:spcBef>
                <a:spcPts val="0"/>
              </a:spcBef>
              <a:spcAft>
                <a:spcPts val="0"/>
              </a:spcAft>
              <a:buSzPts val="3500"/>
              <a:buNone/>
              <a:defRPr/>
            </a:lvl3pPr>
            <a:lvl4pPr lvl="3" rtl="0" algn="r">
              <a:spcBef>
                <a:spcPts val="0"/>
              </a:spcBef>
              <a:spcAft>
                <a:spcPts val="0"/>
              </a:spcAft>
              <a:buSzPts val="3500"/>
              <a:buNone/>
              <a:defRPr/>
            </a:lvl4pPr>
            <a:lvl5pPr lvl="4" rtl="0" algn="r">
              <a:spcBef>
                <a:spcPts val="0"/>
              </a:spcBef>
              <a:spcAft>
                <a:spcPts val="0"/>
              </a:spcAft>
              <a:buSzPts val="3500"/>
              <a:buNone/>
              <a:defRPr/>
            </a:lvl5pPr>
            <a:lvl6pPr lvl="5" rtl="0" algn="r">
              <a:spcBef>
                <a:spcPts val="0"/>
              </a:spcBef>
              <a:spcAft>
                <a:spcPts val="0"/>
              </a:spcAft>
              <a:buSzPts val="3500"/>
              <a:buNone/>
              <a:defRPr/>
            </a:lvl6pPr>
            <a:lvl7pPr lvl="6" rtl="0" algn="r">
              <a:spcBef>
                <a:spcPts val="0"/>
              </a:spcBef>
              <a:spcAft>
                <a:spcPts val="0"/>
              </a:spcAft>
              <a:buSzPts val="3500"/>
              <a:buNone/>
              <a:defRPr/>
            </a:lvl7pPr>
            <a:lvl8pPr lvl="7" rtl="0" algn="r">
              <a:spcBef>
                <a:spcPts val="0"/>
              </a:spcBef>
              <a:spcAft>
                <a:spcPts val="0"/>
              </a:spcAft>
              <a:buSzPts val="3500"/>
              <a:buNone/>
              <a:defRPr/>
            </a:lvl8pPr>
            <a:lvl9pPr lvl="8" rtl="0" algn="r">
              <a:spcBef>
                <a:spcPts val="0"/>
              </a:spcBef>
              <a:spcAft>
                <a:spcPts val="0"/>
              </a:spcAft>
              <a:buSzPts val="3500"/>
              <a:buNone/>
              <a:defRPr/>
            </a:lvl9pPr>
          </a:lstStyle>
          <a:p/>
        </p:txBody>
      </p:sp>
      <p:sp>
        <p:nvSpPr>
          <p:cNvPr id="220" name="Google Shape;220;p25"/>
          <p:cNvSpPr txBox="1"/>
          <p:nvPr>
            <p:ph idx="1" type="subTitle"/>
          </p:nvPr>
        </p:nvSpPr>
        <p:spPr>
          <a:xfrm>
            <a:off x="4706100" y="2086650"/>
            <a:ext cx="3724800" cy="1791300"/>
          </a:xfrm>
          <a:prstGeom prst="rect">
            <a:avLst/>
          </a:prstGeom>
        </p:spPr>
        <p:txBody>
          <a:bodyPr anchorCtr="0" anchor="t" bIns="91425" lIns="91425" spcFirstLastPara="1" rIns="91425" wrap="square" tIns="91425">
            <a:noAutofit/>
          </a:bodyPr>
          <a:lstStyle>
            <a:lvl1pPr lvl="0" rtl="0" algn="r">
              <a:lnSpc>
                <a:spcPct val="100000"/>
              </a:lnSpc>
              <a:spcBef>
                <a:spcPts val="0"/>
              </a:spcBef>
              <a:spcAft>
                <a:spcPts val="0"/>
              </a:spcAft>
              <a:buSzPts val="1400"/>
              <a:buNone/>
              <a:defRPr sz="1600"/>
            </a:lvl1pPr>
            <a:lvl2pPr lvl="1" rtl="0" algn="ctr">
              <a:lnSpc>
                <a:spcPct val="100000"/>
              </a:lnSpc>
              <a:spcBef>
                <a:spcPts val="0"/>
              </a:spcBef>
              <a:spcAft>
                <a:spcPts val="0"/>
              </a:spcAft>
              <a:buSzPts val="1400"/>
              <a:buNone/>
              <a:defRPr/>
            </a:lvl2pPr>
            <a:lvl3pPr lvl="2" rtl="0" algn="ctr">
              <a:lnSpc>
                <a:spcPct val="100000"/>
              </a:lnSpc>
              <a:spcBef>
                <a:spcPts val="1600"/>
              </a:spcBef>
              <a:spcAft>
                <a:spcPts val="0"/>
              </a:spcAft>
              <a:buSzPts val="1400"/>
              <a:buNone/>
              <a:defRPr/>
            </a:lvl3pPr>
            <a:lvl4pPr lvl="3" rtl="0" algn="ctr">
              <a:lnSpc>
                <a:spcPct val="100000"/>
              </a:lnSpc>
              <a:spcBef>
                <a:spcPts val="1600"/>
              </a:spcBef>
              <a:spcAft>
                <a:spcPts val="0"/>
              </a:spcAft>
              <a:buSzPts val="1400"/>
              <a:buNone/>
              <a:defRPr/>
            </a:lvl4pPr>
            <a:lvl5pPr lvl="4" rtl="0" algn="ctr">
              <a:lnSpc>
                <a:spcPct val="100000"/>
              </a:lnSpc>
              <a:spcBef>
                <a:spcPts val="1600"/>
              </a:spcBef>
              <a:spcAft>
                <a:spcPts val="0"/>
              </a:spcAft>
              <a:buSzPts val="1400"/>
              <a:buNone/>
              <a:defRPr/>
            </a:lvl5pPr>
            <a:lvl6pPr lvl="5" rtl="0" algn="ctr">
              <a:lnSpc>
                <a:spcPct val="100000"/>
              </a:lnSpc>
              <a:spcBef>
                <a:spcPts val="1600"/>
              </a:spcBef>
              <a:spcAft>
                <a:spcPts val="0"/>
              </a:spcAft>
              <a:buSzPts val="1400"/>
              <a:buNone/>
              <a:defRPr/>
            </a:lvl6pPr>
            <a:lvl7pPr lvl="6" rtl="0" algn="ctr">
              <a:lnSpc>
                <a:spcPct val="100000"/>
              </a:lnSpc>
              <a:spcBef>
                <a:spcPts val="1600"/>
              </a:spcBef>
              <a:spcAft>
                <a:spcPts val="0"/>
              </a:spcAft>
              <a:buSzPts val="1400"/>
              <a:buNone/>
              <a:defRPr/>
            </a:lvl7pPr>
            <a:lvl8pPr lvl="7" rtl="0" algn="ctr">
              <a:lnSpc>
                <a:spcPct val="100000"/>
              </a:lnSpc>
              <a:spcBef>
                <a:spcPts val="1600"/>
              </a:spcBef>
              <a:spcAft>
                <a:spcPts val="0"/>
              </a:spcAft>
              <a:buSzPts val="1400"/>
              <a:buNone/>
              <a:defRPr/>
            </a:lvl8pPr>
            <a:lvl9pPr lvl="8" rtl="0" algn="ctr">
              <a:lnSpc>
                <a:spcPct val="100000"/>
              </a:lnSpc>
              <a:spcBef>
                <a:spcPts val="1600"/>
              </a:spcBef>
              <a:spcAft>
                <a:spcPts val="1600"/>
              </a:spcAft>
              <a:buSzPts val="1400"/>
              <a:buNone/>
              <a:defRPr/>
            </a:lvl9pPr>
          </a:lstStyle>
          <a:p/>
        </p:txBody>
      </p:sp>
      <p:cxnSp>
        <p:nvCxnSpPr>
          <p:cNvPr id="221" name="Google Shape;221;p25"/>
          <p:cNvCxnSpPr/>
          <p:nvPr/>
        </p:nvCxnSpPr>
        <p:spPr>
          <a:xfrm>
            <a:off x="3280474" y="4893038"/>
            <a:ext cx="6633900" cy="0"/>
          </a:xfrm>
          <a:prstGeom prst="straightConnector1">
            <a:avLst/>
          </a:prstGeom>
          <a:noFill/>
          <a:ln cap="flat" cmpd="sng" w="28575">
            <a:solidFill>
              <a:srgbClr val="302926"/>
            </a:solidFill>
            <a:prstDash val="solid"/>
            <a:round/>
            <a:headEnd len="med" w="med" type="none"/>
            <a:tailEnd len="med" w="med" type="none"/>
          </a:ln>
        </p:spPr>
      </p:cxnSp>
    </p:spTree>
  </p:cSld>
  <p:clrMapOvr>
    <a:masterClrMapping/>
  </p:clrMapOvr>
</p:sldLayout>
</file>

<file path=ppt/slideLayouts/slideLayout2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anks">
  <p:cSld name="CUSTOM_3">
    <p:spTree>
      <p:nvGrpSpPr>
        <p:cNvPr id="222" name="Shape 222"/>
        <p:cNvGrpSpPr/>
        <p:nvPr/>
      </p:nvGrpSpPr>
      <p:grpSpPr>
        <a:xfrm>
          <a:off x="0" y="0"/>
          <a:ext cx="0" cy="0"/>
          <a:chOff x="0" y="0"/>
          <a:chExt cx="0" cy="0"/>
        </a:xfrm>
      </p:grpSpPr>
      <p:pic>
        <p:nvPicPr>
          <p:cNvPr id="223" name="Google Shape;223;p26"/>
          <p:cNvPicPr preferRelativeResize="0"/>
          <p:nvPr/>
        </p:nvPicPr>
        <p:blipFill rotWithShape="1">
          <a:blip r:embed="rId2">
            <a:alphaModFix/>
          </a:blip>
          <a:srcRect b="5804" l="4838" r="4892" t="6383"/>
          <a:stretch/>
        </p:blipFill>
        <p:spPr>
          <a:xfrm>
            <a:off x="0" y="0"/>
            <a:ext cx="9144003" cy="5143500"/>
          </a:xfrm>
          <a:prstGeom prst="rect">
            <a:avLst/>
          </a:prstGeom>
          <a:noFill/>
          <a:ln>
            <a:noFill/>
          </a:ln>
        </p:spPr>
      </p:pic>
      <p:cxnSp>
        <p:nvCxnSpPr>
          <p:cNvPr id="224" name="Google Shape;224;p26"/>
          <p:cNvCxnSpPr/>
          <p:nvPr/>
        </p:nvCxnSpPr>
        <p:spPr>
          <a:xfrm rot="10800000">
            <a:off x="-95435" y="250463"/>
            <a:ext cx="4600200" cy="0"/>
          </a:xfrm>
          <a:prstGeom prst="straightConnector1">
            <a:avLst/>
          </a:prstGeom>
          <a:noFill/>
          <a:ln cap="flat" cmpd="sng" w="28575">
            <a:solidFill>
              <a:schemeClr val="dk1"/>
            </a:solidFill>
            <a:prstDash val="solid"/>
            <a:round/>
            <a:headEnd len="med" w="med" type="none"/>
            <a:tailEnd len="med" w="med" type="none"/>
          </a:ln>
        </p:spPr>
      </p:cxnSp>
      <p:cxnSp>
        <p:nvCxnSpPr>
          <p:cNvPr id="225" name="Google Shape;225;p26"/>
          <p:cNvCxnSpPr/>
          <p:nvPr/>
        </p:nvCxnSpPr>
        <p:spPr>
          <a:xfrm rot="10800000">
            <a:off x="-95400" y="388892"/>
            <a:ext cx="1241700" cy="0"/>
          </a:xfrm>
          <a:prstGeom prst="straightConnector1">
            <a:avLst/>
          </a:prstGeom>
          <a:noFill/>
          <a:ln cap="flat" cmpd="sng" w="28575">
            <a:solidFill>
              <a:schemeClr val="dk1"/>
            </a:solidFill>
            <a:prstDash val="solid"/>
            <a:round/>
            <a:headEnd len="med" w="med" type="none"/>
            <a:tailEnd len="med" w="med" type="none"/>
          </a:ln>
        </p:spPr>
      </p:cxnSp>
      <p:sp>
        <p:nvSpPr>
          <p:cNvPr id="226" name="Google Shape;226;p26"/>
          <p:cNvSpPr txBox="1"/>
          <p:nvPr/>
        </p:nvSpPr>
        <p:spPr>
          <a:xfrm>
            <a:off x="4386850" y="3683637"/>
            <a:ext cx="3772800" cy="434700"/>
          </a:xfrm>
          <a:prstGeom prst="rect">
            <a:avLst/>
          </a:prstGeom>
          <a:noFill/>
          <a:ln>
            <a:noFill/>
          </a:ln>
        </p:spPr>
        <p:txBody>
          <a:bodyPr anchorCtr="0" anchor="b" bIns="91425" lIns="91425" spcFirstLastPara="1" rIns="91425" wrap="square" tIns="91425">
            <a:noAutofit/>
          </a:bodyPr>
          <a:lstStyle/>
          <a:p>
            <a:pPr indent="0" lvl="0" marL="0" rtl="0" algn="ctr">
              <a:lnSpc>
                <a:spcPct val="100000"/>
              </a:lnSpc>
              <a:spcBef>
                <a:spcPts val="300"/>
              </a:spcBef>
              <a:spcAft>
                <a:spcPts val="0"/>
              </a:spcAft>
              <a:buNone/>
            </a:pPr>
            <a:r>
              <a:rPr lang="en" sz="1000">
                <a:solidFill>
                  <a:schemeClr val="dk1"/>
                </a:solidFill>
                <a:latin typeface="Calibri"/>
                <a:ea typeface="Calibri"/>
                <a:cs typeface="Calibri"/>
                <a:sym typeface="Calibri"/>
              </a:rPr>
              <a:t>CREDITS: This presentation template was created by </a:t>
            </a:r>
            <a:r>
              <a:rPr lang="en" sz="1000">
                <a:solidFill>
                  <a:schemeClr val="dk1"/>
                </a:solidFill>
                <a:uFill>
                  <a:noFill/>
                </a:uFill>
                <a:latin typeface="Calibri"/>
                <a:ea typeface="Calibri"/>
                <a:cs typeface="Calibri"/>
                <a:sym typeface="Calibri"/>
                <a:hlinkClick r:id="rId3">
                  <a:extLst>
                    <a:ext uri="{A12FA001-AC4F-418D-AE19-62706E023703}">
                      <ahyp:hlinkClr val="tx"/>
                    </a:ext>
                  </a:extLst>
                </a:hlinkClick>
              </a:rPr>
              <a:t>Slidesgo</a:t>
            </a:r>
            <a:r>
              <a:rPr lang="en" sz="1000">
                <a:solidFill>
                  <a:schemeClr val="dk1"/>
                </a:solidFill>
                <a:latin typeface="Calibri"/>
                <a:ea typeface="Calibri"/>
                <a:cs typeface="Calibri"/>
                <a:sym typeface="Calibri"/>
              </a:rPr>
              <a:t>, including icons by </a:t>
            </a:r>
            <a:r>
              <a:rPr lang="en" sz="1000">
                <a:solidFill>
                  <a:schemeClr val="dk1"/>
                </a:solidFill>
                <a:uFill>
                  <a:noFill/>
                </a:uFill>
                <a:latin typeface="Calibri"/>
                <a:ea typeface="Calibri"/>
                <a:cs typeface="Calibri"/>
                <a:sym typeface="Calibri"/>
                <a:hlinkClick r:id="rId4">
                  <a:extLst>
                    <a:ext uri="{A12FA001-AC4F-418D-AE19-62706E023703}">
                      <ahyp:hlinkClr val="tx"/>
                    </a:ext>
                  </a:extLst>
                </a:hlinkClick>
              </a:rPr>
              <a:t>Flaticon</a:t>
            </a:r>
            <a:r>
              <a:rPr lang="en" sz="1000">
                <a:solidFill>
                  <a:schemeClr val="dk1"/>
                </a:solidFill>
                <a:latin typeface="Calibri"/>
                <a:ea typeface="Calibri"/>
                <a:cs typeface="Calibri"/>
                <a:sym typeface="Calibri"/>
              </a:rPr>
              <a:t> and infographics &amp; images by </a:t>
            </a:r>
            <a:r>
              <a:rPr lang="en" sz="1000">
                <a:solidFill>
                  <a:schemeClr val="dk1"/>
                </a:solidFill>
                <a:uFill>
                  <a:noFill/>
                </a:uFill>
                <a:latin typeface="Calibri"/>
                <a:ea typeface="Calibri"/>
                <a:cs typeface="Calibri"/>
                <a:sym typeface="Calibri"/>
                <a:hlinkClick r:id="rId5">
                  <a:extLst>
                    <a:ext uri="{A12FA001-AC4F-418D-AE19-62706E023703}">
                      <ahyp:hlinkClr val="tx"/>
                    </a:ext>
                  </a:extLst>
                </a:hlinkClick>
              </a:rPr>
              <a:t>Freepik</a:t>
            </a:r>
            <a:endParaRPr sz="1000">
              <a:solidFill>
                <a:schemeClr val="dk1"/>
              </a:solidFill>
              <a:latin typeface="Calibri"/>
              <a:ea typeface="Calibri"/>
              <a:cs typeface="Calibri"/>
              <a:sym typeface="Calibri"/>
            </a:endParaRPr>
          </a:p>
        </p:txBody>
      </p:sp>
      <p:sp>
        <p:nvSpPr>
          <p:cNvPr id="227" name="Google Shape;227;p26"/>
          <p:cNvSpPr txBox="1"/>
          <p:nvPr>
            <p:ph type="title"/>
          </p:nvPr>
        </p:nvSpPr>
        <p:spPr>
          <a:xfrm>
            <a:off x="4125850" y="787148"/>
            <a:ext cx="4294800" cy="11799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3500"/>
              <a:buNone/>
              <a:defRPr sz="6400"/>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p:txBody>
      </p:sp>
      <p:sp>
        <p:nvSpPr>
          <p:cNvPr id="228" name="Google Shape;228;p26"/>
          <p:cNvSpPr txBox="1"/>
          <p:nvPr>
            <p:ph idx="1" type="subTitle"/>
          </p:nvPr>
        </p:nvSpPr>
        <p:spPr>
          <a:xfrm>
            <a:off x="4555897" y="1995607"/>
            <a:ext cx="3434700" cy="14265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SzPts val="1400"/>
              <a:buNone/>
              <a:defRPr sz="1800"/>
            </a:lvl1pPr>
            <a:lvl2pPr lvl="1" rtl="0" algn="ctr">
              <a:lnSpc>
                <a:spcPct val="100000"/>
              </a:lnSpc>
              <a:spcBef>
                <a:spcPts val="0"/>
              </a:spcBef>
              <a:spcAft>
                <a:spcPts val="0"/>
              </a:spcAft>
              <a:buSzPts val="1400"/>
              <a:buNone/>
              <a:defRPr/>
            </a:lvl2pPr>
            <a:lvl3pPr lvl="2" rtl="0" algn="ctr">
              <a:lnSpc>
                <a:spcPct val="100000"/>
              </a:lnSpc>
              <a:spcBef>
                <a:spcPts val="1600"/>
              </a:spcBef>
              <a:spcAft>
                <a:spcPts val="0"/>
              </a:spcAft>
              <a:buSzPts val="1400"/>
              <a:buNone/>
              <a:defRPr/>
            </a:lvl3pPr>
            <a:lvl4pPr lvl="3" rtl="0" algn="ctr">
              <a:lnSpc>
                <a:spcPct val="100000"/>
              </a:lnSpc>
              <a:spcBef>
                <a:spcPts val="1600"/>
              </a:spcBef>
              <a:spcAft>
                <a:spcPts val="0"/>
              </a:spcAft>
              <a:buSzPts val="1400"/>
              <a:buNone/>
              <a:defRPr/>
            </a:lvl4pPr>
            <a:lvl5pPr lvl="4" rtl="0" algn="ctr">
              <a:lnSpc>
                <a:spcPct val="100000"/>
              </a:lnSpc>
              <a:spcBef>
                <a:spcPts val="1600"/>
              </a:spcBef>
              <a:spcAft>
                <a:spcPts val="0"/>
              </a:spcAft>
              <a:buSzPts val="1400"/>
              <a:buNone/>
              <a:defRPr/>
            </a:lvl5pPr>
            <a:lvl6pPr lvl="5" rtl="0" algn="ctr">
              <a:lnSpc>
                <a:spcPct val="100000"/>
              </a:lnSpc>
              <a:spcBef>
                <a:spcPts val="1600"/>
              </a:spcBef>
              <a:spcAft>
                <a:spcPts val="0"/>
              </a:spcAft>
              <a:buSzPts val="1400"/>
              <a:buNone/>
              <a:defRPr/>
            </a:lvl6pPr>
            <a:lvl7pPr lvl="6" rtl="0" algn="ctr">
              <a:lnSpc>
                <a:spcPct val="100000"/>
              </a:lnSpc>
              <a:spcBef>
                <a:spcPts val="1600"/>
              </a:spcBef>
              <a:spcAft>
                <a:spcPts val="0"/>
              </a:spcAft>
              <a:buSzPts val="1400"/>
              <a:buNone/>
              <a:defRPr/>
            </a:lvl7pPr>
            <a:lvl8pPr lvl="7" rtl="0" algn="ctr">
              <a:lnSpc>
                <a:spcPct val="100000"/>
              </a:lnSpc>
              <a:spcBef>
                <a:spcPts val="1600"/>
              </a:spcBef>
              <a:spcAft>
                <a:spcPts val="0"/>
              </a:spcAft>
              <a:buSzPts val="1400"/>
              <a:buNone/>
              <a:defRPr/>
            </a:lvl8pPr>
            <a:lvl9pPr lvl="8" rtl="0" algn="ctr">
              <a:lnSpc>
                <a:spcPct val="100000"/>
              </a:lnSpc>
              <a:spcBef>
                <a:spcPts val="1600"/>
              </a:spcBef>
              <a:spcAft>
                <a:spcPts val="1600"/>
              </a:spcAft>
              <a:buSzPts val="1400"/>
              <a:buNone/>
              <a:defRPr/>
            </a:lvl9pPr>
          </a:lstStyle>
          <a:p/>
        </p:txBody>
      </p:sp>
      <p:cxnSp>
        <p:nvCxnSpPr>
          <p:cNvPr id="229" name="Google Shape;229;p26"/>
          <p:cNvCxnSpPr/>
          <p:nvPr/>
        </p:nvCxnSpPr>
        <p:spPr>
          <a:xfrm>
            <a:off x="3280474" y="4893038"/>
            <a:ext cx="6633900" cy="0"/>
          </a:xfrm>
          <a:prstGeom prst="straightConnector1">
            <a:avLst/>
          </a:prstGeom>
          <a:noFill/>
          <a:ln cap="flat" cmpd="sng" w="28575">
            <a:solidFill>
              <a:srgbClr val="302926"/>
            </a:solidFill>
            <a:prstDash val="solid"/>
            <a:round/>
            <a:headEnd len="med" w="med" type="none"/>
            <a:tailEnd len="med" w="med" type="none"/>
          </a:ln>
        </p:spPr>
      </p:cxnSp>
    </p:spTree>
  </p:cSld>
  <p:clrMapOvr>
    <a:masterClrMapping/>
  </p:clrMapOvr>
</p:sldLayout>
</file>

<file path=ppt/slideLayouts/slideLayout2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ackground">
  <p:cSld name="CUSTOM_9">
    <p:spTree>
      <p:nvGrpSpPr>
        <p:cNvPr id="230" name="Shape 230"/>
        <p:cNvGrpSpPr/>
        <p:nvPr/>
      </p:nvGrpSpPr>
      <p:grpSpPr>
        <a:xfrm>
          <a:off x="0" y="0"/>
          <a:ext cx="0" cy="0"/>
          <a:chOff x="0" y="0"/>
          <a:chExt cx="0" cy="0"/>
        </a:xfrm>
      </p:grpSpPr>
      <p:pic>
        <p:nvPicPr>
          <p:cNvPr id="231" name="Google Shape;231;p27"/>
          <p:cNvPicPr preferRelativeResize="0"/>
          <p:nvPr/>
        </p:nvPicPr>
        <p:blipFill rotWithShape="1">
          <a:blip r:embed="rId2">
            <a:alphaModFix/>
          </a:blip>
          <a:srcRect b="5804" l="4838" r="4892" t="6383"/>
          <a:stretch/>
        </p:blipFill>
        <p:spPr>
          <a:xfrm>
            <a:off x="0" y="0"/>
            <a:ext cx="9144003" cy="5143500"/>
          </a:xfrm>
          <a:prstGeom prst="rect">
            <a:avLst/>
          </a:prstGeom>
          <a:noFill/>
          <a:ln>
            <a:noFill/>
          </a:ln>
        </p:spPr>
      </p:pic>
      <p:cxnSp>
        <p:nvCxnSpPr>
          <p:cNvPr id="232" name="Google Shape;232;p27"/>
          <p:cNvCxnSpPr/>
          <p:nvPr/>
        </p:nvCxnSpPr>
        <p:spPr>
          <a:xfrm rot="10800000">
            <a:off x="-95435" y="250463"/>
            <a:ext cx="4600200" cy="0"/>
          </a:xfrm>
          <a:prstGeom prst="straightConnector1">
            <a:avLst/>
          </a:prstGeom>
          <a:noFill/>
          <a:ln cap="flat" cmpd="sng" w="28575">
            <a:solidFill>
              <a:schemeClr val="dk1"/>
            </a:solidFill>
            <a:prstDash val="solid"/>
            <a:round/>
            <a:headEnd len="med" w="med" type="none"/>
            <a:tailEnd len="med" w="med" type="none"/>
          </a:ln>
        </p:spPr>
      </p:cxnSp>
      <p:cxnSp>
        <p:nvCxnSpPr>
          <p:cNvPr id="233" name="Google Shape;233;p27"/>
          <p:cNvCxnSpPr/>
          <p:nvPr/>
        </p:nvCxnSpPr>
        <p:spPr>
          <a:xfrm rot="10800000">
            <a:off x="-95400" y="388892"/>
            <a:ext cx="1241700" cy="0"/>
          </a:xfrm>
          <a:prstGeom prst="straightConnector1">
            <a:avLst/>
          </a:prstGeom>
          <a:noFill/>
          <a:ln cap="flat" cmpd="sng" w="28575">
            <a:solidFill>
              <a:schemeClr val="dk1"/>
            </a:solidFill>
            <a:prstDash val="solid"/>
            <a:round/>
            <a:headEnd len="med" w="med" type="none"/>
            <a:tailEnd len="med" w="med" type="none"/>
          </a:ln>
        </p:spPr>
      </p:cxnSp>
      <p:cxnSp>
        <p:nvCxnSpPr>
          <p:cNvPr id="234" name="Google Shape;234;p27"/>
          <p:cNvCxnSpPr/>
          <p:nvPr/>
        </p:nvCxnSpPr>
        <p:spPr>
          <a:xfrm>
            <a:off x="3280474" y="4893038"/>
            <a:ext cx="6633900" cy="0"/>
          </a:xfrm>
          <a:prstGeom prst="straightConnector1">
            <a:avLst/>
          </a:prstGeom>
          <a:noFill/>
          <a:ln cap="flat" cmpd="sng" w="28575">
            <a:solidFill>
              <a:srgbClr val="302926"/>
            </a:solidFill>
            <a:prstDash val="solid"/>
            <a:round/>
            <a:headEnd len="med" w="med" type="none"/>
            <a:tailEnd len="med" w="med" type="none"/>
          </a:ln>
        </p:spPr>
      </p:cxnSp>
    </p:spTree>
  </p:cSld>
  <p:clrMapOvr>
    <a:masterClrMapping/>
  </p:clrMapOvr>
</p:sldLayout>
</file>

<file path=ppt/slideMasters/_rels/slideMaster1.xml.rels><?xml version="1.0" encoding="UTF-8" standalone="yes"?><Relationships xmlns="http://schemas.openxmlformats.org/package/2006/relationships"><Relationship Id="rId20" Type="http://schemas.openxmlformats.org/officeDocument/2006/relationships/slideLayout" Target="../slideLayouts/slideLayout20.xml"/><Relationship Id="rId22" Type="http://schemas.openxmlformats.org/officeDocument/2006/relationships/slideLayout" Target="../slideLayouts/slideLayout22.xml"/><Relationship Id="rId21" Type="http://schemas.openxmlformats.org/officeDocument/2006/relationships/slideLayout" Target="../slideLayouts/slideLayout21.xml"/><Relationship Id="rId24" Type="http://schemas.openxmlformats.org/officeDocument/2006/relationships/slideLayout" Target="../slideLayouts/slideLayout24.xml"/><Relationship Id="rId23" Type="http://schemas.openxmlformats.org/officeDocument/2006/relationships/slideLayout" Target="../slideLayouts/slideLayout23.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26" Type="http://schemas.openxmlformats.org/officeDocument/2006/relationships/slideLayout" Target="../slideLayouts/slideLayout26.xml"/><Relationship Id="rId25" Type="http://schemas.openxmlformats.org/officeDocument/2006/relationships/slideLayout" Target="../slideLayouts/slideLayout25.xml"/><Relationship Id="rId27" Type="http://schemas.openxmlformats.org/officeDocument/2006/relationships/theme" Target="../theme/theme2.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19" Type="http://schemas.openxmlformats.org/officeDocument/2006/relationships/slideLayout" Target="../slideLayouts/slideLayout19.xml"/><Relationship Id="rId18"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lvl1pPr lvl="0" rtl="0">
              <a:spcBef>
                <a:spcPts val="0"/>
              </a:spcBef>
              <a:spcAft>
                <a:spcPts val="0"/>
              </a:spcAft>
              <a:buClr>
                <a:schemeClr val="dk1"/>
              </a:buClr>
              <a:buSzPts val="3500"/>
              <a:buFont typeface="Bigshot One"/>
              <a:buNone/>
              <a:defRPr sz="3500">
                <a:solidFill>
                  <a:schemeClr val="dk1"/>
                </a:solidFill>
                <a:latin typeface="Bigshot One"/>
                <a:ea typeface="Bigshot One"/>
                <a:cs typeface="Bigshot One"/>
                <a:sym typeface="Bigshot One"/>
              </a:defRPr>
            </a:lvl1pPr>
            <a:lvl2pPr lvl="1" rtl="0">
              <a:spcBef>
                <a:spcPts val="0"/>
              </a:spcBef>
              <a:spcAft>
                <a:spcPts val="0"/>
              </a:spcAft>
              <a:buClr>
                <a:schemeClr val="dk1"/>
              </a:buClr>
              <a:buSzPts val="3500"/>
              <a:buFont typeface="Georgia"/>
              <a:buNone/>
              <a:defRPr sz="3500">
                <a:solidFill>
                  <a:schemeClr val="dk1"/>
                </a:solidFill>
                <a:latin typeface="Georgia"/>
                <a:ea typeface="Georgia"/>
                <a:cs typeface="Georgia"/>
                <a:sym typeface="Georgia"/>
              </a:defRPr>
            </a:lvl2pPr>
            <a:lvl3pPr lvl="2" rtl="0">
              <a:spcBef>
                <a:spcPts val="0"/>
              </a:spcBef>
              <a:spcAft>
                <a:spcPts val="0"/>
              </a:spcAft>
              <a:buClr>
                <a:schemeClr val="dk1"/>
              </a:buClr>
              <a:buSzPts val="3500"/>
              <a:buFont typeface="Georgia"/>
              <a:buNone/>
              <a:defRPr sz="3500">
                <a:solidFill>
                  <a:schemeClr val="dk1"/>
                </a:solidFill>
                <a:latin typeface="Georgia"/>
                <a:ea typeface="Georgia"/>
                <a:cs typeface="Georgia"/>
                <a:sym typeface="Georgia"/>
              </a:defRPr>
            </a:lvl3pPr>
            <a:lvl4pPr lvl="3" rtl="0">
              <a:spcBef>
                <a:spcPts val="0"/>
              </a:spcBef>
              <a:spcAft>
                <a:spcPts val="0"/>
              </a:spcAft>
              <a:buClr>
                <a:schemeClr val="dk1"/>
              </a:buClr>
              <a:buSzPts val="3500"/>
              <a:buFont typeface="Georgia"/>
              <a:buNone/>
              <a:defRPr sz="3500">
                <a:solidFill>
                  <a:schemeClr val="dk1"/>
                </a:solidFill>
                <a:latin typeface="Georgia"/>
                <a:ea typeface="Georgia"/>
                <a:cs typeface="Georgia"/>
                <a:sym typeface="Georgia"/>
              </a:defRPr>
            </a:lvl4pPr>
            <a:lvl5pPr lvl="4" rtl="0">
              <a:spcBef>
                <a:spcPts val="0"/>
              </a:spcBef>
              <a:spcAft>
                <a:spcPts val="0"/>
              </a:spcAft>
              <a:buClr>
                <a:schemeClr val="dk1"/>
              </a:buClr>
              <a:buSzPts val="3500"/>
              <a:buFont typeface="Georgia"/>
              <a:buNone/>
              <a:defRPr sz="3500">
                <a:solidFill>
                  <a:schemeClr val="dk1"/>
                </a:solidFill>
                <a:latin typeface="Georgia"/>
                <a:ea typeface="Georgia"/>
                <a:cs typeface="Georgia"/>
                <a:sym typeface="Georgia"/>
              </a:defRPr>
            </a:lvl5pPr>
            <a:lvl6pPr lvl="5" rtl="0">
              <a:spcBef>
                <a:spcPts val="0"/>
              </a:spcBef>
              <a:spcAft>
                <a:spcPts val="0"/>
              </a:spcAft>
              <a:buClr>
                <a:schemeClr val="dk1"/>
              </a:buClr>
              <a:buSzPts val="3500"/>
              <a:buFont typeface="Georgia"/>
              <a:buNone/>
              <a:defRPr sz="3500">
                <a:solidFill>
                  <a:schemeClr val="dk1"/>
                </a:solidFill>
                <a:latin typeface="Georgia"/>
                <a:ea typeface="Georgia"/>
                <a:cs typeface="Georgia"/>
                <a:sym typeface="Georgia"/>
              </a:defRPr>
            </a:lvl6pPr>
            <a:lvl7pPr lvl="6" rtl="0">
              <a:spcBef>
                <a:spcPts val="0"/>
              </a:spcBef>
              <a:spcAft>
                <a:spcPts val="0"/>
              </a:spcAft>
              <a:buClr>
                <a:schemeClr val="dk1"/>
              </a:buClr>
              <a:buSzPts val="3500"/>
              <a:buFont typeface="Georgia"/>
              <a:buNone/>
              <a:defRPr sz="3500">
                <a:solidFill>
                  <a:schemeClr val="dk1"/>
                </a:solidFill>
                <a:latin typeface="Georgia"/>
                <a:ea typeface="Georgia"/>
                <a:cs typeface="Georgia"/>
                <a:sym typeface="Georgia"/>
              </a:defRPr>
            </a:lvl7pPr>
            <a:lvl8pPr lvl="7" rtl="0">
              <a:spcBef>
                <a:spcPts val="0"/>
              </a:spcBef>
              <a:spcAft>
                <a:spcPts val="0"/>
              </a:spcAft>
              <a:buClr>
                <a:schemeClr val="dk1"/>
              </a:buClr>
              <a:buSzPts val="3500"/>
              <a:buFont typeface="Georgia"/>
              <a:buNone/>
              <a:defRPr sz="3500">
                <a:solidFill>
                  <a:schemeClr val="dk1"/>
                </a:solidFill>
                <a:latin typeface="Georgia"/>
                <a:ea typeface="Georgia"/>
                <a:cs typeface="Georgia"/>
                <a:sym typeface="Georgia"/>
              </a:defRPr>
            </a:lvl8pPr>
            <a:lvl9pPr lvl="8" rtl="0">
              <a:spcBef>
                <a:spcPts val="0"/>
              </a:spcBef>
              <a:spcAft>
                <a:spcPts val="0"/>
              </a:spcAft>
              <a:buClr>
                <a:schemeClr val="dk1"/>
              </a:buClr>
              <a:buSzPts val="3500"/>
              <a:buFont typeface="Georgia"/>
              <a:buNone/>
              <a:defRPr sz="3500">
                <a:solidFill>
                  <a:schemeClr val="dk1"/>
                </a:solidFill>
                <a:latin typeface="Georgia"/>
                <a:ea typeface="Georgia"/>
                <a:cs typeface="Georgia"/>
                <a:sym typeface="Georgia"/>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Autofit/>
          </a:bodyPr>
          <a:lstStyle>
            <a:lvl1pPr indent="-317500" lvl="0" marL="457200">
              <a:lnSpc>
                <a:spcPct val="115000"/>
              </a:lnSpc>
              <a:spcBef>
                <a:spcPts val="0"/>
              </a:spcBef>
              <a:spcAft>
                <a:spcPts val="0"/>
              </a:spcAft>
              <a:buClr>
                <a:schemeClr val="dk1"/>
              </a:buClr>
              <a:buSzPts val="1400"/>
              <a:buFont typeface="Calibri"/>
              <a:buChar char="●"/>
              <a:defRPr>
                <a:solidFill>
                  <a:schemeClr val="dk1"/>
                </a:solidFill>
                <a:latin typeface="Calibri"/>
                <a:ea typeface="Calibri"/>
                <a:cs typeface="Calibri"/>
                <a:sym typeface="Calibri"/>
              </a:defRPr>
            </a:lvl1pPr>
            <a:lvl2pPr indent="-317500" lvl="1" marL="914400">
              <a:lnSpc>
                <a:spcPct val="115000"/>
              </a:lnSpc>
              <a:spcBef>
                <a:spcPts val="1600"/>
              </a:spcBef>
              <a:spcAft>
                <a:spcPts val="0"/>
              </a:spcAft>
              <a:buClr>
                <a:schemeClr val="dk1"/>
              </a:buClr>
              <a:buSzPts val="1400"/>
              <a:buFont typeface="Calibri"/>
              <a:buChar char="○"/>
              <a:defRPr>
                <a:solidFill>
                  <a:schemeClr val="dk1"/>
                </a:solidFill>
                <a:latin typeface="Calibri"/>
                <a:ea typeface="Calibri"/>
                <a:cs typeface="Calibri"/>
                <a:sym typeface="Calibri"/>
              </a:defRPr>
            </a:lvl2pPr>
            <a:lvl3pPr indent="-317500" lvl="2" marL="1371600">
              <a:lnSpc>
                <a:spcPct val="115000"/>
              </a:lnSpc>
              <a:spcBef>
                <a:spcPts val="1600"/>
              </a:spcBef>
              <a:spcAft>
                <a:spcPts val="0"/>
              </a:spcAft>
              <a:buClr>
                <a:schemeClr val="dk1"/>
              </a:buClr>
              <a:buSzPts val="1400"/>
              <a:buFont typeface="Calibri"/>
              <a:buChar char="■"/>
              <a:defRPr>
                <a:solidFill>
                  <a:schemeClr val="dk1"/>
                </a:solidFill>
                <a:latin typeface="Calibri"/>
                <a:ea typeface="Calibri"/>
                <a:cs typeface="Calibri"/>
                <a:sym typeface="Calibri"/>
              </a:defRPr>
            </a:lvl3pPr>
            <a:lvl4pPr indent="-317500" lvl="3" marL="1828800">
              <a:lnSpc>
                <a:spcPct val="115000"/>
              </a:lnSpc>
              <a:spcBef>
                <a:spcPts val="1600"/>
              </a:spcBef>
              <a:spcAft>
                <a:spcPts val="0"/>
              </a:spcAft>
              <a:buClr>
                <a:schemeClr val="dk1"/>
              </a:buClr>
              <a:buSzPts val="1400"/>
              <a:buFont typeface="Calibri"/>
              <a:buChar char="●"/>
              <a:defRPr>
                <a:solidFill>
                  <a:schemeClr val="dk1"/>
                </a:solidFill>
                <a:latin typeface="Calibri"/>
                <a:ea typeface="Calibri"/>
                <a:cs typeface="Calibri"/>
                <a:sym typeface="Calibri"/>
              </a:defRPr>
            </a:lvl4pPr>
            <a:lvl5pPr indent="-317500" lvl="4" marL="2286000">
              <a:lnSpc>
                <a:spcPct val="115000"/>
              </a:lnSpc>
              <a:spcBef>
                <a:spcPts val="1600"/>
              </a:spcBef>
              <a:spcAft>
                <a:spcPts val="0"/>
              </a:spcAft>
              <a:buClr>
                <a:schemeClr val="dk1"/>
              </a:buClr>
              <a:buSzPts val="1400"/>
              <a:buFont typeface="Calibri"/>
              <a:buChar char="○"/>
              <a:defRPr>
                <a:solidFill>
                  <a:schemeClr val="dk1"/>
                </a:solidFill>
                <a:latin typeface="Calibri"/>
                <a:ea typeface="Calibri"/>
                <a:cs typeface="Calibri"/>
                <a:sym typeface="Calibri"/>
              </a:defRPr>
            </a:lvl5pPr>
            <a:lvl6pPr indent="-317500" lvl="5" marL="2743200">
              <a:lnSpc>
                <a:spcPct val="115000"/>
              </a:lnSpc>
              <a:spcBef>
                <a:spcPts val="1600"/>
              </a:spcBef>
              <a:spcAft>
                <a:spcPts val="0"/>
              </a:spcAft>
              <a:buClr>
                <a:schemeClr val="dk1"/>
              </a:buClr>
              <a:buSzPts val="1400"/>
              <a:buFont typeface="Calibri"/>
              <a:buChar char="■"/>
              <a:defRPr>
                <a:solidFill>
                  <a:schemeClr val="dk1"/>
                </a:solidFill>
                <a:latin typeface="Calibri"/>
                <a:ea typeface="Calibri"/>
                <a:cs typeface="Calibri"/>
                <a:sym typeface="Calibri"/>
              </a:defRPr>
            </a:lvl6pPr>
            <a:lvl7pPr indent="-317500" lvl="6" marL="3200400">
              <a:lnSpc>
                <a:spcPct val="115000"/>
              </a:lnSpc>
              <a:spcBef>
                <a:spcPts val="1600"/>
              </a:spcBef>
              <a:spcAft>
                <a:spcPts val="0"/>
              </a:spcAft>
              <a:buClr>
                <a:schemeClr val="dk1"/>
              </a:buClr>
              <a:buSzPts val="1400"/>
              <a:buFont typeface="Calibri"/>
              <a:buChar char="●"/>
              <a:defRPr>
                <a:solidFill>
                  <a:schemeClr val="dk1"/>
                </a:solidFill>
                <a:latin typeface="Calibri"/>
                <a:ea typeface="Calibri"/>
                <a:cs typeface="Calibri"/>
                <a:sym typeface="Calibri"/>
              </a:defRPr>
            </a:lvl7pPr>
            <a:lvl8pPr indent="-317500" lvl="7" marL="3657600">
              <a:lnSpc>
                <a:spcPct val="115000"/>
              </a:lnSpc>
              <a:spcBef>
                <a:spcPts val="1600"/>
              </a:spcBef>
              <a:spcAft>
                <a:spcPts val="0"/>
              </a:spcAft>
              <a:buClr>
                <a:schemeClr val="dk1"/>
              </a:buClr>
              <a:buSzPts val="1400"/>
              <a:buFont typeface="Calibri"/>
              <a:buChar char="○"/>
              <a:defRPr>
                <a:solidFill>
                  <a:schemeClr val="dk1"/>
                </a:solidFill>
                <a:latin typeface="Calibri"/>
                <a:ea typeface="Calibri"/>
                <a:cs typeface="Calibri"/>
                <a:sym typeface="Calibri"/>
              </a:defRPr>
            </a:lvl8pPr>
            <a:lvl9pPr indent="-317500" lvl="8" marL="4114800">
              <a:lnSpc>
                <a:spcPct val="115000"/>
              </a:lnSpc>
              <a:spcBef>
                <a:spcPts val="1600"/>
              </a:spcBef>
              <a:spcAft>
                <a:spcPts val="1600"/>
              </a:spcAft>
              <a:buClr>
                <a:schemeClr val="dk1"/>
              </a:buClr>
              <a:buSzPts val="1400"/>
              <a:buFont typeface="Calibri"/>
              <a:buChar char="■"/>
              <a:defRPr>
                <a:solidFill>
                  <a:schemeClr val="dk1"/>
                </a:solidFill>
                <a:latin typeface="Calibri"/>
                <a:ea typeface="Calibri"/>
                <a:cs typeface="Calibri"/>
                <a:sym typeface="Calibri"/>
              </a:defRPr>
            </a:lvl9pPr>
          </a:lstStyle>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 id="2147483670" r:id="rId23"/>
    <p:sldLayoutId id="2147483671" r:id="rId24"/>
    <p:sldLayoutId id="2147483672" r:id="rId25"/>
    <p:sldLayoutId id="2147483673" r:id="rId26"/>
  </p:sldLayoutIdLst>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7.xml"/><Relationship Id="rId3" Type="http://schemas.openxmlformats.org/officeDocument/2006/relationships/image" Target="../media/image2.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15.xml"/><Relationship Id="rId3" Type="http://schemas.openxmlformats.org/officeDocument/2006/relationships/hyperlink" Target="https://www.simoncornils.com/george-takei#e-1" TargetMode="External"/><Relationship Id="rId4" Type="http://schemas.openxmlformats.org/officeDocument/2006/relationships/hyperlink" Target="https://www.simoncornils.com/george-takei#e-1" TargetMode="External"/><Relationship Id="rId9" Type="http://schemas.openxmlformats.org/officeDocument/2006/relationships/hyperlink" Target="http://www.youthworkwales.org.uk/wp-content/uploads/2017/11/Milestones-in-the-Development-of-Youth-Work.pdf" TargetMode="External"/><Relationship Id="rId5" Type="http://schemas.openxmlformats.org/officeDocument/2006/relationships/hyperlink" Target="https://classroom.synonym.com/teen-life-during-40s-50s-23561.html" TargetMode="External"/><Relationship Id="rId6" Type="http://schemas.openxmlformats.org/officeDocument/2006/relationships/hyperlink" Target="https://classroom.synonym.com/teen-life-during-40s-50s-23561.html" TargetMode="External"/><Relationship Id="rId7" Type="http://schemas.openxmlformats.org/officeDocument/2006/relationships/hyperlink" Target="https://www.iwm.org.uk/history/growing-up-in-the-second-world-war" TargetMode="External"/><Relationship Id="rId8" Type="http://schemas.openxmlformats.org/officeDocument/2006/relationships/hyperlink" Target="http://www.youthworkwales.org.uk/wp-content/uploads/2017/11/Milestones-in-the-Development-of-Youth-Work.pdf" TargetMode="External"/><Relationship Id="rId11" Type="http://schemas.openxmlformats.org/officeDocument/2006/relationships/hyperlink" Target="https://www.deseret.com/2021/9/3/22655865/star-trek-actor-george-takei-on-japanese-american-internment-during-world-war-2" TargetMode="External"/><Relationship Id="rId10" Type="http://schemas.openxmlformats.org/officeDocument/2006/relationships/hyperlink" Target="https://www.deseret.com/2021/9/3/22655865/star-trek-actor-george-takei-on-japanese-american-internment-during-world-war-2" TargetMode="External"/><Relationship Id="rId13" Type="http://schemas.openxmlformats.org/officeDocument/2006/relationships/hyperlink" Target="https://www.youtube.com/watch?v=pnLwRk3xgrE&amp;t=199s" TargetMode="External"/><Relationship Id="rId12" Type="http://schemas.openxmlformats.org/officeDocument/2006/relationships/hyperlink" Target="https://www.youtube.com/watch?v=pnLwRk3xgrE&amp;t=199s"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16.xml"/><Relationship Id="rId3" Type="http://schemas.openxmlformats.org/officeDocument/2006/relationships/hyperlink" Target="https://www.youtube.com/watch?v=CHPNpU9q-yc" TargetMode="External"/><Relationship Id="rId4" Type="http://schemas.openxmlformats.org/officeDocument/2006/relationships/hyperlink" Target="https://www.youtube.com/watch?v=CHPNpU9q-yc" TargetMode="External"/><Relationship Id="rId5" Type="http://schemas.openxmlformats.org/officeDocument/2006/relationships/hyperlink" Target="https://www.thepeoplehistory.com/1940s.html" TargetMode="External"/><Relationship Id="rId6" Type="http://schemas.openxmlformats.org/officeDocument/2006/relationships/hyperlink" Target="https://www.thepeoplehistory.com/1940s.html" TargetMode="External"/><Relationship Id="rId7" Type="http://schemas.openxmlformats.org/officeDocument/2006/relationships/hyperlink" Target="https://www.parliament.uk/about/living-heritage/transformingsociety/livinglearning/school/overview/educationact1944/#:~:text=The%20Education%20Act%20of%201944%20was%20steered%20through%20Parliament%20by,secondary%20education%20for%20all%20pupils" TargetMode="External"/><Relationship Id="rId8" Type="http://schemas.openxmlformats.org/officeDocument/2006/relationships/hyperlink" Target="https://www.parliament.uk/about/living-heritage/transformingsociety/livinglearning/school/overview/educationact1944/#:~:text=The%20Education%20Act%20of%201944%20was%20steered%20through%20Parliament%20by,secondary%20education%20for%20all%20pupils"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8" name="Shape 238"/>
        <p:cNvGrpSpPr/>
        <p:nvPr/>
      </p:nvGrpSpPr>
      <p:grpSpPr>
        <a:xfrm>
          <a:off x="0" y="0"/>
          <a:ext cx="0" cy="0"/>
          <a:chOff x="0" y="0"/>
          <a:chExt cx="0" cy="0"/>
        </a:xfrm>
      </p:grpSpPr>
      <p:sp>
        <p:nvSpPr>
          <p:cNvPr id="239" name="Google Shape;239;p28"/>
          <p:cNvSpPr/>
          <p:nvPr/>
        </p:nvSpPr>
        <p:spPr>
          <a:xfrm>
            <a:off x="5209050" y="3561400"/>
            <a:ext cx="3284100" cy="995400"/>
          </a:xfrm>
          <a:prstGeom prst="ellipse">
            <a:avLst/>
          </a:prstGeom>
          <a:noFill/>
          <a:ln cap="flat" cmpd="sng" w="28575">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solidFill>
                <a:schemeClr val="dk1"/>
              </a:solidFill>
            </a:endParaRPr>
          </a:p>
        </p:txBody>
      </p:sp>
      <p:sp>
        <p:nvSpPr>
          <p:cNvPr id="240" name="Google Shape;240;p28"/>
          <p:cNvSpPr txBox="1"/>
          <p:nvPr>
            <p:ph type="ctrTitle"/>
          </p:nvPr>
        </p:nvSpPr>
        <p:spPr>
          <a:xfrm>
            <a:off x="713100" y="1225950"/>
            <a:ext cx="5792100" cy="26916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sz="5100"/>
              <a:t>Events that have impacted Young People and the Youth Work practice </a:t>
            </a:r>
            <a:endParaRPr sz="5100"/>
          </a:p>
        </p:txBody>
      </p:sp>
      <p:sp>
        <p:nvSpPr>
          <p:cNvPr id="241" name="Google Shape;241;p28"/>
          <p:cNvSpPr txBox="1"/>
          <p:nvPr>
            <p:ph idx="1" type="subTitle"/>
          </p:nvPr>
        </p:nvSpPr>
        <p:spPr>
          <a:xfrm>
            <a:off x="5364400" y="3594700"/>
            <a:ext cx="2973000" cy="9288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a:t>Morgan Limmage </a:t>
            </a:r>
            <a:endParaRPr/>
          </a:p>
          <a:p>
            <a:pPr indent="0" lvl="0" marL="0" rtl="0" algn="ctr">
              <a:spcBef>
                <a:spcPts val="0"/>
              </a:spcBef>
              <a:spcAft>
                <a:spcPts val="0"/>
              </a:spcAft>
              <a:buNone/>
            </a:pPr>
            <a:r>
              <a:rPr lang="en"/>
              <a:t>2108309</a:t>
            </a:r>
            <a:endParaRPr/>
          </a:p>
        </p:txBody>
      </p:sp>
      <p:sp>
        <p:nvSpPr>
          <p:cNvPr id="242" name="Google Shape;242;p28"/>
          <p:cNvSpPr/>
          <p:nvPr/>
        </p:nvSpPr>
        <p:spPr>
          <a:xfrm>
            <a:off x="6510915" y="1286005"/>
            <a:ext cx="941100" cy="228825"/>
          </a:xfrm>
          <a:custGeom>
            <a:rect b="b" l="l" r="r" t="t"/>
            <a:pathLst>
              <a:path extrusionOk="0" h="9153" w="37644">
                <a:moveTo>
                  <a:pt x="5335" y="1"/>
                </a:moveTo>
                <a:cubicBezTo>
                  <a:pt x="4473" y="1"/>
                  <a:pt x="3786" y="732"/>
                  <a:pt x="3786" y="1637"/>
                </a:cubicBezTo>
                <a:cubicBezTo>
                  <a:pt x="3786" y="2793"/>
                  <a:pt x="4669" y="3743"/>
                  <a:pt x="5772" y="3743"/>
                </a:cubicBezTo>
                <a:lnTo>
                  <a:pt x="13036" y="3743"/>
                </a:lnTo>
                <a:cubicBezTo>
                  <a:pt x="13308" y="3743"/>
                  <a:pt x="13526" y="3993"/>
                  <a:pt x="13526" y="4298"/>
                </a:cubicBezTo>
                <a:cubicBezTo>
                  <a:pt x="13526" y="4833"/>
                  <a:pt x="13145" y="5258"/>
                  <a:pt x="12676" y="5258"/>
                </a:cubicBezTo>
                <a:lnTo>
                  <a:pt x="1910" y="5258"/>
                </a:lnTo>
                <a:cubicBezTo>
                  <a:pt x="852" y="5258"/>
                  <a:pt x="1" y="6164"/>
                  <a:pt x="1" y="7287"/>
                </a:cubicBezTo>
                <a:cubicBezTo>
                  <a:pt x="1" y="8312"/>
                  <a:pt x="786" y="9153"/>
                  <a:pt x="1768" y="9153"/>
                </a:cubicBezTo>
                <a:lnTo>
                  <a:pt x="20682" y="9153"/>
                </a:lnTo>
                <a:cubicBezTo>
                  <a:pt x="20933" y="9153"/>
                  <a:pt x="21130" y="8945"/>
                  <a:pt x="21130" y="8695"/>
                </a:cubicBezTo>
                <a:cubicBezTo>
                  <a:pt x="21130" y="8443"/>
                  <a:pt x="20933" y="8237"/>
                  <a:pt x="20682" y="8237"/>
                </a:cubicBezTo>
                <a:lnTo>
                  <a:pt x="1768" y="8237"/>
                </a:lnTo>
                <a:cubicBezTo>
                  <a:pt x="1299" y="8237"/>
                  <a:pt x="917" y="7811"/>
                  <a:pt x="917" y="7287"/>
                </a:cubicBezTo>
                <a:cubicBezTo>
                  <a:pt x="917" y="6666"/>
                  <a:pt x="1365" y="6175"/>
                  <a:pt x="1910" y="6175"/>
                </a:cubicBezTo>
                <a:lnTo>
                  <a:pt x="12676" y="6175"/>
                </a:lnTo>
                <a:cubicBezTo>
                  <a:pt x="13647" y="6175"/>
                  <a:pt x="14443" y="5335"/>
                  <a:pt x="14443" y="4298"/>
                </a:cubicBezTo>
                <a:cubicBezTo>
                  <a:pt x="14443" y="3491"/>
                  <a:pt x="13810" y="2826"/>
                  <a:pt x="13036" y="2826"/>
                </a:cubicBezTo>
                <a:lnTo>
                  <a:pt x="5772" y="2826"/>
                </a:lnTo>
                <a:cubicBezTo>
                  <a:pt x="5171" y="2826"/>
                  <a:pt x="4691" y="2291"/>
                  <a:pt x="4691" y="1637"/>
                </a:cubicBezTo>
                <a:cubicBezTo>
                  <a:pt x="4691" y="1234"/>
                  <a:pt x="4975" y="907"/>
                  <a:pt x="5335" y="907"/>
                </a:cubicBezTo>
                <a:lnTo>
                  <a:pt x="27445" y="907"/>
                </a:lnTo>
                <a:cubicBezTo>
                  <a:pt x="27794" y="907"/>
                  <a:pt x="28077" y="1234"/>
                  <a:pt x="28077" y="1637"/>
                </a:cubicBezTo>
                <a:cubicBezTo>
                  <a:pt x="28077" y="2291"/>
                  <a:pt x="27597" y="2826"/>
                  <a:pt x="27008" y="2826"/>
                </a:cubicBezTo>
                <a:lnTo>
                  <a:pt x="20573" y="2826"/>
                </a:lnTo>
                <a:cubicBezTo>
                  <a:pt x="19657" y="2826"/>
                  <a:pt x="18915" y="3612"/>
                  <a:pt x="18915" y="4572"/>
                </a:cubicBezTo>
                <a:cubicBezTo>
                  <a:pt x="18915" y="5280"/>
                  <a:pt x="19460" y="5859"/>
                  <a:pt x="20137" y="5859"/>
                </a:cubicBezTo>
                <a:lnTo>
                  <a:pt x="37186" y="5859"/>
                </a:lnTo>
                <a:cubicBezTo>
                  <a:pt x="37436" y="5859"/>
                  <a:pt x="37644" y="5651"/>
                  <a:pt x="37644" y="5400"/>
                </a:cubicBezTo>
                <a:cubicBezTo>
                  <a:pt x="37644" y="5149"/>
                  <a:pt x="37436" y="4942"/>
                  <a:pt x="37186" y="4942"/>
                </a:cubicBezTo>
                <a:lnTo>
                  <a:pt x="20137" y="4942"/>
                </a:lnTo>
                <a:cubicBezTo>
                  <a:pt x="19962" y="4942"/>
                  <a:pt x="19821" y="4778"/>
                  <a:pt x="19821" y="4572"/>
                </a:cubicBezTo>
                <a:cubicBezTo>
                  <a:pt x="19821" y="4113"/>
                  <a:pt x="20158" y="3743"/>
                  <a:pt x="20573" y="3743"/>
                </a:cubicBezTo>
                <a:lnTo>
                  <a:pt x="27008" y="3743"/>
                </a:lnTo>
                <a:cubicBezTo>
                  <a:pt x="28099" y="3743"/>
                  <a:pt x="28994" y="2793"/>
                  <a:pt x="28994" y="1637"/>
                </a:cubicBezTo>
                <a:cubicBezTo>
                  <a:pt x="28994" y="732"/>
                  <a:pt x="28296" y="1"/>
                  <a:pt x="27445"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3" name="Google Shape;243;p28"/>
          <p:cNvSpPr/>
          <p:nvPr/>
        </p:nvSpPr>
        <p:spPr>
          <a:xfrm>
            <a:off x="7747965" y="1756955"/>
            <a:ext cx="679875" cy="232650"/>
          </a:xfrm>
          <a:custGeom>
            <a:rect b="b" l="l" r="r" t="t"/>
            <a:pathLst>
              <a:path extrusionOk="0" h="9306" w="27195">
                <a:moveTo>
                  <a:pt x="5913" y="0"/>
                </a:moveTo>
                <a:cubicBezTo>
                  <a:pt x="4931" y="0"/>
                  <a:pt x="4135" y="753"/>
                  <a:pt x="4135" y="1670"/>
                </a:cubicBezTo>
                <a:lnTo>
                  <a:pt x="4135" y="1942"/>
                </a:lnTo>
                <a:cubicBezTo>
                  <a:pt x="4135" y="2913"/>
                  <a:pt x="4986" y="3709"/>
                  <a:pt x="6033" y="3709"/>
                </a:cubicBezTo>
                <a:lnTo>
                  <a:pt x="7833" y="3709"/>
                </a:lnTo>
                <a:cubicBezTo>
                  <a:pt x="8378" y="3709"/>
                  <a:pt x="8814" y="4102"/>
                  <a:pt x="8814" y="4571"/>
                </a:cubicBezTo>
                <a:cubicBezTo>
                  <a:pt x="8814" y="5149"/>
                  <a:pt x="8291" y="5618"/>
                  <a:pt x="7636" y="5618"/>
                </a:cubicBezTo>
                <a:lnTo>
                  <a:pt x="1976" y="5618"/>
                </a:lnTo>
                <a:cubicBezTo>
                  <a:pt x="885" y="5618"/>
                  <a:pt x="1" y="6447"/>
                  <a:pt x="1" y="7461"/>
                </a:cubicBezTo>
                <a:cubicBezTo>
                  <a:pt x="1" y="8476"/>
                  <a:pt x="885" y="9305"/>
                  <a:pt x="1976" y="9305"/>
                </a:cubicBezTo>
                <a:lnTo>
                  <a:pt x="24816" y="9305"/>
                </a:lnTo>
                <a:cubicBezTo>
                  <a:pt x="26125" y="9305"/>
                  <a:pt x="27194" y="8312"/>
                  <a:pt x="27194" y="7102"/>
                </a:cubicBezTo>
                <a:cubicBezTo>
                  <a:pt x="27194" y="5902"/>
                  <a:pt x="26158" y="4942"/>
                  <a:pt x="24882" y="4942"/>
                </a:cubicBezTo>
                <a:lnTo>
                  <a:pt x="19177" y="4942"/>
                </a:lnTo>
                <a:cubicBezTo>
                  <a:pt x="18926" y="4942"/>
                  <a:pt x="18718" y="5149"/>
                  <a:pt x="18718" y="5400"/>
                </a:cubicBezTo>
                <a:cubicBezTo>
                  <a:pt x="18718" y="5651"/>
                  <a:pt x="18926" y="5847"/>
                  <a:pt x="19177" y="5847"/>
                </a:cubicBezTo>
                <a:lnTo>
                  <a:pt x="24882" y="5847"/>
                </a:lnTo>
                <a:cubicBezTo>
                  <a:pt x="25645" y="5847"/>
                  <a:pt x="26278" y="6414"/>
                  <a:pt x="26278" y="7102"/>
                </a:cubicBezTo>
                <a:cubicBezTo>
                  <a:pt x="26278" y="7810"/>
                  <a:pt x="25624" y="8399"/>
                  <a:pt x="24816" y="8399"/>
                </a:cubicBezTo>
                <a:lnTo>
                  <a:pt x="1976" y="8399"/>
                </a:lnTo>
                <a:cubicBezTo>
                  <a:pt x="1387" y="8399"/>
                  <a:pt x="907" y="7974"/>
                  <a:pt x="907" y="7461"/>
                </a:cubicBezTo>
                <a:cubicBezTo>
                  <a:pt x="907" y="6949"/>
                  <a:pt x="1387" y="6535"/>
                  <a:pt x="1976" y="6535"/>
                </a:cubicBezTo>
                <a:lnTo>
                  <a:pt x="7636" y="6535"/>
                </a:lnTo>
                <a:cubicBezTo>
                  <a:pt x="8792" y="6535"/>
                  <a:pt x="9731" y="5651"/>
                  <a:pt x="9731" y="4571"/>
                </a:cubicBezTo>
                <a:cubicBezTo>
                  <a:pt x="9731" y="3600"/>
                  <a:pt x="8880" y="2804"/>
                  <a:pt x="7833" y="2804"/>
                </a:cubicBezTo>
                <a:lnTo>
                  <a:pt x="6033" y="2804"/>
                </a:lnTo>
                <a:cubicBezTo>
                  <a:pt x="5488" y="2804"/>
                  <a:pt x="5052" y="2411"/>
                  <a:pt x="5052" y="1942"/>
                </a:cubicBezTo>
                <a:lnTo>
                  <a:pt x="5052" y="1670"/>
                </a:lnTo>
                <a:cubicBezTo>
                  <a:pt x="5052" y="1255"/>
                  <a:pt x="5433" y="917"/>
                  <a:pt x="5913" y="917"/>
                </a:cubicBezTo>
                <a:lnTo>
                  <a:pt x="19537" y="917"/>
                </a:lnTo>
                <a:cubicBezTo>
                  <a:pt x="19787" y="917"/>
                  <a:pt x="19995" y="710"/>
                  <a:pt x="19995" y="459"/>
                </a:cubicBezTo>
                <a:cubicBezTo>
                  <a:pt x="19995" y="208"/>
                  <a:pt x="19787" y="0"/>
                  <a:pt x="19537"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4" name="Google Shape;244;p28"/>
          <p:cNvSpPr/>
          <p:nvPr/>
        </p:nvSpPr>
        <p:spPr>
          <a:xfrm>
            <a:off x="6682928" y="2580568"/>
            <a:ext cx="851375" cy="283900"/>
          </a:xfrm>
          <a:custGeom>
            <a:rect b="b" l="l" r="r" t="t"/>
            <a:pathLst>
              <a:path extrusionOk="0" h="11356" w="34055">
                <a:moveTo>
                  <a:pt x="2880" y="0"/>
                </a:moveTo>
                <a:cubicBezTo>
                  <a:pt x="1288" y="0"/>
                  <a:pt x="1" y="1178"/>
                  <a:pt x="1" y="2640"/>
                </a:cubicBezTo>
                <a:cubicBezTo>
                  <a:pt x="1" y="4058"/>
                  <a:pt x="1256" y="5214"/>
                  <a:pt x="2805" y="5214"/>
                </a:cubicBezTo>
                <a:lnTo>
                  <a:pt x="9992" y="5214"/>
                </a:lnTo>
                <a:cubicBezTo>
                  <a:pt x="10244" y="5214"/>
                  <a:pt x="10450" y="5008"/>
                  <a:pt x="10450" y="4756"/>
                </a:cubicBezTo>
                <a:cubicBezTo>
                  <a:pt x="10450" y="4506"/>
                  <a:pt x="10244" y="4298"/>
                  <a:pt x="9992" y="4298"/>
                </a:cubicBezTo>
                <a:lnTo>
                  <a:pt x="2805" y="4298"/>
                </a:lnTo>
                <a:cubicBezTo>
                  <a:pt x="1757" y="4298"/>
                  <a:pt x="917" y="3556"/>
                  <a:pt x="917" y="2640"/>
                </a:cubicBezTo>
                <a:cubicBezTo>
                  <a:pt x="917" y="1692"/>
                  <a:pt x="1790" y="906"/>
                  <a:pt x="2880" y="906"/>
                </a:cubicBezTo>
                <a:lnTo>
                  <a:pt x="31677" y="906"/>
                </a:lnTo>
                <a:cubicBezTo>
                  <a:pt x="32484" y="906"/>
                  <a:pt x="33138" y="1484"/>
                  <a:pt x="33138" y="2182"/>
                </a:cubicBezTo>
                <a:cubicBezTo>
                  <a:pt x="33138" y="2891"/>
                  <a:pt x="32484" y="3459"/>
                  <a:pt x="31677" y="3459"/>
                </a:cubicBezTo>
                <a:lnTo>
                  <a:pt x="24543" y="3459"/>
                </a:lnTo>
                <a:cubicBezTo>
                  <a:pt x="23147" y="3459"/>
                  <a:pt x="22024" y="4494"/>
                  <a:pt x="22024" y="5782"/>
                </a:cubicBezTo>
                <a:cubicBezTo>
                  <a:pt x="22024" y="6938"/>
                  <a:pt x="23038" y="7876"/>
                  <a:pt x="24293" y="7876"/>
                </a:cubicBezTo>
                <a:lnTo>
                  <a:pt x="26562" y="7876"/>
                </a:lnTo>
                <a:cubicBezTo>
                  <a:pt x="27314" y="7876"/>
                  <a:pt x="27925" y="8411"/>
                  <a:pt x="27925" y="9054"/>
                </a:cubicBezTo>
                <a:lnTo>
                  <a:pt x="27925" y="9403"/>
                </a:lnTo>
                <a:cubicBezTo>
                  <a:pt x="27925" y="9981"/>
                  <a:pt x="27379" y="10450"/>
                  <a:pt x="26714" y="10450"/>
                </a:cubicBezTo>
                <a:lnTo>
                  <a:pt x="9534" y="10450"/>
                </a:lnTo>
                <a:cubicBezTo>
                  <a:pt x="9284" y="10450"/>
                  <a:pt x="9076" y="10646"/>
                  <a:pt x="9076" y="10898"/>
                </a:cubicBezTo>
                <a:cubicBezTo>
                  <a:pt x="9076" y="11148"/>
                  <a:pt x="9284" y="11356"/>
                  <a:pt x="9534" y="11356"/>
                </a:cubicBezTo>
                <a:lnTo>
                  <a:pt x="26714" y="11356"/>
                </a:lnTo>
                <a:cubicBezTo>
                  <a:pt x="27881" y="11356"/>
                  <a:pt x="28830" y="10483"/>
                  <a:pt x="28830" y="9403"/>
                </a:cubicBezTo>
                <a:lnTo>
                  <a:pt x="28830" y="9054"/>
                </a:lnTo>
                <a:cubicBezTo>
                  <a:pt x="28830" y="7898"/>
                  <a:pt x="27815" y="6960"/>
                  <a:pt x="26562" y="6960"/>
                </a:cubicBezTo>
                <a:lnTo>
                  <a:pt x="24293" y="6960"/>
                </a:lnTo>
                <a:cubicBezTo>
                  <a:pt x="23540" y="6960"/>
                  <a:pt x="22929" y="6436"/>
                  <a:pt x="22929" y="5782"/>
                </a:cubicBezTo>
                <a:cubicBezTo>
                  <a:pt x="22929" y="5008"/>
                  <a:pt x="23660" y="4375"/>
                  <a:pt x="24543" y="4375"/>
                </a:cubicBezTo>
                <a:lnTo>
                  <a:pt x="31677" y="4375"/>
                </a:lnTo>
                <a:cubicBezTo>
                  <a:pt x="32986" y="4375"/>
                  <a:pt x="34055" y="3393"/>
                  <a:pt x="34055" y="2182"/>
                </a:cubicBezTo>
                <a:cubicBezTo>
                  <a:pt x="34055" y="982"/>
                  <a:pt x="32986" y="0"/>
                  <a:pt x="31677"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5" name="Google Shape;245;p28"/>
          <p:cNvSpPr/>
          <p:nvPr/>
        </p:nvSpPr>
        <p:spPr>
          <a:xfrm>
            <a:off x="8292661" y="1452505"/>
            <a:ext cx="62100" cy="62400"/>
          </a:xfrm>
          <a:prstGeom prst="ellips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6" name="Google Shape;246;p28"/>
          <p:cNvSpPr/>
          <p:nvPr/>
        </p:nvSpPr>
        <p:spPr>
          <a:xfrm>
            <a:off x="7287251" y="2267351"/>
            <a:ext cx="75000" cy="75300"/>
          </a:xfrm>
          <a:prstGeom prst="ellipse">
            <a:avLst/>
          </a:prstGeom>
          <a:noFill/>
          <a:ln cap="flat" cmpd="sng" w="28575">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7" name="Google Shape;247;p28"/>
          <p:cNvSpPr/>
          <p:nvPr/>
        </p:nvSpPr>
        <p:spPr>
          <a:xfrm>
            <a:off x="7491703" y="2400443"/>
            <a:ext cx="42600" cy="42900"/>
          </a:xfrm>
          <a:prstGeom prst="ellips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8" name="Google Shape;248;p28"/>
          <p:cNvSpPr txBox="1"/>
          <p:nvPr/>
        </p:nvSpPr>
        <p:spPr>
          <a:xfrm flipH="1">
            <a:off x="659112" y="4748138"/>
            <a:ext cx="2678400" cy="289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sz="1100">
              <a:solidFill>
                <a:schemeClr val="dk1"/>
              </a:solidFill>
              <a:latin typeface="Nunito"/>
              <a:ea typeface="Nunito"/>
              <a:cs typeface="Nunito"/>
              <a:sym typeface="Nunito"/>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2" name="Shape 252"/>
        <p:cNvGrpSpPr/>
        <p:nvPr/>
      </p:nvGrpSpPr>
      <p:grpSpPr>
        <a:xfrm>
          <a:off x="0" y="0"/>
          <a:ext cx="0" cy="0"/>
          <a:chOff x="0" y="0"/>
          <a:chExt cx="0" cy="0"/>
        </a:xfrm>
      </p:grpSpPr>
      <p:sp>
        <p:nvSpPr>
          <p:cNvPr id="253" name="Google Shape;253;p29"/>
          <p:cNvSpPr txBox="1"/>
          <p:nvPr>
            <p:ph type="title"/>
          </p:nvPr>
        </p:nvSpPr>
        <p:spPr>
          <a:xfrm>
            <a:off x="720000" y="539400"/>
            <a:ext cx="7704000" cy="4782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In today’s presentation…</a:t>
            </a:r>
            <a:endParaRPr/>
          </a:p>
        </p:txBody>
      </p:sp>
      <p:sp>
        <p:nvSpPr>
          <p:cNvPr id="254" name="Google Shape;254;p29"/>
          <p:cNvSpPr/>
          <p:nvPr/>
        </p:nvSpPr>
        <p:spPr>
          <a:xfrm>
            <a:off x="8246290" y="802680"/>
            <a:ext cx="679875" cy="232650"/>
          </a:xfrm>
          <a:custGeom>
            <a:rect b="b" l="l" r="r" t="t"/>
            <a:pathLst>
              <a:path extrusionOk="0" h="9306" w="27195">
                <a:moveTo>
                  <a:pt x="5913" y="0"/>
                </a:moveTo>
                <a:cubicBezTo>
                  <a:pt x="4931" y="0"/>
                  <a:pt x="4135" y="753"/>
                  <a:pt x="4135" y="1670"/>
                </a:cubicBezTo>
                <a:lnTo>
                  <a:pt x="4135" y="1942"/>
                </a:lnTo>
                <a:cubicBezTo>
                  <a:pt x="4135" y="2913"/>
                  <a:pt x="4986" y="3709"/>
                  <a:pt x="6033" y="3709"/>
                </a:cubicBezTo>
                <a:lnTo>
                  <a:pt x="7833" y="3709"/>
                </a:lnTo>
                <a:cubicBezTo>
                  <a:pt x="8378" y="3709"/>
                  <a:pt x="8814" y="4102"/>
                  <a:pt x="8814" y="4571"/>
                </a:cubicBezTo>
                <a:cubicBezTo>
                  <a:pt x="8814" y="5149"/>
                  <a:pt x="8291" y="5618"/>
                  <a:pt x="7636" y="5618"/>
                </a:cubicBezTo>
                <a:lnTo>
                  <a:pt x="1976" y="5618"/>
                </a:lnTo>
                <a:cubicBezTo>
                  <a:pt x="885" y="5618"/>
                  <a:pt x="1" y="6447"/>
                  <a:pt x="1" y="7461"/>
                </a:cubicBezTo>
                <a:cubicBezTo>
                  <a:pt x="1" y="8476"/>
                  <a:pt x="885" y="9305"/>
                  <a:pt x="1976" y="9305"/>
                </a:cubicBezTo>
                <a:lnTo>
                  <a:pt x="24816" y="9305"/>
                </a:lnTo>
                <a:cubicBezTo>
                  <a:pt x="26125" y="9305"/>
                  <a:pt x="27194" y="8312"/>
                  <a:pt x="27194" y="7102"/>
                </a:cubicBezTo>
                <a:cubicBezTo>
                  <a:pt x="27194" y="5902"/>
                  <a:pt x="26158" y="4942"/>
                  <a:pt x="24882" y="4942"/>
                </a:cubicBezTo>
                <a:lnTo>
                  <a:pt x="19177" y="4942"/>
                </a:lnTo>
                <a:cubicBezTo>
                  <a:pt x="18926" y="4942"/>
                  <a:pt x="18718" y="5149"/>
                  <a:pt x="18718" y="5400"/>
                </a:cubicBezTo>
                <a:cubicBezTo>
                  <a:pt x="18718" y="5651"/>
                  <a:pt x="18926" y="5847"/>
                  <a:pt x="19177" y="5847"/>
                </a:cubicBezTo>
                <a:lnTo>
                  <a:pt x="24882" y="5847"/>
                </a:lnTo>
                <a:cubicBezTo>
                  <a:pt x="25645" y="5847"/>
                  <a:pt x="26278" y="6414"/>
                  <a:pt x="26278" y="7102"/>
                </a:cubicBezTo>
                <a:cubicBezTo>
                  <a:pt x="26278" y="7810"/>
                  <a:pt x="25624" y="8399"/>
                  <a:pt x="24816" y="8399"/>
                </a:cubicBezTo>
                <a:lnTo>
                  <a:pt x="1976" y="8399"/>
                </a:lnTo>
                <a:cubicBezTo>
                  <a:pt x="1387" y="8399"/>
                  <a:pt x="907" y="7974"/>
                  <a:pt x="907" y="7461"/>
                </a:cubicBezTo>
                <a:cubicBezTo>
                  <a:pt x="907" y="6949"/>
                  <a:pt x="1387" y="6535"/>
                  <a:pt x="1976" y="6535"/>
                </a:cubicBezTo>
                <a:lnTo>
                  <a:pt x="7636" y="6535"/>
                </a:lnTo>
                <a:cubicBezTo>
                  <a:pt x="8792" y="6535"/>
                  <a:pt x="9731" y="5651"/>
                  <a:pt x="9731" y="4571"/>
                </a:cubicBezTo>
                <a:cubicBezTo>
                  <a:pt x="9731" y="3600"/>
                  <a:pt x="8880" y="2804"/>
                  <a:pt x="7833" y="2804"/>
                </a:cubicBezTo>
                <a:lnTo>
                  <a:pt x="6033" y="2804"/>
                </a:lnTo>
                <a:cubicBezTo>
                  <a:pt x="5488" y="2804"/>
                  <a:pt x="5052" y="2411"/>
                  <a:pt x="5052" y="1942"/>
                </a:cubicBezTo>
                <a:lnTo>
                  <a:pt x="5052" y="1670"/>
                </a:lnTo>
                <a:cubicBezTo>
                  <a:pt x="5052" y="1255"/>
                  <a:pt x="5433" y="917"/>
                  <a:pt x="5913" y="917"/>
                </a:cubicBezTo>
                <a:lnTo>
                  <a:pt x="19537" y="917"/>
                </a:lnTo>
                <a:cubicBezTo>
                  <a:pt x="19787" y="917"/>
                  <a:pt x="19995" y="710"/>
                  <a:pt x="19995" y="459"/>
                </a:cubicBezTo>
                <a:cubicBezTo>
                  <a:pt x="19995" y="208"/>
                  <a:pt x="19787" y="0"/>
                  <a:pt x="19537"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5" name="Google Shape;255;p29"/>
          <p:cNvSpPr/>
          <p:nvPr/>
        </p:nvSpPr>
        <p:spPr>
          <a:xfrm>
            <a:off x="197753" y="3611718"/>
            <a:ext cx="851375" cy="283900"/>
          </a:xfrm>
          <a:custGeom>
            <a:rect b="b" l="l" r="r" t="t"/>
            <a:pathLst>
              <a:path extrusionOk="0" h="11356" w="34055">
                <a:moveTo>
                  <a:pt x="2880" y="0"/>
                </a:moveTo>
                <a:cubicBezTo>
                  <a:pt x="1288" y="0"/>
                  <a:pt x="1" y="1178"/>
                  <a:pt x="1" y="2640"/>
                </a:cubicBezTo>
                <a:cubicBezTo>
                  <a:pt x="1" y="4058"/>
                  <a:pt x="1256" y="5214"/>
                  <a:pt x="2805" y="5214"/>
                </a:cubicBezTo>
                <a:lnTo>
                  <a:pt x="9992" y="5214"/>
                </a:lnTo>
                <a:cubicBezTo>
                  <a:pt x="10244" y="5214"/>
                  <a:pt x="10450" y="5008"/>
                  <a:pt x="10450" y="4756"/>
                </a:cubicBezTo>
                <a:cubicBezTo>
                  <a:pt x="10450" y="4506"/>
                  <a:pt x="10244" y="4298"/>
                  <a:pt x="9992" y="4298"/>
                </a:cubicBezTo>
                <a:lnTo>
                  <a:pt x="2805" y="4298"/>
                </a:lnTo>
                <a:cubicBezTo>
                  <a:pt x="1757" y="4298"/>
                  <a:pt x="917" y="3556"/>
                  <a:pt x="917" y="2640"/>
                </a:cubicBezTo>
                <a:cubicBezTo>
                  <a:pt x="917" y="1692"/>
                  <a:pt x="1790" y="906"/>
                  <a:pt x="2880" y="906"/>
                </a:cubicBezTo>
                <a:lnTo>
                  <a:pt x="31677" y="906"/>
                </a:lnTo>
                <a:cubicBezTo>
                  <a:pt x="32484" y="906"/>
                  <a:pt x="33138" y="1484"/>
                  <a:pt x="33138" y="2182"/>
                </a:cubicBezTo>
                <a:cubicBezTo>
                  <a:pt x="33138" y="2891"/>
                  <a:pt x="32484" y="3459"/>
                  <a:pt x="31677" y="3459"/>
                </a:cubicBezTo>
                <a:lnTo>
                  <a:pt x="24543" y="3459"/>
                </a:lnTo>
                <a:cubicBezTo>
                  <a:pt x="23147" y="3459"/>
                  <a:pt x="22024" y="4494"/>
                  <a:pt x="22024" y="5782"/>
                </a:cubicBezTo>
                <a:cubicBezTo>
                  <a:pt x="22024" y="6938"/>
                  <a:pt x="23038" y="7876"/>
                  <a:pt x="24293" y="7876"/>
                </a:cubicBezTo>
                <a:lnTo>
                  <a:pt x="26562" y="7876"/>
                </a:lnTo>
                <a:cubicBezTo>
                  <a:pt x="27314" y="7876"/>
                  <a:pt x="27925" y="8411"/>
                  <a:pt x="27925" y="9054"/>
                </a:cubicBezTo>
                <a:lnTo>
                  <a:pt x="27925" y="9403"/>
                </a:lnTo>
                <a:cubicBezTo>
                  <a:pt x="27925" y="9981"/>
                  <a:pt x="27379" y="10450"/>
                  <a:pt x="26714" y="10450"/>
                </a:cubicBezTo>
                <a:lnTo>
                  <a:pt x="9534" y="10450"/>
                </a:lnTo>
                <a:cubicBezTo>
                  <a:pt x="9284" y="10450"/>
                  <a:pt x="9076" y="10646"/>
                  <a:pt x="9076" y="10898"/>
                </a:cubicBezTo>
                <a:cubicBezTo>
                  <a:pt x="9076" y="11148"/>
                  <a:pt x="9284" y="11356"/>
                  <a:pt x="9534" y="11356"/>
                </a:cubicBezTo>
                <a:lnTo>
                  <a:pt x="26714" y="11356"/>
                </a:lnTo>
                <a:cubicBezTo>
                  <a:pt x="27881" y="11356"/>
                  <a:pt x="28830" y="10483"/>
                  <a:pt x="28830" y="9403"/>
                </a:cubicBezTo>
                <a:lnTo>
                  <a:pt x="28830" y="9054"/>
                </a:lnTo>
                <a:cubicBezTo>
                  <a:pt x="28830" y="7898"/>
                  <a:pt x="27815" y="6960"/>
                  <a:pt x="26562" y="6960"/>
                </a:cubicBezTo>
                <a:lnTo>
                  <a:pt x="24293" y="6960"/>
                </a:lnTo>
                <a:cubicBezTo>
                  <a:pt x="23540" y="6960"/>
                  <a:pt x="22929" y="6436"/>
                  <a:pt x="22929" y="5782"/>
                </a:cubicBezTo>
                <a:cubicBezTo>
                  <a:pt x="22929" y="5008"/>
                  <a:pt x="23660" y="4375"/>
                  <a:pt x="24543" y="4375"/>
                </a:cubicBezTo>
                <a:lnTo>
                  <a:pt x="31677" y="4375"/>
                </a:lnTo>
                <a:cubicBezTo>
                  <a:pt x="32986" y="4375"/>
                  <a:pt x="34055" y="3393"/>
                  <a:pt x="34055" y="2182"/>
                </a:cubicBezTo>
                <a:cubicBezTo>
                  <a:pt x="34055" y="982"/>
                  <a:pt x="32986" y="0"/>
                  <a:pt x="31677"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6" name="Google Shape;256;p29"/>
          <p:cNvSpPr/>
          <p:nvPr/>
        </p:nvSpPr>
        <p:spPr>
          <a:xfrm>
            <a:off x="327476" y="3415401"/>
            <a:ext cx="75000" cy="75300"/>
          </a:xfrm>
          <a:prstGeom prst="ellips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7" name="Google Shape;257;p29"/>
          <p:cNvSpPr/>
          <p:nvPr/>
        </p:nvSpPr>
        <p:spPr>
          <a:xfrm>
            <a:off x="8687178" y="1129793"/>
            <a:ext cx="42600" cy="42900"/>
          </a:xfrm>
          <a:prstGeom prst="ellips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8" name="Google Shape;258;p29"/>
          <p:cNvSpPr/>
          <p:nvPr/>
        </p:nvSpPr>
        <p:spPr>
          <a:xfrm>
            <a:off x="8806576" y="1243707"/>
            <a:ext cx="83700" cy="84600"/>
          </a:xfrm>
          <a:prstGeom prst="ellipse">
            <a:avLst/>
          </a:prstGeom>
          <a:noFill/>
          <a:ln cap="flat" cmpd="sng" w="28575">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9" name="Google Shape;259;p29"/>
          <p:cNvSpPr/>
          <p:nvPr/>
        </p:nvSpPr>
        <p:spPr>
          <a:xfrm>
            <a:off x="982656" y="3329751"/>
            <a:ext cx="50400" cy="51000"/>
          </a:xfrm>
          <a:prstGeom prst="ellips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0" name="Google Shape;260;p29"/>
          <p:cNvSpPr txBox="1"/>
          <p:nvPr/>
        </p:nvSpPr>
        <p:spPr>
          <a:xfrm>
            <a:off x="1656450" y="1328300"/>
            <a:ext cx="5831100" cy="1416000"/>
          </a:xfrm>
          <a:prstGeom prst="rect">
            <a:avLst/>
          </a:prstGeom>
          <a:noFill/>
          <a:ln>
            <a:noFill/>
          </a:ln>
        </p:spPr>
        <p:txBody>
          <a:bodyPr anchorCtr="0" anchor="t" bIns="91425" lIns="91425" spcFirstLastPara="1" rIns="91425" wrap="square" tIns="91425">
            <a:spAutoFit/>
          </a:bodyPr>
          <a:lstStyle/>
          <a:p>
            <a:pPr indent="0" lvl="0" marL="0" rtl="0" algn="just">
              <a:spcBef>
                <a:spcPts val="0"/>
              </a:spcBef>
              <a:spcAft>
                <a:spcPts val="0"/>
              </a:spcAft>
              <a:buNone/>
            </a:pPr>
            <a:r>
              <a:rPr lang="en" sz="2000">
                <a:latin typeface="Calibri"/>
                <a:ea typeface="Calibri"/>
                <a:cs typeface="Calibri"/>
                <a:sym typeface="Calibri"/>
              </a:rPr>
              <a:t>I would like to bring your attention to a specific decade that I believe caused a huge significant impact upon Young People and how we see the service of Youth Work </a:t>
            </a:r>
            <a:r>
              <a:rPr lang="en" sz="2000">
                <a:latin typeface="Calibri"/>
                <a:ea typeface="Calibri"/>
                <a:cs typeface="Calibri"/>
                <a:sym typeface="Calibri"/>
              </a:rPr>
              <a:t>being carried out today. </a:t>
            </a:r>
            <a:endParaRPr sz="2000">
              <a:latin typeface="Calibri"/>
              <a:ea typeface="Calibri"/>
              <a:cs typeface="Calibri"/>
              <a:sym typeface="Calibri"/>
            </a:endParaRPr>
          </a:p>
        </p:txBody>
      </p:sp>
      <p:sp>
        <p:nvSpPr>
          <p:cNvPr id="261" name="Google Shape;261;p29"/>
          <p:cNvSpPr txBox="1"/>
          <p:nvPr/>
        </p:nvSpPr>
        <p:spPr>
          <a:xfrm>
            <a:off x="3841350" y="3384225"/>
            <a:ext cx="1461300" cy="7389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3600">
                <a:latin typeface="Calibri"/>
                <a:ea typeface="Calibri"/>
                <a:cs typeface="Calibri"/>
                <a:sym typeface="Calibri"/>
              </a:rPr>
              <a:t>1940’s </a:t>
            </a:r>
            <a:endParaRPr sz="3600">
              <a:latin typeface="Calibri"/>
              <a:ea typeface="Calibri"/>
              <a:cs typeface="Calibri"/>
              <a:sym typeface="Calibri"/>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61"/>
                                        </p:tgtEl>
                                        <p:attrNameLst>
                                          <p:attrName>style.visibility</p:attrName>
                                        </p:attrNameLst>
                                      </p:cBhvr>
                                      <p:to>
                                        <p:strVal val="visible"/>
                                      </p:to>
                                    </p:set>
                                    <p:animEffect filter="fade" transition="in">
                                      <p:cBhvr>
                                        <p:cTn dur="1000"/>
                                        <p:tgtEl>
                                          <p:spTgt spid="261"/>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5" name="Shape 265"/>
        <p:cNvGrpSpPr/>
        <p:nvPr/>
      </p:nvGrpSpPr>
      <p:grpSpPr>
        <a:xfrm>
          <a:off x="0" y="0"/>
          <a:ext cx="0" cy="0"/>
          <a:chOff x="0" y="0"/>
          <a:chExt cx="0" cy="0"/>
        </a:xfrm>
      </p:grpSpPr>
      <p:sp>
        <p:nvSpPr>
          <p:cNvPr id="266" name="Google Shape;266;p30"/>
          <p:cNvSpPr txBox="1"/>
          <p:nvPr>
            <p:ph idx="15" type="title"/>
          </p:nvPr>
        </p:nvSpPr>
        <p:spPr>
          <a:xfrm>
            <a:off x="720000" y="539400"/>
            <a:ext cx="7704000" cy="4782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Let’s paint a picture</a:t>
            </a:r>
            <a:endParaRPr/>
          </a:p>
        </p:txBody>
      </p:sp>
      <p:sp>
        <p:nvSpPr>
          <p:cNvPr id="267" name="Google Shape;267;p30"/>
          <p:cNvSpPr/>
          <p:nvPr/>
        </p:nvSpPr>
        <p:spPr>
          <a:xfrm flipH="1">
            <a:off x="121553" y="1183680"/>
            <a:ext cx="679875" cy="232650"/>
          </a:xfrm>
          <a:custGeom>
            <a:rect b="b" l="l" r="r" t="t"/>
            <a:pathLst>
              <a:path extrusionOk="0" h="9306" w="27195">
                <a:moveTo>
                  <a:pt x="5913" y="0"/>
                </a:moveTo>
                <a:cubicBezTo>
                  <a:pt x="4931" y="0"/>
                  <a:pt x="4135" y="753"/>
                  <a:pt x="4135" y="1670"/>
                </a:cubicBezTo>
                <a:lnTo>
                  <a:pt x="4135" y="1942"/>
                </a:lnTo>
                <a:cubicBezTo>
                  <a:pt x="4135" y="2913"/>
                  <a:pt x="4986" y="3709"/>
                  <a:pt x="6033" y="3709"/>
                </a:cubicBezTo>
                <a:lnTo>
                  <a:pt x="7833" y="3709"/>
                </a:lnTo>
                <a:cubicBezTo>
                  <a:pt x="8378" y="3709"/>
                  <a:pt x="8814" y="4102"/>
                  <a:pt x="8814" y="4571"/>
                </a:cubicBezTo>
                <a:cubicBezTo>
                  <a:pt x="8814" y="5149"/>
                  <a:pt x="8291" y="5618"/>
                  <a:pt x="7636" y="5618"/>
                </a:cubicBezTo>
                <a:lnTo>
                  <a:pt x="1976" y="5618"/>
                </a:lnTo>
                <a:cubicBezTo>
                  <a:pt x="885" y="5618"/>
                  <a:pt x="1" y="6447"/>
                  <a:pt x="1" y="7461"/>
                </a:cubicBezTo>
                <a:cubicBezTo>
                  <a:pt x="1" y="8476"/>
                  <a:pt x="885" y="9305"/>
                  <a:pt x="1976" y="9305"/>
                </a:cubicBezTo>
                <a:lnTo>
                  <a:pt x="24816" y="9305"/>
                </a:lnTo>
                <a:cubicBezTo>
                  <a:pt x="26125" y="9305"/>
                  <a:pt x="27194" y="8312"/>
                  <a:pt x="27194" y="7102"/>
                </a:cubicBezTo>
                <a:cubicBezTo>
                  <a:pt x="27194" y="5902"/>
                  <a:pt x="26158" y="4942"/>
                  <a:pt x="24882" y="4942"/>
                </a:cubicBezTo>
                <a:lnTo>
                  <a:pt x="19177" y="4942"/>
                </a:lnTo>
                <a:cubicBezTo>
                  <a:pt x="18926" y="4942"/>
                  <a:pt x="18718" y="5149"/>
                  <a:pt x="18718" y="5400"/>
                </a:cubicBezTo>
                <a:cubicBezTo>
                  <a:pt x="18718" y="5651"/>
                  <a:pt x="18926" y="5847"/>
                  <a:pt x="19177" y="5847"/>
                </a:cubicBezTo>
                <a:lnTo>
                  <a:pt x="24882" y="5847"/>
                </a:lnTo>
                <a:cubicBezTo>
                  <a:pt x="25645" y="5847"/>
                  <a:pt x="26278" y="6414"/>
                  <a:pt x="26278" y="7102"/>
                </a:cubicBezTo>
                <a:cubicBezTo>
                  <a:pt x="26278" y="7810"/>
                  <a:pt x="25624" y="8399"/>
                  <a:pt x="24816" y="8399"/>
                </a:cubicBezTo>
                <a:lnTo>
                  <a:pt x="1976" y="8399"/>
                </a:lnTo>
                <a:cubicBezTo>
                  <a:pt x="1387" y="8399"/>
                  <a:pt x="907" y="7974"/>
                  <a:pt x="907" y="7461"/>
                </a:cubicBezTo>
                <a:cubicBezTo>
                  <a:pt x="907" y="6949"/>
                  <a:pt x="1387" y="6535"/>
                  <a:pt x="1976" y="6535"/>
                </a:cubicBezTo>
                <a:lnTo>
                  <a:pt x="7636" y="6535"/>
                </a:lnTo>
                <a:cubicBezTo>
                  <a:pt x="8792" y="6535"/>
                  <a:pt x="9731" y="5651"/>
                  <a:pt x="9731" y="4571"/>
                </a:cubicBezTo>
                <a:cubicBezTo>
                  <a:pt x="9731" y="3600"/>
                  <a:pt x="8880" y="2804"/>
                  <a:pt x="7833" y="2804"/>
                </a:cubicBezTo>
                <a:lnTo>
                  <a:pt x="6033" y="2804"/>
                </a:lnTo>
                <a:cubicBezTo>
                  <a:pt x="5488" y="2804"/>
                  <a:pt x="5052" y="2411"/>
                  <a:pt x="5052" y="1942"/>
                </a:cubicBezTo>
                <a:lnTo>
                  <a:pt x="5052" y="1670"/>
                </a:lnTo>
                <a:cubicBezTo>
                  <a:pt x="5052" y="1255"/>
                  <a:pt x="5433" y="917"/>
                  <a:pt x="5913" y="917"/>
                </a:cubicBezTo>
                <a:lnTo>
                  <a:pt x="19537" y="917"/>
                </a:lnTo>
                <a:cubicBezTo>
                  <a:pt x="19787" y="917"/>
                  <a:pt x="19995" y="710"/>
                  <a:pt x="19995" y="459"/>
                </a:cubicBezTo>
                <a:cubicBezTo>
                  <a:pt x="19995" y="208"/>
                  <a:pt x="19787" y="0"/>
                  <a:pt x="19537"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8" name="Google Shape;268;p30"/>
          <p:cNvSpPr/>
          <p:nvPr/>
        </p:nvSpPr>
        <p:spPr>
          <a:xfrm rot="10800000">
            <a:off x="8179565" y="2802093"/>
            <a:ext cx="851375" cy="283900"/>
          </a:xfrm>
          <a:custGeom>
            <a:rect b="b" l="l" r="r" t="t"/>
            <a:pathLst>
              <a:path extrusionOk="0" h="11356" w="34055">
                <a:moveTo>
                  <a:pt x="2880" y="0"/>
                </a:moveTo>
                <a:cubicBezTo>
                  <a:pt x="1288" y="0"/>
                  <a:pt x="1" y="1178"/>
                  <a:pt x="1" y="2640"/>
                </a:cubicBezTo>
                <a:cubicBezTo>
                  <a:pt x="1" y="4058"/>
                  <a:pt x="1256" y="5214"/>
                  <a:pt x="2805" y="5214"/>
                </a:cubicBezTo>
                <a:lnTo>
                  <a:pt x="9992" y="5214"/>
                </a:lnTo>
                <a:cubicBezTo>
                  <a:pt x="10244" y="5214"/>
                  <a:pt x="10450" y="5008"/>
                  <a:pt x="10450" y="4756"/>
                </a:cubicBezTo>
                <a:cubicBezTo>
                  <a:pt x="10450" y="4506"/>
                  <a:pt x="10244" y="4298"/>
                  <a:pt x="9992" y="4298"/>
                </a:cubicBezTo>
                <a:lnTo>
                  <a:pt x="2805" y="4298"/>
                </a:lnTo>
                <a:cubicBezTo>
                  <a:pt x="1757" y="4298"/>
                  <a:pt x="917" y="3556"/>
                  <a:pt x="917" y="2640"/>
                </a:cubicBezTo>
                <a:cubicBezTo>
                  <a:pt x="917" y="1692"/>
                  <a:pt x="1790" y="906"/>
                  <a:pt x="2880" y="906"/>
                </a:cubicBezTo>
                <a:lnTo>
                  <a:pt x="31677" y="906"/>
                </a:lnTo>
                <a:cubicBezTo>
                  <a:pt x="32484" y="906"/>
                  <a:pt x="33138" y="1484"/>
                  <a:pt x="33138" y="2182"/>
                </a:cubicBezTo>
                <a:cubicBezTo>
                  <a:pt x="33138" y="2891"/>
                  <a:pt x="32484" y="3459"/>
                  <a:pt x="31677" y="3459"/>
                </a:cubicBezTo>
                <a:lnTo>
                  <a:pt x="24543" y="3459"/>
                </a:lnTo>
                <a:cubicBezTo>
                  <a:pt x="23147" y="3459"/>
                  <a:pt x="22024" y="4494"/>
                  <a:pt x="22024" y="5782"/>
                </a:cubicBezTo>
                <a:cubicBezTo>
                  <a:pt x="22024" y="6938"/>
                  <a:pt x="23038" y="7876"/>
                  <a:pt x="24293" y="7876"/>
                </a:cubicBezTo>
                <a:lnTo>
                  <a:pt x="26562" y="7876"/>
                </a:lnTo>
                <a:cubicBezTo>
                  <a:pt x="27314" y="7876"/>
                  <a:pt x="27925" y="8411"/>
                  <a:pt x="27925" y="9054"/>
                </a:cubicBezTo>
                <a:lnTo>
                  <a:pt x="27925" y="9403"/>
                </a:lnTo>
                <a:cubicBezTo>
                  <a:pt x="27925" y="9981"/>
                  <a:pt x="27379" y="10450"/>
                  <a:pt x="26714" y="10450"/>
                </a:cubicBezTo>
                <a:lnTo>
                  <a:pt x="9534" y="10450"/>
                </a:lnTo>
                <a:cubicBezTo>
                  <a:pt x="9284" y="10450"/>
                  <a:pt x="9076" y="10646"/>
                  <a:pt x="9076" y="10898"/>
                </a:cubicBezTo>
                <a:cubicBezTo>
                  <a:pt x="9076" y="11148"/>
                  <a:pt x="9284" y="11356"/>
                  <a:pt x="9534" y="11356"/>
                </a:cubicBezTo>
                <a:lnTo>
                  <a:pt x="26714" y="11356"/>
                </a:lnTo>
                <a:cubicBezTo>
                  <a:pt x="27881" y="11356"/>
                  <a:pt x="28830" y="10483"/>
                  <a:pt x="28830" y="9403"/>
                </a:cubicBezTo>
                <a:lnTo>
                  <a:pt x="28830" y="9054"/>
                </a:lnTo>
                <a:cubicBezTo>
                  <a:pt x="28830" y="7898"/>
                  <a:pt x="27815" y="6960"/>
                  <a:pt x="26562" y="6960"/>
                </a:cubicBezTo>
                <a:lnTo>
                  <a:pt x="24293" y="6960"/>
                </a:lnTo>
                <a:cubicBezTo>
                  <a:pt x="23540" y="6960"/>
                  <a:pt x="22929" y="6436"/>
                  <a:pt x="22929" y="5782"/>
                </a:cubicBezTo>
                <a:cubicBezTo>
                  <a:pt x="22929" y="5008"/>
                  <a:pt x="23660" y="4375"/>
                  <a:pt x="24543" y="4375"/>
                </a:cubicBezTo>
                <a:lnTo>
                  <a:pt x="31677" y="4375"/>
                </a:lnTo>
                <a:cubicBezTo>
                  <a:pt x="32986" y="4375"/>
                  <a:pt x="34055" y="3393"/>
                  <a:pt x="34055" y="2182"/>
                </a:cubicBezTo>
                <a:cubicBezTo>
                  <a:pt x="34055" y="982"/>
                  <a:pt x="32986" y="0"/>
                  <a:pt x="31677"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9" name="Google Shape;269;p30"/>
          <p:cNvSpPr/>
          <p:nvPr/>
        </p:nvSpPr>
        <p:spPr>
          <a:xfrm flipH="1">
            <a:off x="8721442" y="3415401"/>
            <a:ext cx="75000" cy="75300"/>
          </a:xfrm>
          <a:prstGeom prst="ellips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0" name="Google Shape;270;p30"/>
          <p:cNvSpPr/>
          <p:nvPr/>
        </p:nvSpPr>
        <p:spPr>
          <a:xfrm flipH="1">
            <a:off x="317940" y="1510793"/>
            <a:ext cx="42600" cy="42900"/>
          </a:xfrm>
          <a:prstGeom prst="ellips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1" name="Google Shape;271;p30"/>
          <p:cNvSpPr/>
          <p:nvPr/>
        </p:nvSpPr>
        <p:spPr>
          <a:xfrm flipH="1">
            <a:off x="157442" y="1624707"/>
            <a:ext cx="83700" cy="84600"/>
          </a:xfrm>
          <a:prstGeom prst="ellipse">
            <a:avLst/>
          </a:prstGeom>
          <a:noFill/>
          <a:ln cap="flat" cmpd="sng" w="28575">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2" name="Google Shape;272;p30"/>
          <p:cNvSpPr/>
          <p:nvPr/>
        </p:nvSpPr>
        <p:spPr>
          <a:xfrm flipH="1">
            <a:off x="8373612" y="2586801"/>
            <a:ext cx="50400" cy="51000"/>
          </a:xfrm>
          <a:prstGeom prst="ellips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3" name="Google Shape;273;p30"/>
          <p:cNvSpPr txBox="1"/>
          <p:nvPr/>
        </p:nvSpPr>
        <p:spPr>
          <a:xfrm>
            <a:off x="2988900" y="1061500"/>
            <a:ext cx="3166200" cy="4770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900">
                <a:latin typeface="Calibri"/>
                <a:ea typeface="Calibri"/>
                <a:cs typeface="Calibri"/>
                <a:sym typeface="Calibri"/>
              </a:rPr>
              <a:t>What did the 1940’s look like? </a:t>
            </a:r>
            <a:endParaRPr sz="2200">
              <a:latin typeface="Calibri"/>
              <a:ea typeface="Calibri"/>
              <a:cs typeface="Calibri"/>
              <a:sym typeface="Calibri"/>
            </a:endParaRPr>
          </a:p>
        </p:txBody>
      </p:sp>
      <p:sp>
        <p:nvSpPr>
          <p:cNvPr id="274" name="Google Shape;274;p30"/>
          <p:cNvSpPr txBox="1"/>
          <p:nvPr/>
        </p:nvSpPr>
        <p:spPr>
          <a:xfrm>
            <a:off x="601750" y="1704950"/>
            <a:ext cx="1375500" cy="615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latin typeface="Calibri"/>
                <a:ea typeface="Calibri"/>
                <a:cs typeface="Calibri"/>
                <a:sym typeface="Calibri"/>
              </a:rPr>
              <a:t>1939-1945 </a:t>
            </a:r>
            <a:endParaRPr>
              <a:latin typeface="Calibri"/>
              <a:ea typeface="Calibri"/>
              <a:cs typeface="Calibri"/>
              <a:sym typeface="Calibri"/>
            </a:endParaRPr>
          </a:p>
          <a:p>
            <a:pPr indent="0" lvl="0" marL="0" rtl="0" algn="l">
              <a:spcBef>
                <a:spcPts val="0"/>
              </a:spcBef>
              <a:spcAft>
                <a:spcPts val="0"/>
              </a:spcAft>
              <a:buNone/>
            </a:pPr>
            <a:r>
              <a:rPr lang="en">
                <a:latin typeface="Calibri"/>
                <a:ea typeface="Calibri"/>
                <a:cs typeface="Calibri"/>
                <a:sym typeface="Calibri"/>
              </a:rPr>
              <a:t>World War ll </a:t>
            </a:r>
            <a:endParaRPr>
              <a:latin typeface="Calibri"/>
              <a:ea typeface="Calibri"/>
              <a:cs typeface="Calibri"/>
              <a:sym typeface="Calibri"/>
            </a:endParaRPr>
          </a:p>
        </p:txBody>
      </p:sp>
      <p:sp>
        <p:nvSpPr>
          <p:cNvPr id="275" name="Google Shape;275;p30"/>
          <p:cNvSpPr txBox="1"/>
          <p:nvPr/>
        </p:nvSpPr>
        <p:spPr>
          <a:xfrm>
            <a:off x="121550" y="3200900"/>
            <a:ext cx="2747700" cy="1262100"/>
          </a:xfrm>
          <a:prstGeom prst="rect">
            <a:avLst/>
          </a:prstGeom>
          <a:noFill/>
          <a:ln>
            <a:noFill/>
          </a:ln>
        </p:spPr>
        <p:txBody>
          <a:bodyPr anchorCtr="0" anchor="t" bIns="91425" lIns="91425" spcFirstLastPara="1" rIns="91425" wrap="square" tIns="91425">
            <a:spAutoFit/>
          </a:bodyPr>
          <a:lstStyle/>
          <a:p>
            <a:pPr indent="0" lvl="0" marL="0" rtl="0" algn="just">
              <a:spcBef>
                <a:spcPts val="0"/>
              </a:spcBef>
              <a:spcAft>
                <a:spcPts val="0"/>
              </a:spcAft>
              <a:buNone/>
            </a:pPr>
            <a:r>
              <a:rPr lang="en">
                <a:latin typeface="Calibri"/>
                <a:ea typeface="Calibri"/>
                <a:cs typeface="Calibri"/>
                <a:sym typeface="Calibri"/>
              </a:rPr>
              <a:t>1942</a:t>
            </a:r>
            <a:endParaRPr>
              <a:latin typeface="Calibri"/>
              <a:ea typeface="Calibri"/>
              <a:cs typeface="Calibri"/>
              <a:sym typeface="Calibri"/>
            </a:endParaRPr>
          </a:p>
          <a:p>
            <a:pPr indent="0" lvl="0" marL="0" rtl="0" algn="l">
              <a:spcBef>
                <a:spcPts val="0"/>
              </a:spcBef>
              <a:spcAft>
                <a:spcPts val="0"/>
              </a:spcAft>
              <a:buNone/>
            </a:pPr>
            <a:r>
              <a:rPr lang="en">
                <a:latin typeface="Calibri"/>
                <a:ea typeface="Calibri"/>
                <a:cs typeface="Calibri"/>
                <a:sym typeface="Calibri"/>
              </a:rPr>
              <a:t>America and Canada began the unjustified removal of Japanese-Americans due to the fear of National security </a:t>
            </a:r>
            <a:endParaRPr>
              <a:latin typeface="Calibri"/>
              <a:ea typeface="Calibri"/>
              <a:cs typeface="Calibri"/>
              <a:sym typeface="Calibri"/>
            </a:endParaRPr>
          </a:p>
        </p:txBody>
      </p:sp>
      <p:sp>
        <p:nvSpPr>
          <p:cNvPr id="276" name="Google Shape;276;p30"/>
          <p:cNvSpPr txBox="1"/>
          <p:nvPr/>
        </p:nvSpPr>
        <p:spPr>
          <a:xfrm>
            <a:off x="2780450" y="1704950"/>
            <a:ext cx="1375500" cy="1262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latin typeface="Calibri"/>
                <a:ea typeface="Calibri"/>
                <a:cs typeface="Calibri"/>
                <a:sym typeface="Calibri"/>
              </a:rPr>
              <a:t>1944</a:t>
            </a:r>
            <a:endParaRPr>
              <a:latin typeface="Calibri"/>
              <a:ea typeface="Calibri"/>
              <a:cs typeface="Calibri"/>
              <a:sym typeface="Calibri"/>
            </a:endParaRPr>
          </a:p>
          <a:p>
            <a:pPr indent="0" lvl="0" marL="0" rtl="0" algn="l">
              <a:spcBef>
                <a:spcPts val="0"/>
              </a:spcBef>
              <a:spcAft>
                <a:spcPts val="0"/>
              </a:spcAft>
              <a:buNone/>
            </a:pPr>
            <a:r>
              <a:rPr lang="en">
                <a:latin typeface="Calibri"/>
                <a:ea typeface="Calibri"/>
                <a:cs typeface="Calibri"/>
                <a:sym typeface="Calibri"/>
              </a:rPr>
              <a:t>Roosevelt</a:t>
            </a:r>
            <a:r>
              <a:rPr lang="en">
                <a:latin typeface="Calibri"/>
                <a:ea typeface="Calibri"/>
                <a:cs typeface="Calibri"/>
                <a:sym typeface="Calibri"/>
              </a:rPr>
              <a:t> becomes president for his fourth term. </a:t>
            </a:r>
            <a:endParaRPr>
              <a:latin typeface="Calibri"/>
              <a:ea typeface="Calibri"/>
              <a:cs typeface="Calibri"/>
              <a:sym typeface="Calibri"/>
            </a:endParaRPr>
          </a:p>
        </p:txBody>
      </p:sp>
      <p:sp>
        <p:nvSpPr>
          <p:cNvPr id="277" name="Google Shape;277;p30"/>
          <p:cNvSpPr txBox="1"/>
          <p:nvPr/>
        </p:nvSpPr>
        <p:spPr>
          <a:xfrm>
            <a:off x="4959150" y="1704950"/>
            <a:ext cx="1375500" cy="1046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latin typeface="Calibri"/>
                <a:ea typeface="Calibri"/>
                <a:cs typeface="Calibri"/>
                <a:sym typeface="Calibri"/>
              </a:rPr>
              <a:t>1945 </a:t>
            </a:r>
            <a:endParaRPr>
              <a:latin typeface="Calibri"/>
              <a:ea typeface="Calibri"/>
              <a:cs typeface="Calibri"/>
              <a:sym typeface="Calibri"/>
            </a:endParaRPr>
          </a:p>
          <a:p>
            <a:pPr indent="0" lvl="0" marL="0" rtl="0" algn="l">
              <a:spcBef>
                <a:spcPts val="0"/>
              </a:spcBef>
              <a:spcAft>
                <a:spcPts val="0"/>
              </a:spcAft>
              <a:buNone/>
            </a:pPr>
            <a:r>
              <a:rPr lang="en">
                <a:latin typeface="Calibri"/>
                <a:ea typeface="Calibri"/>
                <a:cs typeface="Calibri"/>
                <a:sym typeface="Calibri"/>
              </a:rPr>
              <a:t>America drops two neuclear bombs on Japan </a:t>
            </a:r>
            <a:endParaRPr>
              <a:latin typeface="Calibri"/>
              <a:ea typeface="Calibri"/>
              <a:cs typeface="Calibri"/>
              <a:sym typeface="Calibri"/>
            </a:endParaRPr>
          </a:p>
        </p:txBody>
      </p:sp>
      <p:sp>
        <p:nvSpPr>
          <p:cNvPr id="278" name="Google Shape;278;p30"/>
          <p:cNvSpPr txBox="1"/>
          <p:nvPr/>
        </p:nvSpPr>
        <p:spPr>
          <a:xfrm>
            <a:off x="6729050" y="3997975"/>
            <a:ext cx="2301900" cy="615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latin typeface="Calibri"/>
                <a:ea typeface="Calibri"/>
                <a:cs typeface="Calibri"/>
                <a:sym typeface="Calibri"/>
              </a:rPr>
              <a:t>1948 </a:t>
            </a:r>
            <a:endParaRPr>
              <a:latin typeface="Calibri"/>
              <a:ea typeface="Calibri"/>
              <a:cs typeface="Calibri"/>
              <a:sym typeface="Calibri"/>
            </a:endParaRPr>
          </a:p>
          <a:p>
            <a:pPr indent="0" lvl="0" marL="0" rtl="0" algn="l">
              <a:spcBef>
                <a:spcPts val="0"/>
              </a:spcBef>
              <a:spcAft>
                <a:spcPts val="0"/>
              </a:spcAft>
              <a:buNone/>
            </a:pPr>
            <a:r>
              <a:rPr lang="en">
                <a:latin typeface="Calibri"/>
                <a:ea typeface="Calibri"/>
                <a:cs typeface="Calibri"/>
                <a:sym typeface="Calibri"/>
              </a:rPr>
              <a:t>Britain establishes the NHS </a:t>
            </a:r>
            <a:endParaRPr>
              <a:latin typeface="Calibri"/>
              <a:ea typeface="Calibri"/>
              <a:cs typeface="Calibri"/>
              <a:sym typeface="Calibri"/>
            </a:endParaRPr>
          </a:p>
        </p:txBody>
      </p:sp>
      <p:sp>
        <p:nvSpPr>
          <p:cNvPr id="279" name="Google Shape;279;p30"/>
          <p:cNvSpPr txBox="1"/>
          <p:nvPr/>
        </p:nvSpPr>
        <p:spPr>
          <a:xfrm>
            <a:off x="4558150" y="2991175"/>
            <a:ext cx="2392500" cy="831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latin typeface="Calibri"/>
                <a:ea typeface="Calibri"/>
                <a:cs typeface="Calibri"/>
                <a:sym typeface="Calibri"/>
              </a:rPr>
              <a:t>1947</a:t>
            </a:r>
            <a:endParaRPr>
              <a:latin typeface="Calibri"/>
              <a:ea typeface="Calibri"/>
              <a:cs typeface="Calibri"/>
              <a:sym typeface="Calibri"/>
            </a:endParaRPr>
          </a:p>
          <a:p>
            <a:pPr indent="0" lvl="0" marL="0" rtl="0" algn="l">
              <a:spcBef>
                <a:spcPts val="0"/>
              </a:spcBef>
              <a:spcAft>
                <a:spcPts val="0"/>
              </a:spcAft>
              <a:buNone/>
            </a:pPr>
            <a:r>
              <a:rPr lang="en">
                <a:latin typeface="Calibri"/>
                <a:ea typeface="Calibri"/>
                <a:cs typeface="Calibri"/>
                <a:sym typeface="Calibri"/>
              </a:rPr>
              <a:t>Winston </a:t>
            </a:r>
            <a:r>
              <a:rPr lang="en">
                <a:latin typeface="Calibri"/>
                <a:ea typeface="Calibri"/>
                <a:cs typeface="Calibri"/>
                <a:sym typeface="Calibri"/>
              </a:rPr>
              <a:t>Churchill</a:t>
            </a:r>
            <a:r>
              <a:rPr lang="en">
                <a:latin typeface="Calibri"/>
                <a:ea typeface="Calibri"/>
                <a:cs typeface="Calibri"/>
                <a:sym typeface="Calibri"/>
              </a:rPr>
              <a:t> gives his famous “iron curtain” speech</a:t>
            </a:r>
            <a:endParaRPr>
              <a:latin typeface="Calibri"/>
              <a:ea typeface="Calibri"/>
              <a:cs typeface="Calibri"/>
              <a:sym typeface="Calibri"/>
            </a:endParaRPr>
          </a:p>
        </p:txBody>
      </p:sp>
      <p:sp>
        <p:nvSpPr>
          <p:cNvPr id="280" name="Google Shape;280;p30"/>
          <p:cNvSpPr txBox="1"/>
          <p:nvPr/>
        </p:nvSpPr>
        <p:spPr>
          <a:xfrm>
            <a:off x="6887575" y="1704950"/>
            <a:ext cx="1117500" cy="1046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latin typeface="Calibri"/>
                <a:ea typeface="Calibri"/>
                <a:cs typeface="Calibri"/>
                <a:sym typeface="Calibri"/>
              </a:rPr>
              <a:t>1946 </a:t>
            </a:r>
            <a:endParaRPr>
              <a:latin typeface="Calibri"/>
              <a:ea typeface="Calibri"/>
              <a:cs typeface="Calibri"/>
              <a:sym typeface="Calibri"/>
            </a:endParaRPr>
          </a:p>
          <a:p>
            <a:pPr indent="0" lvl="0" marL="0" rtl="0" algn="l">
              <a:spcBef>
                <a:spcPts val="0"/>
              </a:spcBef>
              <a:spcAft>
                <a:spcPts val="0"/>
              </a:spcAft>
              <a:buNone/>
            </a:pPr>
            <a:r>
              <a:rPr lang="en">
                <a:latin typeface="Calibri"/>
                <a:ea typeface="Calibri"/>
                <a:cs typeface="Calibri"/>
                <a:sym typeface="Calibri"/>
              </a:rPr>
              <a:t>Beginning of the boomer generation</a:t>
            </a:r>
            <a:endParaRPr>
              <a:latin typeface="Calibri"/>
              <a:ea typeface="Calibri"/>
              <a:cs typeface="Calibri"/>
              <a:sym typeface="Calibri"/>
            </a:endParaRPr>
          </a:p>
        </p:txBody>
      </p:sp>
      <p:sp>
        <p:nvSpPr>
          <p:cNvPr id="281" name="Google Shape;281;p30"/>
          <p:cNvSpPr txBox="1"/>
          <p:nvPr/>
        </p:nvSpPr>
        <p:spPr>
          <a:xfrm>
            <a:off x="2113050" y="2230738"/>
            <a:ext cx="4917900" cy="554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2400">
                <a:latin typeface="Big Shoulders Text"/>
                <a:ea typeface="Big Shoulders Text"/>
                <a:cs typeface="Big Shoulders Text"/>
                <a:sym typeface="Big Shoulders Text"/>
              </a:rPr>
              <a:t>But what do these events all have in common?</a:t>
            </a:r>
            <a:endParaRPr sz="2400">
              <a:latin typeface="Big Shoulders Text"/>
              <a:ea typeface="Big Shoulders Text"/>
              <a:cs typeface="Big Shoulders Text"/>
              <a:sym typeface="Big Shoulders Text"/>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74"/>
                                        </p:tgtEl>
                                        <p:attrNameLst>
                                          <p:attrName>style.visibility</p:attrName>
                                        </p:attrNameLst>
                                      </p:cBhvr>
                                      <p:to>
                                        <p:strVal val="visible"/>
                                      </p:to>
                                    </p:set>
                                    <p:animEffect filter="fade" transition="in">
                                      <p:cBhvr>
                                        <p:cTn dur="1000"/>
                                        <p:tgtEl>
                                          <p:spTgt spid="274"/>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xit" presetID="10" presetSubtype="0">
                                  <p:stCondLst>
                                    <p:cond delay="0"/>
                                  </p:stCondLst>
                                  <p:childTnLst>
                                    <p:animEffect filter="fade" transition="out">
                                      <p:cBhvr>
                                        <p:cTn dur="1000"/>
                                        <p:tgtEl>
                                          <p:spTgt spid="274"/>
                                        </p:tgtEl>
                                      </p:cBhvr>
                                    </p:animEffect>
                                    <p:set>
                                      <p:cBhvr>
                                        <p:cTn dur="1" fill="hold">
                                          <p:stCondLst>
                                            <p:cond delay="1000"/>
                                          </p:stCondLst>
                                        </p:cTn>
                                        <p:tgtEl>
                                          <p:spTgt spid="274"/>
                                        </p:tgtEl>
                                        <p:attrNameLst>
                                          <p:attrName>style.visibility</p:attrName>
                                        </p:attrNameLst>
                                      </p:cBhvr>
                                      <p:to>
                                        <p:strVal val="hidden"/>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75"/>
                                        </p:tgtEl>
                                        <p:attrNameLst>
                                          <p:attrName>style.visibility</p:attrName>
                                        </p:attrNameLst>
                                      </p:cBhvr>
                                      <p:to>
                                        <p:strVal val="visible"/>
                                      </p:to>
                                    </p:set>
                                    <p:animEffect filter="fade" transition="in">
                                      <p:cBhvr>
                                        <p:cTn dur="1000"/>
                                        <p:tgtEl>
                                          <p:spTgt spid="275"/>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xit" presetID="10" presetSubtype="0">
                                  <p:stCondLst>
                                    <p:cond delay="0"/>
                                  </p:stCondLst>
                                  <p:childTnLst>
                                    <p:animEffect filter="fade" transition="out">
                                      <p:cBhvr>
                                        <p:cTn dur="1000"/>
                                        <p:tgtEl>
                                          <p:spTgt spid="275"/>
                                        </p:tgtEl>
                                      </p:cBhvr>
                                    </p:animEffect>
                                    <p:set>
                                      <p:cBhvr>
                                        <p:cTn dur="1" fill="hold">
                                          <p:stCondLst>
                                            <p:cond delay="1000"/>
                                          </p:stCondLst>
                                        </p:cTn>
                                        <p:tgtEl>
                                          <p:spTgt spid="275"/>
                                        </p:tgtEl>
                                        <p:attrNameLst>
                                          <p:attrName>style.visibility</p:attrName>
                                        </p:attrNameLst>
                                      </p:cBhvr>
                                      <p:to>
                                        <p:strVal val="hidden"/>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76"/>
                                        </p:tgtEl>
                                        <p:attrNameLst>
                                          <p:attrName>style.visibility</p:attrName>
                                        </p:attrNameLst>
                                      </p:cBhvr>
                                      <p:to>
                                        <p:strVal val="visible"/>
                                      </p:to>
                                    </p:set>
                                    <p:animEffect filter="fade" transition="in">
                                      <p:cBhvr>
                                        <p:cTn dur="1000"/>
                                        <p:tgtEl>
                                          <p:spTgt spid="276"/>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xit" presetID="10" presetSubtype="0">
                                  <p:stCondLst>
                                    <p:cond delay="0"/>
                                  </p:stCondLst>
                                  <p:childTnLst>
                                    <p:animEffect filter="fade" transition="out">
                                      <p:cBhvr>
                                        <p:cTn dur="1000"/>
                                        <p:tgtEl>
                                          <p:spTgt spid="276"/>
                                        </p:tgtEl>
                                      </p:cBhvr>
                                    </p:animEffect>
                                    <p:set>
                                      <p:cBhvr>
                                        <p:cTn dur="1" fill="hold">
                                          <p:stCondLst>
                                            <p:cond delay="1000"/>
                                          </p:stCondLst>
                                        </p:cTn>
                                        <p:tgtEl>
                                          <p:spTgt spid="276"/>
                                        </p:tgtEl>
                                        <p:attrNameLst>
                                          <p:attrName>style.visibility</p:attrName>
                                        </p:attrNameLst>
                                      </p:cBhvr>
                                      <p:to>
                                        <p:strVal val="hidden"/>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77"/>
                                        </p:tgtEl>
                                        <p:attrNameLst>
                                          <p:attrName>style.visibility</p:attrName>
                                        </p:attrNameLst>
                                      </p:cBhvr>
                                      <p:to>
                                        <p:strVal val="visible"/>
                                      </p:to>
                                    </p:set>
                                    <p:animEffect filter="fade" transition="in">
                                      <p:cBhvr>
                                        <p:cTn dur="1000"/>
                                        <p:tgtEl>
                                          <p:spTgt spid="277"/>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xit" presetID="10" presetSubtype="0">
                                  <p:stCondLst>
                                    <p:cond delay="0"/>
                                  </p:stCondLst>
                                  <p:childTnLst>
                                    <p:animEffect filter="fade" transition="out">
                                      <p:cBhvr>
                                        <p:cTn dur="1000"/>
                                        <p:tgtEl>
                                          <p:spTgt spid="277"/>
                                        </p:tgtEl>
                                      </p:cBhvr>
                                    </p:animEffect>
                                    <p:set>
                                      <p:cBhvr>
                                        <p:cTn dur="1" fill="hold">
                                          <p:stCondLst>
                                            <p:cond delay="1000"/>
                                          </p:stCondLst>
                                        </p:cTn>
                                        <p:tgtEl>
                                          <p:spTgt spid="277"/>
                                        </p:tgtEl>
                                        <p:attrNameLst>
                                          <p:attrName>style.visibility</p:attrName>
                                        </p:attrNameLst>
                                      </p:cBhvr>
                                      <p:to>
                                        <p:strVal val="hidden"/>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80"/>
                                        </p:tgtEl>
                                        <p:attrNameLst>
                                          <p:attrName>style.visibility</p:attrName>
                                        </p:attrNameLst>
                                      </p:cBhvr>
                                      <p:to>
                                        <p:strVal val="visible"/>
                                      </p:to>
                                    </p:set>
                                    <p:animEffect filter="fade" transition="in">
                                      <p:cBhvr>
                                        <p:cTn dur="1000"/>
                                        <p:tgtEl>
                                          <p:spTgt spid="280"/>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xit" presetID="10" presetSubtype="0">
                                  <p:stCondLst>
                                    <p:cond delay="0"/>
                                  </p:stCondLst>
                                  <p:childTnLst>
                                    <p:animEffect filter="fade" transition="out">
                                      <p:cBhvr>
                                        <p:cTn dur="1000"/>
                                        <p:tgtEl>
                                          <p:spTgt spid="280"/>
                                        </p:tgtEl>
                                      </p:cBhvr>
                                    </p:animEffect>
                                    <p:set>
                                      <p:cBhvr>
                                        <p:cTn dur="1" fill="hold">
                                          <p:stCondLst>
                                            <p:cond delay="1000"/>
                                          </p:stCondLst>
                                        </p:cTn>
                                        <p:tgtEl>
                                          <p:spTgt spid="280"/>
                                        </p:tgtEl>
                                        <p:attrNameLst>
                                          <p:attrName>style.visibility</p:attrName>
                                        </p:attrNameLst>
                                      </p:cBhvr>
                                      <p:to>
                                        <p:strVal val="hidden"/>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79"/>
                                        </p:tgtEl>
                                        <p:attrNameLst>
                                          <p:attrName>style.visibility</p:attrName>
                                        </p:attrNameLst>
                                      </p:cBhvr>
                                      <p:to>
                                        <p:strVal val="visible"/>
                                      </p:to>
                                    </p:set>
                                    <p:animEffect filter="fade" transition="in">
                                      <p:cBhvr>
                                        <p:cTn dur="1000"/>
                                        <p:tgtEl>
                                          <p:spTgt spid="279"/>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xit" presetID="10" presetSubtype="0">
                                  <p:stCondLst>
                                    <p:cond delay="0"/>
                                  </p:stCondLst>
                                  <p:childTnLst>
                                    <p:animEffect filter="fade" transition="out">
                                      <p:cBhvr>
                                        <p:cTn dur="1000"/>
                                        <p:tgtEl>
                                          <p:spTgt spid="279"/>
                                        </p:tgtEl>
                                      </p:cBhvr>
                                    </p:animEffect>
                                    <p:set>
                                      <p:cBhvr>
                                        <p:cTn dur="1" fill="hold">
                                          <p:stCondLst>
                                            <p:cond delay="1000"/>
                                          </p:stCondLst>
                                        </p:cTn>
                                        <p:tgtEl>
                                          <p:spTgt spid="279"/>
                                        </p:tgtEl>
                                        <p:attrNameLst>
                                          <p:attrName>style.visibility</p:attrName>
                                        </p:attrNameLst>
                                      </p:cBhvr>
                                      <p:to>
                                        <p:strVal val="hidden"/>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78"/>
                                        </p:tgtEl>
                                        <p:attrNameLst>
                                          <p:attrName>style.visibility</p:attrName>
                                        </p:attrNameLst>
                                      </p:cBhvr>
                                      <p:to>
                                        <p:strVal val="visible"/>
                                      </p:to>
                                    </p:set>
                                    <p:animEffect filter="fade" transition="in">
                                      <p:cBhvr>
                                        <p:cTn dur="1500"/>
                                        <p:tgtEl>
                                          <p:spTgt spid="278"/>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xit" presetID="10" presetSubtype="0">
                                  <p:stCondLst>
                                    <p:cond delay="0"/>
                                  </p:stCondLst>
                                  <p:childTnLst>
                                    <p:animEffect filter="fade" transition="out">
                                      <p:cBhvr>
                                        <p:cTn dur="1000"/>
                                        <p:tgtEl>
                                          <p:spTgt spid="278"/>
                                        </p:tgtEl>
                                      </p:cBhvr>
                                    </p:animEffect>
                                    <p:set>
                                      <p:cBhvr>
                                        <p:cTn dur="1" fill="hold">
                                          <p:stCondLst>
                                            <p:cond delay="1000"/>
                                          </p:stCondLst>
                                        </p:cTn>
                                        <p:tgtEl>
                                          <p:spTgt spid="278"/>
                                        </p:tgtEl>
                                        <p:attrNameLst>
                                          <p:attrName>style.visibility</p:attrName>
                                        </p:attrNameLst>
                                      </p:cBhvr>
                                      <p:to>
                                        <p:strVal val="hidden"/>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81"/>
                                        </p:tgtEl>
                                        <p:attrNameLst>
                                          <p:attrName>style.visibility</p:attrName>
                                        </p:attrNameLst>
                                      </p:cBhvr>
                                      <p:to>
                                        <p:strVal val="visible"/>
                                      </p:to>
                                    </p:set>
                                    <p:animEffect filter="fade" transition="in">
                                      <p:cBhvr>
                                        <p:cTn dur="1000"/>
                                        <p:tgtEl>
                                          <p:spTgt spid="281"/>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5" name="Shape 285"/>
        <p:cNvGrpSpPr/>
        <p:nvPr/>
      </p:nvGrpSpPr>
      <p:grpSpPr>
        <a:xfrm>
          <a:off x="0" y="0"/>
          <a:ext cx="0" cy="0"/>
          <a:chOff x="0" y="0"/>
          <a:chExt cx="0" cy="0"/>
        </a:xfrm>
      </p:grpSpPr>
      <p:sp>
        <p:nvSpPr>
          <p:cNvPr id="286" name="Google Shape;286;p31"/>
          <p:cNvSpPr txBox="1"/>
          <p:nvPr>
            <p:ph type="title"/>
          </p:nvPr>
        </p:nvSpPr>
        <p:spPr>
          <a:xfrm>
            <a:off x="4081125" y="1867613"/>
            <a:ext cx="4404300" cy="12444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a:t>They all affected Young People </a:t>
            </a:r>
            <a:endParaRPr/>
          </a:p>
        </p:txBody>
      </p:sp>
      <p:sp>
        <p:nvSpPr>
          <p:cNvPr id="287" name="Google Shape;287;p31"/>
          <p:cNvSpPr/>
          <p:nvPr/>
        </p:nvSpPr>
        <p:spPr>
          <a:xfrm>
            <a:off x="713100" y="1204063"/>
            <a:ext cx="1116333" cy="271432"/>
          </a:xfrm>
          <a:custGeom>
            <a:rect b="b" l="l" r="r" t="t"/>
            <a:pathLst>
              <a:path extrusionOk="0" h="9153" w="37644">
                <a:moveTo>
                  <a:pt x="5335" y="1"/>
                </a:moveTo>
                <a:cubicBezTo>
                  <a:pt x="4473" y="1"/>
                  <a:pt x="3786" y="732"/>
                  <a:pt x="3786" y="1637"/>
                </a:cubicBezTo>
                <a:cubicBezTo>
                  <a:pt x="3786" y="2793"/>
                  <a:pt x="4669" y="3743"/>
                  <a:pt x="5772" y="3743"/>
                </a:cubicBezTo>
                <a:lnTo>
                  <a:pt x="13036" y="3743"/>
                </a:lnTo>
                <a:cubicBezTo>
                  <a:pt x="13308" y="3743"/>
                  <a:pt x="13526" y="3993"/>
                  <a:pt x="13526" y="4298"/>
                </a:cubicBezTo>
                <a:cubicBezTo>
                  <a:pt x="13526" y="4833"/>
                  <a:pt x="13145" y="5258"/>
                  <a:pt x="12676" y="5258"/>
                </a:cubicBezTo>
                <a:lnTo>
                  <a:pt x="1910" y="5258"/>
                </a:lnTo>
                <a:cubicBezTo>
                  <a:pt x="852" y="5258"/>
                  <a:pt x="1" y="6164"/>
                  <a:pt x="1" y="7287"/>
                </a:cubicBezTo>
                <a:cubicBezTo>
                  <a:pt x="1" y="8312"/>
                  <a:pt x="786" y="9153"/>
                  <a:pt x="1768" y="9153"/>
                </a:cubicBezTo>
                <a:lnTo>
                  <a:pt x="20682" y="9153"/>
                </a:lnTo>
                <a:cubicBezTo>
                  <a:pt x="20933" y="9153"/>
                  <a:pt x="21130" y="8945"/>
                  <a:pt x="21130" y="8695"/>
                </a:cubicBezTo>
                <a:cubicBezTo>
                  <a:pt x="21130" y="8443"/>
                  <a:pt x="20933" y="8237"/>
                  <a:pt x="20682" y="8237"/>
                </a:cubicBezTo>
                <a:lnTo>
                  <a:pt x="1768" y="8237"/>
                </a:lnTo>
                <a:cubicBezTo>
                  <a:pt x="1299" y="8237"/>
                  <a:pt x="917" y="7811"/>
                  <a:pt x="917" y="7287"/>
                </a:cubicBezTo>
                <a:cubicBezTo>
                  <a:pt x="917" y="6666"/>
                  <a:pt x="1365" y="6175"/>
                  <a:pt x="1910" y="6175"/>
                </a:cubicBezTo>
                <a:lnTo>
                  <a:pt x="12676" y="6175"/>
                </a:lnTo>
                <a:cubicBezTo>
                  <a:pt x="13647" y="6175"/>
                  <a:pt x="14443" y="5335"/>
                  <a:pt x="14443" y="4298"/>
                </a:cubicBezTo>
                <a:cubicBezTo>
                  <a:pt x="14443" y="3491"/>
                  <a:pt x="13810" y="2826"/>
                  <a:pt x="13036" y="2826"/>
                </a:cubicBezTo>
                <a:lnTo>
                  <a:pt x="5772" y="2826"/>
                </a:lnTo>
                <a:cubicBezTo>
                  <a:pt x="5171" y="2826"/>
                  <a:pt x="4691" y="2291"/>
                  <a:pt x="4691" y="1637"/>
                </a:cubicBezTo>
                <a:cubicBezTo>
                  <a:pt x="4691" y="1234"/>
                  <a:pt x="4975" y="907"/>
                  <a:pt x="5335" y="907"/>
                </a:cubicBezTo>
                <a:lnTo>
                  <a:pt x="27445" y="907"/>
                </a:lnTo>
                <a:cubicBezTo>
                  <a:pt x="27794" y="907"/>
                  <a:pt x="28077" y="1234"/>
                  <a:pt x="28077" y="1637"/>
                </a:cubicBezTo>
                <a:cubicBezTo>
                  <a:pt x="28077" y="2291"/>
                  <a:pt x="27597" y="2826"/>
                  <a:pt x="27008" y="2826"/>
                </a:cubicBezTo>
                <a:lnTo>
                  <a:pt x="20573" y="2826"/>
                </a:lnTo>
                <a:cubicBezTo>
                  <a:pt x="19657" y="2826"/>
                  <a:pt x="18915" y="3612"/>
                  <a:pt x="18915" y="4572"/>
                </a:cubicBezTo>
                <a:cubicBezTo>
                  <a:pt x="18915" y="5280"/>
                  <a:pt x="19460" y="5859"/>
                  <a:pt x="20137" y="5859"/>
                </a:cubicBezTo>
                <a:lnTo>
                  <a:pt x="37186" y="5859"/>
                </a:lnTo>
                <a:cubicBezTo>
                  <a:pt x="37436" y="5859"/>
                  <a:pt x="37644" y="5651"/>
                  <a:pt x="37644" y="5400"/>
                </a:cubicBezTo>
                <a:cubicBezTo>
                  <a:pt x="37644" y="5149"/>
                  <a:pt x="37436" y="4942"/>
                  <a:pt x="37186" y="4942"/>
                </a:cubicBezTo>
                <a:lnTo>
                  <a:pt x="20137" y="4942"/>
                </a:lnTo>
                <a:cubicBezTo>
                  <a:pt x="19962" y="4942"/>
                  <a:pt x="19821" y="4778"/>
                  <a:pt x="19821" y="4572"/>
                </a:cubicBezTo>
                <a:cubicBezTo>
                  <a:pt x="19821" y="4113"/>
                  <a:pt x="20158" y="3743"/>
                  <a:pt x="20573" y="3743"/>
                </a:cubicBezTo>
                <a:lnTo>
                  <a:pt x="27008" y="3743"/>
                </a:lnTo>
                <a:cubicBezTo>
                  <a:pt x="28099" y="3743"/>
                  <a:pt x="28994" y="2793"/>
                  <a:pt x="28994" y="1637"/>
                </a:cubicBezTo>
                <a:cubicBezTo>
                  <a:pt x="28994" y="732"/>
                  <a:pt x="28296" y="1"/>
                  <a:pt x="27445"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8" name="Google Shape;288;p31"/>
          <p:cNvSpPr/>
          <p:nvPr/>
        </p:nvSpPr>
        <p:spPr>
          <a:xfrm>
            <a:off x="2554052" y="1591665"/>
            <a:ext cx="806468" cy="275969"/>
          </a:xfrm>
          <a:custGeom>
            <a:rect b="b" l="l" r="r" t="t"/>
            <a:pathLst>
              <a:path extrusionOk="0" h="9306" w="27195">
                <a:moveTo>
                  <a:pt x="5913" y="0"/>
                </a:moveTo>
                <a:cubicBezTo>
                  <a:pt x="4931" y="0"/>
                  <a:pt x="4135" y="753"/>
                  <a:pt x="4135" y="1670"/>
                </a:cubicBezTo>
                <a:lnTo>
                  <a:pt x="4135" y="1942"/>
                </a:lnTo>
                <a:cubicBezTo>
                  <a:pt x="4135" y="2913"/>
                  <a:pt x="4986" y="3709"/>
                  <a:pt x="6033" y="3709"/>
                </a:cubicBezTo>
                <a:lnTo>
                  <a:pt x="7833" y="3709"/>
                </a:lnTo>
                <a:cubicBezTo>
                  <a:pt x="8378" y="3709"/>
                  <a:pt x="8814" y="4102"/>
                  <a:pt x="8814" y="4571"/>
                </a:cubicBezTo>
                <a:cubicBezTo>
                  <a:pt x="8814" y="5149"/>
                  <a:pt x="8291" y="5618"/>
                  <a:pt x="7636" y="5618"/>
                </a:cubicBezTo>
                <a:lnTo>
                  <a:pt x="1976" y="5618"/>
                </a:lnTo>
                <a:cubicBezTo>
                  <a:pt x="885" y="5618"/>
                  <a:pt x="1" y="6447"/>
                  <a:pt x="1" y="7461"/>
                </a:cubicBezTo>
                <a:cubicBezTo>
                  <a:pt x="1" y="8476"/>
                  <a:pt x="885" y="9305"/>
                  <a:pt x="1976" y="9305"/>
                </a:cubicBezTo>
                <a:lnTo>
                  <a:pt x="24816" y="9305"/>
                </a:lnTo>
                <a:cubicBezTo>
                  <a:pt x="26125" y="9305"/>
                  <a:pt x="27194" y="8312"/>
                  <a:pt x="27194" y="7102"/>
                </a:cubicBezTo>
                <a:cubicBezTo>
                  <a:pt x="27194" y="5902"/>
                  <a:pt x="26158" y="4942"/>
                  <a:pt x="24882" y="4942"/>
                </a:cubicBezTo>
                <a:lnTo>
                  <a:pt x="19177" y="4942"/>
                </a:lnTo>
                <a:cubicBezTo>
                  <a:pt x="18926" y="4942"/>
                  <a:pt x="18718" y="5149"/>
                  <a:pt x="18718" y="5400"/>
                </a:cubicBezTo>
                <a:cubicBezTo>
                  <a:pt x="18718" y="5651"/>
                  <a:pt x="18926" y="5847"/>
                  <a:pt x="19177" y="5847"/>
                </a:cubicBezTo>
                <a:lnTo>
                  <a:pt x="24882" y="5847"/>
                </a:lnTo>
                <a:cubicBezTo>
                  <a:pt x="25645" y="5847"/>
                  <a:pt x="26278" y="6414"/>
                  <a:pt x="26278" y="7102"/>
                </a:cubicBezTo>
                <a:cubicBezTo>
                  <a:pt x="26278" y="7810"/>
                  <a:pt x="25624" y="8399"/>
                  <a:pt x="24816" y="8399"/>
                </a:cubicBezTo>
                <a:lnTo>
                  <a:pt x="1976" y="8399"/>
                </a:lnTo>
                <a:cubicBezTo>
                  <a:pt x="1387" y="8399"/>
                  <a:pt x="907" y="7974"/>
                  <a:pt x="907" y="7461"/>
                </a:cubicBezTo>
                <a:cubicBezTo>
                  <a:pt x="907" y="6949"/>
                  <a:pt x="1387" y="6535"/>
                  <a:pt x="1976" y="6535"/>
                </a:cubicBezTo>
                <a:lnTo>
                  <a:pt x="7636" y="6535"/>
                </a:lnTo>
                <a:cubicBezTo>
                  <a:pt x="8792" y="6535"/>
                  <a:pt x="9731" y="5651"/>
                  <a:pt x="9731" y="4571"/>
                </a:cubicBezTo>
                <a:cubicBezTo>
                  <a:pt x="9731" y="3600"/>
                  <a:pt x="8880" y="2804"/>
                  <a:pt x="7833" y="2804"/>
                </a:cubicBezTo>
                <a:lnTo>
                  <a:pt x="6033" y="2804"/>
                </a:lnTo>
                <a:cubicBezTo>
                  <a:pt x="5488" y="2804"/>
                  <a:pt x="5052" y="2411"/>
                  <a:pt x="5052" y="1942"/>
                </a:cubicBezTo>
                <a:lnTo>
                  <a:pt x="5052" y="1670"/>
                </a:lnTo>
                <a:cubicBezTo>
                  <a:pt x="5052" y="1255"/>
                  <a:pt x="5433" y="917"/>
                  <a:pt x="5913" y="917"/>
                </a:cubicBezTo>
                <a:lnTo>
                  <a:pt x="19537" y="917"/>
                </a:lnTo>
                <a:cubicBezTo>
                  <a:pt x="19787" y="917"/>
                  <a:pt x="19995" y="710"/>
                  <a:pt x="19995" y="459"/>
                </a:cubicBezTo>
                <a:cubicBezTo>
                  <a:pt x="19995" y="208"/>
                  <a:pt x="19787" y="0"/>
                  <a:pt x="19537"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9" name="Google Shape;289;p31"/>
          <p:cNvSpPr/>
          <p:nvPr/>
        </p:nvSpPr>
        <p:spPr>
          <a:xfrm>
            <a:off x="208161" y="2532134"/>
            <a:ext cx="1009901" cy="336762"/>
          </a:xfrm>
          <a:custGeom>
            <a:rect b="b" l="l" r="r" t="t"/>
            <a:pathLst>
              <a:path extrusionOk="0" h="11356" w="34055">
                <a:moveTo>
                  <a:pt x="2880" y="0"/>
                </a:moveTo>
                <a:cubicBezTo>
                  <a:pt x="1288" y="0"/>
                  <a:pt x="1" y="1178"/>
                  <a:pt x="1" y="2640"/>
                </a:cubicBezTo>
                <a:cubicBezTo>
                  <a:pt x="1" y="4058"/>
                  <a:pt x="1256" y="5214"/>
                  <a:pt x="2805" y="5214"/>
                </a:cubicBezTo>
                <a:lnTo>
                  <a:pt x="9992" y="5214"/>
                </a:lnTo>
                <a:cubicBezTo>
                  <a:pt x="10244" y="5214"/>
                  <a:pt x="10450" y="5008"/>
                  <a:pt x="10450" y="4756"/>
                </a:cubicBezTo>
                <a:cubicBezTo>
                  <a:pt x="10450" y="4506"/>
                  <a:pt x="10244" y="4298"/>
                  <a:pt x="9992" y="4298"/>
                </a:cubicBezTo>
                <a:lnTo>
                  <a:pt x="2805" y="4298"/>
                </a:lnTo>
                <a:cubicBezTo>
                  <a:pt x="1757" y="4298"/>
                  <a:pt x="917" y="3556"/>
                  <a:pt x="917" y="2640"/>
                </a:cubicBezTo>
                <a:cubicBezTo>
                  <a:pt x="917" y="1692"/>
                  <a:pt x="1790" y="906"/>
                  <a:pt x="2880" y="906"/>
                </a:cubicBezTo>
                <a:lnTo>
                  <a:pt x="31677" y="906"/>
                </a:lnTo>
                <a:cubicBezTo>
                  <a:pt x="32484" y="906"/>
                  <a:pt x="33138" y="1484"/>
                  <a:pt x="33138" y="2182"/>
                </a:cubicBezTo>
                <a:cubicBezTo>
                  <a:pt x="33138" y="2891"/>
                  <a:pt x="32484" y="3459"/>
                  <a:pt x="31677" y="3459"/>
                </a:cubicBezTo>
                <a:lnTo>
                  <a:pt x="24543" y="3459"/>
                </a:lnTo>
                <a:cubicBezTo>
                  <a:pt x="23147" y="3459"/>
                  <a:pt x="22024" y="4494"/>
                  <a:pt x="22024" y="5782"/>
                </a:cubicBezTo>
                <a:cubicBezTo>
                  <a:pt x="22024" y="6938"/>
                  <a:pt x="23038" y="7876"/>
                  <a:pt x="24293" y="7876"/>
                </a:cubicBezTo>
                <a:lnTo>
                  <a:pt x="26562" y="7876"/>
                </a:lnTo>
                <a:cubicBezTo>
                  <a:pt x="27314" y="7876"/>
                  <a:pt x="27925" y="8411"/>
                  <a:pt x="27925" y="9054"/>
                </a:cubicBezTo>
                <a:lnTo>
                  <a:pt x="27925" y="9403"/>
                </a:lnTo>
                <a:cubicBezTo>
                  <a:pt x="27925" y="9981"/>
                  <a:pt x="27379" y="10450"/>
                  <a:pt x="26714" y="10450"/>
                </a:cubicBezTo>
                <a:lnTo>
                  <a:pt x="9534" y="10450"/>
                </a:lnTo>
                <a:cubicBezTo>
                  <a:pt x="9284" y="10450"/>
                  <a:pt x="9076" y="10646"/>
                  <a:pt x="9076" y="10898"/>
                </a:cubicBezTo>
                <a:cubicBezTo>
                  <a:pt x="9076" y="11148"/>
                  <a:pt x="9284" y="11356"/>
                  <a:pt x="9534" y="11356"/>
                </a:cubicBezTo>
                <a:lnTo>
                  <a:pt x="26714" y="11356"/>
                </a:lnTo>
                <a:cubicBezTo>
                  <a:pt x="27881" y="11356"/>
                  <a:pt x="28830" y="10483"/>
                  <a:pt x="28830" y="9403"/>
                </a:cubicBezTo>
                <a:lnTo>
                  <a:pt x="28830" y="9054"/>
                </a:lnTo>
                <a:cubicBezTo>
                  <a:pt x="28830" y="7898"/>
                  <a:pt x="27815" y="6960"/>
                  <a:pt x="26562" y="6960"/>
                </a:cubicBezTo>
                <a:lnTo>
                  <a:pt x="24293" y="6960"/>
                </a:lnTo>
                <a:cubicBezTo>
                  <a:pt x="23540" y="6960"/>
                  <a:pt x="22929" y="6436"/>
                  <a:pt x="22929" y="5782"/>
                </a:cubicBezTo>
                <a:cubicBezTo>
                  <a:pt x="22929" y="5008"/>
                  <a:pt x="23660" y="4375"/>
                  <a:pt x="24543" y="4375"/>
                </a:cubicBezTo>
                <a:lnTo>
                  <a:pt x="31677" y="4375"/>
                </a:lnTo>
                <a:cubicBezTo>
                  <a:pt x="32986" y="4375"/>
                  <a:pt x="34055" y="3393"/>
                  <a:pt x="34055" y="2182"/>
                </a:cubicBezTo>
                <a:cubicBezTo>
                  <a:pt x="34055" y="982"/>
                  <a:pt x="32986" y="0"/>
                  <a:pt x="31677"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0" name="Google Shape;290;p31"/>
          <p:cNvSpPr/>
          <p:nvPr/>
        </p:nvSpPr>
        <p:spPr>
          <a:xfrm>
            <a:off x="2241204" y="1204085"/>
            <a:ext cx="73800" cy="74100"/>
          </a:xfrm>
          <a:prstGeom prst="ellips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1" name="Google Shape;291;p31"/>
          <p:cNvSpPr/>
          <p:nvPr/>
        </p:nvSpPr>
        <p:spPr>
          <a:xfrm>
            <a:off x="2541826" y="2447532"/>
            <a:ext cx="83700" cy="84600"/>
          </a:xfrm>
          <a:prstGeom prst="ellipse">
            <a:avLst/>
          </a:prstGeom>
          <a:noFill/>
          <a:ln cap="flat" cmpd="sng" w="28575">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2" name="Google Shape;292;p31"/>
          <p:cNvSpPr/>
          <p:nvPr/>
        </p:nvSpPr>
        <p:spPr>
          <a:xfrm rot="10800000">
            <a:off x="2315001" y="3184774"/>
            <a:ext cx="1284573" cy="340939"/>
          </a:xfrm>
          <a:custGeom>
            <a:rect b="b" l="l" r="r" t="t"/>
            <a:pathLst>
              <a:path extrusionOk="0" h="11171" w="42093">
                <a:moveTo>
                  <a:pt x="16503" y="1"/>
                </a:moveTo>
                <a:cubicBezTo>
                  <a:pt x="15009" y="1"/>
                  <a:pt x="13776" y="1223"/>
                  <a:pt x="13776" y="2728"/>
                </a:cubicBezTo>
                <a:cubicBezTo>
                  <a:pt x="13776" y="3906"/>
                  <a:pt x="14736" y="4866"/>
                  <a:pt x="15925" y="4866"/>
                </a:cubicBezTo>
                <a:lnTo>
                  <a:pt x="19296" y="4866"/>
                </a:lnTo>
                <a:cubicBezTo>
                  <a:pt x="19972" y="4866"/>
                  <a:pt x="20517" y="5423"/>
                  <a:pt x="20517" y="6099"/>
                </a:cubicBezTo>
                <a:cubicBezTo>
                  <a:pt x="20517" y="6753"/>
                  <a:pt x="19983" y="7287"/>
                  <a:pt x="19329" y="7287"/>
                </a:cubicBezTo>
                <a:lnTo>
                  <a:pt x="1942" y="7287"/>
                </a:lnTo>
                <a:cubicBezTo>
                  <a:pt x="873" y="7287"/>
                  <a:pt x="0" y="8160"/>
                  <a:pt x="0" y="9229"/>
                </a:cubicBezTo>
                <a:cubicBezTo>
                  <a:pt x="0" y="10298"/>
                  <a:pt x="873" y="11170"/>
                  <a:pt x="1942" y="11170"/>
                </a:cubicBezTo>
                <a:lnTo>
                  <a:pt x="16285" y="11170"/>
                </a:lnTo>
                <a:cubicBezTo>
                  <a:pt x="16536" y="11170"/>
                  <a:pt x="16743" y="10964"/>
                  <a:pt x="16743" y="10712"/>
                </a:cubicBezTo>
                <a:cubicBezTo>
                  <a:pt x="16743" y="10462"/>
                  <a:pt x="16536" y="10254"/>
                  <a:pt x="16285" y="10254"/>
                </a:cubicBezTo>
                <a:lnTo>
                  <a:pt x="1942" y="10254"/>
                </a:lnTo>
                <a:cubicBezTo>
                  <a:pt x="1375" y="10254"/>
                  <a:pt x="916" y="9796"/>
                  <a:pt x="916" y="9229"/>
                </a:cubicBezTo>
                <a:cubicBezTo>
                  <a:pt x="916" y="8662"/>
                  <a:pt x="1375" y="8204"/>
                  <a:pt x="1942" y="8204"/>
                </a:cubicBezTo>
                <a:lnTo>
                  <a:pt x="19329" y="8204"/>
                </a:lnTo>
                <a:cubicBezTo>
                  <a:pt x="20485" y="8204"/>
                  <a:pt x="21433" y="7255"/>
                  <a:pt x="21433" y="6099"/>
                </a:cubicBezTo>
                <a:cubicBezTo>
                  <a:pt x="21433" y="4921"/>
                  <a:pt x="20474" y="3950"/>
                  <a:pt x="19296" y="3950"/>
                </a:cubicBezTo>
                <a:lnTo>
                  <a:pt x="15925" y="3950"/>
                </a:lnTo>
                <a:cubicBezTo>
                  <a:pt x="15249" y="3950"/>
                  <a:pt x="14692" y="3404"/>
                  <a:pt x="14692" y="2728"/>
                </a:cubicBezTo>
                <a:cubicBezTo>
                  <a:pt x="14692" y="1724"/>
                  <a:pt x="15511" y="907"/>
                  <a:pt x="16503" y="907"/>
                </a:cubicBezTo>
                <a:lnTo>
                  <a:pt x="41635" y="907"/>
                </a:lnTo>
                <a:cubicBezTo>
                  <a:pt x="41896" y="907"/>
                  <a:pt x="42093" y="710"/>
                  <a:pt x="42093" y="459"/>
                </a:cubicBezTo>
                <a:cubicBezTo>
                  <a:pt x="42093" y="197"/>
                  <a:pt x="41896" y="1"/>
                  <a:pt x="41635"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3" name="Google Shape;293;p31"/>
          <p:cNvSpPr/>
          <p:nvPr/>
        </p:nvSpPr>
        <p:spPr>
          <a:xfrm>
            <a:off x="982656" y="3329751"/>
            <a:ext cx="50400" cy="51000"/>
          </a:xfrm>
          <a:prstGeom prst="ellips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4" name="Google Shape;294;p31"/>
          <p:cNvSpPr/>
          <p:nvPr/>
        </p:nvSpPr>
        <p:spPr>
          <a:xfrm>
            <a:off x="1075050" y="3813913"/>
            <a:ext cx="1116333" cy="271432"/>
          </a:xfrm>
          <a:custGeom>
            <a:rect b="b" l="l" r="r" t="t"/>
            <a:pathLst>
              <a:path extrusionOk="0" h="9153" w="37644">
                <a:moveTo>
                  <a:pt x="5335" y="1"/>
                </a:moveTo>
                <a:cubicBezTo>
                  <a:pt x="4473" y="1"/>
                  <a:pt x="3786" y="732"/>
                  <a:pt x="3786" y="1637"/>
                </a:cubicBezTo>
                <a:cubicBezTo>
                  <a:pt x="3786" y="2793"/>
                  <a:pt x="4669" y="3743"/>
                  <a:pt x="5772" y="3743"/>
                </a:cubicBezTo>
                <a:lnTo>
                  <a:pt x="13036" y="3743"/>
                </a:lnTo>
                <a:cubicBezTo>
                  <a:pt x="13308" y="3743"/>
                  <a:pt x="13526" y="3993"/>
                  <a:pt x="13526" y="4298"/>
                </a:cubicBezTo>
                <a:cubicBezTo>
                  <a:pt x="13526" y="4833"/>
                  <a:pt x="13145" y="5258"/>
                  <a:pt x="12676" y="5258"/>
                </a:cubicBezTo>
                <a:lnTo>
                  <a:pt x="1910" y="5258"/>
                </a:lnTo>
                <a:cubicBezTo>
                  <a:pt x="852" y="5258"/>
                  <a:pt x="1" y="6164"/>
                  <a:pt x="1" y="7287"/>
                </a:cubicBezTo>
                <a:cubicBezTo>
                  <a:pt x="1" y="8312"/>
                  <a:pt x="786" y="9153"/>
                  <a:pt x="1768" y="9153"/>
                </a:cubicBezTo>
                <a:lnTo>
                  <a:pt x="20682" y="9153"/>
                </a:lnTo>
                <a:cubicBezTo>
                  <a:pt x="20933" y="9153"/>
                  <a:pt x="21130" y="8945"/>
                  <a:pt x="21130" y="8695"/>
                </a:cubicBezTo>
                <a:cubicBezTo>
                  <a:pt x="21130" y="8443"/>
                  <a:pt x="20933" y="8237"/>
                  <a:pt x="20682" y="8237"/>
                </a:cubicBezTo>
                <a:lnTo>
                  <a:pt x="1768" y="8237"/>
                </a:lnTo>
                <a:cubicBezTo>
                  <a:pt x="1299" y="8237"/>
                  <a:pt x="917" y="7811"/>
                  <a:pt x="917" y="7287"/>
                </a:cubicBezTo>
                <a:cubicBezTo>
                  <a:pt x="917" y="6666"/>
                  <a:pt x="1365" y="6175"/>
                  <a:pt x="1910" y="6175"/>
                </a:cubicBezTo>
                <a:lnTo>
                  <a:pt x="12676" y="6175"/>
                </a:lnTo>
                <a:cubicBezTo>
                  <a:pt x="13647" y="6175"/>
                  <a:pt x="14443" y="5335"/>
                  <a:pt x="14443" y="4298"/>
                </a:cubicBezTo>
                <a:cubicBezTo>
                  <a:pt x="14443" y="3491"/>
                  <a:pt x="13810" y="2826"/>
                  <a:pt x="13036" y="2826"/>
                </a:cubicBezTo>
                <a:lnTo>
                  <a:pt x="5772" y="2826"/>
                </a:lnTo>
                <a:cubicBezTo>
                  <a:pt x="5171" y="2826"/>
                  <a:pt x="4691" y="2291"/>
                  <a:pt x="4691" y="1637"/>
                </a:cubicBezTo>
                <a:cubicBezTo>
                  <a:pt x="4691" y="1234"/>
                  <a:pt x="4975" y="907"/>
                  <a:pt x="5335" y="907"/>
                </a:cubicBezTo>
                <a:lnTo>
                  <a:pt x="27445" y="907"/>
                </a:lnTo>
                <a:cubicBezTo>
                  <a:pt x="27794" y="907"/>
                  <a:pt x="28077" y="1234"/>
                  <a:pt x="28077" y="1637"/>
                </a:cubicBezTo>
                <a:cubicBezTo>
                  <a:pt x="28077" y="2291"/>
                  <a:pt x="27597" y="2826"/>
                  <a:pt x="27008" y="2826"/>
                </a:cubicBezTo>
                <a:lnTo>
                  <a:pt x="20573" y="2826"/>
                </a:lnTo>
                <a:cubicBezTo>
                  <a:pt x="19657" y="2826"/>
                  <a:pt x="18915" y="3612"/>
                  <a:pt x="18915" y="4572"/>
                </a:cubicBezTo>
                <a:cubicBezTo>
                  <a:pt x="18915" y="5280"/>
                  <a:pt x="19460" y="5859"/>
                  <a:pt x="20137" y="5859"/>
                </a:cubicBezTo>
                <a:lnTo>
                  <a:pt x="37186" y="5859"/>
                </a:lnTo>
                <a:cubicBezTo>
                  <a:pt x="37436" y="5859"/>
                  <a:pt x="37644" y="5651"/>
                  <a:pt x="37644" y="5400"/>
                </a:cubicBezTo>
                <a:cubicBezTo>
                  <a:pt x="37644" y="5149"/>
                  <a:pt x="37436" y="4942"/>
                  <a:pt x="37186" y="4942"/>
                </a:cubicBezTo>
                <a:lnTo>
                  <a:pt x="20137" y="4942"/>
                </a:lnTo>
                <a:cubicBezTo>
                  <a:pt x="19962" y="4942"/>
                  <a:pt x="19821" y="4778"/>
                  <a:pt x="19821" y="4572"/>
                </a:cubicBezTo>
                <a:cubicBezTo>
                  <a:pt x="19821" y="4113"/>
                  <a:pt x="20158" y="3743"/>
                  <a:pt x="20573" y="3743"/>
                </a:cubicBezTo>
                <a:lnTo>
                  <a:pt x="27008" y="3743"/>
                </a:lnTo>
                <a:cubicBezTo>
                  <a:pt x="28099" y="3743"/>
                  <a:pt x="28994" y="2793"/>
                  <a:pt x="28994" y="1637"/>
                </a:cubicBezTo>
                <a:cubicBezTo>
                  <a:pt x="28994" y="732"/>
                  <a:pt x="28296" y="1"/>
                  <a:pt x="27445"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8" name="Shape 298"/>
        <p:cNvGrpSpPr/>
        <p:nvPr/>
      </p:nvGrpSpPr>
      <p:grpSpPr>
        <a:xfrm>
          <a:off x="0" y="0"/>
          <a:ext cx="0" cy="0"/>
          <a:chOff x="0" y="0"/>
          <a:chExt cx="0" cy="0"/>
        </a:xfrm>
      </p:grpSpPr>
      <p:sp>
        <p:nvSpPr>
          <p:cNvPr id="299" name="Google Shape;299;p32"/>
          <p:cNvSpPr txBox="1"/>
          <p:nvPr>
            <p:ph type="title"/>
          </p:nvPr>
        </p:nvSpPr>
        <p:spPr>
          <a:xfrm>
            <a:off x="595250" y="1884100"/>
            <a:ext cx="4581600" cy="8418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How did world war 11 affect young </a:t>
            </a:r>
            <a:r>
              <a:rPr lang="en"/>
              <a:t>people?</a:t>
            </a:r>
            <a:endParaRPr/>
          </a:p>
        </p:txBody>
      </p:sp>
      <p:sp>
        <p:nvSpPr>
          <p:cNvPr id="300" name="Google Shape;300;p32"/>
          <p:cNvSpPr/>
          <p:nvPr/>
        </p:nvSpPr>
        <p:spPr>
          <a:xfrm>
            <a:off x="6510915" y="1286005"/>
            <a:ext cx="941100" cy="228825"/>
          </a:xfrm>
          <a:custGeom>
            <a:rect b="b" l="l" r="r" t="t"/>
            <a:pathLst>
              <a:path extrusionOk="0" h="9153" w="37644">
                <a:moveTo>
                  <a:pt x="5335" y="1"/>
                </a:moveTo>
                <a:cubicBezTo>
                  <a:pt x="4473" y="1"/>
                  <a:pt x="3786" y="732"/>
                  <a:pt x="3786" y="1637"/>
                </a:cubicBezTo>
                <a:cubicBezTo>
                  <a:pt x="3786" y="2793"/>
                  <a:pt x="4669" y="3743"/>
                  <a:pt x="5772" y="3743"/>
                </a:cubicBezTo>
                <a:lnTo>
                  <a:pt x="13036" y="3743"/>
                </a:lnTo>
                <a:cubicBezTo>
                  <a:pt x="13308" y="3743"/>
                  <a:pt x="13526" y="3993"/>
                  <a:pt x="13526" y="4298"/>
                </a:cubicBezTo>
                <a:cubicBezTo>
                  <a:pt x="13526" y="4833"/>
                  <a:pt x="13145" y="5258"/>
                  <a:pt x="12676" y="5258"/>
                </a:cubicBezTo>
                <a:lnTo>
                  <a:pt x="1910" y="5258"/>
                </a:lnTo>
                <a:cubicBezTo>
                  <a:pt x="852" y="5258"/>
                  <a:pt x="1" y="6164"/>
                  <a:pt x="1" y="7287"/>
                </a:cubicBezTo>
                <a:cubicBezTo>
                  <a:pt x="1" y="8312"/>
                  <a:pt x="786" y="9153"/>
                  <a:pt x="1768" y="9153"/>
                </a:cubicBezTo>
                <a:lnTo>
                  <a:pt x="20682" y="9153"/>
                </a:lnTo>
                <a:cubicBezTo>
                  <a:pt x="20933" y="9153"/>
                  <a:pt x="21130" y="8945"/>
                  <a:pt x="21130" y="8695"/>
                </a:cubicBezTo>
                <a:cubicBezTo>
                  <a:pt x="21130" y="8443"/>
                  <a:pt x="20933" y="8237"/>
                  <a:pt x="20682" y="8237"/>
                </a:cubicBezTo>
                <a:lnTo>
                  <a:pt x="1768" y="8237"/>
                </a:lnTo>
                <a:cubicBezTo>
                  <a:pt x="1299" y="8237"/>
                  <a:pt x="917" y="7811"/>
                  <a:pt x="917" y="7287"/>
                </a:cubicBezTo>
                <a:cubicBezTo>
                  <a:pt x="917" y="6666"/>
                  <a:pt x="1365" y="6175"/>
                  <a:pt x="1910" y="6175"/>
                </a:cubicBezTo>
                <a:lnTo>
                  <a:pt x="12676" y="6175"/>
                </a:lnTo>
                <a:cubicBezTo>
                  <a:pt x="13647" y="6175"/>
                  <a:pt x="14443" y="5335"/>
                  <a:pt x="14443" y="4298"/>
                </a:cubicBezTo>
                <a:cubicBezTo>
                  <a:pt x="14443" y="3491"/>
                  <a:pt x="13810" y="2826"/>
                  <a:pt x="13036" y="2826"/>
                </a:cubicBezTo>
                <a:lnTo>
                  <a:pt x="5772" y="2826"/>
                </a:lnTo>
                <a:cubicBezTo>
                  <a:pt x="5171" y="2826"/>
                  <a:pt x="4691" y="2291"/>
                  <a:pt x="4691" y="1637"/>
                </a:cubicBezTo>
                <a:cubicBezTo>
                  <a:pt x="4691" y="1234"/>
                  <a:pt x="4975" y="907"/>
                  <a:pt x="5335" y="907"/>
                </a:cubicBezTo>
                <a:lnTo>
                  <a:pt x="27445" y="907"/>
                </a:lnTo>
                <a:cubicBezTo>
                  <a:pt x="27794" y="907"/>
                  <a:pt x="28077" y="1234"/>
                  <a:pt x="28077" y="1637"/>
                </a:cubicBezTo>
                <a:cubicBezTo>
                  <a:pt x="28077" y="2291"/>
                  <a:pt x="27597" y="2826"/>
                  <a:pt x="27008" y="2826"/>
                </a:cubicBezTo>
                <a:lnTo>
                  <a:pt x="20573" y="2826"/>
                </a:lnTo>
                <a:cubicBezTo>
                  <a:pt x="19657" y="2826"/>
                  <a:pt x="18915" y="3612"/>
                  <a:pt x="18915" y="4572"/>
                </a:cubicBezTo>
                <a:cubicBezTo>
                  <a:pt x="18915" y="5280"/>
                  <a:pt x="19460" y="5859"/>
                  <a:pt x="20137" y="5859"/>
                </a:cubicBezTo>
                <a:lnTo>
                  <a:pt x="37186" y="5859"/>
                </a:lnTo>
                <a:cubicBezTo>
                  <a:pt x="37436" y="5859"/>
                  <a:pt x="37644" y="5651"/>
                  <a:pt x="37644" y="5400"/>
                </a:cubicBezTo>
                <a:cubicBezTo>
                  <a:pt x="37644" y="5149"/>
                  <a:pt x="37436" y="4942"/>
                  <a:pt x="37186" y="4942"/>
                </a:cubicBezTo>
                <a:lnTo>
                  <a:pt x="20137" y="4942"/>
                </a:lnTo>
                <a:cubicBezTo>
                  <a:pt x="19962" y="4942"/>
                  <a:pt x="19821" y="4778"/>
                  <a:pt x="19821" y="4572"/>
                </a:cubicBezTo>
                <a:cubicBezTo>
                  <a:pt x="19821" y="4113"/>
                  <a:pt x="20158" y="3743"/>
                  <a:pt x="20573" y="3743"/>
                </a:cubicBezTo>
                <a:lnTo>
                  <a:pt x="27008" y="3743"/>
                </a:lnTo>
                <a:cubicBezTo>
                  <a:pt x="28099" y="3743"/>
                  <a:pt x="28994" y="2793"/>
                  <a:pt x="28994" y="1637"/>
                </a:cubicBezTo>
                <a:cubicBezTo>
                  <a:pt x="28994" y="732"/>
                  <a:pt x="28296" y="1"/>
                  <a:pt x="27445"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1" name="Google Shape;301;p32"/>
          <p:cNvSpPr/>
          <p:nvPr/>
        </p:nvSpPr>
        <p:spPr>
          <a:xfrm>
            <a:off x="7747965" y="1756955"/>
            <a:ext cx="679875" cy="232650"/>
          </a:xfrm>
          <a:custGeom>
            <a:rect b="b" l="l" r="r" t="t"/>
            <a:pathLst>
              <a:path extrusionOk="0" h="9306" w="27195">
                <a:moveTo>
                  <a:pt x="5913" y="0"/>
                </a:moveTo>
                <a:cubicBezTo>
                  <a:pt x="4931" y="0"/>
                  <a:pt x="4135" y="753"/>
                  <a:pt x="4135" y="1670"/>
                </a:cubicBezTo>
                <a:lnTo>
                  <a:pt x="4135" y="1942"/>
                </a:lnTo>
                <a:cubicBezTo>
                  <a:pt x="4135" y="2913"/>
                  <a:pt x="4986" y="3709"/>
                  <a:pt x="6033" y="3709"/>
                </a:cubicBezTo>
                <a:lnTo>
                  <a:pt x="7833" y="3709"/>
                </a:lnTo>
                <a:cubicBezTo>
                  <a:pt x="8378" y="3709"/>
                  <a:pt x="8814" y="4102"/>
                  <a:pt x="8814" y="4571"/>
                </a:cubicBezTo>
                <a:cubicBezTo>
                  <a:pt x="8814" y="5149"/>
                  <a:pt x="8291" y="5618"/>
                  <a:pt x="7636" y="5618"/>
                </a:cubicBezTo>
                <a:lnTo>
                  <a:pt x="1976" y="5618"/>
                </a:lnTo>
                <a:cubicBezTo>
                  <a:pt x="885" y="5618"/>
                  <a:pt x="1" y="6447"/>
                  <a:pt x="1" y="7461"/>
                </a:cubicBezTo>
                <a:cubicBezTo>
                  <a:pt x="1" y="8476"/>
                  <a:pt x="885" y="9305"/>
                  <a:pt x="1976" y="9305"/>
                </a:cubicBezTo>
                <a:lnTo>
                  <a:pt x="24816" y="9305"/>
                </a:lnTo>
                <a:cubicBezTo>
                  <a:pt x="26125" y="9305"/>
                  <a:pt x="27194" y="8312"/>
                  <a:pt x="27194" y="7102"/>
                </a:cubicBezTo>
                <a:cubicBezTo>
                  <a:pt x="27194" y="5902"/>
                  <a:pt x="26158" y="4942"/>
                  <a:pt x="24882" y="4942"/>
                </a:cubicBezTo>
                <a:lnTo>
                  <a:pt x="19177" y="4942"/>
                </a:lnTo>
                <a:cubicBezTo>
                  <a:pt x="18926" y="4942"/>
                  <a:pt x="18718" y="5149"/>
                  <a:pt x="18718" y="5400"/>
                </a:cubicBezTo>
                <a:cubicBezTo>
                  <a:pt x="18718" y="5651"/>
                  <a:pt x="18926" y="5847"/>
                  <a:pt x="19177" y="5847"/>
                </a:cubicBezTo>
                <a:lnTo>
                  <a:pt x="24882" y="5847"/>
                </a:lnTo>
                <a:cubicBezTo>
                  <a:pt x="25645" y="5847"/>
                  <a:pt x="26278" y="6414"/>
                  <a:pt x="26278" y="7102"/>
                </a:cubicBezTo>
                <a:cubicBezTo>
                  <a:pt x="26278" y="7810"/>
                  <a:pt x="25624" y="8399"/>
                  <a:pt x="24816" y="8399"/>
                </a:cubicBezTo>
                <a:lnTo>
                  <a:pt x="1976" y="8399"/>
                </a:lnTo>
                <a:cubicBezTo>
                  <a:pt x="1387" y="8399"/>
                  <a:pt x="907" y="7974"/>
                  <a:pt x="907" y="7461"/>
                </a:cubicBezTo>
                <a:cubicBezTo>
                  <a:pt x="907" y="6949"/>
                  <a:pt x="1387" y="6535"/>
                  <a:pt x="1976" y="6535"/>
                </a:cubicBezTo>
                <a:lnTo>
                  <a:pt x="7636" y="6535"/>
                </a:lnTo>
                <a:cubicBezTo>
                  <a:pt x="8792" y="6535"/>
                  <a:pt x="9731" y="5651"/>
                  <a:pt x="9731" y="4571"/>
                </a:cubicBezTo>
                <a:cubicBezTo>
                  <a:pt x="9731" y="3600"/>
                  <a:pt x="8880" y="2804"/>
                  <a:pt x="7833" y="2804"/>
                </a:cubicBezTo>
                <a:lnTo>
                  <a:pt x="6033" y="2804"/>
                </a:lnTo>
                <a:cubicBezTo>
                  <a:pt x="5488" y="2804"/>
                  <a:pt x="5052" y="2411"/>
                  <a:pt x="5052" y="1942"/>
                </a:cubicBezTo>
                <a:lnTo>
                  <a:pt x="5052" y="1670"/>
                </a:lnTo>
                <a:cubicBezTo>
                  <a:pt x="5052" y="1255"/>
                  <a:pt x="5433" y="917"/>
                  <a:pt x="5913" y="917"/>
                </a:cubicBezTo>
                <a:lnTo>
                  <a:pt x="19537" y="917"/>
                </a:lnTo>
                <a:cubicBezTo>
                  <a:pt x="19787" y="917"/>
                  <a:pt x="19995" y="710"/>
                  <a:pt x="19995" y="459"/>
                </a:cubicBezTo>
                <a:cubicBezTo>
                  <a:pt x="19995" y="208"/>
                  <a:pt x="19787" y="0"/>
                  <a:pt x="19537"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2" name="Google Shape;302;p32"/>
          <p:cNvSpPr/>
          <p:nvPr/>
        </p:nvSpPr>
        <p:spPr>
          <a:xfrm>
            <a:off x="6682928" y="2580568"/>
            <a:ext cx="851375" cy="283900"/>
          </a:xfrm>
          <a:custGeom>
            <a:rect b="b" l="l" r="r" t="t"/>
            <a:pathLst>
              <a:path extrusionOk="0" h="11356" w="34055">
                <a:moveTo>
                  <a:pt x="2880" y="0"/>
                </a:moveTo>
                <a:cubicBezTo>
                  <a:pt x="1288" y="0"/>
                  <a:pt x="1" y="1178"/>
                  <a:pt x="1" y="2640"/>
                </a:cubicBezTo>
                <a:cubicBezTo>
                  <a:pt x="1" y="4058"/>
                  <a:pt x="1256" y="5214"/>
                  <a:pt x="2805" y="5214"/>
                </a:cubicBezTo>
                <a:lnTo>
                  <a:pt x="9992" y="5214"/>
                </a:lnTo>
                <a:cubicBezTo>
                  <a:pt x="10244" y="5214"/>
                  <a:pt x="10450" y="5008"/>
                  <a:pt x="10450" y="4756"/>
                </a:cubicBezTo>
                <a:cubicBezTo>
                  <a:pt x="10450" y="4506"/>
                  <a:pt x="10244" y="4298"/>
                  <a:pt x="9992" y="4298"/>
                </a:cubicBezTo>
                <a:lnTo>
                  <a:pt x="2805" y="4298"/>
                </a:lnTo>
                <a:cubicBezTo>
                  <a:pt x="1757" y="4298"/>
                  <a:pt x="917" y="3556"/>
                  <a:pt x="917" y="2640"/>
                </a:cubicBezTo>
                <a:cubicBezTo>
                  <a:pt x="917" y="1692"/>
                  <a:pt x="1790" y="906"/>
                  <a:pt x="2880" y="906"/>
                </a:cubicBezTo>
                <a:lnTo>
                  <a:pt x="31677" y="906"/>
                </a:lnTo>
                <a:cubicBezTo>
                  <a:pt x="32484" y="906"/>
                  <a:pt x="33138" y="1484"/>
                  <a:pt x="33138" y="2182"/>
                </a:cubicBezTo>
                <a:cubicBezTo>
                  <a:pt x="33138" y="2891"/>
                  <a:pt x="32484" y="3459"/>
                  <a:pt x="31677" y="3459"/>
                </a:cubicBezTo>
                <a:lnTo>
                  <a:pt x="24543" y="3459"/>
                </a:lnTo>
                <a:cubicBezTo>
                  <a:pt x="23147" y="3459"/>
                  <a:pt x="22024" y="4494"/>
                  <a:pt x="22024" y="5782"/>
                </a:cubicBezTo>
                <a:cubicBezTo>
                  <a:pt x="22024" y="6938"/>
                  <a:pt x="23038" y="7876"/>
                  <a:pt x="24293" y="7876"/>
                </a:cubicBezTo>
                <a:lnTo>
                  <a:pt x="26562" y="7876"/>
                </a:lnTo>
                <a:cubicBezTo>
                  <a:pt x="27314" y="7876"/>
                  <a:pt x="27925" y="8411"/>
                  <a:pt x="27925" y="9054"/>
                </a:cubicBezTo>
                <a:lnTo>
                  <a:pt x="27925" y="9403"/>
                </a:lnTo>
                <a:cubicBezTo>
                  <a:pt x="27925" y="9981"/>
                  <a:pt x="27379" y="10450"/>
                  <a:pt x="26714" y="10450"/>
                </a:cubicBezTo>
                <a:lnTo>
                  <a:pt x="9534" y="10450"/>
                </a:lnTo>
                <a:cubicBezTo>
                  <a:pt x="9284" y="10450"/>
                  <a:pt x="9076" y="10646"/>
                  <a:pt x="9076" y="10898"/>
                </a:cubicBezTo>
                <a:cubicBezTo>
                  <a:pt x="9076" y="11148"/>
                  <a:pt x="9284" y="11356"/>
                  <a:pt x="9534" y="11356"/>
                </a:cubicBezTo>
                <a:lnTo>
                  <a:pt x="26714" y="11356"/>
                </a:lnTo>
                <a:cubicBezTo>
                  <a:pt x="27881" y="11356"/>
                  <a:pt x="28830" y="10483"/>
                  <a:pt x="28830" y="9403"/>
                </a:cubicBezTo>
                <a:lnTo>
                  <a:pt x="28830" y="9054"/>
                </a:lnTo>
                <a:cubicBezTo>
                  <a:pt x="28830" y="7898"/>
                  <a:pt x="27815" y="6960"/>
                  <a:pt x="26562" y="6960"/>
                </a:cubicBezTo>
                <a:lnTo>
                  <a:pt x="24293" y="6960"/>
                </a:lnTo>
                <a:cubicBezTo>
                  <a:pt x="23540" y="6960"/>
                  <a:pt x="22929" y="6436"/>
                  <a:pt x="22929" y="5782"/>
                </a:cubicBezTo>
                <a:cubicBezTo>
                  <a:pt x="22929" y="5008"/>
                  <a:pt x="23660" y="4375"/>
                  <a:pt x="24543" y="4375"/>
                </a:cubicBezTo>
                <a:lnTo>
                  <a:pt x="31677" y="4375"/>
                </a:lnTo>
                <a:cubicBezTo>
                  <a:pt x="32986" y="4375"/>
                  <a:pt x="34055" y="3393"/>
                  <a:pt x="34055" y="2182"/>
                </a:cubicBezTo>
                <a:cubicBezTo>
                  <a:pt x="34055" y="982"/>
                  <a:pt x="32986" y="0"/>
                  <a:pt x="31677"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3" name="Google Shape;303;p32"/>
          <p:cNvSpPr/>
          <p:nvPr/>
        </p:nvSpPr>
        <p:spPr>
          <a:xfrm>
            <a:off x="8292661" y="1452505"/>
            <a:ext cx="62100" cy="62400"/>
          </a:xfrm>
          <a:prstGeom prst="ellips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4" name="Google Shape;304;p32"/>
          <p:cNvSpPr/>
          <p:nvPr/>
        </p:nvSpPr>
        <p:spPr>
          <a:xfrm>
            <a:off x="7287251" y="2267351"/>
            <a:ext cx="75000" cy="75300"/>
          </a:xfrm>
          <a:prstGeom prst="ellipse">
            <a:avLst/>
          </a:prstGeom>
          <a:noFill/>
          <a:ln cap="flat" cmpd="sng" w="28575">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5" name="Google Shape;305;p32"/>
          <p:cNvSpPr/>
          <p:nvPr/>
        </p:nvSpPr>
        <p:spPr>
          <a:xfrm>
            <a:off x="7491703" y="2400443"/>
            <a:ext cx="42600" cy="42900"/>
          </a:xfrm>
          <a:prstGeom prst="ellips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6" name="Google Shape;306;p32"/>
          <p:cNvSpPr/>
          <p:nvPr/>
        </p:nvSpPr>
        <p:spPr>
          <a:xfrm rot="10800000">
            <a:off x="7452032" y="3284790"/>
            <a:ext cx="904368" cy="240037"/>
          </a:xfrm>
          <a:custGeom>
            <a:rect b="b" l="l" r="r" t="t"/>
            <a:pathLst>
              <a:path extrusionOk="0" h="11171" w="42093">
                <a:moveTo>
                  <a:pt x="16503" y="1"/>
                </a:moveTo>
                <a:cubicBezTo>
                  <a:pt x="15009" y="1"/>
                  <a:pt x="13776" y="1223"/>
                  <a:pt x="13776" y="2728"/>
                </a:cubicBezTo>
                <a:cubicBezTo>
                  <a:pt x="13776" y="3906"/>
                  <a:pt x="14736" y="4866"/>
                  <a:pt x="15925" y="4866"/>
                </a:cubicBezTo>
                <a:lnTo>
                  <a:pt x="19296" y="4866"/>
                </a:lnTo>
                <a:cubicBezTo>
                  <a:pt x="19972" y="4866"/>
                  <a:pt x="20517" y="5423"/>
                  <a:pt x="20517" y="6099"/>
                </a:cubicBezTo>
                <a:cubicBezTo>
                  <a:pt x="20517" y="6753"/>
                  <a:pt x="19983" y="7287"/>
                  <a:pt x="19329" y="7287"/>
                </a:cubicBezTo>
                <a:lnTo>
                  <a:pt x="1942" y="7287"/>
                </a:lnTo>
                <a:cubicBezTo>
                  <a:pt x="873" y="7287"/>
                  <a:pt x="0" y="8160"/>
                  <a:pt x="0" y="9229"/>
                </a:cubicBezTo>
                <a:cubicBezTo>
                  <a:pt x="0" y="10298"/>
                  <a:pt x="873" y="11170"/>
                  <a:pt x="1942" y="11170"/>
                </a:cubicBezTo>
                <a:lnTo>
                  <a:pt x="16285" y="11170"/>
                </a:lnTo>
                <a:cubicBezTo>
                  <a:pt x="16536" y="11170"/>
                  <a:pt x="16743" y="10964"/>
                  <a:pt x="16743" y="10712"/>
                </a:cubicBezTo>
                <a:cubicBezTo>
                  <a:pt x="16743" y="10462"/>
                  <a:pt x="16536" y="10254"/>
                  <a:pt x="16285" y="10254"/>
                </a:cubicBezTo>
                <a:lnTo>
                  <a:pt x="1942" y="10254"/>
                </a:lnTo>
                <a:cubicBezTo>
                  <a:pt x="1375" y="10254"/>
                  <a:pt x="916" y="9796"/>
                  <a:pt x="916" y="9229"/>
                </a:cubicBezTo>
                <a:cubicBezTo>
                  <a:pt x="916" y="8662"/>
                  <a:pt x="1375" y="8204"/>
                  <a:pt x="1942" y="8204"/>
                </a:cubicBezTo>
                <a:lnTo>
                  <a:pt x="19329" y="8204"/>
                </a:lnTo>
                <a:cubicBezTo>
                  <a:pt x="20485" y="8204"/>
                  <a:pt x="21433" y="7255"/>
                  <a:pt x="21433" y="6099"/>
                </a:cubicBezTo>
                <a:cubicBezTo>
                  <a:pt x="21433" y="4921"/>
                  <a:pt x="20474" y="3950"/>
                  <a:pt x="19296" y="3950"/>
                </a:cubicBezTo>
                <a:lnTo>
                  <a:pt x="15925" y="3950"/>
                </a:lnTo>
                <a:cubicBezTo>
                  <a:pt x="15249" y="3950"/>
                  <a:pt x="14692" y="3404"/>
                  <a:pt x="14692" y="2728"/>
                </a:cubicBezTo>
                <a:cubicBezTo>
                  <a:pt x="14692" y="1724"/>
                  <a:pt x="15511" y="907"/>
                  <a:pt x="16503" y="907"/>
                </a:cubicBezTo>
                <a:lnTo>
                  <a:pt x="41635" y="907"/>
                </a:lnTo>
                <a:cubicBezTo>
                  <a:pt x="41896" y="907"/>
                  <a:pt x="42093" y="710"/>
                  <a:pt x="42093" y="459"/>
                </a:cubicBezTo>
                <a:cubicBezTo>
                  <a:pt x="42093" y="197"/>
                  <a:pt x="41896" y="1"/>
                  <a:pt x="41635"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7" name="Google Shape;307;p32"/>
          <p:cNvSpPr/>
          <p:nvPr/>
        </p:nvSpPr>
        <p:spPr>
          <a:xfrm>
            <a:off x="6286956" y="3132401"/>
            <a:ext cx="50400" cy="51000"/>
          </a:xfrm>
          <a:prstGeom prst="ellips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8" name="Google Shape;308;p32"/>
          <p:cNvSpPr/>
          <p:nvPr/>
        </p:nvSpPr>
        <p:spPr>
          <a:xfrm>
            <a:off x="8445061" y="1604905"/>
            <a:ext cx="62100" cy="62400"/>
          </a:xfrm>
          <a:prstGeom prst="ellips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2" name="Shape 312"/>
        <p:cNvGrpSpPr/>
        <p:nvPr/>
      </p:nvGrpSpPr>
      <p:grpSpPr>
        <a:xfrm>
          <a:off x="0" y="0"/>
          <a:ext cx="0" cy="0"/>
          <a:chOff x="0" y="0"/>
          <a:chExt cx="0" cy="0"/>
        </a:xfrm>
      </p:grpSpPr>
      <p:sp>
        <p:nvSpPr>
          <p:cNvPr id="313" name="Google Shape;313;p33"/>
          <p:cNvSpPr txBox="1"/>
          <p:nvPr/>
        </p:nvSpPr>
        <p:spPr>
          <a:xfrm>
            <a:off x="1444350" y="1301850"/>
            <a:ext cx="6255300" cy="25398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2000" u="sng">
                <a:latin typeface="Calibri"/>
                <a:ea typeface="Calibri"/>
                <a:cs typeface="Calibri"/>
                <a:sym typeface="Calibri"/>
              </a:rPr>
              <a:t>Evacuation</a:t>
            </a:r>
            <a:endParaRPr sz="2000" u="sng">
              <a:latin typeface="Calibri"/>
              <a:ea typeface="Calibri"/>
              <a:cs typeface="Calibri"/>
              <a:sym typeface="Calibri"/>
            </a:endParaRPr>
          </a:p>
          <a:p>
            <a:pPr indent="-349250" lvl="0" marL="457200" rtl="0" algn="just">
              <a:spcBef>
                <a:spcPts val="0"/>
              </a:spcBef>
              <a:spcAft>
                <a:spcPts val="0"/>
              </a:spcAft>
              <a:buSzPts val="1900"/>
              <a:buFont typeface="Calibri"/>
              <a:buChar char="●"/>
            </a:pPr>
            <a:r>
              <a:rPr lang="en" sz="1900">
                <a:latin typeface="Calibri"/>
                <a:ea typeface="Calibri"/>
                <a:cs typeface="Calibri"/>
                <a:sym typeface="Calibri"/>
              </a:rPr>
              <a:t>1st September 1939, two days before war was </a:t>
            </a:r>
            <a:r>
              <a:rPr lang="en" sz="1900">
                <a:latin typeface="Calibri"/>
                <a:ea typeface="Calibri"/>
                <a:cs typeface="Calibri"/>
                <a:sym typeface="Calibri"/>
              </a:rPr>
              <a:t>declared, the British began evacuating children to the countryside </a:t>
            </a:r>
            <a:endParaRPr sz="1900">
              <a:latin typeface="Calibri"/>
              <a:ea typeface="Calibri"/>
              <a:cs typeface="Calibri"/>
              <a:sym typeface="Calibri"/>
            </a:endParaRPr>
          </a:p>
          <a:p>
            <a:pPr indent="-349250" lvl="0" marL="457200" rtl="0" algn="just">
              <a:spcBef>
                <a:spcPts val="0"/>
              </a:spcBef>
              <a:spcAft>
                <a:spcPts val="0"/>
              </a:spcAft>
              <a:buSzPts val="1900"/>
              <a:buFont typeface="Calibri"/>
              <a:buChar char="●"/>
            </a:pPr>
            <a:r>
              <a:rPr lang="en" sz="1900">
                <a:latin typeface="Calibri"/>
                <a:ea typeface="Calibri"/>
                <a:cs typeface="Calibri"/>
                <a:sym typeface="Calibri"/>
              </a:rPr>
              <a:t>Made some children homesick and unhappy, but some saw it as an adventure especially if they haven’t been to the countryside before. </a:t>
            </a:r>
            <a:endParaRPr sz="1900">
              <a:latin typeface="Calibri"/>
              <a:ea typeface="Calibri"/>
              <a:cs typeface="Calibri"/>
              <a:sym typeface="Calibri"/>
            </a:endParaRPr>
          </a:p>
          <a:p>
            <a:pPr indent="-349250" lvl="0" marL="457200" rtl="0" algn="just">
              <a:spcBef>
                <a:spcPts val="0"/>
              </a:spcBef>
              <a:spcAft>
                <a:spcPts val="0"/>
              </a:spcAft>
              <a:buSzPts val="1900"/>
              <a:buFont typeface="Calibri"/>
              <a:buChar char="●"/>
            </a:pPr>
            <a:r>
              <a:rPr lang="en" sz="1900">
                <a:latin typeface="Calibri"/>
                <a:ea typeface="Calibri"/>
                <a:cs typeface="Calibri"/>
                <a:sym typeface="Calibri"/>
              </a:rPr>
              <a:t>Foster parents were shocked by the hygiene and poor diets that the children and young people had. </a:t>
            </a:r>
            <a:r>
              <a:rPr lang="en" sz="1900">
                <a:latin typeface="Calibri"/>
                <a:ea typeface="Calibri"/>
                <a:cs typeface="Calibri"/>
                <a:sym typeface="Calibri"/>
              </a:rPr>
              <a:t>  </a:t>
            </a:r>
            <a:endParaRPr sz="1900">
              <a:latin typeface="Calibri"/>
              <a:ea typeface="Calibri"/>
              <a:cs typeface="Calibri"/>
              <a:sym typeface="Calibri"/>
            </a:endParaRPr>
          </a:p>
        </p:txBody>
      </p:sp>
      <p:sp>
        <p:nvSpPr>
          <p:cNvPr id="314" name="Google Shape;314;p33"/>
          <p:cNvSpPr txBox="1"/>
          <p:nvPr/>
        </p:nvSpPr>
        <p:spPr>
          <a:xfrm>
            <a:off x="1260775" y="1424675"/>
            <a:ext cx="6647700" cy="19395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1900" u="sng">
                <a:latin typeface="Calibri"/>
                <a:ea typeface="Calibri"/>
                <a:cs typeface="Calibri"/>
                <a:sym typeface="Calibri"/>
              </a:rPr>
              <a:t>Housing</a:t>
            </a:r>
            <a:endParaRPr sz="1900" u="sng">
              <a:latin typeface="Calibri"/>
              <a:ea typeface="Calibri"/>
              <a:cs typeface="Calibri"/>
              <a:sym typeface="Calibri"/>
            </a:endParaRPr>
          </a:p>
          <a:p>
            <a:pPr indent="-349250" lvl="0" marL="457200" rtl="0" algn="just">
              <a:spcBef>
                <a:spcPts val="0"/>
              </a:spcBef>
              <a:spcAft>
                <a:spcPts val="0"/>
              </a:spcAft>
              <a:buSzPts val="1900"/>
              <a:buFont typeface="Calibri"/>
              <a:buChar char="●"/>
            </a:pPr>
            <a:r>
              <a:rPr lang="en" sz="1900">
                <a:latin typeface="Calibri"/>
                <a:ea typeface="Calibri"/>
                <a:cs typeface="Calibri"/>
                <a:sym typeface="Calibri"/>
              </a:rPr>
              <a:t>Many children had to re-locate several times and often into </a:t>
            </a:r>
            <a:r>
              <a:rPr lang="en" sz="1900">
                <a:latin typeface="Calibri"/>
                <a:ea typeface="Calibri"/>
                <a:cs typeface="Calibri"/>
                <a:sym typeface="Calibri"/>
              </a:rPr>
              <a:t>emergency</a:t>
            </a:r>
            <a:r>
              <a:rPr lang="en" sz="1900">
                <a:latin typeface="Calibri"/>
                <a:ea typeface="Calibri"/>
                <a:cs typeface="Calibri"/>
                <a:sym typeface="Calibri"/>
              </a:rPr>
              <a:t> or prefabricated homes</a:t>
            </a:r>
            <a:endParaRPr sz="1900">
              <a:latin typeface="Calibri"/>
              <a:ea typeface="Calibri"/>
              <a:cs typeface="Calibri"/>
              <a:sym typeface="Calibri"/>
            </a:endParaRPr>
          </a:p>
          <a:p>
            <a:pPr indent="-349250" lvl="0" marL="457200" rtl="0" algn="just">
              <a:spcBef>
                <a:spcPts val="0"/>
              </a:spcBef>
              <a:spcAft>
                <a:spcPts val="0"/>
              </a:spcAft>
              <a:buSzPts val="1900"/>
              <a:buFont typeface="Calibri"/>
              <a:buChar char="●"/>
            </a:pPr>
            <a:r>
              <a:rPr lang="en" sz="1900">
                <a:latin typeface="Calibri"/>
                <a:ea typeface="Calibri"/>
                <a:cs typeface="Calibri"/>
                <a:sym typeface="Calibri"/>
              </a:rPr>
              <a:t>Children often shared beds with their siblings or parents</a:t>
            </a:r>
            <a:endParaRPr sz="1900">
              <a:latin typeface="Calibri"/>
              <a:ea typeface="Calibri"/>
              <a:cs typeface="Calibri"/>
              <a:sym typeface="Calibri"/>
            </a:endParaRPr>
          </a:p>
          <a:p>
            <a:pPr indent="-349250" lvl="0" marL="457200" rtl="0" algn="just">
              <a:spcBef>
                <a:spcPts val="0"/>
              </a:spcBef>
              <a:spcAft>
                <a:spcPts val="0"/>
              </a:spcAft>
              <a:buSzPts val="1900"/>
              <a:buFont typeface="Calibri"/>
              <a:buChar char="●"/>
            </a:pPr>
            <a:r>
              <a:rPr lang="en" sz="1900">
                <a:latin typeface="Calibri"/>
                <a:ea typeface="Calibri"/>
                <a:cs typeface="Calibri"/>
                <a:sym typeface="Calibri"/>
              </a:rPr>
              <a:t>34 million </a:t>
            </a:r>
            <a:r>
              <a:rPr lang="en" sz="1900">
                <a:latin typeface="Calibri"/>
                <a:ea typeface="Calibri"/>
                <a:cs typeface="Calibri"/>
                <a:sym typeface="Calibri"/>
              </a:rPr>
              <a:t>address</a:t>
            </a:r>
            <a:r>
              <a:rPr lang="en" sz="1900">
                <a:latin typeface="Calibri"/>
                <a:ea typeface="Calibri"/>
                <a:cs typeface="Calibri"/>
                <a:sym typeface="Calibri"/>
              </a:rPr>
              <a:t> changes took place during the second world war</a:t>
            </a:r>
            <a:endParaRPr sz="1900">
              <a:latin typeface="Calibri"/>
              <a:ea typeface="Calibri"/>
              <a:cs typeface="Calibri"/>
              <a:sym typeface="Calibri"/>
            </a:endParaRPr>
          </a:p>
        </p:txBody>
      </p:sp>
      <p:sp>
        <p:nvSpPr>
          <p:cNvPr id="315" name="Google Shape;315;p33"/>
          <p:cNvSpPr txBox="1"/>
          <p:nvPr/>
        </p:nvSpPr>
        <p:spPr>
          <a:xfrm>
            <a:off x="1318075" y="1309650"/>
            <a:ext cx="6905700" cy="25242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1900" u="sng">
                <a:latin typeface="Calibri"/>
                <a:ea typeface="Calibri"/>
                <a:cs typeface="Calibri"/>
                <a:sym typeface="Calibri"/>
              </a:rPr>
              <a:t>Education </a:t>
            </a:r>
            <a:endParaRPr sz="1900" u="sng">
              <a:latin typeface="Calibri"/>
              <a:ea typeface="Calibri"/>
              <a:cs typeface="Calibri"/>
              <a:sym typeface="Calibri"/>
            </a:endParaRPr>
          </a:p>
          <a:p>
            <a:pPr indent="-349250" lvl="0" marL="457200" rtl="0" algn="just">
              <a:spcBef>
                <a:spcPts val="0"/>
              </a:spcBef>
              <a:spcAft>
                <a:spcPts val="0"/>
              </a:spcAft>
              <a:buSzPts val="1900"/>
              <a:buFont typeface="Calibri"/>
              <a:buChar char="●"/>
            </a:pPr>
            <a:r>
              <a:rPr lang="en" sz="1900">
                <a:latin typeface="Calibri"/>
                <a:ea typeface="Calibri"/>
                <a:cs typeface="Calibri"/>
                <a:sym typeface="Calibri"/>
              </a:rPr>
              <a:t>2000 schools were requisitioned for the war </a:t>
            </a:r>
            <a:endParaRPr sz="1900">
              <a:latin typeface="Calibri"/>
              <a:ea typeface="Calibri"/>
              <a:cs typeface="Calibri"/>
              <a:sym typeface="Calibri"/>
            </a:endParaRPr>
          </a:p>
          <a:p>
            <a:pPr indent="-349250" lvl="0" marL="457200" rtl="0" algn="just">
              <a:spcBef>
                <a:spcPts val="0"/>
              </a:spcBef>
              <a:spcAft>
                <a:spcPts val="0"/>
              </a:spcAft>
              <a:buSzPts val="1900"/>
              <a:buFont typeface="Calibri"/>
              <a:buChar char="●"/>
            </a:pPr>
            <a:r>
              <a:rPr lang="en" sz="1900">
                <a:latin typeface="Calibri"/>
                <a:ea typeface="Calibri"/>
                <a:cs typeface="Calibri"/>
                <a:sym typeface="Calibri"/>
              </a:rPr>
              <a:t>Many schools closed but some stayed open, converting basements and cellars into classrooms </a:t>
            </a:r>
            <a:endParaRPr sz="1900">
              <a:latin typeface="Calibri"/>
              <a:ea typeface="Calibri"/>
              <a:cs typeface="Calibri"/>
              <a:sym typeface="Calibri"/>
            </a:endParaRPr>
          </a:p>
          <a:p>
            <a:pPr indent="-349250" lvl="0" marL="457200" rtl="0" algn="just">
              <a:spcBef>
                <a:spcPts val="0"/>
              </a:spcBef>
              <a:spcAft>
                <a:spcPts val="0"/>
              </a:spcAft>
              <a:buSzPts val="1900"/>
              <a:buFont typeface="Calibri"/>
              <a:buChar char="●"/>
            </a:pPr>
            <a:r>
              <a:rPr lang="en" sz="1900">
                <a:latin typeface="Calibri"/>
                <a:ea typeface="Calibri"/>
                <a:cs typeface="Calibri"/>
                <a:sym typeface="Calibri"/>
              </a:rPr>
              <a:t>When the war first began the leaving age for children was 14 years old. But, the 1944 education act changed this, now the leaving age was set at 15 years old and also gave all </a:t>
            </a:r>
            <a:r>
              <a:rPr lang="en" sz="1900">
                <a:latin typeface="Calibri"/>
                <a:ea typeface="Calibri"/>
                <a:cs typeface="Calibri"/>
                <a:sym typeface="Calibri"/>
              </a:rPr>
              <a:t>school</a:t>
            </a:r>
            <a:r>
              <a:rPr lang="en" sz="1900">
                <a:latin typeface="Calibri"/>
                <a:ea typeface="Calibri"/>
                <a:cs typeface="Calibri"/>
                <a:sym typeface="Calibri"/>
              </a:rPr>
              <a:t> children free secondary school education </a:t>
            </a:r>
            <a:endParaRPr sz="1900">
              <a:latin typeface="Calibri"/>
              <a:ea typeface="Calibri"/>
              <a:cs typeface="Calibri"/>
              <a:sym typeface="Calibri"/>
            </a:endParaRPr>
          </a:p>
        </p:txBody>
      </p:sp>
      <p:sp>
        <p:nvSpPr>
          <p:cNvPr id="316" name="Google Shape;316;p33"/>
          <p:cNvSpPr txBox="1"/>
          <p:nvPr/>
        </p:nvSpPr>
        <p:spPr>
          <a:xfrm>
            <a:off x="1260775" y="1309650"/>
            <a:ext cx="7020300" cy="25242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1900" u="sng">
                <a:latin typeface="Calibri"/>
                <a:ea typeface="Calibri"/>
                <a:cs typeface="Calibri"/>
                <a:sym typeface="Calibri"/>
              </a:rPr>
              <a:t>Work</a:t>
            </a:r>
            <a:endParaRPr sz="1900" u="sng">
              <a:latin typeface="Calibri"/>
              <a:ea typeface="Calibri"/>
              <a:cs typeface="Calibri"/>
              <a:sym typeface="Calibri"/>
            </a:endParaRPr>
          </a:p>
          <a:p>
            <a:pPr indent="-349250" lvl="0" marL="457200" rtl="0" algn="just">
              <a:spcBef>
                <a:spcPts val="0"/>
              </a:spcBef>
              <a:spcAft>
                <a:spcPts val="0"/>
              </a:spcAft>
              <a:buSzPts val="1900"/>
              <a:buFont typeface="Calibri"/>
              <a:buChar char="●"/>
            </a:pPr>
            <a:r>
              <a:rPr lang="en" sz="1900">
                <a:latin typeface="Calibri"/>
                <a:ea typeface="Calibri"/>
                <a:cs typeface="Calibri"/>
                <a:sym typeface="Calibri"/>
              </a:rPr>
              <a:t>Many young children were now in full-time employment working in areas like agriculture, in offices and major industries such as engineering and aircraft production</a:t>
            </a:r>
            <a:endParaRPr sz="1900">
              <a:latin typeface="Calibri"/>
              <a:ea typeface="Calibri"/>
              <a:cs typeface="Calibri"/>
              <a:sym typeface="Calibri"/>
            </a:endParaRPr>
          </a:p>
          <a:p>
            <a:pPr indent="-349250" lvl="0" marL="457200" rtl="0" algn="just">
              <a:spcBef>
                <a:spcPts val="0"/>
              </a:spcBef>
              <a:spcAft>
                <a:spcPts val="0"/>
              </a:spcAft>
              <a:buSzPts val="1900"/>
              <a:buFont typeface="Calibri"/>
              <a:buChar char="●"/>
            </a:pPr>
            <a:r>
              <a:rPr lang="en" sz="1900">
                <a:latin typeface="Calibri"/>
                <a:ea typeface="Calibri"/>
                <a:cs typeface="Calibri"/>
                <a:sym typeface="Calibri"/>
              </a:rPr>
              <a:t>From 1941 those aged sixteen to eighteen were required to register for some form of national service </a:t>
            </a:r>
            <a:endParaRPr sz="1900">
              <a:latin typeface="Calibri"/>
              <a:ea typeface="Calibri"/>
              <a:cs typeface="Calibri"/>
              <a:sym typeface="Calibri"/>
            </a:endParaRPr>
          </a:p>
          <a:p>
            <a:pPr indent="-349250" lvl="0" marL="457200" rtl="0" algn="just">
              <a:spcBef>
                <a:spcPts val="0"/>
              </a:spcBef>
              <a:spcAft>
                <a:spcPts val="0"/>
              </a:spcAft>
              <a:buSzPts val="1900"/>
              <a:buFont typeface="Calibri"/>
              <a:buChar char="●"/>
            </a:pPr>
            <a:r>
              <a:rPr lang="en" sz="1900">
                <a:latin typeface="Calibri"/>
                <a:ea typeface="Calibri"/>
                <a:cs typeface="Calibri"/>
                <a:sym typeface="Calibri"/>
              </a:rPr>
              <a:t>Younger children were also expected to do their part by salvaging scrap metal </a:t>
            </a:r>
            <a:endParaRPr sz="1900">
              <a:latin typeface="Calibri"/>
              <a:ea typeface="Calibri"/>
              <a:cs typeface="Calibri"/>
              <a:sym typeface="Calibri"/>
            </a:endParaRPr>
          </a:p>
        </p:txBody>
      </p:sp>
      <p:sp>
        <p:nvSpPr>
          <p:cNvPr id="317" name="Google Shape;317;p33"/>
          <p:cNvSpPr/>
          <p:nvPr/>
        </p:nvSpPr>
        <p:spPr>
          <a:xfrm>
            <a:off x="503240" y="971055"/>
            <a:ext cx="941100" cy="228825"/>
          </a:xfrm>
          <a:custGeom>
            <a:rect b="b" l="l" r="r" t="t"/>
            <a:pathLst>
              <a:path extrusionOk="0" h="9153" w="37644">
                <a:moveTo>
                  <a:pt x="5335" y="1"/>
                </a:moveTo>
                <a:cubicBezTo>
                  <a:pt x="4473" y="1"/>
                  <a:pt x="3786" y="732"/>
                  <a:pt x="3786" y="1637"/>
                </a:cubicBezTo>
                <a:cubicBezTo>
                  <a:pt x="3786" y="2793"/>
                  <a:pt x="4669" y="3743"/>
                  <a:pt x="5772" y="3743"/>
                </a:cubicBezTo>
                <a:lnTo>
                  <a:pt x="13036" y="3743"/>
                </a:lnTo>
                <a:cubicBezTo>
                  <a:pt x="13308" y="3743"/>
                  <a:pt x="13526" y="3993"/>
                  <a:pt x="13526" y="4298"/>
                </a:cubicBezTo>
                <a:cubicBezTo>
                  <a:pt x="13526" y="4833"/>
                  <a:pt x="13145" y="5258"/>
                  <a:pt x="12676" y="5258"/>
                </a:cubicBezTo>
                <a:lnTo>
                  <a:pt x="1910" y="5258"/>
                </a:lnTo>
                <a:cubicBezTo>
                  <a:pt x="852" y="5258"/>
                  <a:pt x="1" y="6164"/>
                  <a:pt x="1" y="7287"/>
                </a:cubicBezTo>
                <a:cubicBezTo>
                  <a:pt x="1" y="8312"/>
                  <a:pt x="786" y="9153"/>
                  <a:pt x="1768" y="9153"/>
                </a:cubicBezTo>
                <a:lnTo>
                  <a:pt x="20682" y="9153"/>
                </a:lnTo>
                <a:cubicBezTo>
                  <a:pt x="20933" y="9153"/>
                  <a:pt x="21130" y="8945"/>
                  <a:pt x="21130" y="8695"/>
                </a:cubicBezTo>
                <a:cubicBezTo>
                  <a:pt x="21130" y="8443"/>
                  <a:pt x="20933" y="8237"/>
                  <a:pt x="20682" y="8237"/>
                </a:cubicBezTo>
                <a:lnTo>
                  <a:pt x="1768" y="8237"/>
                </a:lnTo>
                <a:cubicBezTo>
                  <a:pt x="1299" y="8237"/>
                  <a:pt x="917" y="7811"/>
                  <a:pt x="917" y="7287"/>
                </a:cubicBezTo>
                <a:cubicBezTo>
                  <a:pt x="917" y="6666"/>
                  <a:pt x="1365" y="6175"/>
                  <a:pt x="1910" y="6175"/>
                </a:cubicBezTo>
                <a:lnTo>
                  <a:pt x="12676" y="6175"/>
                </a:lnTo>
                <a:cubicBezTo>
                  <a:pt x="13647" y="6175"/>
                  <a:pt x="14443" y="5335"/>
                  <a:pt x="14443" y="4298"/>
                </a:cubicBezTo>
                <a:cubicBezTo>
                  <a:pt x="14443" y="3491"/>
                  <a:pt x="13810" y="2826"/>
                  <a:pt x="13036" y="2826"/>
                </a:cubicBezTo>
                <a:lnTo>
                  <a:pt x="5772" y="2826"/>
                </a:lnTo>
                <a:cubicBezTo>
                  <a:pt x="5171" y="2826"/>
                  <a:pt x="4691" y="2291"/>
                  <a:pt x="4691" y="1637"/>
                </a:cubicBezTo>
                <a:cubicBezTo>
                  <a:pt x="4691" y="1234"/>
                  <a:pt x="4975" y="907"/>
                  <a:pt x="5335" y="907"/>
                </a:cubicBezTo>
                <a:lnTo>
                  <a:pt x="27445" y="907"/>
                </a:lnTo>
                <a:cubicBezTo>
                  <a:pt x="27794" y="907"/>
                  <a:pt x="28077" y="1234"/>
                  <a:pt x="28077" y="1637"/>
                </a:cubicBezTo>
                <a:cubicBezTo>
                  <a:pt x="28077" y="2291"/>
                  <a:pt x="27597" y="2826"/>
                  <a:pt x="27008" y="2826"/>
                </a:cubicBezTo>
                <a:lnTo>
                  <a:pt x="20573" y="2826"/>
                </a:lnTo>
                <a:cubicBezTo>
                  <a:pt x="19657" y="2826"/>
                  <a:pt x="18915" y="3612"/>
                  <a:pt x="18915" y="4572"/>
                </a:cubicBezTo>
                <a:cubicBezTo>
                  <a:pt x="18915" y="5280"/>
                  <a:pt x="19460" y="5859"/>
                  <a:pt x="20137" y="5859"/>
                </a:cubicBezTo>
                <a:lnTo>
                  <a:pt x="37186" y="5859"/>
                </a:lnTo>
                <a:cubicBezTo>
                  <a:pt x="37436" y="5859"/>
                  <a:pt x="37644" y="5651"/>
                  <a:pt x="37644" y="5400"/>
                </a:cubicBezTo>
                <a:cubicBezTo>
                  <a:pt x="37644" y="5149"/>
                  <a:pt x="37436" y="4942"/>
                  <a:pt x="37186" y="4942"/>
                </a:cubicBezTo>
                <a:lnTo>
                  <a:pt x="20137" y="4942"/>
                </a:lnTo>
                <a:cubicBezTo>
                  <a:pt x="19962" y="4942"/>
                  <a:pt x="19821" y="4778"/>
                  <a:pt x="19821" y="4572"/>
                </a:cubicBezTo>
                <a:cubicBezTo>
                  <a:pt x="19821" y="4113"/>
                  <a:pt x="20158" y="3743"/>
                  <a:pt x="20573" y="3743"/>
                </a:cubicBezTo>
                <a:lnTo>
                  <a:pt x="27008" y="3743"/>
                </a:lnTo>
                <a:cubicBezTo>
                  <a:pt x="28099" y="3743"/>
                  <a:pt x="28994" y="2793"/>
                  <a:pt x="28994" y="1637"/>
                </a:cubicBezTo>
                <a:cubicBezTo>
                  <a:pt x="28994" y="732"/>
                  <a:pt x="28296" y="1"/>
                  <a:pt x="27445"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8" name="Google Shape;318;p33"/>
          <p:cNvSpPr/>
          <p:nvPr/>
        </p:nvSpPr>
        <p:spPr>
          <a:xfrm>
            <a:off x="736511" y="793855"/>
            <a:ext cx="62100" cy="62400"/>
          </a:xfrm>
          <a:prstGeom prst="ellips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9" name="Google Shape;319;p33"/>
          <p:cNvSpPr/>
          <p:nvPr/>
        </p:nvSpPr>
        <p:spPr>
          <a:xfrm>
            <a:off x="6364140" y="267455"/>
            <a:ext cx="941100" cy="228825"/>
          </a:xfrm>
          <a:custGeom>
            <a:rect b="b" l="l" r="r" t="t"/>
            <a:pathLst>
              <a:path extrusionOk="0" h="9153" w="37644">
                <a:moveTo>
                  <a:pt x="5335" y="1"/>
                </a:moveTo>
                <a:cubicBezTo>
                  <a:pt x="4473" y="1"/>
                  <a:pt x="3786" y="732"/>
                  <a:pt x="3786" y="1637"/>
                </a:cubicBezTo>
                <a:cubicBezTo>
                  <a:pt x="3786" y="2793"/>
                  <a:pt x="4669" y="3743"/>
                  <a:pt x="5772" y="3743"/>
                </a:cubicBezTo>
                <a:lnTo>
                  <a:pt x="13036" y="3743"/>
                </a:lnTo>
                <a:cubicBezTo>
                  <a:pt x="13308" y="3743"/>
                  <a:pt x="13526" y="3993"/>
                  <a:pt x="13526" y="4298"/>
                </a:cubicBezTo>
                <a:cubicBezTo>
                  <a:pt x="13526" y="4833"/>
                  <a:pt x="13145" y="5258"/>
                  <a:pt x="12676" y="5258"/>
                </a:cubicBezTo>
                <a:lnTo>
                  <a:pt x="1910" y="5258"/>
                </a:lnTo>
                <a:cubicBezTo>
                  <a:pt x="852" y="5258"/>
                  <a:pt x="1" y="6164"/>
                  <a:pt x="1" y="7287"/>
                </a:cubicBezTo>
                <a:cubicBezTo>
                  <a:pt x="1" y="8312"/>
                  <a:pt x="786" y="9153"/>
                  <a:pt x="1768" y="9153"/>
                </a:cubicBezTo>
                <a:lnTo>
                  <a:pt x="20682" y="9153"/>
                </a:lnTo>
                <a:cubicBezTo>
                  <a:pt x="20933" y="9153"/>
                  <a:pt x="21130" y="8945"/>
                  <a:pt x="21130" y="8695"/>
                </a:cubicBezTo>
                <a:cubicBezTo>
                  <a:pt x="21130" y="8443"/>
                  <a:pt x="20933" y="8237"/>
                  <a:pt x="20682" y="8237"/>
                </a:cubicBezTo>
                <a:lnTo>
                  <a:pt x="1768" y="8237"/>
                </a:lnTo>
                <a:cubicBezTo>
                  <a:pt x="1299" y="8237"/>
                  <a:pt x="917" y="7811"/>
                  <a:pt x="917" y="7287"/>
                </a:cubicBezTo>
                <a:cubicBezTo>
                  <a:pt x="917" y="6666"/>
                  <a:pt x="1365" y="6175"/>
                  <a:pt x="1910" y="6175"/>
                </a:cubicBezTo>
                <a:lnTo>
                  <a:pt x="12676" y="6175"/>
                </a:lnTo>
                <a:cubicBezTo>
                  <a:pt x="13647" y="6175"/>
                  <a:pt x="14443" y="5335"/>
                  <a:pt x="14443" y="4298"/>
                </a:cubicBezTo>
                <a:cubicBezTo>
                  <a:pt x="14443" y="3491"/>
                  <a:pt x="13810" y="2826"/>
                  <a:pt x="13036" y="2826"/>
                </a:cubicBezTo>
                <a:lnTo>
                  <a:pt x="5772" y="2826"/>
                </a:lnTo>
                <a:cubicBezTo>
                  <a:pt x="5171" y="2826"/>
                  <a:pt x="4691" y="2291"/>
                  <a:pt x="4691" y="1637"/>
                </a:cubicBezTo>
                <a:cubicBezTo>
                  <a:pt x="4691" y="1234"/>
                  <a:pt x="4975" y="907"/>
                  <a:pt x="5335" y="907"/>
                </a:cubicBezTo>
                <a:lnTo>
                  <a:pt x="27445" y="907"/>
                </a:lnTo>
                <a:cubicBezTo>
                  <a:pt x="27794" y="907"/>
                  <a:pt x="28077" y="1234"/>
                  <a:pt x="28077" y="1637"/>
                </a:cubicBezTo>
                <a:cubicBezTo>
                  <a:pt x="28077" y="2291"/>
                  <a:pt x="27597" y="2826"/>
                  <a:pt x="27008" y="2826"/>
                </a:cubicBezTo>
                <a:lnTo>
                  <a:pt x="20573" y="2826"/>
                </a:lnTo>
                <a:cubicBezTo>
                  <a:pt x="19657" y="2826"/>
                  <a:pt x="18915" y="3612"/>
                  <a:pt x="18915" y="4572"/>
                </a:cubicBezTo>
                <a:cubicBezTo>
                  <a:pt x="18915" y="5280"/>
                  <a:pt x="19460" y="5859"/>
                  <a:pt x="20137" y="5859"/>
                </a:cubicBezTo>
                <a:lnTo>
                  <a:pt x="37186" y="5859"/>
                </a:lnTo>
                <a:cubicBezTo>
                  <a:pt x="37436" y="5859"/>
                  <a:pt x="37644" y="5651"/>
                  <a:pt x="37644" y="5400"/>
                </a:cubicBezTo>
                <a:cubicBezTo>
                  <a:pt x="37644" y="5149"/>
                  <a:pt x="37436" y="4942"/>
                  <a:pt x="37186" y="4942"/>
                </a:cubicBezTo>
                <a:lnTo>
                  <a:pt x="20137" y="4942"/>
                </a:lnTo>
                <a:cubicBezTo>
                  <a:pt x="19962" y="4942"/>
                  <a:pt x="19821" y="4778"/>
                  <a:pt x="19821" y="4572"/>
                </a:cubicBezTo>
                <a:cubicBezTo>
                  <a:pt x="19821" y="4113"/>
                  <a:pt x="20158" y="3743"/>
                  <a:pt x="20573" y="3743"/>
                </a:cubicBezTo>
                <a:lnTo>
                  <a:pt x="27008" y="3743"/>
                </a:lnTo>
                <a:cubicBezTo>
                  <a:pt x="28099" y="3743"/>
                  <a:pt x="28994" y="2793"/>
                  <a:pt x="28994" y="1637"/>
                </a:cubicBezTo>
                <a:cubicBezTo>
                  <a:pt x="28994" y="732"/>
                  <a:pt x="28296" y="1"/>
                  <a:pt x="27445"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0" name="Google Shape;320;p33"/>
          <p:cNvSpPr/>
          <p:nvPr/>
        </p:nvSpPr>
        <p:spPr>
          <a:xfrm>
            <a:off x="7601190" y="738405"/>
            <a:ext cx="679875" cy="232650"/>
          </a:xfrm>
          <a:custGeom>
            <a:rect b="b" l="l" r="r" t="t"/>
            <a:pathLst>
              <a:path extrusionOk="0" h="9306" w="27195">
                <a:moveTo>
                  <a:pt x="5913" y="0"/>
                </a:moveTo>
                <a:cubicBezTo>
                  <a:pt x="4931" y="0"/>
                  <a:pt x="4135" y="753"/>
                  <a:pt x="4135" y="1670"/>
                </a:cubicBezTo>
                <a:lnTo>
                  <a:pt x="4135" y="1942"/>
                </a:lnTo>
                <a:cubicBezTo>
                  <a:pt x="4135" y="2913"/>
                  <a:pt x="4986" y="3709"/>
                  <a:pt x="6033" y="3709"/>
                </a:cubicBezTo>
                <a:lnTo>
                  <a:pt x="7833" y="3709"/>
                </a:lnTo>
                <a:cubicBezTo>
                  <a:pt x="8378" y="3709"/>
                  <a:pt x="8814" y="4102"/>
                  <a:pt x="8814" y="4571"/>
                </a:cubicBezTo>
                <a:cubicBezTo>
                  <a:pt x="8814" y="5149"/>
                  <a:pt x="8291" y="5618"/>
                  <a:pt x="7636" y="5618"/>
                </a:cubicBezTo>
                <a:lnTo>
                  <a:pt x="1976" y="5618"/>
                </a:lnTo>
                <a:cubicBezTo>
                  <a:pt x="885" y="5618"/>
                  <a:pt x="1" y="6447"/>
                  <a:pt x="1" y="7461"/>
                </a:cubicBezTo>
                <a:cubicBezTo>
                  <a:pt x="1" y="8476"/>
                  <a:pt x="885" y="9305"/>
                  <a:pt x="1976" y="9305"/>
                </a:cubicBezTo>
                <a:lnTo>
                  <a:pt x="24816" y="9305"/>
                </a:lnTo>
                <a:cubicBezTo>
                  <a:pt x="26125" y="9305"/>
                  <a:pt x="27194" y="8312"/>
                  <a:pt x="27194" y="7102"/>
                </a:cubicBezTo>
                <a:cubicBezTo>
                  <a:pt x="27194" y="5902"/>
                  <a:pt x="26158" y="4942"/>
                  <a:pt x="24882" y="4942"/>
                </a:cubicBezTo>
                <a:lnTo>
                  <a:pt x="19177" y="4942"/>
                </a:lnTo>
                <a:cubicBezTo>
                  <a:pt x="18926" y="4942"/>
                  <a:pt x="18718" y="5149"/>
                  <a:pt x="18718" y="5400"/>
                </a:cubicBezTo>
                <a:cubicBezTo>
                  <a:pt x="18718" y="5651"/>
                  <a:pt x="18926" y="5847"/>
                  <a:pt x="19177" y="5847"/>
                </a:cubicBezTo>
                <a:lnTo>
                  <a:pt x="24882" y="5847"/>
                </a:lnTo>
                <a:cubicBezTo>
                  <a:pt x="25645" y="5847"/>
                  <a:pt x="26278" y="6414"/>
                  <a:pt x="26278" y="7102"/>
                </a:cubicBezTo>
                <a:cubicBezTo>
                  <a:pt x="26278" y="7810"/>
                  <a:pt x="25624" y="8399"/>
                  <a:pt x="24816" y="8399"/>
                </a:cubicBezTo>
                <a:lnTo>
                  <a:pt x="1976" y="8399"/>
                </a:lnTo>
                <a:cubicBezTo>
                  <a:pt x="1387" y="8399"/>
                  <a:pt x="907" y="7974"/>
                  <a:pt x="907" y="7461"/>
                </a:cubicBezTo>
                <a:cubicBezTo>
                  <a:pt x="907" y="6949"/>
                  <a:pt x="1387" y="6535"/>
                  <a:pt x="1976" y="6535"/>
                </a:cubicBezTo>
                <a:lnTo>
                  <a:pt x="7636" y="6535"/>
                </a:lnTo>
                <a:cubicBezTo>
                  <a:pt x="8792" y="6535"/>
                  <a:pt x="9731" y="5651"/>
                  <a:pt x="9731" y="4571"/>
                </a:cubicBezTo>
                <a:cubicBezTo>
                  <a:pt x="9731" y="3600"/>
                  <a:pt x="8880" y="2804"/>
                  <a:pt x="7833" y="2804"/>
                </a:cubicBezTo>
                <a:lnTo>
                  <a:pt x="6033" y="2804"/>
                </a:lnTo>
                <a:cubicBezTo>
                  <a:pt x="5488" y="2804"/>
                  <a:pt x="5052" y="2411"/>
                  <a:pt x="5052" y="1942"/>
                </a:cubicBezTo>
                <a:lnTo>
                  <a:pt x="5052" y="1670"/>
                </a:lnTo>
                <a:cubicBezTo>
                  <a:pt x="5052" y="1255"/>
                  <a:pt x="5433" y="917"/>
                  <a:pt x="5913" y="917"/>
                </a:cubicBezTo>
                <a:lnTo>
                  <a:pt x="19537" y="917"/>
                </a:lnTo>
                <a:cubicBezTo>
                  <a:pt x="19787" y="917"/>
                  <a:pt x="19995" y="710"/>
                  <a:pt x="19995" y="459"/>
                </a:cubicBezTo>
                <a:cubicBezTo>
                  <a:pt x="19995" y="208"/>
                  <a:pt x="19787" y="0"/>
                  <a:pt x="19537"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1" name="Google Shape;321;p33"/>
          <p:cNvSpPr/>
          <p:nvPr/>
        </p:nvSpPr>
        <p:spPr>
          <a:xfrm>
            <a:off x="8145886" y="433955"/>
            <a:ext cx="62100" cy="62400"/>
          </a:xfrm>
          <a:prstGeom prst="ellips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13"/>
                                        </p:tgtEl>
                                        <p:attrNameLst>
                                          <p:attrName>style.visibility</p:attrName>
                                        </p:attrNameLst>
                                      </p:cBhvr>
                                      <p:to>
                                        <p:strVal val="visible"/>
                                      </p:to>
                                    </p:set>
                                    <p:animEffect filter="fade" transition="in">
                                      <p:cBhvr>
                                        <p:cTn dur="1"/>
                                        <p:tgtEl>
                                          <p:spTgt spid="313"/>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xit" presetID="10" presetSubtype="0">
                                  <p:stCondLst>
                                    <p:cond delay="0"/>
                                  </p:stCondLst>
                                  <p:childTnLst>
                                    <p:animEffect filter="fade" transition="out">
                                      <p:cBhvr>
                                        <p:cTn dur="1"/>
                                        <p:tgtEl>
                                          <p:spTgt spid="313"/>
                                        </p:tgtEl>
                                      </p:cBhvr>
                                    </p:animEffect>
                                    <p:set>
                                      <p:cBhvr>
                                        <p:cTn dur="1" fill="hold">
                                          <p:stCondLst>
                                            <p:cond delay="0"/>
                                          </p:stCondLst>
                                        </p:cTn>
                                        <p:tgtEl>
                                          <p:spTgt spid="313"/>
                                        </p:tgtEl>
                                        <p:attrNameLst>
                                          <p:attrName>style.visibility</p:attrName>
                                        </p:attrNameLst>
                                      </p:cBhvr>
                                      <p:to>
                                        <p:strVal val="hidden"/>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14"/>
                                        </p:tgtEl>
                                        <p:attrNameLst>
                                          <p:attrName>style.visibility</p:attrName>
                                        </p:attrNameLst>
                                      </p:cBhvr>
                                      <p:to>
                                        <p:strVal val="visible"/>
                                      </p:to>
                                    </p:set>
                                    <p:animEffect filter="fade" transition="in">
                                      <p:cBhvr>
                                        <p:cTn dur="1000"/>
                                        <p:tgtEl>
                                          <p:spTgt spid="314"/>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xit" presetID="10" presetSubtype="0">
                                  <p:stCondLst>
                                    <p:cond delay="0"/>
                                  </p:stCondLst>
                                  <p:childTnLst>
                                    <p:animEffect filter="fade" transition="out">
                                      <p:cBhvr>
                                        <p:cTn dur="1000"/>
                                        <p:tgtEl>
                                          <p:spTgt spid="314"/>
                                        </p:tgtEl>
                                      </p:cBhvr>
                                    </p:animEffect>
                                    <p:set>
                                      <p:cBhvr>
                                        <p:cTn dur="1" fill="hold">
                                          <p:stCondLst>
                                            <p:cond delay="1000"/>
                                          </p:stCondLst>
                                        </p:cTn>
                                        <p:tgtEl>
                                          <p:spTgt spid="314"/>
                                        </p:tgtEl>
                                        <p:attrNameLst>
                                          <p:attrName>style.visibility</p:attrName>
                                        </p:attrNameLst>
                                      </p:cBhvr>
                                      <p:to>
                                        <p:strVal val="hidden"/>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15"/>
                                        </p:tgtEl>
                                        <p:attrNameLst>
                                          <p:attrName>style.visibility</p:attrName>
                                        </p:attrNameLst>
                                      </p:cBhvr>
                                      <p:to>
                                        <p:strVal val="visible"/>
                                      </p:to>
                                    </p:set>
                                    <p:animEffect filter="fade" transition="in">
                                      <p:cBhvr>
                                        <p:cTn dur="1000"/>
                                        <p:tgtEl>
                                          <p:spTgt spid="315"/>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xit" presetID="10" presetSubtype="0">
                                  <p:stCondLst>
                                    <p:cond delay="0"/>
                                  </p:stCondLst>
                                  <p:childTnLst>
                                    <p:animEffect filter="fade" transition="out">
                                      <p:cBhvr>
                                        <p:cTn dur="1000"/>
                                        <p:tgtEl>
                                          <p:spTgt spid="315"/>
                                        </p:tgtEl>
                                      </p:cBhvr>
                                    </p:animEffect>
                                    <p:set>
                                      <p:cBhvr>
                                        <p:cTn dur="1" fill="hold">
                                          <p:stCondLst>
                                            <p:cond delay="1000"/>
                                          </p:stCondLst>
                                        </p:cTn>
                                        <p:tgtEl>
                                          <p:spTgt spid="315"/>
                                        </p:tgtEl>
                                        <p:attrNameLst>
                                          <p:attrName>style.visibility</p:attrName>
                                        </p:attrNameLst>
                                      </p:cBhvr>
                                      <p:to>
                                        <p:strVal val="hidden"/>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16"/>
                                        </p:tgtEl>
                                        <p:attrNameLst>
                                          <p:attrName>style.visibility</p:attrName>
                                        </p:attrNameLst>
                                      </p:cBhvr>
                                      <p:to>
                                        <p:strVal val="visible"/>
                                      </p:to>
                                    </p:set>
                                    <p:animEffect filter="fade" transition="in">
                                      <p:cBhvr>
                                        <p:cTn dur="1000"/>
                                        <p:tgtEl>
                                          <p:spTgt spid="316"/>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xit" presetID="10" presetSubtype="0">
                                  <p:stCondLst>
                                    <p:cond delay="0"/>
                                  </p:stCondLst>
                                  <p:childTnLst>
                                    <p:animEffect filter="fade" transition="out">
                                      <p:cBhvr>
                                        <p:cTn dur="1000"/>
                                        <p:tgtEl>
                                          <p:spTgt spid="316"/>
                                        </p:tgtEl>
                                      </p:cBhvr>
                                    </p:animEffect>
                                    <p:set>
                                      <p:cBhvr>
                                        <p:cTn dur="1" fill="hold">
                                          <p:stCondLst>
                                            <p:cond delay="1000"/>
                                          </p:stCondLst>
                                        </p:cTn>
                                        <p:tgtEl>
                                          <p:spTgt spid="316"/>
                                        </p:tgtEl>
                                        <p:attrNameLst>
                                          <p:attrName>style.visibility</p:attrName>
                                        </p:attrNameLst>
                                      </p:cBhvr>
                                      <p:to>
                                        <p:strVal val="hidden"/>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5" name="Shape 325"/>
        <p:cNvGrpSpPr/>
        <p:nvPr/>
      </p:nvGrpSpPr>
      <p:grpSpPr>
        <a:xfrm>
          <a:off x="0" y="0"/>
          <a:ext cx="0" cy="0"/>
          <a:chOff x="0" y="0"/>
          <a:chExt cx="0" cy="0"/>
        </a:xfrm>
      </p:grpSpPr>
      <p:sp>
        <p:nvSpPr>
          <p:cNvPr id="326" name="Google Shape;326;p34"/>
          <p:cNvSpPr txBox="1"/>
          <p:nvPr/>
        </p:nvSpPr>
        <p:spPr>
          <a:xfrm>
            <a:off x="415475" y="573075"/>
            <a:ext cx="6920100" cy="538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2300">
                <a:latin typeface="Bigshot One"/>
                <a:ea typeface="Bigshot One"/>
                <a:cs typeface="Bigshot One"/>
                <a:sym typeface="Bigshot One"/>
              </a:rPr>
              <a:t>Another huge </a:t>
            </a:r>
            <a:r>
              <a:rPr lang="en" sz="2300">
                <a:latin typeface="Bigshot One"/>
                <a:ea typeface="Bigshot One"/>
                <a:cs typeface="Bigshot One"/>
                <a:sym typeface="Bigshot One"/>
              </a:rPr>
              <a:t>effect</a:t>
            </a:r>
            <a:r>
              <a:rPr lang="en" sz="2300">
                <a:latin typeface="Bigshot One"/>
                <a:ea typeface="Bigshot One"/>
                <a:cs typeface="Bigshot One"/>
                <a:sym typeface="Bigshot One"/>
              </a:rPr>
              <a:t> of world war 11, was its racism</a:t>
            </a:r>
            <a:endParaRPr sz="2300">
              <a:latin typeface="Bigshot One"/>
              <a:ea typeface="Bigshot One"/>
              <a:cs typeface="Bigshot One"/>
              <a:sym typeface="Bigshot One"/>
            </a:endParaRPr>
          </a:p>
        </p:txBody>
      </p:sp>
      <p:sp>
        <p:nvSpPr>
          <p:cNvPr id="327" name="Google Shape;327;p34"/>
          <p:cNvSpPr txBox="1"/>
          <p:nvPr/>
        </p:nvSpPr>
        <p:spPr>
          <a:xfrm>
            <a:off x="846900" y="1275150"/>
            <a:ext cx="7450200" cy="1908600"/>
          </a:xfrm>
          <a:prstGeom prst="rect">
            <a:avLst/>
          </a:prstGeom>
          <a:noFill/>
          <a:ln>
            <a:noFill/>
          </a:ln>
        </p:spPr>
        <p:txBody>
          <a:bodyPr anchorCtr="0" anchor="t" bIns="91425" lIns="91425" spcFirstLastPara="1" rIns="91425" wrap="square" tIns="91425">
            <a:spAutoFit/>
          </a:bodyPr>
          <a:lstStyle/>
          <a:p>
            <a:pPr indent="0" lvl="0" marL="0" rtl="0" algn="just">
              <a:spcBef>
                <a:spcPts val="0"/>
              </a:spcBef>
              <a:spcAft>
                <a:spcPts val="0"/>
              </a:spcAft>
              <a:buNone/>
            </a:pPr>
            <a:r>
              <a:rPr lang="en" sz="1600">
                <a:latin typeface="Calibri"/>
                <a:ea typeface="Calibri"/>
                <a:cs typeface="Calibri"/>
                <a:sym typeface="Calibri"/>
              </a:rPr>
              <a:t>It is known to many people that world war 11 had created an abundance of damages to the </a:t>
            </a:r>
            <a:r>
              <a:rPr lang="en" sz="1600">
                <a:latin typeface="Calibri"/>
                <a:ea typeface="Calibri"/>
                <a:cs typeface="Calibri"/>
                <a:sym typeface="Calibri"/>
              </a:rPr>
              <a:t>environment and communities. World war two created so many opportunities for the media to spread propaganda that would now be considered racially motivated that targeted many people including young people. </a:t>
            </a:r>
            <a:endParaRPr sz="1600">
              <a:latin typeface="Calibri"/>
              <a:ea typeface="Calibri"/>
              <a:cs typeface="Calibri"/>
              <a:sym typeface="Calibri"/>
            </a:endParaRPr>
          </a:p>
          <a:p>
            <a:pPr indent="0" lvl="0" marL="0" rtl="0" algn="just">
              <a:spcBef>
                <a:spcPts val="0"/>
              </a:spcBef>
              <a:spcAft>
                <a:spcPts val="0"/>
              </a:spcAft>
              <a:buNone/>
            </a:pPr>
            <a:r>
              <a:t/>
            </a:r>
            <a:endParaRPr sz="1600">
              <a:latin typeface="Calibri"/>
              <a:ea typeface="Calibri"/>
              <a:cs typeface="Calibri"/>
              <a:sym typeface="Calibri"/>
            </a:endParaRPr>
          </a:p>
          <a:p>
            <a:pPr indent="0" lvl="0" marL="0" rtl="0" algn="just">
              <a:spcBef>
                <a:spcPts val="0"/>
              </a:spcBef>
              <a:spcAft>
                <a:spcPts val="0"/>
              </a:spcAft>
              <a:buNone/>
            </a:pPr>
            <a:r>
              <a:t/>
            </a:r>
            <a:endParaRPr sz="1600">
              <a:latin typeface="Calibri"/>
              <a:ea typeface="Calibri"/>
              <a:cs typeface="Calibri"/>
              <a:sym typeface="Calibri"/>
            </a:endParaRPr>
          </a:p>
          <a:p>
            <a:pPr indent="0" lvl="0" marL="0" rtl="0" algn="ctr">
              <a:spcBef>
                <a:spcPts val="0"/>
              </a:spcBef>
              <a:spcAft>
                <a:spcPts val="0"/>
              </a:spcAft>
              <a:buNone/>
            </a:pPr>
            <a:r>
              <a:rPr lang="en" sz="1600">
                <a:latin typeface="Calibri"/>
                <a:ea typeface="Calibri"/>
                <a:cs typeface="Calibri"/>
                <a:sym typeface="Calibri"/>
              </a:rPr>
              <a:t>I would like to take a moment to discuss how this directly affected Young people</a:t>
            </a:r>
            <a:endParaRPr sz="1600">
              <a:latin typeface="Calibri"/>
              <a:ea typeface="Calibri"/>
              <a:cs typeface="Calibri"/>
              <a:sym typeface="Calibri"/>
            </a:endParaRPr>
          </a:p>
        </p:txBody>
      </p:sp>
      <p:sp>
        <p:nvSpPr>
          <p:cNvPr id="328" name="Google Shape;328;p34"/>
          <p:cNvSpPr txBox="1"/>
          <p:nvPr/>
        </p:nvSpPr>
        <p:spPr>
          <a:xfrm>
            <a:off x="4083250" y="1111875"/>
            <a:ext cx="3768000" cy="3786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800">
                <a:latin typeface="Calibri"/>
                <a:ea typeface="Calibri"/>
                <a:cs typeface="Calibri"/>
                <a:sym typeface="Calibri"/>
              </a:rPr>
              <a:t>This is George Takei. After Pearl Harbour where the Japanese attacked America. America believed that at the the time Japanese-Americans were a threat to National security and were spies that were sent by Japan to help </a:t>
            </a:r>
            <a:r>
              <a:rPr lang="en" sz="1800">
                <a:latin typeface="Calibri"/>
                <a:ea typeface="Calibri"/>
                <a:cs typeface="Calibri"/>
                <a:sym typeface="Calibri"/>
              </a:rPr>
              <a:t>destroy</a:t>
            </a:r>
            <a:r>
              <a:rPr lang="en" sz="1800">
                <a:latin typeface="Calibri"/>
                <a:ea typeface="Calibri"/>
                <a:cs typeface="Calibri"/>
                <a:sym typeface="Calibri"/>
              </a:rPr>
              <a:t> America. This eventually lead to the incarceration of 120,000 </a:t>
            </a:r>
            <a:r>
              <a:rPr lang="en" sz="1800">
                <a:latin typeface="Calibri"/>
                <a:ea typeface="Calibri"/>
                <a:cs typeface="Calibri"/>
                <a:sym typeface="Calibri"/>
              </a:rPr>
              <a:t>Japanese</a:t>
            </a:r>
            <a:r>
              <a:rPr lang="en" sz="1800">
                <a:latin typeface="Calibri"/>
                <a:ea typeface="Calibri"/>
                <a:cs typeface="Calibri"/>
                <a:sym typeface="Calibri"/>
              </a:rPr>
              <a:t>-Americans , including George Takei who was just five years old at the time. He and his family wasn’t released until a year and a half later.  </a:t>
            </a:r>
            <a:endParaRPr sz="1800">
              <a:latin typeface="Calibri"/>
              <a:ea typeface="Calibri"/>
              <a:cs typeface="Calibri"/>
              <a:sym typeface="Calibri"/>
            </a:endParaRPr>
          </a:p>
        </p:txBody>
      </p:sp>
      <p:sp>
        <p:nvSpPr>
          <p:cNvPr id="329" name="Google Shape;329;p34"/>
          <p:cNvSpPr txBox="1"/>
          <p:nvPr/>
        </p:nvSpPr>
        <p:spPr>
          <a:xfrm>
            <a:off x="4212225" y="1275150"/>
            <a:ext cx="4240800" cy="2401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800">
                <a:solidFill>
                  <a:srgbClr val="1A1A19"/>
                </a:solidFill>
              </a:rPr>
              <a:t>In an interview with Desert News Takei stated,</a:t>
            </a:r>
            <a:endParaRPr sz="1800">
              <a:solidFill>
                <a:srgbClr val="1A1A19"/>
              </a:solidFill>
            </a:endParaRPr>
          </a:p>
          <a:p>
            <a:pPr indent="0" lvl="0" marL="457200" rtl="0" algn="just">
              <a:spcBef>
                <a:spcPts val="0"/>
              </a:spcBef>
              <a:spcAft>
                <a:spcPts val="0"/>
              </a:spcAft>
              <a:buNone/>
            </a:pPr>
            <a:r>
              <a:rPr lang="en" sz="1800">
                <a:solidFill>
                  <a:srgbClr val="1A1A19"/>
                </a:solidFill>
              </a:rPr>
              <a:t>“My childhood incarceration is what I consider my most strongly formative experience. I was shaped by that, and that’s why here I am, 84 years old, and still talking about it”.</a:t>
            </a:r>
            <a:endParaRPr sz="1800">
              <a:latin typeface="Calibri"/>
              <a:ea typeface="Calibri"/>
              <a:cs typeface="Calibri"/>
              <a:sym typeface="Calibri"/>
            </a:endParaRPr>
          </a:p>
        </p:txBody>
      </p:sp>
      <p:pic>
        <p:nvPicPr>
          <p:cNvPr id="330" name="Google Shape;330;p34"/>
          <p:cNvPicPr preferRelativeResize="0"/>
          <p:nvPr/>
        </p:nvPicPr>
        <p:blipFill>
          <a:blip r:embed="rId3">
            <a:alphaModFix/>
          </a:blip>
          <a:stretch>
            <a:fillRect/>
          </a:stretch>
        </p:blipFill>
        <p:spPr>
          <a:xfrm>
            <a:off x="846898" y="1174825"/>
            <a:ext cx="2158126" cy="3237975"/>
          </a:xfrm>
          <a:prstGeom prst="rect">
            <a:avLst/>
          </a:prstGeom>
          <a:noFill/>
          <a:ln>
            <a:noFill/>
          </a:ln>
        </p:spPr>
      </p:pic>
      <p:sp>
        <p:nvSpPr>
          <p:cNvPr id="331" name="Google Shape;331;p34"/>
          <p:cNvSpPr txBox="1"/>
          <p:nvPr/>
        </p:nvSpPr>
        <p:spPr>
          <a:xfrm>
            <a:off x="1275150" y="4475750"/>
            <a:ext cx="1146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latin typeface="Calibri"/>
                <a:ea typeface="Calibri"/>
                <a:cs typeface="Calibri"/>
                <a:sym typeface="Calibri"/>
              </a:rPr>
              <a:t>Cornils (n,d)</a:t>
            </a:r>
            <a:endParaRPr>
              <a:latin typeface="Calibri"/>
              <a:ea typeface="Calibri"/>
              <a:cs typeface="Calibri"/>
              <a:sym typeface="Calibri"/>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27"/>
                                        </p:tgtEl>
                                        <p:attrNameLst>
                                          <p:attrName>style.visibility</p:attrName>
                                        </p:attrNameLst>
                                      </p:cBhvr>
                                      <p:to>
                                        <p:strVal val="visible"/>
                                      </p:to>
                                    </p:set>
                                    <p:animEffect filter="fade" transition="in">
                                      <p:cBhvr>
                                        <p:cTn dur="1"/>
                                        <p:tgtEl>
                                          <p:spTgt spid="327"/>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xit" presetID="10" presetSubtype="0">
                                  <p:stCondLst>
                                    <p:cond delay="0"/>
                                  </p:stCondLst>
                                  <p:childTnLst>
                                    <p:animEffect filter="fade" transition="out">
                                      <p:cBhvr>
                                        <p:cTn dur="1"/>
                                        <p:tgtEl>
                                          <p:spTgt spid="327"/>
                                        </p:tgtEl>
                                      </p:cBhvr>
                                    </p:animEffect>
                                    <p:set>
                                      <p:cBhvr>
                                        <p:cTn dur="1" fill="hold">
                                          <p:stCondLst>
                                            <p:cond delay="0"/>
                                          </p:stCondLst>
                                        </p:cTn>
                                        <p:tgtEl>
                                          <p:spTgt spid="327"/>
                                        </p:tgtEl>
                                        <p:attrNameLst>
                                          <p:attrName>style.visibility</p:attrName>
                                        </p:attrNameLst>
                                      </p:cBhvr>
                                      <p:to>
                                        <p:strVal val="hidden"/>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30"/>
                                        </p:tgtEl>
                                        <p:attrNameLst>
                                          <p:attrName>style.visibility</p:attrName>
                                        </p:attrNameLst>
                                      </p:cBhvr>
                                      <p:to>
                                        <p:strVal val="visible"/>
                                      </p:to>
                                    </p:set>
                                    <p:animEffect filter="fade" transition="in">
                                      <p:cBhvr>
                                        <p:cTn dur="200"/>
                                        <p:tgtEl>
                                          <p:spTgt spid="330"/>
                                        </p:tgtEl>
                                      </p:cBhvr>
                                    </p:animEffect>
                                  </p:childTnLst>
                                </p:cTn>
                              </p:par>
                              <p:par>
                                <p:cTn fill="hold" nodeType="withEffect" presetClass="entr" presetID="10" presetSubtype="0">
                                  <p:stCondLst>
                                    <p:cond delay="0"/>
                                  </p:stCondLst>
                                  <p:childTnLst>
                                    <p:set>
                                      <p:cBhvr>
                                        <p:cTn dur="1" fill="hold">
                                          <p:stCondLst>
                                            <p:cond delay="0"/>
                                          </p:stCondLst>
                                        </p:cTn>
                                        <p:tgtEl>
                                          <p:spTgt spid="328"/>
                                        </p:tgtEl>
                                        <p:attrNameLst>
                                          <p:attrName>style.visibility</p:attrName>
                                        </p:attrNameLst>
                                      </p:cBhvr>
                                      <p:to>
                                        <p:strVal val="visible"/>
                                      </p:to>
                                    </p:set>
                                    <p:animEffect filter="fade" transition="in">
                                      <p:cBhvr>
                                        <p:cTn dur="1"/>
                                        <p:tgtEl>
                                          <p:spTgt spid="328"/>
                                        </p:tgtEl>
                                      </p:cBhvr>
                                    </p:animEffect>
                                  </p:childTnLst>
                                </p:cTn>
                              </p:par>
                              <p:par>
                                <p:cTn fill="hold" nodeType="withEffect" presetClass="entr" presetID="10" presetSubtype="0">
                                  <p:stCondLst>
                                    <p:cond delay="0"/>
                                  </p:stCondLst>
                                  <p:childTnLst>
                                    <p:set>
                                      <p:cBhvr>
                                        <p:cTn dur="1" fill="hold">
                                          <p:stCondLst>
                                            <p:cond delay="0"/>
                                          </p:stCondLst>
                                        </p:cTn>
                                        <p:tgtEl>
                                          <p:spTgt spid="331"/>
                                        </p:tgtEl>
                                        <p:attrNameLst>
                                          <p:attrName>style.visibility</p:attrName>
                                        </p:attrNameLst>
                                      </p:cBhvr>
                                      <p:to>
                                        <p:strVal val="visible"/>
                                      </p:to>
                                    </p:set>
                                    <p:animEffect filter="fade" transition="in">
                                      <p:cBhvr>
                                        <p:cTn dur="1"/>
                                        <p:tgtEl>
                                          <p:spTgt spid="331"/>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xit" presetID="10" presetSubtype="0">
                                  <p:stCondLst>
                                    <p:cond delay="0"/>
                                  </p:stCondLst>
                                  <p:childTnLst>
                                    <p:animEffect filter="fade" transition="out">
                                      <p:cBhvr>
                                        <p:cTn dur="1"/>
                                        <p:tgtEl>
                                          <p:spTgt spid="328"/>
                                        </p:tgtEl>
                                      </p:cBhvr>
                                    </p:animEffect>
                                    <p:set>
                                      <p:cBhvr>
                                        <p:cTn dur="1" fill="hold">
                                          <p:stCondLst>
                                            <p:cond delay="0"/>
                                          </p:stCondLst>
                                        </p:cTn>
                                        <p:tgtEl>
                                          <p:spTgt spid="328"/>
                                        </p:tgtEl>
                                        <p:attrNameLst>
                                          <p:attrName>style.visibility</p:attrName>
                                        </p:attrNameLst>
                                      </p:cBhvr>
                                      <p:to>
                                        <p:strVal val="hidden"/>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29"/>
                                        </p:tgtEl>
                                        <p:attrNameLst>
                                          <p:attrName>style.visibility</p:attrName>
                                        </p:attrNameLst>
                                      </p:cBhvr>
                                      <p:to>
                                        <p:strVal val="visible"/>
                                      </p:to>
                                    </p:set>
                                    <p:animEffect filter="fade" transition="in">
                                      <p:cBhvr>
                                        <p:cTn dur="1"/>
                                        <p:tgtEl>
                                          <p:spTgt spid="329"/>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35" name="Shape 335"/>
        <p:cNvGrpSpPr/>
        <p:nvPr/>
      </p:nvGrpSpPr>
      <p:grpSpPr>
        <a:xfrm>
          <a:off x="0" y="0"/>
          <a:ext cx="0" cy="0"/>
          <a:chOff x="0" y="0"/>
          <a:chExt cx="0" cy="0"/>
        </a:xfrm>
      </p:grpSpPr>
      <p:sp>
        <p:nvSpPr>
          <p:cNvPr id="336" name="Google Shape;336;p35"/>
          <p:cNvSpPr/>
          <p:nvPr/>
        </p:nvSpPr>
        <p:spPr>
          <a:xfrm>
            <a:off x="6901440" y="1452343"/>
            <a:ext cx="941100" cy="228825"/>
          </a:xfrm>
          <a:custGeom>
            <a:rect b="b" l="l" r="r" t="t"/>
            <a:pathLst>
              <a:path extrusionOk="0" h="9153" w="37644">
                <a:moveTo>
                  <a:pt x="5335" y="1"/>
                </a:moveTo>
                <a:cubicBezTo>
                  <a:pt x="4473" y="1"/>
                  <a:pt x="3786" y="732"/>
                  <a:pt x="3786" y="1637"/>
                </a:cubicBezTo>
                <a:cubicBezTo>
                  <a:pt x="3786" y="2793"/>
                  <a:pt x="4669" y="3743"/>
                  <a:pt x="5772" y="3743"/>
                </a:cubicBezTo>
                <a:lnTo>
                  <a:pt x="13036" y="3743"/>
                </a:lnTo>
                <a:cubicBezTo>
                  <a:pt x="13308" y="3743"/>
                  <a:pt x="13526" y="3993"/>
                  <a:pt x="13526" y="4298"/>
                </a:cubicBezTo>
                <a:cubicBezTo>
                  <a:pt x="13526" y="4833"/>
                  <a:pt x="13145" y="5258"/>
                  <a:pt x="12676" y="5258"/>
                </a:cubicBezTo>
                <a:lnTo>
                  <a:pt x="1910" y="5258"/>
                </a:lnTo>
                <a:cubicBezTo>
                  <a:pt x="852" y="5258"/>
                  <a:pt x="1" y="6164"/>
                  <a:pt x="1" y="7287"/>
                </a:cubicBezTo>
                <a:cubicBezTo>
                  <a:pt x="1" y="8312"/>
                  <a:pt x="786" y="9153"/>
                  <a:pt x="1768" y="9153"/>
                </a:cubicBezTo>
                <a:lnTo>
                  <a:pt x="20682" y="9153"/>
                </a:lnTo>
                <a:cubicBezTo>
                  <a:pt x="20933" y="9153"/>
                  <a:pt x="21130" y="8945"/>
                  <a:pt x="21130" y="8695"/>
                </a:cubicBezTo>
                <a:cubicBezTo>
                  <a:pt x="21130" y="8443"/>
                  <a:pt x="20933" y="8237"/>
                  <a:pt x="20682" y="8237"/>
                </a:cubicBezTo>
                <a:lnTo>
                  <a:pt x="1768" y="8237"/>
                </a:lnTo>
                <a:cubicBezTo>
                  <a:pt x="1299" y="8237"/>
                  <a:pt x="917" y="7811"/>
                  <a:pt x="917" y="7287"/>
                </a:cubicBezTo>
                <a:cubicBezTo>
                  <a:pt x="917" y="6666"/>
                  <a:pt x="1365" y="6175"/>
                  <a:pt x="1910" y="6175"/>
                </a:cubicBezTo>
                <a:lnTo>
                  <a:pt x="12676" y="6175"/>
                </a:lnTo>
                <a:cubicBezTo>
                  <a:pt x="13647" y="6175"/>
                  <a:pt x="14443" y="5335"/>
                  <a:pt x="14443" y="4298"/>
                </a:cubicBezTo>
                <a:cubicBezTo>
                  <a:pt x="14443" y="3491"/>
                  <a:pt x="13810" y="2826"/>
                  <a:pt x="13036" y="2826"/>
                </a:cubicBezTo>
                <a:lnTo>
                  <a:pt x="5772" y="2826"/>
                </a:lnTo>
                <a:cubicBezTo>
                  <a:pt x="5171" y="2826"/>
                  <a:pt x="4691" y="2291"/>
                  <a:pt x="4691" y="1637"/>
                </a:cubicBezTo>
                <a:cubicBezTo>
                  <a:pt x="4691" y="1234"/>
                  <a:pt x="4975" y="907"/>
                  <a:pt x="5335" y="907"/>
                </a:cubicBezTo>
                <a:lnTo>
                  <a:pt x="27445" y="907"/>
                </a:lnTo>
                <a:cubicBezTo>
                  <a:pt x="27794" y="907"/>
                  <a:pt x="28077" y="1234"/>
                  <a:pt x="28077" y="1637"/>
                </a:cubicBezTo>
                <a:cubicBezTo>
                  <a:pt x="28077" y="2291"/>
                  <a:pt x="27597" y="2826"/>
                  <a:pt x="27008" y="2826"/>
                </a:cubicBezTo>
                <a:lnTo>
                  <a:pt x="20573" y="2826"/>
                </a:lnTo>
                <a:cubicBezTo>
                  <a:pt x="19657" y="2826"/>
                  <a:pt x="18915" y="3612"/>
                  <a:pt x="18915" y="4572"/>
                </a:cubicBezTo>
                <a:cubicBezTo>
                  <a:pt x="18915" y="5280"/>
                  <a:pt x="19460" y="5859"/>
                  <a:pt x="20137" y="5859"/>
                </a:cubicBezTo>
                <a:lnTo>
                  <a:pt x="37186" y="5859"/>
                </a:lnTo>
                <a:cubicBezTo>
                  <a:pt x="37436" y="5859"/>
                  <a:pt x="37644" y="5651"/>
                  <a:pt x="37644" y="5400"/>
                </a:cubicBezTo>
                <a:cubicBezTo>
                  <a:pt x="37644" y="5149"/>
                  <a:pt x="37436" y="4942"/>
                  <a:pt x="37186" y="4942"/>
                </a:cubicBezTo>
                <a:lnTo>
                  <a:pt x="20137" y="4942"/>
                </a:lnTo>
                <a:cubicBezTo>
                  <a:pt x="19962" y="4942"/>
                  <a:pt x="19821" y="4778"/>
                  <a:pt x="19821" y="4572"/>
                </a:cubicBezTo>
                <a:cubicBezTo>
                  <a:pt x="19821" y="4113"/>
                  <a:pt x="20158" y="3743"/>
                  <a:pt x="20573" y="3743"/>
                </a:cubicBezTo>
                <a:lnTo>
                  <a:pt x="27008" y="3743"/>
                </a:lnTo>
                <a:cubicBezTo>
                  <a:pt x="28099" y="3743"/>
                  <a:pt x="28994" y="2793"/>
                  <a:pt x="28994" y="1637"/>
                </a:cubicBezTo>
                <a:cubicBezTo>
                  <a:pt x="28994" y="732"/>
                  <a:pt x="28296" y="1"/>
                  <a:pt x="27445"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7" name="Google Shape;337;p35"/>
          <p:cNvSpPr/>
          <p:nvPr/>
        </p:nvSpPr>
        <p:spPr>
          <a:xfrm>
            <a:off x="8138490" y="1923293"/>
            <a:ext cx="679875" cy="232650"/>
          </a:xfrm>
          <a:custGeom>
            <a:rect b="b" l="l" r="r" t="t"/>
            <a:pathLst>
              <a:path extrusionOk="0" h="9306" w="27195">
                <a:moveTo>
                  <a:pt x="5913" y="0"/>
                </a:moveTo>
                <a:cubicBezTo>
                  <a:pt x="4931" y="0"/>
                  <a:pt x="4135" y="753"/>
                  <a:pt x="4135" y="1670"/>
                </a:cubicBezTo>
                <a:lnTo>
                  <a:pt x="4135" y="1942"/>
                </a:lnTo>
                <a:cubicBezTo>
                  <a:pt x="4135" y="2913"/>
                  <a:pt x="4986" y="3709"/>
                  <a:pt x="6033" y="3709"/>
                </a:cubicBezTo>
                <a:lnTo>
                  <a:pt x="7833" y="3709"/>
                </a:lnTo>
                <a:cubicBezTo>
                  <a:pt x="8378" y="3709"/>
                  <a:pt x="8814" y="4102"/>
                  <a:pt x="8814" y="4571"/>
                </a:cubicBezTo>
                <a:cubicBezTo>
                  <a:pt x="8814" y="5149"/>
                  <a:pt x="8291" y="5618"/>
                  <a:pt x="7636" y="5618"/>
                </a:cubicBezTo>
                <a:lnTo>
                  <a:pt x="1976" y="5618"/>
                </a:lnTo>
                <a:cubicBezTo>
                  <a:pt x="885" y="5618"/>
                  <a:pt x="1" y="6447"/>
                  <a:pt x="1" y="7461"/>
                </a:cubicBezTo>
                <a:cubicBezTo>
                  <a:pt x="1" y="8476"/>
                  <a:pt x="885" y="9305"/>
                  <a:pt x="1976" y="9305"/>
                </a:cubicBezTo>
                <a:lnTo>
                  <a:pt x="24816" y="9305"/>
                </a:lnTo>
                <a:cubicBezTo>
                  <a:pt x="26125" y="9305"/>
                  <a:pt x="27194" y="8312"/>
                  <a:pt x="27194" y="7102"/>
                </a:cubicBezTo>
                <a:cubicBezTo>
                  <a:pt x="27194" y="5902"/>
                  <a:pt x="26158" y="4942"/>
                  <a:pt x="24882" y="4942"/>
                </a:cubicBezTo>
                <a:lnTo>
                  <a:pt x="19177" y="4942"/>
                </a:lnTo>
                <a:cubicBezTo>
                  <a:pt x="18926" y="4942"/>
                  <a:pt x="18718" y="5149"/>
                  <a:pt x="18718" y="5400"/>
                </a:cubicBezTo>
                <a:cubicBezTo>
                  <a:pt x="18718" y="5651"/>
                  <a:pt x="18926" y="5847"/>
                  <a:pt x="19177" y="5847"/>
                </a:cubicBezTo>
                <a:lnTo>
                  <a:pt x="24882" y="5847"/>
                </a:lnTo>
                <a:cubicBezTo>
                  <a:pt x="25645" y="5847"/>
                  <a:pt x="26278" y="6414"/>
                  <a:pt x="26278" y="7102"/>
                </a:cubicBezTo>
                <a:cubicBezTo>
                  <a:pt x="26278" y="7810"/>
                  <a:pt x="25624" y="8399"/>
                  <a:pt x="24816" y="8399"/>
                </a:cubicBezTo>
                <a:lnTo>
                  <a:pt x="1976" y="8399"/>
                </a:lnTo>
                <a:cubicBezTo>
                  <a:pt x="1387" y="8399"/>
                  <a:pt x="907" y="7974"/>
                  <a:pt x="907" y="7461"/>
                </a:cubicBezTo>
                <a:cubicBezTo>
                  <a:pt x="907" y="6949"/>
                  <a:pt x="1387" y="6535"/>
                  <a:pt x="1976" y="6535"/>
                </a:cubicBezTo>
                <a:lnTo>
                  <a:pt x="7636" y="6535"/>
                </a:lnTo>
                <a:cubicBezTo>
                  <a:pt x="8792" y="6535"/>
                  <a:pt x="9731" y="5651"/>
                  <a:pt x="9731" y="4571"/>
                </a:cubicBezTo>
                <a:cubicBezTo>
                  <a:pt x="9731" y="3600"/>
                  <a:pt x="8880" y="2804"/>
                  <a:pt x="7833" y="2804"/>
                </a:cubicBezTo>
                <a:lnTo>
                  <a:pt x="6033" y="2804"/>
                </a:lnTo>
                <a:cubicBezTo>
                  <a:pt x="5488" y="2804"/>
                  <a:pt x="5052" y="2411"/>
                  <a:pt x="5052" y="1942"/>
                </a:cubicBezTo>
                <a:lnTo>
                  <a:pt x="5052" y="1670"/>
                </a:lnTo>
                <a:cubicBezTo>
                  <a:pt x="5052" y="1255"/>
                  <a:pt x="5433" y="917"/>
                  <a:pt x="5913" y="917"/>
                </a:cubicBezTo>
                <a:lnTo>
                  <a:pt x="19537" y="917"/>
                </a:lnTo>
                <a:cubicBezTo>
                  <a:pt x="19787" y="917"/>
                  <a:pt x="19995" y="710"/>
                  <a:pt x="19995" y="459"/>
                </a:cubicBezTo>
                <a:cubicBezTo>
                  <a:pt x="19995" y="208"/>
                  <a:pt x="19787" y="0"/>
                  <a:pt x="19537"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8" name="Google Shape;338;p35"/>
          <p:cNvSpPr/>
          <p:nvPr/>
        </p:nvSpPr>
        <p:spPr>
          <a:xfrm>
            <a:off x="496078" y="3670605"/>
            <a:ext cx="851375" cy="283900"/>
          </a:xfrm>
          <a:custGeom>
            <a:rect b="b" l="l" r="r" t="t"/>
            <a:pathLst>
              <a:path extrusionOk="0" h="11356" w="34055">
                <a:moveTo>
                  <a:pt x="2880" y="0"/>
                </a:moveTo>
                <a:cubicBezTo>
                  <a:pt x="1288" y="0"/>
                  <a:pt x="1" y="1178"/>
                  <a:pt x="1" y="2640"/>
                </a:cubicBezTo>
                <a:cubicBezTo>
                  <a:pt x="1" y="4058"/>
                  <a:pt x="1256" y="5214"/>
                  <a:pt x="2805" y="5214"/>
                </a:cubicBezTo>
                <a:lnTo>
                  <a:pt x="9992" y="5214"/>
                </a:lnTo>
                <a:cubicBezTo>
                  <a:pt x="10244" y="5214"/>
                  <a:pt x="10450" y="5008"/>
                  <a:pt x="10450" y="4756"/>
                </a:cubicBezTo>
                <a:cubicBezTo>
                  <a:pt x="10450" y="4506"/>
                  <a:pt x="10244" y="4298"/>
                  <a:pt x="9992" y="4298"/>
                </a:cubicBezTo>
                <a:lnTo>
                  <a:pt x="2805" y="4298"/>
                </a:lnTo>
                <a:cubicBezTo>
                  <a:pt x="1757" y="4298"/>
                  <a:pt x="917" y="3556"/>
                  <a:pt x="917" y="2640"/>
                </a:cubicBezTo>
                <a:cubicBezTo>
                  <a:pt x="917" y="1692"/>
                  <a:pt x="1790" y="906"/>
                  <a:pt x="2880" y="906"/>
                </a:cubicBezTo>
                <a:lnTo>
                  <a:pt x="31677" y="906"/>
                </a:lnTo>
                <a:cubicBezTo>
                  <a:pt x="32484" y="906"/>
                  <a:pt x="33138" y="1484"/>
                  <a:pt x="33138" y="2182"/>
                </a:cubicBezTo>
                <a:cubicBezTo>
                  <a:pt x="33138" y="2891"/>
                  <a:pt x="32484" y="3459"/>
                  <a:pt x="31677" y="3459"/>
                </a:cubicBezTo>
                <a:lnTo>
                  <a:pt x="24543" y="3459"/>
                </a:lnTo>
                <a:cubicBezTo>
                  <a:pt x="23147" y="3459"/>
                  <a:pt x="22024" y="4494"/>
                  <a:pt x="22024" y="5782"/>
                </a:cubicBezTo>
                <a:cubicBezTo>
                  <a:pt x="22024" y="6938"/>
                  <a:pt x="23038" y="7876"/>
                  <a:pt x="24293" y="7876"/>
                </a:cubicBezTo>
                <a:lnTo>
                  <a:pt x="26562" y="7876"/>
                </a:lnTo>
                <a:cubicBezTo>
                  <a:pt x="27314" y="7876"/>
                  <a:pt x="27925" y="8411"/>
                  <a:pt x="27925" y="9054"/>
                </a:cubicBezTo>
                <a:lnTo>
                  <a:pt x="27925" y="9403"/>
                </a:lnTo>
                <a:cubicBezTo>
                  <a:pt x="27925" y="9981"/>
                  <a:pt x="27379" y="10450"/>
                  <a:pt x="26714" y="10450"/>
                </a:cubicBezTo>
                <a:lnTo>
                  <a:pt x="9534" y="10450"/>
                </a:lnTo>
                <a:cubicBezTo>
                  <a:pt x="9284" y="10450"/>
                  <a:pt x="9076" y="10646"/>
                  <a:pt x="9076" y="10898"/>
                </a:cubicBezTo>
                <a:cubicBezTo>
                  <a:pt x="9076" y="11148"/>
                  <a:pt x="9284" y="11356"/>
                  <a:pt x="9534" y="11356"/>
                </a:cubicBezTo>
                <a:lnTo>
                  <a:pt x="26714" y="11356"/>
                </a:lnTo>
                <a:cubicBezTo>
                  <a:pt x="27881" y="11356"/>
                  <a:pt x="28830" y="10483"/>
                  <a:pt x="28830" y="9403"/>
                </a:cubicBezTo>
                <a:lnTo>
                  <a:pt x="28830" y="9054"/>
                </a:lnTo>
                <a:cubicBezTo>
                  <a:pt x="28830" y="7898"/>
                  <a:pt x="27815" y="6960"/>
                  <a:pt x="26562" y="6960"/>
                </a:cubicBezTo>
                <a:lnTo>
                  <a:pt x="24293" y="6960"/>
                </a:lnTo>
                <a:cubicBezTo>
                  <a:pt x="23540" y="6960"/>
                  <a:pt x="22929" y="6436"/>
                  <a:pt x="22929" y="5782"/>
                </a:cubicBezTo>
                <a:cubicBezTo>
                  <a:pt x="22929" y="5008"/>
                  <a:pt x="23660" y="4375"/>
                  <a:pt x="24543" y="4375"/>
                </a:cubicBezTo>
                <a:lnTo>
                  <a:pt x="31677" y="4375"/>
                </a:lnTo>
                <a:cubicBezTo>
                  <a:pt x="32986" y="4375"/>
                  <a:pt x="34055" y="3393"/>
                  <a:pt x="34055" y="2182"/>
                </a:cubicBezTo>
                <a:cubicBezTo>
                  <a:pt x="34055" y="982"/>
                  <a:pt x="32986" y="0"/>
                  <a:pt x="31677"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9" name="Google Shape;339;p35"/>
          <p:cNvSpPr/>
          <p:nvPr/>
        </p:nvSpPr>
        <p:spPr>
          <a:xfrm>
            <a:off x="8683186" y="1618843"/>
            <a:ext cx="62100" cy="62400"/>
          </a:xfrm>
          <a:prstGeom prst="ellips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0" name="Google Shape;340;p35"/>
          <p:cNvSpPr/>
          <p:nvPr/>
        </p:nvSpPr>
        <p:spPr>
          <a:xfrm>
            <a:off x="1100401" y="3357389"/>
            <a:ext cx="75000" cy="75300"/>
          </a:xfrm>
          <a:prstGeom prst="ellipse">
            <a:avLst/>
          </a:prstGeom>
          <a:noFill/>
          <a:ln cap="flat" cmpd="sng" w="28575">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1" name="Google Shape;341;p35"/>
          <p:cNvSpPr/>
          <p:nvPr/>
        </p:nvSpPr>
        <p:spPr>
          <a:xfrm>
            <a:off x="1304853" y="3490481"/>
            <a:ext cx="42600" cy="42900"/>
          </a:xfrm>
          <a:prstGeom prst="ellips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2" name="Google Shape;342;p35"/>
          <p:cNvSpPr/>
          <p:nvPr/>
        </p:nvSpPr>
        <p:spPr>
          <a:xfrm rot="10800000">
            <a:off x="7842557" y="3451127"/>
            <a:ext cx="904368" cy="240037"/>
          </a:xfrm>
          <a:custGeom>
            <a:rect b="b" l="l" r="r" t="t"/>
            <a:pathLst>
              <a:path extrusionOk="0" h="11171" w="42093">
                <a:moveTo>
                  <a:pt x="16503" y="1"/>
                </a:moveTo>
                <a:cubicBezTo>
                  <a:pt x="15009" y="1"/>
                  <a:pt x="13776" y="1223"/>
                  <a:pt x="13776" y="2728"/>
                </a:cubicBezTo>
                <a:cubicBezTo>
                  <a:pt x="13776" y="3906"/>
                  <a:pt x="14736" y="4866"/>
                  <a:pt x="15925" y="4866"/>
                </a:cubicBezTo>
                <a:lnTo>
                  <a:pt x="19296" y="4866"/>
                </a:lnTo>
                <a:cubicBezTo>
                  <a:pt x="19972" y="4866"/>
                  <a:pt x="20517" y="5423"/>
                  <a:pt x="20517" y="6099"/>
                </a:cubicBezTo>
                <a:cubicBezTo>
                  <a:pt x="20517" y="6753"/>
                  <a:pt x="19983" y="7287"/>
                  <a:pt x="19329" y="7287"/>
                </a:cubicBezTo>
                <a:lnTo>
                  <a:pt x="1942" y="7287"/>
                </a:lnTo>
                <a:cubicBezTo>
                  <a:pt x="873" y="7287"/>
                  <a:pt x="0" y="8160"/>
                  <a:pt x="0" y="9229"/>
                </a:cubicBezTo>
                <a:cubicBezTo>
                  <a:pt x="0" y="10298"/>
                  <a:pt x="873" y="11170"/>
                  <a:pt x="1942" y="11170"/>
                </a:cubicBezTo>
                <a:lnTo>
                  <a:pt x="16285" y="11170"/>
                </a:lnTo>
                <a:cubicBezTo>
                  <a:pt x="16536" y="11170"/>
                  <a:pt x="16743" y="10964"/>
                  <a:pt x="16743" y="10712"/>
                </a:cubicBezTo>
                <a:cubicBezTo>
                  <a:pt x="16743" y="10462"/>
                  <a:pt x="16536" y="10254"/>
                  <a:pt x="16285" y="10254"/>
                </a:cubicBezTo>
                <a:lnTo>
                  <a:pt x="1942" y="10254"/>
                </a:lnTo>
                <a:cubicBezTo>
                  <a:pt x="1375" y="10254"/>
                  <a:pt x="916" y="9796"/>
                  <a:pt x="916" y="9229"/>
                </a:cubicBezTo>
                <a:cubicBezTo>
                  <a:pt x="916" y="8662"/>
                  <a:pt x="1375" y="8204"/>
                  <a:pt x="1942" y="8204"/>
                </a:cubicBezTo>
                <a:lnTo>
                  <a:pt x="19329" y="8204"/>
                </a:lnTo>
                <a:cubicBezTo>
                  <a:pt x="20485" y="8204"/>
                  <a:pt x="21433" y="7255"/>
                  <a:pt x="21433" y="6099"/>
                </a:cubicBezTo>
                <a:cubicBezTo>
                  <a:pt x="21433" y="4921"/>
                  <a:pt x="20474" y="3950"/>
                  <a:pt x="19296" y="3950"/>
                </a:cubicBezTo>
                <a:lnTo>
                  <a:pt x="15925" y="3950"/>
                </a:lnTo>
                <a:cubicBezTo>
                  <a:pt x="15249" y="3950"/>
                  <a:pt x="14692" y="3404"/>
                  <a:pt x="14692" y="2728"/>
                </a:cubicBezTo>
                <a:cubicBezTo>
                  <a:pt x="14692" y="1724"/>
                  <a:pt x="15511" y="907"/>
                  <a:pt x="16503" y="907"/>
                </a:cubicBezTo>
                <a:lnTo>
                  <a:pt x="41635" y="907"/>
                </a:lnTo>
                <a:cubicBezTo>
                  <a:pt x="41896" y="907"/>
                  <a:pt x="42093" y="710"/>
                  <a:pt x="42093" y="459"/>
                </a:cubicBezTo>
                <a:cubicBezTo>
                  <a:pt x="42093" y="197"/>
                  <a:pt x="41896" y="1"/>
                  <a:pt x="41635"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3" name="Google Shape;343;p35"/>
          <p:cNvSpPr txBox="1"/>
          <p:nvPr/>
        </p:nvSpPr>
        <p:spPr>
          <a:xfrm>
            <a:off x="2632025" y="1189175"/>
            <a:ext cx="3753900" cy="26475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4000">
                <a:latin typeface="Bigshot One"/>
                <a:ea typeface="Bigshot One"/>
                <a:cs typeface="Bigshot One"/>
                <a:sym typeface="Bigshot One"/>
              </a:rPr>
              <a:t>Everything took a turn when the war ended  </a:t>
            </a:r>
            <a:endParaRPr sz="4000">
              <a:latin typeface="Bigshot One"/>
              <a:ea typeface="Bigshot One"/>
              <a:cs typeface="Bigshot One"/>
              <a:sym typeface="Bigshot One"/>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47" name="Shape 347"/>
        <p:cNvGrpSpPr/>
        <p:nvPr/>
      </p:nvGrpSpPr>
      <p:grpSpPr>
        <a:xfrm>
          <a:off x="0" y="0"/>
          <a:ext cx="0" cy="0"/>
          <a:chOff x="0" y="0"/>
          <a:chExt cx="0" cy="0"/>
        </a:xfrm>
      </p:grpSpPr>
      <p:sp>
        <p:nvSpPr>
          <p:cNvPr id="348" name="Google Shape;348;p36"/>
          <p:cNvSpPr txBox="1"/>
          <p:nvPr>
            <p:ph idx="4" type="title"/>
          </p:nvPr>
        </p:nvSpPr>
        <p:spPr>
          <a:xfrm>
            <a:off x="720000" y="539400"/>
            <a:ext cx="7704000" cy="4782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Youth Culture </a:t>
            </a:r>
            <a:endParaRPr/>
          </a:p>
        </p:txBody>
      </p:sp>
      <p:sp>
        <p:nvSpPr>
          <p:cNvPr id="349" name="Google Shape;349;p36"/>
          <p:cNvSpPr txBox="1"/>
          <p:nvPr/>
        </p:nvSpPr>
        <p:spPr>
          <a:xfrm>
            <a:off x="128950" y="1080200"/>
            <a:ext cx="4599000" cy="1416000"/>
          </a:xfrm>
          <a:prstGeom prst="rect">
            <a:avLst/>
          </a:prstGeom>
          <a:noFill/>
          <a:ln>
            <a:noFill/>
          </a:ln>
        </p:spPr>
        <p:txBody>
          <a:bodyPr anchorCtr="0" anchor="t" bIns="91425" lIns="91425" spcFirstLastPara="1" rIns="91425" wrap="square" tIns="91425">
            <a:spAutoFit/>
          </a:bodyPr>
          <a:lstStyle/>
          <a:p>
            <a:pPr indent="0" lvl="0" marL="457200" rtl="0" algn="ctr">
              <a:spcBef>
                <a:spcPts val="0"/>
              </a:spcBef>
              <a:spcAft>
                <a:spcPts val="0"/>
              </a:spcAft>
              <a:buNone/>
            </a:pPr>
            <a:r>
              <a:rPr lang="en" sz="1600" u="sng">
                <a:latin typeface="Calibri"/>
                <a:ea typeface="Calibri"/>
                <a:cs typeface="Calibri"/>
                <a:sym typeface="Calibri"/>
              </a:rPr>
              <a:t>Style </a:t>
            </a:r>
            <a:endParaRPr sz="1600" u="sng">
              <a:latin typeface="Calibri"/>
              <a:ea typeface="Calibri"/>
              <a:cs typeface="Calibri"/>
              <a:sym typeface="Calibri"/>
            </a:endParaRPr>
          </a:p>
          <a:p>
            <a:pPr indent="-330200" lvl="0" marL="457200" rtl="0" algn="just">
              <a:spcBef>
                <a:spcPts val="0"/>
              </a:spcBef>
              <a:spcAft>
                <a:spcPts val="0"/>
              </a:spcAft>
              <a:buSzPts val="1600"/>
              <a:buFont typeface="Calibri"/>
              <a:buChar char="●"/>
            </a:pPr>
            <a:r>
              <a:rPr lang="en" sz="1600">
                <a:latin typeface="Calibri"/>
                <a:ea typeface="Calibri"/>
                <a:cs typeface="Calibri"/>
                <a:sym typeface="Calibri"/>
              </a:rPr>
              <a:t>Young People would wear simple and durable clothing </a:t>
            </a:r>
            <a:endParaRPr sz="1600">
              <a:latin typeface="Calibri"/>
              <a:ea typeface="Calibri"/>
              <a:cs typeface="Calibri"/>
              <a:sym typeface="Calibri"/>
            </a:endParaRPr>
          </a:p>
          <a:p>
            <a:pPr indent="-330200" lvl="0" marL="457200" rtl="0" algn="just">
              <a:spcBef>
                <a:spcPts val="0"/>
              </a:spcBef>
              <a:spcAft>
                <a:spcPts val="0"/>
              </a:spcAft>
              <a:buSzPts val="1600"/>
              <a:buFont typeface="Calibri"/>
              <a:buChar char="●"/>
            </a:pPr>
            <a:r>
              <a:rPr lang="en" sz="1600">
                <a:latin typeface="Calibri"/>
                <a:ea typeface="Calibri"/>
                <a:cs typeface="Calibri"/>
                <a:sym typeface="Calibri"/>
              </a:rPr>
              <a:t>Following the war Young People began </a:t>
            </a:r>
            <a:r>
              <a:rPr lang="en" sz="1600">
                <a:latin typeface="Calibri"/>
                <a:ea typeface="Calibri"/>
                <a:cs typeface="Calibri"/>
                <a:sym typeface="Calibri"/>
              </a:rPr>
              <a:t>experimenting</a:t>
            </a:r>
            <a:r>
              <a:rPr lang="en" sz="1600">
                <a:latin typeface="Calibri"/>
                <a:ea typeface="Calibri"/>
                <a:cs typeface="Calibri"/>
                <a:sym typeface="Calibri"/>
              </a:rPr>
              <a:t> with their new freedom of style </a:t>
            </a:r>
            <a:endParaRPr sz="1600">
              <a:latin typeface="Calibri"/>
              <a:ea typeface="Calibri"/>
              <a:cs typeface="Calibri"/>
              <a:sym typeface="Calibri"/>
            </a:endParaRPr>
          </a:p>
        </p:txBody>
      </p:sp>
      <p:sp>
        <p:nvSpPr>
          <p:cNvPr id="350" name="Google Shape;350;p36"/>
          <p:cNvSpPr txBox="1"/>
          <p:nvPr/>
        </p:nvSpPr>
        <p:spPr>
          <a:xfrm>
            <a:off x="5000225" y="157600"/>
            <a:ext cx="3954300" cy="24012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1600" u="sng">
                <a:latin typeface="Calibri"/>
                <a:ea typeface="Calibri"/>
                <a:cs typeface="Calibri"/>
                <a:sym typeface="Calibri"/>
              </a:rPr>
              <a:t>Having Fun</a:t>
            </a:r>
            <a:endParaRPr sz="1600" u="sng">
              <a:latin typeface="Calibri"/>
              <a:ea typeface="Calibri"/>
              <a:cs typeface="Calibri"/>
              <a:sym typeface="Calibri"/>
            </a:endParaRPr>
          </a:p>
          <a:p>
            <a:pPr indent="-330200" lvl="0" marL="457200" rtl="0" algn="just">
              <a:spcBef>
                <a:spcPts val="0"/>
              </a:spcBef>
              <a:spcAft>
                <a:spcPts val="0"/>
              </a:spcAft>
              <a:buSzPts val="1600"/>
              <a:buFont typeface="Calibri"/>
              <a:buChar char="●"/>
            </a:pPr>
            <a:r>
              <a:rPr lang="en" sz="1600">
                <a:latin typeface="Calibri"/>
                <a:ea typeface="Calibri"/>
                <a:cs typeface="Calibri"/>
                <a:sym typeface="Calibri"/>
              </a:rPr>
              <a:t>Entertainment industry sort out teens </a:t>
            </a:r>
            <a:endParaRPr sz="1600">
              <a:latin typeface="Calibri"/>
              <a:ea typeface="Calibri"/>
              <a:cs typeface="Calibri"/>
              <a:sym typeface="Calibri"/>
            </a:endParaRPr>
          </a:p>
          <a:p>
            <a:pPr indent="-330200" lvl="0" marL="457200" rtl="0" algn="just">
              <a:spcBef>
                <a:spcPts val="0"/>
              </a:spcBef>
              <a:spcAft>
                <a:spcPts val="0"/>
              </a:spcAft>
              <a:buSzPts val="1600"/>
              <a:buFont typeface="Calibri"/>
              <a:buChar char="●"/>
            </a:pPr>
            <a:r>
              <a:rPr lang="en" sz="1600">
                <a:latin typeface="Calibri"/>
                <a:ea typeface="Calibri"/>
                <a:cs typeface="Calibri"/>
                <a:sym typeface="Calibri"/>
              </a:rPr>
              <a:t>The “Seventeen” </a:t>
            </a:r>
            <a:r>
              <a:rPr lang="en" sz="1600">
                <a:latin typeface="Calibri"/>
                <a:ea typeface="Calibri"/>
                <a:cs typeface="Calibri"/>
                <a:sym typeface="Calibri"/>
              </a:rPr>
              <a:t>magazine</a:t>
            </a:r>
            <a:r>
              <a:rPr lang="en" sz="1600">
                <a:latin typeface="Calibri"/>
                <a:ea typeface="Calibri"/>
                <a:cs typeface="Calibri"/>
                <a:sym typeface="Calibri"/>
              </a:rPr>
              <a:t> was first </a:t>
            </a:r>
            <a:r>
              <a:rPr lang="en" sz="1600">
                <a:latin typeface="Calibri"/>
                <a:ea typeface="Calibri"/>
                <a:cs typeface="Calibri"/>
                <a:sym typeface="Calibri"/>
              </a:rPr>
              <a:t>released</a:t>
            </a:r>
            <a:r>
              <a:rPr lang="en" sz="1600">
                <a:latin typeface="Calibri"/>
                <a:ea typeface="Calibri"/>
                <a:cs typeface="Calibri"/>
                <a:sym typeface="Calibri"/>
              </a:rPr>
              <a:t> </a:t>
            </a:r>
            <a:endParaRPr sz="1600">
              <a:latin typeface="Calibri"/>
              <a:ea typeface="Calibri"/>
              <a:cs typeface="Calibri"/>
              <a:sym typeface="Calibri"/>
            </a:endParaRPr>
          </a:p>
          <a:p>
            <a:pPr indent="-330200" lvl="0" marL="457200" rtl="0" algn="just">
              <a:spcBef>
                <a:spcPts val="0"/>
              </a:spcBef>
              <a:spcAft>
                <a:spcPts val="0"/>
              </a:spcAft>
              <a:buSzPts val="1600"/>
              <a:buFont typeface="Calibri"/>
              <a:buChar char="●"/>
            </a:pPr>
            <a:r>
              <a:rPr lang="en" sz="1600">
                <a:latin typeface="Calibri"/>
                <a:ea typeface="Calibri"/>
                <a:cs typeface="Calibri"/>
                <a:sym typeface="Calibri"/>
              </a:rPr>
              <a:t>Comic books grew in popularity </a:t>
            </a:r>
            <a:endParaRPr sz="1600">
              <a:latin typeface="Calibri"/>
              <a:ea typeface="Calibri"/>
              <a:cs typeface="Calibri"/>
              <a:sym typeface="Calibri"/>
            </a:endParaRPr>
          </a:p>
          <a:p>
            <a:pPr indent="-330200" lvl="0" marL="457200" rtl="0" algn="just">
              <a:spcBef>
                <a:spcPts val="0"/>
              </a:spcBef>
              <a:spcAft>
                <a:spcPts val="0"/>
              </a:spcAft>
              <a:buSzPts val="1600"/>
              <a:buFont typeface="Calibri"/>
              <a:buChar char="●"/>
            </a:pPr>
            <a:r>
              <a:rPr lang="en" sz="1600">
                <a:latin typeface="Calibri"/>
                <a:ea typeface="Calibri"/>
                <a:cs typeface="Calibri"/>
                <a:sym typeface="Calibri"/>
              </a:rPr>
              <a:t>Sports and part-time jobs were more common </a:t>
            </a:r>
            <a:endParaRPr sz="1600">
              <a:latin typeface="Calibri"/>
              <a:ea typeface="Calibri"/>
              <a:cs typeface="Calibri"/>
              <a:sym typeface="Calibri"/>
            </a:endParaRPr>
          </a:p>
          <a:p>
            <a:pPr indent="-330200" lvl="0" marL="457200" rtl="0" algn="just">
              <a:spcBef>
                <a:spcPts val="0"/>
              </a:spcBef>
              <a:spcAft>
                <a:spcPts val="0"/>
              </a:spcAft>
              <a:buSzPts val="1600"/>
              <a:buFont typeface="Calibri"/>
              <a:buChar char="●"/>
            </a:pPr>
            <a:r>
              <a:rPr lang="en" sz="1600">
                <a:latin typeface="Calibri"/>
                <a:ea typeface="Calibri"/>
                <a:cs typeface="Calibri"/>
                <a:sym typeface="Calibri"/>
              </a:rPr>
              <a:t>Movie theaters became regularly occupied by Young People </a:t>
            </a:r>
            <a:endParaRPr sz="1600">
              <a:latin typeface="Calibri"/>
              <a:ea typeface="Calibri"/>
              <a:cs typeface="Calibri"/>
              <a:sym typeface="Calibri"/>
            </a:endParaRPr>
          </a:p>
        </p:txBody>
      </p:sp>
      <p:sp>
        <p:nvSpPr>
          <p:cNvPr id="351" name="Google Shape;351;p36"/>
          <p:cNvSpPr txBox="1"/>
          <p:nvPr/>
        </p:nvSpPr>
        <p:spPr>
          <a:xfrm>
            <a:off x="4412800" y="2558800"/>
            <a:ext cx="4670700" cy="16623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1600" u="sng">
                <a:latin typeface="Calibri"/>
                <a:ea typeface="Calibri"/>
                <a:cs typeface="Calibri"/>
                <a:sym typeface="Calibri"/>
              </a:rPr>
              <a:t>Dating and Socializing </a:t>
            </a:r>
            <a:endParaRPr sz="1600" u="sng">
              <a:latin typeface="Calibri"/>
              <a:ea typeface="Calibri"/>
              <a:cs typeface="Calibri"/>
              <a:sym typeface="Calibri"/>
            </a:endParaRPr>
          </a:p>
          <a:p>
            <a:pPr indent="-330200" lvl="0" marL="457200" rtl="0" algn="just">
              <a:spcBef>
                <a:spcPts val="0"/>
              </a:spcBef>
              <a:spcAft>
                <a:spcPts val="0"/>
              </a:spcAft>
              <a:buSzPts val="1600"/>
              <a:buFont typeface="Calibri"/>
              <a:buChar char="●"/>
            </a:pPr>
            <a:r>
              <a:rPr lang="en" sz="1600">
                <a:latin typeface="Calibri"/>
                <a:ea typeface="Calibri"/>
                <a:cs typeface="Calibri"/>
                <a:sym typeface="Calibri"/>
              </a:rPr>
              <a:t>WW2 changed how Young People socialised </a:t>
            </a:r>
            <a:endParaRPr sz="1600">
              <a:latin typeface="Calibri"/>
              <a:ea typeface="Calibri"/>
              <a:cs typeface="Calibri"/>
              <a:sym typeface="Calibri"/>
            </a:endParaRPr>
          </a:p>
          <a:p>
            <a:pPr indent="-330200" lvl="0" marL="457200" rtl="0" algn="just">
              <a:spcBef>
                <a:spcPts val="0"/>
              </a:spcBef>
              <a:spcAft>
                <a:spcPts val="0"/>
              </a:spcAft>
              <a:buSzPts val="1600"/>
              <a:buFont typeface="Calibri"/>
              <a:buChar char="●"/>
            </a:pPr>
            <a:r>
              <a:rPr lang="en" sz="1600">
                <a:latin typeface="Calibri"/>
                <a:ea typeface="Calibri"/>
                <a:cs typeface="Calibri"/>
                <a:sym typeface="Calibri"/>
              </a:rPr>
              <a:t>Teens who worked no longer had to turn over their earnings </a:t>
            </a:r>
            <a:endParaRPr sz="1600">
              <a:latin typeface="Calibri"/>
              <a:ea typeface="Calibri"/>
              <a:cs typeface="Calibri"/>
              <a:sym typeface="Calibri"/>
            </a:endParaRPr>
          </a:p>
          <a:p>
            <a:pPr indent="-330200" lvl="0" marL="457200" rtl="0" algn="just">
              <a:spcBef>
                <a:spcPts val="0"/>
              </a:spcBef>
              <a:spcAft>
                <a:spcPts val="0"/>
              </a:spcAft>
              <a:buSzPts val="1600"/>
              <a:buFont typeface="Calibri"/>
              <a:buChar char="●"/>
            </a:pPr>
            <a:r>
              <a:rPr lang="en" sz="1600">
                <a:latin typeface="Calibri"/>
                <a:ea typeface="Calibri"/>
                <a:cs typeface="Calibri"/>
                <a:sym typeface="Calibri"/>
              </a:rPr>
              <a:t>Boys now had more money to spend on themselves, their cars and their girlfriends </a:t>
            </a:r>
            <a:endParaRPr sz="1600">
              <a:latin typeface="Calibri"/>
              <a:ea typeface="Calibri"/>
              <a:cs typeface="Calibri"/>
              <a:sym typeface="Calibri"/>
            </a:endParaRPr>
          </a:p>
        </p:txBody>
      </p:sp>
      <p:sp>
        <p:nvSpPr>
          <p:cNvPr id="352" name="Google Shape;352;p36"/>
          <p:cNvSpPr txBox="1"/>
          <p:nvPr/>
        </p:nvSpPr>
        <p:spPr>
          <a:xfrm>
            <a:off x="128950" y="2865800"/>
            <a:ext cx="4097700" cy="19086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1600" u="sng">
                <a:latin typeface="Calibri"/>
                <a:ea typeface="Calibri"/>
                <a:cs typeface="Calibri"/>
                <a:sym typeface="Calibri"/>
              </a:rPr>
              <a:t>Connecting with family </a:t>
            </a:r>
            <a:endParaRPr sz="1600" u="sng">
              <a:latin typeface="Calibri"/>
              <a:ea typeface="Calibri"/>
              <a:cs typeface="Calibri"/>
              <a:sym typeface="Calibri"/>
            </a:endParaRPr>
          </a:p>
          <a:p>
            <a:pPr indent="-330200" lvl="0" marL="457200" rtl="0" algn="just">
              <a:spcBef>
                <a:spcPts val="0"/>
              </a:spcBef>
              <a:spcAft>
                <a:spcPts val="0"/>
              </a:spcAft>
              <a:buSzPts val="1600"/>
              <a:buFont typeface="Calibri"/>
              <a:buChar char="●"/>
            </a:pPr>
            <a:r>
              <a:rPr lang="en" sz="1600">
                <a:latin typeface="Calibri"/>
                <a:ea typeface="Calibri"/>
                <a:cs typeface="Calibri"/>
                <a:sym typeface="Calibri"/>
              </a:rPr>
              <a:t>During the 40’s &amp; 50’s mass media helped to create a separate teen culture </a:t>
            </a:r>
            <a:endParaRPr sz="1600">
              <a:latin typeface="Calibri"/>
              <a:ea typeface="Calibri"/>
              <a:cs typeface="Calibri"/>
              <a:sym typeface="Calibri"/>
            </a:endParaRPr>
          </a:p>
          <a:p>
            <a:pPr indent="-330200" lvl="0" marL="457200" rtl="0" algn="just">
              <a:spcBef>
                <a:spcPts val="0"/>
              </a:spcBef>
              <a:spcAft>
                <a:spcPts val="0"/>
              </a:spcAft>
              <a:buSzPts val="1600"/>
              <a:buFont typeface="Calibri"/>
              <a:buChar char="●"/>
            </a:pPr>
            <a:r>
              <a:rPr lang="en" sz="1600">
                <a:latin typeface="Calibri"/>
                <a:ea typeface="Calibri"/>
                <a:cs typeface="Calibri"/>
                <a:sym typeface="Calibri"/>
              </a:rPr>
              <a:t>Young People would spend most their time doing things that </a:t>
            </a:r>
            <a:r>
              <a:rPr lang="en" sz="1600">
                <a:latin typeface="Calibri"/>
                <a:ea typeface="Calibri"/>
                <a:cs typeface="Calibri"/>
                <a:sym typeface="Calibri"/>
              </a:rPr>
              <a:t>interested</a:t>
            </a:r>
            <a:r>
              <a:rPr lang="en" sz="1600">
                <a:latin typeface="Calibri"/>
                <a:ea typeface="Calibri"/>
                <a:cs typeface="Calibri"/>
                <a:sym typeface="Calibri"/>
              </a:rPr>
              <a:t> them </a:t>
            </a:r>
            <a:endParaRPr sz="1600">
              <a:latin typeface="Calibri"/>
              <a:ea typeface="Calibri"/>
              <a:cs typeface="Calibri"/>
              <a:sym typeface="Calibri"/>
            </a:endParaRPr>
          </a:p>
          <a:p>
            <a:pPr indent="-330200" lvl="0" marL="457200" rtl="0" algn="just">
              <a:spcBef>
                <a:spcPts val="0"/>
              </a:spcBef>
              <a:spcAft>
                <a:spcPts val="0"/>
              </a:spcAft>
              <a:buSzPts val="1600"/>
              <a:buFont typeface="Calibri"/>
              <a:buChar char="●"/>
            </a:pPr>
            <a:r>
              <a:rPr lang="en" sz="1600">
                <a:latin typeface="Calibri"/>
                <a:ea typeface="Calibri"/>
                <a:cs typeface="Calibri"/>
                <a:sym typeface="Calibri"/>
              </a:rPr>
              <a:t>Family </a:t>
            </a:r>
            <a:r>
              <a:rPr lang="en" sz="1600">
                <a:latin typeface="Calibri"/>
                <a:ea typeface="Calibri"/>
                <a:cs typeface="Calibri"/>
                <a:sym typeface="Calibri"/>
              </a:rPr>
              <a:t>rooms</a:t>
            </a:r>
            <a:r>
              <a:rPr lang="en" sz="1600">
                <a:latin typeface="Calibri"/>
                <a:ea typeface="Calibri"/>
                <a:cs typeface="Calibri"/>
                <a:sym typeface="Calibri"/>
              </a:rPr>
              <a:t> slowly introduced themselves </a:t>
            </a:r>
            <a:endParaRPr sz="1600">
              <a:latin typeface="Calibri"/>
              <a:ea typeface="Calibri"/>
              <a:cs typeface="Calibri"/>
              <a:sym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56" name="Shape 356"/>
        <p:cNvGrpSpPr/>
        <p:nvPr/>
      </p:nvGrpSpPr>
      <p:grpSpPr>
        <a:xfrm>
          <a:off x="0" y="0"/>
          <a:ext cx="0" cy="0"/>
          <a:chOff x="0" y="0"/>
          <a:chExt cx="0" cy="0"/>
        </a:xfrm>
      </p:grpSpPr>
      <p:sp>
        <p:nvSpPr>
          <p:cNvPr id="357" name="Google Shape;357;p37"/>
          <p:cNvSpPr/>
          <p:nvPr/>
        </p:nvSpPr>
        <p:spPr>
          <a:xfrm>
            <a:off x="1992278" y="1015749"/>
            <a:ext cx="1050456" cy="255414"/>
          </a:xfrm>
          <a:custGeom>
            <a:rect b="b" l="l" r="r" t="t"/>
            <a:pathLst>
              <a:path extrusionOk="0" h="9153" w="37644">
                <a:moveTo>
                  <a:pt x="5335" y="1"/>
                </a:moveTo>
                <a:cubicBezTo>
                  <a:pt x="4473" y="1"/>
                  <a:pt x="3786" y="732"/>
                  <a:pt x="3786" y="1637"/>
                </a:cubicBezTo>
                <a:cubicBezTo>
                  <a:pt x="3786" y="2793"/>
                  <a:pt x="4669" y="3743"/>
                  <a:pt x="5772" y="3743"/>
                </a:cubicBezTo>
                <a:lnTo>
                  <a:pt x="13036" y="3743"/>
                </a:lnTo>
                <a:cubicBezTo>
                  <a:pt x="13308" y="3743"/>
                  <a:pt x="13526" y="3993"/>
                  <a:pt x="13526" y="4298"/>
                </a:cubicBezTo>
                <a:cubicBezTo>
                  <a:pt x="13526" y="4833"/>
                  <a:pt x="13145" y="5258"/>
                  <a:pt x="12676" y="5258"/>
                </a:cubicBezTo>
                <a:lnTo>
                  <a:pt x="1910" y="5258"/>
                </a:lnTo>
                <a:cubicBezTo>
                  <a:pt x="852" y="5258"/>
                  <a:pt x="1" y="6164"/>
                  <a:pt x="1" y="7287"/>
                </a:cubicBezTo>
                <a:cubicBezTo>
                  <a:pt x="1" y="8312"/>
                  <a:pt x="786" y="9153"/>
                  <a:pt x="1768" y="9153"/>
                </a:cubicBezTo>
                <a:lnTo>
                  <a:pt x="20682" y="9153"/>
                </a:lnTo>
                <a:cubicBezTo>
                  <a:pt x="20933" y="9153"/>
                  <a:pt x="21130" y="8945"/>
                  <a:pt x="21130" y="8695"/>
                </a:cubicBezTo>
                <a:cubicBezTo>
                  <a:pt x="21130" y="8443"/>
                  <a:pt x="20933" y="8237"/>
                  <a:pt x="20682" y="8237"/>
                </a:cubicBezTo>
                <a:lnTo>
                  <a:pt x="1768" y="8237"/>
                </a:lnTo>
                <a:cubicBezTo>
                  <a:pt x="1299" y="8237"/>
                  <a:pt x="917" y="7811"/>
                  <a:pt x="917" y="7287"/>
                </a:cubicBezTo>
                <a:cubicBezTo>
                  <a:pt x="917" y="6666"/>
                  <a:pt x="1365" y="6175"/>
                  <a:pt x="1910" y="6175"/>
                </a:cubicBezTo>
                <a:lnTo>
                  <a:pt x="12676" y="6175"/>
                </a:lnTo>
                <a:cubicBezTo>
                  <a:pt x="13647" y="6175"/>
                  <a:pt x="14443" y="5335"/>
                  <a:pt x="14443" y="4298"/>
                </a:cubicBezTo>
                <a:cubicBezTo>
                  <a:pt x="14443" y="3491"/>
                  <a:pt x="13810" y="2826"/>
                  <a:pt x="13036" y="2826"/>
                </a:cubicBezTo>
                <a:lnTo>
                  <a:pt x="5772" y="2826"/>
                </a:lnTo>
                <a:cubicBezTo>
                  <a:pt x="5171" y="2826"/>
                  <a:pt x="4691" y="2291"/>
                  <a:pt x="4691" y="1637"/>
                </a:cubicBezTo>
                <a:cubicBezTo>
                  <a:pt x="4691" y="1234"/>
                  <a:pt x="4975" y="907"/>
                  <a:pt x="5335" y="907"/>
                </a:cubicBezTo>
                <a:lnTo>
                  <a:pt x="27445" y="907"/>
                </a:lnTo>
                <a:cubicBezTo>
                  <a:pt x="27794" y="907"/>
                  <a:pt x="28077" y="1234"/>
                  <a:pt x="28077" y="1637"/>
                </a:cubicBezTo>
                <a:cubicBezTo>
                  <a:pt x="28077" y="2291"/>
                  <a:pt x="27597" y="2826"/>
                  <a:pt x="27008" y="2826"/>
                </a:cubicBezTo>
                <a:lnTo>
                  <a:pt x="20573" y="2826"/>
                </a:lnTo>
                <a:cubicBezTo>
                  <a:pt x="19657" y="2826"/>
                  <a:pt x="18915" y="3612"/>
                  <a:pt x="18915" y="4572"/>
                </a:cubicBezTo>
                <a:cubicBezTo>
                  <a:pt x="18915" y="5280"/>
                  <a:pt x="19460" y="5859"/>
                  <a:pt x="20137" y="5859"/>
                </a:cubicBezTo>
                <a:lnTo>
                  <a:pt x="37186" y="5859"/>
                </a:lnTo>
                <a:cubicBezTo>
                  <a:pt x="37436" y="5859"/>
                  <a:pt x="37644" y="5651"/>
                  <a:pt x="37644" y="5400"/>
                </a:cubicBezTo>
                <a:cubicBezTo>
                  <a:pt x="37644" y="5149"/>
                  <a:pt x="37436" y="4942"/>
                  <a:pt x="37186" y="4942"/>
                </a:cubicBezTo>
                <a:lnTo>
                  <a:pt x="20137" y="4942"/>
                </a:lnTo>
                <a:cubicBezTo>
                  <a:pt x="19962" y="4942"/>
                  <a:pt x="19821" y="4778"/>
                  <a:pt x="19821" y="4572"/>
                </a:cubicBezTo>
                <a:cubicBezTo>
                  <a:pt x="19821" y="4113"/>
                  <a:pt x="20158" y="3743"/>
                  <a:pt x="20573" y="3743"/>
                </a:cubicBezTo>
                <a:lnTo>
                  <a:pt x="27008" y="3743"/>
                </a:lnTo>
                <a:cubicBezTo>
                  <a:pt x="28099" y="3743"/>
                  <a:pt x="28994" y="2793"/>
                  <a:pt x="28994" y="1637"/>
                </a:cubicBezTo>
                <a:cubicBezTo>
                  <a:pt x="28994" y="732"/>
                  <a:pt x="28296" y="1"/>
                  <a:pt x="27445"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8" name="Google Shape;358;p37"/>
          <p:cNvSpPr/>
          <p:nvPr/>
        </p:nvSpPr>
        <p:spPr>
          <a:xfrm>
            <a:off x="608774" y="1768663"/>
            <a:ext cx="758876" cy="259684"/>
          </a:xfrm>
          <a:custGeom>
            <a:rect b="b" l="l" r="r" t="t"/>
            <a:pathLst>
              <a:path extrusionOk="0" h="9306" w="27195">
                <a:moveTo>
                  <a:pt x="5913" y="0"/>
                </a:moveTo>
                <a:cubicBezTo>
                  <a:pt x="4931" y="0"/>
                  <a:pt x="4135" y="753"/>
                  <a:pt x="4135" y="1670"/>
                </a:cubicBezTo>
                <a:lnTo>
                  <a:pt x="4135" y="1942"/>
                </a:lnTo>
                <a:cubicBezTo>
                  <a:pt x="4135" y="2913"/>
                  <a:pt x="4986" y="3709"/>
                  <a:pt x="6033" y="3709"/>
                </a:cubicBezTo>
                <a:lnTo>
                  <a:pt x="7833" y="3709"/>
                </a:lnTo>
                <a:cubicBezTo>
                  <a:pt x="8378" y="3709"/>
                  <a:pt x="8814" y="4102"/>
                  <a:pt x="8814" y="4571"/>
                </a:cubicBezTo>
                <a:cubicBezTo>
                  <a:pt x="8814" y="5149"/>
                  <a:pt x="8291" y="5618"/>
                  <a:pt x="7636" y="5618"/>
                </a:cubicBezTo>
                <a:lnTo>
                  <a:pt x="1976" y="5618"/>
                </a:lnTo>
                <a:cubicBezTo>
                  <a:pt x="885" y="5618"/>
                  <a:pt x="1" y="6447"/>
                  <a:pt x="1" y="7461"/>
                </a:cubicBezTo>
                <a:cubicBezTo>
                  <a:pt x="1" y="8476"/>
                  <a:pt x="885" y="9305"/>
                  <a:pt x="1976" y="9305"/>
                </a:cubicBezTo>
                <a:lnTo>
                  <a:pt x="24816" y="9305"/>
                </a:lnTo>
                <a:cubicBezTo>
                  <a:pt x="26125" y="9305"/>
                  <a:pt x="27194" y="8312"/>
                  <a:pt x="27194" y="7102"/>
                </a:cubicBezTo>
                <a:cubicBezTo>
                  <a:pt x="27194" y="5902"/>
                  <a:pt x="26158" y="4942"/>
                  <a:pt x="24882" y="4942"/>
                </a:cubicBezTo>
                <a:lnTo>
                  <a:pt x="19177" y="4942"/>
                </a:lnTo>
                <a:cubicBezTo>
                  <a:pt x="18926" y="4942"/>
                  <a:pt x="18718" y="5149"/>
                  <a:pt x="18718" y="5400"/>
                </a:cubicBezTo>
                <a:cubicBezTo>
                  <a:pt x="18718" y="5651"/>
                  <a:pt x="18926" y="5847"/>
                  <a:pt x="19177" y="5847"/>
                </a:cubicBezTo>
                <a:lnTo>
                  <a:pt x="24882" y="5847"/>
                </a:lnTo>
                <a:cubicBezTo>
                  <a:pt x="25645" y="5847"/>
                  <a:pt x="26278" y="6414"/>
                  <a:pt x="26278" y="7102"/>
                </a:cubicBezTo>
                <a:cubicBezTo>
                  <a:pt x="26278" y="7810"/>
                  <a:pt x="25624" y="8399"/>
                  <a:pt x="24816" y="8399"/>
                </a:cubicBezTo>
                <a:lnTo>
                  <a:pt x="1976" y="8399"/>
                </a:lnTo>
                <a:cubicBezTo>
                  <a:pt x="1387" y="8399"/>
                  <a:pt x="907" y="7974"/>
                  <a:pt x="907" y="7461"/>
                </a:cubicBezTo>
                <a:cubicBezTo>
                  <a:pt x="907" y="6949"/>
                  <a:pt x="1387" y="6535"/>
                  <a:pt x="1976" y="6535"/>
                </a:cubicBezTo>
                <a:lnTo>
                  <a:pt x="7636" y="6535"/>
                </a:lnTo>
                <a:cubicBezTo>
                  <a:pt x="8792" y="6535"/>
                  <a:pt x="9731" y="5651"/>
                  <a:pt x="9731" y="4571"/>
                </a:cubicBezTo>
                <a:cubicBezTo>
                  <a:pt x="9731" y="3600"/>
                  <a:pt x="8880" y="2804"/>
                  <a:pt x="7833" y="2804"/>
                </a:cubicBezTo>
                <a:lnTo>
                  <a:pt x="6033" y="2804"/>
                </a:lnTo>
                <a:cubicBezTo>
                  <a:pt x="5488" y="2804"/>
                  <a:pt x="5052" y="2411"/>
                  <a:pt x="5052" y="1942"/>
                </a:cubicBezTo>
                <a:lnTo>
                  <a:pt x="5052" y="1670"/>
                </a:lnTo>
                <a:cubicBezTo>
                  <a:pt x="5052" y="1255"/>
                  <a:pt x="5433" y="917"/>
                  <a:pt x="5913" y="917"/>
                </a:cubicBezTo>
                <a:lnTo>
                  <a:pt x="19537" y="917"/>
                </a:lnTo>
                <a:cubicBezTo>
                  <a:pt x="19787" y="917"/>
                  <a:pt x="19995" y="710"/>
                  <a:pt x="19995" y="459"/>
                </a:cubicBezTo>
                <a:cubicBezTo>
                  <a:pt x="19995" y="208"/>
                  <a:pt x="19787" y="0"/>
                  <a:pt x="19537"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9" name="Google Shape;359;p37"/>
          <p:cNvSpPr/>
          <p:nvPr/>
        </p:nvSpPr>
        <p:spPr>
          <a:xfrm>
            <a:off x="2290746" y="2574057"/>
            <a:ext cx="950305" cy="316889"/>
          </a:xfrm>
          <a:custGeom>
            <a:rect b="b" l="l" r="r" t="t"/>
            <a:pathLst>
              <a:path extrusionOk="0" h="11356" w="34055">
                <a:moveTo>
                  <a:pt x="2880" y="0"/>
                </a:moveTo>
                <a:cubicBezTo>
                  <a:pt x="1288" y="0"/>
                  <a:pt x="1" y="1178"/>
                  <a:pt x="1" y="2640"/>
                </a:cubicBezTo>
                <a:cubicBezTo>
                  <a:pt x="1" y="4058"/>
                  <a:pt x="1256" y="5214"/>
                  <a:pt x="2805" y="5214"/>
                </a:cubicBezTo>
                <a:lnTo>
                  <a:pt x="9992" y="5214"/>
                </a:lnTo>
                <a:cubicBezTo>
                  <a:pt x="10244" y="5214"/>
                  <a:pt x="10450" y="5008"/>
                  <a:pt x="10450" y="4756"/>
                </a:cubicBezTo>
                <a:cubicBezTo>
                  <a:pt x="10450" y="4506"/>
                  <a:pt x="10244" y="4298"/>
                  <a:pt x="9992" y="4298"/>
                </a:cubicBezTo>
                <a:lnTo>
                  <a:pt x="2805" y="4298"/>
                </a:lnTo>
                <a:cubicBezTo>
                  <a:pt x="1757" y="4298"/>
                  <a:pt x="917" y="3556"/>
                  <a:pt x="917" y="2640"/>
                </a:cubicBezTo>
                <a:cubicBezTo>
                  <a:pt x="917" y="1692"/>
                  <a:pt x="1790" y="906"/>
                  <a:pt x="2880" y="906"/>
                </a:cubicBezTo>
                <a:lnTo>
                  <a:pt x="31677" y="906"/>
                </a:lnTo>
                <a:cubicBezTo>
                  <a:pt x="32484" y="906"/>
                  <a:pt x="33138" y="1484"/>
                  <a:pt x="33138" y="2182"/>
                </a:cubicBezTo>
                <a:cubicBezTo>
                  <a:pt x="33138" y="2891"/>
                  <a:pt x="32484" y="3459"/>
                  <a:pt x="31677" y="3459"/>
                </a:cubicBezTo>
                <a:lnTo>
                  <a:pt x="24543" y="3459"/>
                </a:lnTo>
                <a:cubicBezTo>
                  <a:pt x="23147" y="3459"/>
                  <a:pt x="22024" y="4494"/>
                  <a:pt x="22024" y="5782"/>
                </a:cubicBezTo>
                <a:cubicBezTo>
                  <a:pt x="22024" y="6938"/>
                  <a:pt x="23038" y="7876"/>
                  <a:pt x="24293" y="7876"/>
                </a:cubicBezTo>
                <a:lnTo>
                  <a:pt x="26562" y="7876"/>
                </a:lnTo>
                <a:cubicBezTo>
                  <a:pt x="27314" y="7876"/>
                  <a:pt x="27925" y="8411"/>
                  <a:pt x="27925" y="9054"/>
                </a:cubicBezTo>
                <a:lnTo>
                  <a:pt x="27925" y="9403"/>
                </a:lnTo>
                <a:cubicBezTo>
                  <a:pt x="27925" y="9981"/>
                  <a:pt x="27379" y="10450"/>
                  <a:pt x="26714" y="10450"/>
                </a:cubicBezTo>
                <a:lnTo>
                  <a:pt x="9534" y="10450"/>
                </a:lnTo>
                <a:cubicBezTo>
                  <a:pt x="9284" y="10450"/>
                  <a:pt x="9076" y="10646"/>
                  <a:pt x="9076" y="10898"/>
                </a:cubicBezTo>
                <a:cubicBezTo>
                  <a:pt x="9076" y="11148"/>
                  <a:pt x="9284" y="11356"/>
                  <a:pt x="9534" y="11356"/>
                </a:cubicBezTo>
                <a:lnTo>
                  <a:pt x="26714" y="11356"/>
                </a:lnTo>
                <a:cubicBezTo>
                  <a:pt x="27881" y="11356"/>
                  <a:pt x="28830" y="10483"/>
                  <a:pt x="28830" y="9403"/>
                </a:cubicBezTo>
                <a:lnTo>
                  <a:pt x="28830" y="9054"/>
                </a:lnTo>
                <a:cubicBezTo>
                  <a:pt x="28830" y="7898"/>
                  <a:pt x="27815" y="6960"/>
                  <a:pt x="26562" y="6960"/>
                </a:cubicBezTo>
                <a:lnTo>
                  <a:pt x="24293" y="6960"/>
                </a:lnTo>
                <a:cubicBezTo>
                  <a:pt x="23540" y="6960"/>
                  <a:pt x="22929" y="6436"/>
                  <a:pt x="22929" y="5782"/>
                </a:cubicBezTo>
                <a:cubicBezTo>
                  <a:pt x="22929" y="5008"/>
                  <a:pt x="23660" y="4375"/>
                  <a:pt x="24543" y="4375"/>
                </a:cubicBezTo>
                <a:lnTo>
                  <a:pt x="31677" y="4375"/>
                </a:lnTo>
                <a:cubicBezTo>
                  <a:pt x="32986" y="4375"/>
                  <a:pt x="34055" y="3393"/>
                  <a:pt x="34055" y="2182"/>
                </a:cubicBezTo>
                <a:cubicBezTo>
                  <a:pt x="34055" y="982"/>
                  <a:pt x="32986" y="0"/>
                  <a:pt x="31677"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0" name="Google Shape;360;p37"/>
          <p:cNvSpPr/>
          <p:nvPr/>
        </p:nvSpPr>
        <p:spPr>
          <a:xfrm>
            <a:off x="3430253" y="1015770"/>
            <a:ext cx="69300" cy="69600"/>
          </a:xfrm>
          <a:prstGeom prst="ellips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1" name="Google Shape;361;p37"/>
          <p:cNvSpPr/>
          <p:nvPr/>
        </p:nvSpPr>
        <p:spPr>
          <a:xfrm>
            <a:off x="597269" y="2574046"/>
            <a:ext cx="78900" cy="79500"/>
          </a:xfrm>
          <a:prstGeom prst="ellipse">
            <a:avLst/>
          </a:prstGeom>
          <a:noFill/>
          <a:ln cap="flat" cmpd="sng" w="28575">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2" name="Google Shape;362;p37"/>
          <p:cNvSpPr/>
          <p:nvPr/>
        </p:nvSpPr>
        <p:spPr>
          <a:xfrm rot="10800000">
            <a:off x="2798099" y="3931447"/>
            <a:ext cx="1208806" cy="320831"/>
          </a:xfrm>
          <a:custGeom>
            <a:rect b="b" l="l" r="r" t="t"/>
            <a:pathLst>
              <a:path extrusionOk="0" h="11171" w="42093">
                <a:moveTo>
                  <a:pt x="16503" y="1"/>
                </a:moveTo>
                <a:cubicBezTo>
                  <a:pt x="15009" y="1"/>
                  <a:pt x="13776" y="1223"/>
                  <a:pt x="13776" y="2728"/>
                </a:cubicBezTo>
                <a:cubicBezTo>
                  <a:pt x="13776" y="3906"/>
                  <a:pt x="14736" y="4866"/>
                  <a:pt x="15925" y="4866"/>
                </a:cubicBezTo>
                <a:lnTo>
                  <a:pt x="19296" y="4866"/>
                </a:lnTo>
                <a:cubicBezTo>
                  <a:pt x="19972" y="4866"/>
                  <a:pt x="20517" y="5423"/>
                  <a:pt x="20517" y="6099"/>
                </a:cubicBezTo>
                <a:cubicBezTo>
                  <a:pt x="20517" y="6753"/>
                  <a:pt x="19983" y="7287"/>
                  <a:pt x="19329" y="7287"/>
                </a:cubicBezTo>
                <a:lnTo>
                  <a:pt x="1942" y="7287"/>
                </a:lnTo>
                <a:cubicBezTo>
                  <a:pt x="873" y="7287"/>
                  <a:pt x="0" y="8160"/>
                  <a:pt x="0" y="9229"/>
                </a:cubicBezTo>
                <a:cubicBezTo>
                  <a:pt x="0" y="10298"/>
                  <a:pt x="873" y="11170"/>
                  <a:pt x="1942" y="11170"/>
                </a:cubicBezTo>
                <a:lnTo>
                  <a:pt x="16285" y="11170"/>
                </a:lnTo>
                <a:cubicBezTo>
                  <a:pt x="16536" y="11170"/>
                  <a:pt x="16743" y="10964"/>
                  <a:pt x="16743" y="10712"/>
                </a:cubicBezTo>
                <a:cubicBezTo>
                  <a:pt x="16743" y="10462"/>
                  <a:pt x="16536" y="10254"/>
                  <a:pt x="16285" y="10254"/>
                </a:cubicBezTo>
                <a:lnTo>
                  <a:pt x="1942" y="10254"/>
                </a:lnTo>
                <a:cubicBezTo>
                  <a:pt x="1375" y="10254"/>
                  <a:pt x="916" y="9796"/>
                  <a:pt x="916" y="9229"/>
                </a:cubicBezTo>
                <a:cubicBezTo>
                  <a:pt x="916" y="8662"/>
                  <a:pt x="1375" y="8204"/>
                  <a:pt x="1942" y="8204"/>
                </a:cubicBezTo>
                <a:lnTo>
                  <a:pt x="19329" y="8204"/>
                </a:lnTo>
                <a:cubicBezTo>
                  <a:pt x="20485" y="8204"/>
                  <a:pt x="21433" y="7255"/>
                  <a:pt x="21433" y="6099"/>
                </a:cubicBezTo>
                <a:cubicBezTo>
                  <a:pt x="21433" y="4921"/>
                  <a:pt x="20474" y="3950"/>
                  <a:pt x="19296" y="3950"/>
                </a:cubicBezTo>
                <a:lnTo>
                  <a:pt x="15925" y="3950"/>
                </a:lnTo>
                <a:cubicBezTo>
                  <a:pt x="15249" y="3950"/>
                  <a:pt x="14692" y="3404"/>
                  <a:pt x="14692" y="2728"/>
                </a:cubicBezTo>
                <a:cubicBezTo>
                  <a:pt x="14692" y="1724"/>
                  <a:pt x="15511" y="907"/>
                  <a:pt x="16503" y="907"/>
                </a:cubicBezTo>
                <a:lnTo>
                  <a:pt x="41635" y="907"/>
                </a:lnTo>
                <a:cubicBezTo>
                  <a:pt x="41896" y="907"/>
                  <a:pt x="42093" y="710"/>
                  <a:pt x="42093" y="459"/>
                </a:cubicBezTo>
                <a:cubicBezTo>
                  <a:pt x="42093" y="197"/>
                  <a:pt x="41896" y="1"/>
                  <a:pt x="41635"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3" name="Google Shape;363;p37"/>
          <p:cNvSpPr/>
          <p:nvPr/>
        </p:nvSpPr>
        <p:spPr>
          <a:xfrm>
            <a:off x="363435" y="3114400"/>
            <a:ext cx="47400" cy="48000"/>
          </a:xfrm>
          <a:prstGeom prst="ellips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4" name="Google Shape;364;p37"/>
          <p:cNvSpPr/>
          <p:nvPr/>
        </p:nvSpPr>
        <p:spPr>
          <a:xfrm>
            <a:off x="450380" y="3570003"/>
            <a:ext cx="1050456" cy="255414"/>
          </a:xfrm>
          <a:custGeom>
            <a:rect b="b" l="l" r="r" t="t"/>
            <a:pathLst>
              <a:path extrusionOk="0" h="9153" w="37644">
                <a:moveTo>
                  <a:pt x="5335" y="1"/>
                </a:moveTo>
                <a:cubicBezTo>
                  <a:pt x="4473" y="1"/>
                  <a:pt x="3786" y="732"/>
                  <a:pt x="3786" y="1637"/>
                </a:cubicBezTo>
                <a:cubicBezTo>
                  <a:pt x="3786" y="2793"/>
                  <a:pt x="4669" y="3743"/>
                  <a:pt x="5772" y="3743"/>
                </a:cubicBezTo>
                <a:lnTo>
                  <a:pt x="13036" y="3743"/>
                </a:lnTo>
                <a:cubicBezTo>
                  <a:pt x="13308" y="3743"/>
                  <a:pt x="13526" y="3993"/>
                  <a:pt x="13526" y="4298"/>
                </a:cubicBezTo>
                <a:cubicBezTo>
                  <a:pt x="13526" y="4833"/>
                  <a:pt x="13145" y="5258"/>
                  <a:pt x="12676" y="5258"/>
                </a:cubicBezTo>
                <a:lnTo>
                  <a:pt x="1910" y="5258"/>
                </a:lnTo>
                <a:cubicBezTo>
                  <a:pt x="852" y="5258"/>
                  <a:pt x="1" y="6164"/>
                  <a:pt x="1" y="7287"/>
                </a:cubicBezTo>
                <a:cubicBezTo>
                  <a:pt x="1" y="8312"/>
                  <a:pt x="786" y="9153"/>
                  <a:pt x="1768" y="9153"/>
                </a:cubicBezTo>
                <a:lnTo>
                  <a:pt x="20682" y="9153"/>
                </a:lnTo>
                <a:cubicBezTo>
                  <a:pt x="20933" y="9153"/>
                  <a:pt x="21130" y="8945"/>
                  <a:pt x="21130" y="8695"/>
                </a:cubicBezTo>
                <a:cubicBezTo>
                  <a:pt x="21130" y="8443"/>
                  <a:pt x="20933" y="8237"/>
                  <a:pt x="20682" y="8237"/>
                </a:cubicBezTo>
                <a:lnTo>
                  <a:pt x="1768" y="8237"/>
                </a:lnTo>
                <a:cubicBezTo>
                  <a:pt x="1299" y="8237"/>
                  <a:pt x="917" y="7811"/>
                  <a:pt x="917" y="7287"/>
                </a:cubicBezTo>
                <a:cubicBezTo>
                  <a:pt x="917" y="6666"/>
                  <a:pt x="1365" y="6175"/>
                  <a:pt x="1910" y="6175"/>
                </a:cubicBezTo>
                <a:lnTo>
                  <a:pt x="12676" y="6175"/>
                </a:lnTo>
                <a:cubicBezTo>
                  <a:pt x="13647" y="6175"/>
                  <a:pt x="14443" y="5335"/>
                  <a:pt x="14443" y="4298"/>
                </a:cubicBezTo>
                <a:cubicBezTo>
                  <a:pt x="14443" y="3491"/>
                  <a:pt x="13810" y="2826"/>
                  <a:pt x="13036" y="2826"/>
                </a:cubicBezTo>
                <a:lnTo>
                  <a:pt x="5772" y="2826"/>
                </a:lnTo>
                <a:cubicBezTo>
                  <a:pt x="5171" y="2826"/>
                  <a:pt x="4691" y="2291"/>
                  <a:pt x="4691" y="1637"/>
                </a:cubicBezTo>
                <a:cubicBezTo>
                  <a:pt x="4691" y="1234"/>
                  <a:pt x="4975" y="907"/>
                  <a:pt x="5335" y="907"/>
                </a:cubicBezTo>
                <a:lnTo>
                  <a:pt x="27445" y="907"/>
                </a:lnTo>
                <a:cubicBezTo>
                  <a:pt x="27794" y="907"/>
                  <a:pt x="28077" y="1234"/>
                  <a:pt x="28077" y="1637"/>
                </a:cubicBezTo>
                <a:cubicBezTo>
                  <a:pt x="28077" y="2291"/>
                  <a:pt x="27597" y="2826"/>
                  <a:pt x="27008" y="2826"/>
                </a:cubicBezTo>
                <a:lnTo>
                  <a:pt x="20573" y="2826"/>
                </a:lnTo>
                <a:cubicBezTo>
                  <a:pt x="19657" y="2826"/>
                  <a:pt x="18915" y="3612"/>
                  <a:pt x="18915" y="4572"/>
                </a:cubicBezTo>
                <a:cubicBezTo>
                  <a:pt x="18915" y="5280"/>
                  <a:pt x="19460" y="5859"/>
                  <a:pt x="20137" y="5859"/>
                </a:cubicBezTo>
                <a:lnTo>
                  <a:pt x="37186" y="5859"/>
                </a:lnTo>
                <a:cubicBezTo>
                  <a:pt x="37436" y="5859"/>
                  <a:pt x="37644" y="5651"/>
                  <a:pt x="37644" y="5400"/>
                </a:cubicBezTo>
                <a:cubicBezTo>
                  <a:pt x="37644" y="5149"/>
                  <a:pt x="37436" y="4942"/>
                  <a:pt x="37186" y="4942"/>
                </a:cubicBezTo>
                <a:lnTo>
                  <a:pt x="20137" y="4942"/>
                </a:lnTo>
                <a:cubicBezTo>
                  <a:pt x="19962" y="4942"/>
                  <a:pt x="19821" y="4778"/>
                  <a:pt x="19821" y="4572"/>
                </a:cubicBezTo>
                <a:cubicBezTo>
                  <a:pt x="19821" y="4113"/>
                  <a:pt x="20158" y="3743"/>
                  <a:pt x="20573" y="3743"/>
                </a:cubicBezTo>
                <a:lnTo>
                  <a:pt x="27008" y="3743"/>
                </a:lnTo>
                <a:cubicBezTo>
                  <a:pt x="28099" y="3743"/>
                  <a:pt x="28994" y="2793"/>
                  <a:pt x="28994" y="1637"/>
                </a:cubicBezTo>
                <a:cubicBezTo>
                  <a:pt x="28994" y="732"/>
                  <a:pt x="28296" y="1"/>
                  <a:pt x="27445"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5" name="Google Shape;365;p37"/>
          <p:cNvSpPr/>
          <p:nvPr/>
        </p:nvSpPr>
        <p:spPr>
          <a:xfrm rot="10800000">
            <a:off x="2860499" y="1843247"/>
            <a:ext cx="1208806" cy="320831"/>
          </a:xfrm>
          <a:custGeom>
            <a:rect b="b" l="l" r="r" t="t"/>
            <a:pathLst>
              <a:path extrusionOk="0" h="11171" w="42093">
                <a:moveTo>
                  <a:pt x="16503" y="1"/>
                </a:moveTo>
                <a:cubicBezTo>
                  <a:pt x="15009" y="1"/>
                  <a:pt x="13776" y="1223"/>
                  <a:pt x="13776" y="2728"/>
                </a:cubicBezTo>
                <a:cubicBezTo>
                  <a:pt x="13776" y="3906"/>
                  <a:pt x="14736" y="4866"/>
                  <a:pt x="15925" y="4866"/>
                </a:cubicBezTo>
                <a:lnTo>
                  <a:pt x="19296" y="4866"/>
                </a:lnTo>
                <a:cubicBezTo>
                  <a:pt x="19972" y="4866"/>
                  <a:pt x="20517" y="5423"/>
                  <a:pt x="20517" y="6099"/>
                </a:cubicBezTo>
                <a:cubicBezTo>
                  <a:pt x="20517" y="6753"/>
                  <a:pt x="19983" y="7287"/>
                  <a:pt x="19329" y="7287"/>
                </a:cubicBezTo>
                <a:lnTo>
                  <a:pt x="1942" y="7287"/>
                </a:lnTo>
                <a:cubicBezTo>
                  <a:pt x="873" y="7287"/>
                  <a:pt x="0" y="8160"/>
                  <a:pt x="0" y="9229"/>
                </a:cubicBezTo>
                <a:cubicBezTo>
                  <a:pt x="0" y="10298"/>
                  <a:pt x="873" y="11170"/>
                  <a:pt x="1942" y="11170"/>
                </a:cubicBezTo>
                <a:lnTo>
                  <a:pt x="16285" y="11170"/>
                </a:lnTo>
                <a:cubicBezTo>
                  <a:pt x="16536" y="11170"/>
                  <a:pt x="16743" y="10964"/>
                  <a:pt x="16743" y="10712"/>
                </a:cubicBezTo>
                <a:cubicBezTo>
                  <a:pt x="16743" y="10462"/>
                  <a:pt x="16536" y="10254"/>
                  <a:pt x="16285" y="10254"/>
                </a:cubicBezTo>
                <a:lnTo>
                  <a:pt x="1942" y="10254"/>
                </a:lnTo>
                <a:cubicBezTo>
                  <a:pt x="1375" y="10254"/>
                  <a:pt x="916" y="9796"/>
                  <a:pt x="916" y="9229"/>
                </a:cubicBezTo>
                <a:cubicBezTo>
                  <a:pt x="916" y="8662"/>
                  <a:pt x="1375" y="8204"/>
                  <a:pt x="1942" y="8204"/>
                </a:cubicBezTo>
                <a:lnTo>
                  <a:pt x="19329" y="8204"/>
                </a:lnTo>
                <a:cubicBezTo>
                  <a:pt x="20485" y="8204"/>
                  <a:pt x="21433" y="7255"/>
                  <a:pt x="21433" y="6099"/>
                </a:cubicBezTo>
                <a:cubicBezTo>
                  <a:pt x="21433" y="4921"/>
                  <a:pt x="20474" y="3950"/>
                  <a:pt x="19296" y="3950"/>
                </a:cubicBezTo>
                <a:lnTo>
                  <a:pt x="15925" y="3950"/>
                </a:lnTo>
                <a:cubicBezTo>
                  <a:pt x="15249" y="3950"/>
                  <a:pt x="14692" y="3404"/>
                  <a:pt x="14692" y="2728"/>
                </a:cubicBezTo>
                <a:cubicBezTo>
                  <a:pt x="14692" y="1724"/>
                  <a:pt x="15511" y="907"/>
                  <a:pt x="16503" y="907"/>
                </a:cubicBezTo>
                <a:lnTo>
                  <a:pt x="41635" y="907"/>
                </a:lnTo>
                <a:cubicBezTo>
                  <a:pt x="41896" y="907"/>
                  <a:pt x="42093" y="710"/>
                  <a:pt x="42093" y="459"/>
                </a:cubicBezTo>
                <a:cubicBezTo>
                  <a:pt x="42093" y="197"/>
                  <a:pt x="41896" y="1"/>
                  <a:pt x="41635"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6" name="Google Shape;366;p37"/>
          <p:cNvSpPr txBox="1"/>
          <p:nvPr/>
        </p:nvSpPr>
        <p:spPr>
          <a:xfrm>
            <a:off x="4484450" y="1085375"/>
            <a:ext cx="4384200" cy="2154900"/>
          </a:xfrm>
          <a:prstGeom prst="rect">
            <a:avLst/>
          </a:prstGeom>
          <a:noFill/>
          <a:ln>
            <a:noFill/>
          </a:ln>
        </p:spPr>
        <p:txBody>
          <a:bodyPr anchorCtr="0" anchor="t" bIns="91425" lIns="91425" spcFirstLastPara="1" rIns="91425" wrap="square" tIns="91425">
            <a:spAutoFit/>
          </a:bodyPr>
          <a:lstStyle/>
          <a:p>
            <a:pPr indent="0" lvl="0" marL="0" rtl="0" algn="just">
              <a:spcBef>
                <a:spcPts val="0"/>
              </a:spcBef>
              <a:spcAft>
                <a:spcPts val="0"/>
              </a:spcAft>
              <a:buNone/>
            </a:pPr>
            <a:r>
              <a:rPr lang="en" sz="3200">
                <a:latin typeface="Bigshot One"/>
                <a:ea typeface="Bigshot One"/>
                <a:cs typeface="Bigshot One"/>
                <a:sym typeface="Bigshot One"/>
              </a:rPr>
              <a:t>But this isn’t the only aspect that </a:t>
            </a:r>
            <a:r>
              <a:rPr lang="en" sz="3200">
                <a:latin typeface="Bigshot One"/>
                <a:ea typeface="Bigshot One"/>
                <a:cs typeface="Bigshot One"/>
                <a:sym typeface="Bigshot One"/>
              </a:rPr>
              <a:t>impacted</a:t>
            </a:r>
            <a:r>
              <a:rPr lang="en" sz="3200">
                <a:latin typeface="Bigshot One"/>
                <a:ea typeface="Bigshot One"/>
                <a:cs typeface="Bigshot One"/>
                <a:sym typeface="Bigshot One"/>
              </a:rPr>
              <a:t> Young People during this time </a:t>
            </a:r>
            <a:endParaRPr sz="3200">
              <a:latin typeface="Bigshot One"/>
              <a:ea typeface="Bigshot One"/>
              <a:cs typeface="Bigshot One"/>
              <a:sym typeface="Bigshot One"/>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70" name="Shape 370"/>
        <p:cNvGrpSpPr/>
        <p:nvPr/>
      </p:nvGrpSpPr>
      <p:grpSpPr>
        <a:xfrm>
          <a:off x="0" y="0"/>
          <a:ext cx="0" cy="0"/>
          <a:chOff x="0" y="0"/>
          <a:chExt cx="0" cy="0"/>
        </a:xfrm>
      </p:grpSpPr>
      <p:sp>
        <p:nvSpPr>
          <p:cNvPr id="371" name="Google Shape;371;p38"/>
          <p:cNvSpPr/>
          <p:nvPr/>
        </p:nvSpPr>
        <p:spPr>
          <a:xfrm>
            <a:off x="6918203" y="93837"/>
            <a:ext cx="1050456" cy="255414"/>
          </a:xfrm>
          <a:custGeom>
            <a:rect b="b" l="l" r="r" t="t"/>
            <a:pathLst>
              <a:path extrusionOk="0" h="9153" w="37644">
                <a:moveTo>
                  <a:pt x="5335" y="1"/>
                </a:moveTo>
                <a:cubicBezTo>
                  <a:pt x="4473" y="1"/>
                  <a:pt x="3786" y="732"/>
                  <a:pt x="3786" y="1637"/>
                </a:cubicBezTo>
                <a:cubicBezTo>
                  <a:pt x="3786" y="2793"/>
                  <a:pt x="4669" y="3743"/>
                  <a:pt x="5772" y="3743"/>
                </a:cubicBezTo>
                <a:lnTo>
                  <a:pt x="13036" y="3743"/>
                </a:lnTo>
                <a:cubicBezTo>
                  <a:pt x="13308" y="3743"/>
                  <a:pt x="13526" y="3993"/>
                  <a:pt x="13526" y="4298"/>
                </a:cubicBezTo>
                <a:cubicBezTo>
                  <a:pt x="13526" y="4833"/>
                  <a:pt x="13145" y="5258"/>
                  <a:pt x="12676" y="5258"/>
                </a:cubicBezTo>
                <a:lnTo>
                  <a:pt x="1910" y="5258"/>
                </a:lnTo>
                <a:cubicBezTo>
                  <a:pt x="852" y="5258"/>
                  <a:pt x="1" y="6164"/>
                  <a:pt x="1" y="7287"/>
                </a:cubicBezTo>
                <a:cubicBezTo>
                  <a:pt x="1" y="8312"/>
                  <a:pt x="786" y="9153"/>
                  <a:pt x="1768" y="9153"/>
                </a:cubicBezTo>
                <a:lnTo>
                  <a:pt x="20682" y="9153"/>
                </a:lnTo>
                <a:cubicBezTo>
                  <a:pt x="20933" y="9153"/>
                  <a:pt x="21130" y="8945"/>
                  <a:pt x="21130" y="8695"/>
                </a:cubicBezTo>
                <a:cubicBezTo>
                  <a:pt x="21130" y="8443"/>
                  <a:pt x="20933" y="8237"/>
                  <a:pt x="20682" y="8237"/>
                </a:cubicBezTo>
                <a:lnTo>
                  <a:pt x="1768" y="8237"/>
                </a:lnTo>
                <a:cubicBezTo>
                  <a:pt x="1299" y="8237"/>
                  <a:pt x="917" y="7811"/>
                  <a:pt x="917" y="7287"/>
                </a:cubicBezTo>
                <a:cubicBezTo>
                  <a:pt x="917" y="6666"/>
                  <a:pt x="1365" y="6175"/>
                  <a:pt x="1910" y="6175"/>
                </a:cubicBezTo>
                <a:lnTo>
                  <a:pt x="12676" y="6175"/>
                </a:lnTo>
                <a:cubicBezTo>
                  <a:pt x="13647" y="6175"/>
                  <a:pt x="14443" y="5335"/>
                  <a:pt x="14443" y="4298"/>
                </a:cubicBezTo>
                <a:cubicBezTo>
                  <a:pt x="14443" y="3491"/>
                  <a:pt x="13810" y="2826"/>
                  <a:pt x="13036" y="2826"/>
                </a:cubicBezTo>
                <a:lnTo>
                  <a:pt x="5772" y="2826"/>
                </a:lnTo>
                <a:cubicBezTo>
                  <a:pt x="5171" y="2826"/>
                  <a:pt x="4691" y="2291"/>
                  <a:pt x="4691" y="1637"/>
                </a:cubicBezTo>
                <a:cubicBezTo>
                  <a:pt x="4691" y="1234"/>
                  <a:pt x="4975" y="907"/>
                  <a:pt x="5335" y="907"/>
                </a:cubicBezTo>
                <a:lnTo>
                  <a:pt x="27445" y="907"/>
                </a:lnTo>
                <a:cubicBezTo>
                  <a:pt x="27794" y="907"/>
                  <a:pt x="28077" y="1234"/>
                  <a:pt x="28077" y="1637"/>
                </a:cubicBezTo>
                <a:cubicBezTo>
                  <a:pt x="28077" y="2291"/>
                  <a:pt x="27597" y="2826"/>
                  <a:pt x="27008" y="2826"/>
                </a:cubicBezTo>
                <a:lnTo>
                  <a:pt x="20573" y="2826"/>
                </a:lnTo>
                <a:cubicBezTo>
                  <a:pt x="19657" y="2826"/>
                  <a:pt x="18915" y="3612"/>
                  <a:pt x="18915" y="4572"/>
                </a:cubicBezTo>
                <a:cubicBezTo>
                  <a:pt x="18915" y="5280"/>
                  <a:pt x="19460" y="5859"/>
                  <a:pt x="20137" y="5859"/>
                </a:cubicBezTo>
                <a:lnTo>
                  <a:pt x="37186" y="5859"/>
                </a:lnTo>
                <a:cubicBezTo>
                  <a:pt x="37436" y="5859"/>
                  <a:pt x="37644" y="5651"/>
                  <a:pt x="37644" y="5400"/>
                </a:cubicBezTo>
                <a:cubicBezTo>
                  <a:pt x="37644" y="5149"/>
                  <a:pt x="37436" y="4942"/>
                  <a:pt x="37186" y="4942"/>
                </a:cubicBezTo>
                <a:lnTo>
                  <a:pt x="20137" y="4942"/>
                </a:lnTo>
                <a:cubicBezTo>
                  <a:pt x="19962" y="4942"/>
                  <a:pt x="19821" y="4778"/>
                  <a:pt x="19821" y="4572"/>
                </a:cubicBezTo>
                <a:cubicBezTo>
                  <a:pt x="19821" y="4113"/>
                  <a:pt x="20158" y="3743"/>
                  <a:pt x="20573" y="3743"/>
                </a:cubicBezTo>
                <a:lnTo>
                  <a:pt x="27008" y="3743"/>
                </a:lnTo>
                <a:cubicBezTo>
                  <a:pt x="28099" y="3743"/>
                  <a:pt x="28994" y="2793"/>
                  <a:pt x="28994" y="1637"/>
                </a:cubicBezTo>
                <a:cubicBezTo>
                  <a:pt x="28994" y="732"/>
                  <a:pt x="28296" y="1"/>
                  <a:pt x="27445"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2" name="Google Shape;372;p38"/>
          <p:cNvSpPr/>
          <p:nvPr/>
        </p:nvSpPr>
        <p:spPr>
          <a:xfrm>
            <a:off x="75524" y="3039375"/>
            <a:ext cx="758876" cy="259684"/>
          </a:xfrm>
          <a:custGeom>
            <a:rect b="b" l="l" r="r" t="t"/>
            <a:pathLst>
              <a:path extrusionOk="0" h="9306" w="27195">
                <a:moveTo>
                  <a:pt x="5913" y="0"/>
                </a:moveTo>
                <a:cubicBezTo>
                  <a:pt x="4931" y="0"/>
                  <a:pt x="4135" y="753"/>
                  <a:pt x="4135" y="1670"/>
                </a:cubicBezTo>
                <a:lnTo>
                  <a:pt x="4135" y="1942"/>
                </a:lnTo>
                <a:cubicBezTo>
                  <a:pt x="4135" y="2913"/>
                  <a:pt x="4986" y="3709"/>
                  <a:pt x="6033" y="3709"/>
                </a:cubicBezTo>
                <a:lnTo>
                  <a:pt x="7833" y="3709"/>
                </a:lnTo>
                <a:cubicBezTo>
                  <a:pt x="8378" y="3709"/>
                  <a:pt x="8814" y="4102"/>
                  <a:pt x="8814" y="4571"/>
                </a:cubicBezTo>
                <a:cubicBezTo>
                  <a:pt x="8814" y="5149"/>
                  <a:pt x="8291" y="5618"/>
                  <a:pt x="7636" y="5618"/>
                </a:cubicBezTo>
                <a:lnTo>
                  <a:pt x="1976" y="5618"/>
                </a:lnTo>
                <a:cubicBezTo>
                  <a:pt x="885" y="5618"/>
                  <a:pt x="1" y="6447"/>
                  <a:pt x="1" y="7461"/>
                </a:cubicBezTo>
                <a:cubicBezTo>
                  <a:pt x="1" y="8476"/>
                  <a:pt x="885" y="9305"/>
                  <a:pt x="1976" y="9305"/>
                </a:cubicBezTo>
                <a:lnTo>
                  <a:pt x="24816" y="9305"/>
                </a:lnTo>
                <a:cubicBezTo>
                  <a:pt x="26125" y="9305"/>
                  <a:pt x="27194" y="8312"/>
                  <a:pt x="27194" y="7102"/>
                </a:cubicBezTo>
                <a:cubicBezTo>
                  <a:pt x="27194" y="5902"/>
                  <a:pt x="26158" y="4942"/>
                  <a:pt x="24882" y="4942"/>
                </a:cubicBezTo>
                <a:lnTo>
                  <a:pt x="19177" y="4942"/>
                </a:lnTo>
                <a:cubicBezTo>
                  <a:pt x="18926" y="4942"/>
                  <a:pt x="18718" y="5149"/>
                  <a:pt x="18718" y="5400"/>
                </a:cubicBezTo>
                <a:cubicBezTo>
                  <a:pt x="18718" y="5651"/>
                  <a:pt x="18926" y="5847"/>
                  <a:pt x="19177" y="5847"/>
                </a:cubicBezTo>
                <a:lnTo>
                  <a:pt x="24882" y="5847"/>
                </a:lnTo>
                <a:cubicBezTo>
                  <a:pt x="25645" y="5847"/>
                  <a:pt x="26278" y="6414"/>
                  <a:pt x="26278" y="7102"/>
                </a:cubicBezTo>
                <a:cubicBezTo>
                  <a:pt x="26278" y="7810"/>
                  <a:pt x="25624" y="8399"/>
                  <a:pt x="24816" y="8399"/>
                </a:cubicBezTo>
                <a:lnTo>
                  <a:pt x="1976" y="8399"/>
                </a:lnTo>
                <a:cubicBezTo>
                  <a:pt x="1387" y="8399"/>
                  <a:pt x="907" y="7974"/>
                  <a:pt x="907" y="7461"/>
                </a:cubicBezTo>
                <a:cubicBezTo>
                  <a:pt x="907" y="6949"/>
                  <a:pt x="1387" y="6535"/>
                  <a:pt x="1976" y="6535"/>
                </a:cubicBezTo>
                <a:lnTo>
                  <a:pt x="7636" y="6535"/>
                </a:lnTo>
                <a:cubicBezTo>
                  <a:pt x="8792" y="6535"/>
                  <a:pt x="9731" y="5651"/>
                  <a:pt x="9731" y="4571"/>
                </a:cubicBezTo>
                <a:cubicBezTo>
                  <a:pt x="9731" y="3600"/>
                  <a:pt x="8880" y="2804"/>
                  <a:pt x="7833" y="2804"/>
                </a:cubicBezTo>
                <a:lnTo>
                  <a:pt x="6033" y="2804"/>
                </a:lnTo>
                <a:cubicBezTo>
                  <a:pt x="5488" y="2804"/>
                  <a:pt x="5052" y="2411"/>
                  <a:pt x="5052" y="1942"/>
                </a:cubicBezTo>
                <a:lnTo>
                  <a:pt x="5052" y="1670"/>
                </a:lnTo>
                <a:cubicBezTo>
                  <a:pt x="5052" y="1255"/>
                  <a:pt x="5433" y="917"/>
                  <a:pt x="5913" y="917"/>
                </a:cubicBezTo>
                <a:lnTo>
                  <a:pt x="19537" y="917"/>
                </a:lnTo>
                <a:cubicBezTo>
                  <a:pt x="19787" y="917"/>
                  <a:pt x="19995" y="710"/>
                  <a:pt x="19995" y="459"/>
                </a:cubicBezTo>
                <a:cubicBezTo>
                  <a:pt x="19995" y="208"/>
                  <a:pt x="19787" y="0"/>
                  <a:pt x="19537"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3" name="Google Shape;373;p38"/>
          <p:cNvSpPr/>
          <p:nvPr/>
        </p:nvSpPr>
        <p:spPr>
          <a:xfrm>
            <a:off x="7216671" y="1652145"/>
            <a:ext cx="950305" cy="316889"/>
          </a:xfrm>
          <a:custGeom>
            <a:rect b="b" l="l" r="r" t="t"/>
            <a:pathLst>
              <a:path extrusionOk="0" h="11356" w="34055">
                <a:moveTo>
                  <a:pt x="2880" y="0"/>
                </a:moveTo>
                <a:cubicBezTo>
                  <a:pt x="1288" y="0"/>
                  <a:pt x="1" y="1178"/>
                  <a:pt x="1" y="2640"/>
                </a:cubicBezTo>
                <a:cubicBezTo>
                  <a:pt x="1" y="4058"/>
                  <a:pt x="1256" y="5214"/>
                  <a:pt x="2805" y="5214"/>
                </a:cubicBezTo>
                <a:lnTo>
                  <a:pt x="9992" y="5214"/>
                </a:lnTo>
                <a:cubicBezTo>
                  <a:pt x="10244" y="5214"/>
                  <a:pt x="10450" y="5008"/>
                  <a:pt x="10450" y="4756"/>
                </a:cubicBezTo>
                <a:cubicBezTo>
                  <a:pt x="10450" y="4506"/>
                  <a:pt x="10244" y="4298"/>
                  <a:pt x="9992" y="4298"/>
                </a:cubicBezTo>
                <a:lnTo>
                  <a:pt x="2805" y="4298"/>
                </a:lnTo>
                <a:cubicBezTo>
                  <a:pt x="1757" y="4298"/>
                  <a:pt x="917" y="3556"/>
                  <a:pt x="917" y="2640"/>
                </a:cubicBezTo>
                <a:cubicBezTo>
                  <a:pt x="917" y="1692"/>
                  <a:pt x="1790" y="906"/>
                  <a:pt x="2880" y="906"/>
                </a:cubicBezTo>
                <a:lnTo>
                  <a:pt x="31677" y="906"/>
                </a:lnTo>
                <a:cubicBezTo>
                  <a:pt x="32484" y="906"/>
                  <a:pt x="33138" y="1484"/>
                  <a:pt x="33138" y="2182"/>
                </a:cubicBezTo>
                <a:cubicBezTo>
                  <a:pt x="33138" y="2891"/>
                  <a:pt x="32484" y="3459"/>
                  <a:pt x="31677" y="3459"/>
                </a:cubicBezTo>
                <a:lnTo>
                  <a:pt x="24543" y="3459"/>
                </a:lnTo>
                <a:cubicBezTo>
                  <a:pt x="23147" y="3459"/>
                  <a:pt x="22024" y="4494"/>
                  <a:pt x="22024" y="5782"/>
                </a:cubicBezTo>
                <a:cubicBezTo>
                  <a:pt x="22024" y="6938"/>
                  <a:pt x="23038" y="7876"/>
                  <a:pt x="24293" y="7876"/>
                </a:cubicBezTo>
                <a:lnTo>
                  <a:pt x="26562" y="7876"/>
                </a:lnTo>
                <a:cubicBezTo>
                  <a:pt x="27314" y="7876"/>
                  <a:pt x="27925" y="8411"/>
                  <a:pt x="27925" y="9054"/>
                </a:cubicBezTo>
                <a:lnTo>
                  <a:pt x="27925" y="9403"/>
                </a:lnTo>
                <a:cubicBezTo>
                  <a:pt x="27925" y="9981"/>
                  <a:pt x="27379" y="10450"/>
                  <a:pt x="26714" y="10450"/>
                </a:cubicBezTo>
                <a:lnTo>
                  <a:pt x="9534" y="10450"/>
                </a:lnTo>
                <a:cubicBezTo>
                  <a:pt x="9284" y="10450"/>
                  <a:pt x="9076" y="10646"/>
                  <a:pt x="9076" y="10898"/>
                </a:cubicBezTo>
                <a:cubicBezTo>
                  <a:pt x="9076" y="11148"/>
                  <a:pt x="9284" y="11356"/>
                  <a:pt x="9534" y="11356"/>
                </a:cubicBezTo>
                <a:lnTo>
                  <a:pt x="26714" y="11356"/>
                </a:lnTo>
                <a:cubicBezTo>
                  <a:pt x="27881" y="11356"/>
                  <a:pt x="28830" y="10483"/>
                  <a:pt x="28830" y="9403"/>
                </a:cubicBezTo>
                <a:lnTo>
                  <a:pt x="28830" y="9054"/>
                </a:lnTo>
                <a:cubicBezTo>
                  <a:pt x="28830" y="7898"/>
                  <a:pt x="27815" y="6960"/>
                  <a:pt x="26562" y="6960"/>
                </a:cubicBezTo>
                <a:lnTo>
                  <a:pt x="24293" y="6960"/>
                </a:lnTo>
                <a:cubicBezTo>
                  <a:pt x="23540" y="6960"/>
                  <a:pt x="22929" y="6436"/>
                  <a:pt x="22929" y="5782"/>
                </a:cubicBezTo>
                <a:cubicBezTo>
                  <a:pt x="22929" y="5008"/>
                  <a:pt x="23660" y="4375"/>
                  <a:pt x="24543" y="4375"/>
                </a:cubicBezTo>
                <a:lnTo>
                  <a:pt x="31677" y="4375"/>
                </a:lnTo>
                <a:cubicBezTo>
                  <a:pt x="32986" y="4375"/>
                  <a:pt x="34055" y="3393"/>
                  <a:pt x="34055" y="2182"/>
                </a:cubicBezTo>
                <a:cubicBezTo>
                  <a:pt x="34055" y="982"/>
                  <a:pt x="32986" y="0"/>
                  <a:pt x="31677"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4" name="Google Shape;374;p38"/>
          <p:cNvSpPr/>
          <p:nvPr/>
        </p:nvSpPr>
        <p:spPr>
          <a:xfrm>
            <a:off x="8356178" y="93858"/>
            <a:ext cx="69300" cy="69600"/>
          </a:xfrm>
          <a:prstGeom prst="ellips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5" name="Google Shape;375;p38"/>
          <p:cNvSpPr/>
          <p:nvPr/>
        </p:nvSpPr>
        <p:spPr>
          <a:xfrm>
            <a:off x="1008094" y="3888883"/>
            <a:ext cx="78900" cy="79500"/>
          </a:xfrm>
          <a:prstGeom prst="ellipse">
            <a:avLst/>
          </a:prstGeom>
          <a:noFill/>
          <a:ln cap="flat" cmpd="sng" w="28575">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6" name="Google Shape;376;p38"/>
          <p:cNvSpPr/>
          <p:nvPr/>
        </p:nvSpPr>
        <p:spPr>
          <a:xfrm rot="10800000">
            <a:off x="7786424" y="2379009"/>
            <a:ext cx="1208806" cy="320831"/>
          </a:xfrm>
          <a:custGeom>
            <a:rect b="b" l="l" r="r" t="t"/>
            <a:pathLst>
              <a:path extrusionOk="0" h="11171" w="42093">
                <a:moveTo>
                  <a:pt x="16503" y="1"/>
                </a:moveTo>
                <a:cubicBezTo>
                  <a:pt x="15009" y="1"/>
                  <a:pt x="13776" y="1223"/>
                  <a:pt x="13776" y="2728"/>
                </a:cubicBezTo>
                <a:cubicBezTo>
                  <a:pt x="13776" y="3906"/>
                  <a:pt x="14736" y="4866"/>
                  <a:pt x="15925" y="4866"/>
                </a:cubicBezTo>
                <a:lnTo>
                  <a:pt x="19296" y="4866"/>
                </a:lnTo>
                <a:cubicBezTo>
                  <a:pt x="19972" y="4866"/>
                  <a:pt x="20517" y="5423"/>
                  <a:pt x="20517" y="6099"/>
                </a:cubicBezTo>
                <a:cubicBezTo>
                  <a:pt x="20517" y="6753"/>
                  <a:pt x="19983" y="7287"/>
                  <a:pt x="19329" y="7287"/>
                </a:cubicBezTo>
                <a:lnTo>
                  <a:pt x="1942" y="7287"/>
                </a:lnTo>
                <a:cubicBezTo>
                  <a:pt x="873" y="7287"/>
                  <a:pt x="0" y="8160"/>
                  <a:pt x="0" y="9229"/>
                </a:cubicBezTo>
                <a:cubicBezTo>
                  <a:pt x="0" y="10298"/>
                  <a:pt x="873" y="11170"/>
                  <a:pt x="1942" y="11170"/>
                </a:cubicBezTo>
                <a:lnTo>
                  <a:pt x="16285" y="11170"/>
                </a:lnTo>
                <a:cubicBezTo>
                  <a:pt x="16536" y="11170"/>
                  <a:pt x="16743" y="10964"/>
                  <a:pt x="16743" y="10712"/>
                </a:cubicBezTo>
                <a:cubicBezTo>
                  <a:pt x="16743" y="10462"/>
                  <a:pt x="16536" y="10254"/>
                  <a:pt x="16285" y="10254"/>
                </a:cubicBezTo>
                <a:lnTo>
                  <a:pt x="1942" y="10254"/>
                </a:lnTo>
                <a:cubicBezTo>
                  <a:pt x="1375" y="10254"/>
                  <a:pt x="916" y="9796"/>
                  <a:pt x="916" y="9229"/>
                </a:cubicBezTo>
                <a:cubicBezTo>
                  <a:pt x="916" y="8662"/>
                  <a:pt x="1375" y="8204"/>
                  <a:pt x="1942" y="8204"/>
                </a:cubicBezTo>
                <a:lnTo>
                  <a:pt x="19329" y="8204"/>
                </a:lnTo>
                <a:cubicBezTo>
                  <a:pt x="20485" y="8204"/>
                  <a:pt x="21433" y="7255"/>
                  <a:pt x="21433" y="6099"/>
                </a:cubicBezTo>
                <a:cubicBezTo>
                  <a:pt x="21433" y="4921"/>
                  <a:pt x="20474" y="3950"/>
                  <a:pt x="19296" y="3950"/>
                </a:cubicBezTo>
                <a:lnTo>
                  <a:pt x="15925" y="3950"/>
                </a:lnTo>
                <a:cubicBezTo>
                  <a:pt x="15249" y="3950"/>
                  <a:pt x="14692" y="3404"/>
                  <a:pt x="14692" y="2728"/>
                </a:cubicBezTo>
                <a:cubicBezTo>
                  <a:pt x="14692" y="1724"/>
                  <a:pt x="15511" y="907"/>
                  <a:pt x="16503" y="907"/>
                </a:cubicBezTo>
                <a:lnTo>
                  <a:pt x="41635" y="907"/>
                </a:lnTo>
                <a:cubicBezTo>
                  <a:pt x="41896" y="907"/>
                  <a:pt x="42093" y="710"/>
                  <a:pt x="42093" y="459"/>
                </a:cubicBezTo>
                <a:cubicBezTo>
                  <a:pt x="42093" y="197"/>
                  <a:pt x="41896" y="1"/>
                  <a:pt x="41635"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7" name="Google Shape;377;p38"/>
          <p:cNvSpPr/>
          <p:nvPr/>
        </p:nvSpPr>
        <p:spPr>
          <a:xfrm>
            <a:off x="774260" y="4429237"/>
            <a:ext cx="47400" cy="48000"/>
          </a:xfrm>
          <a:prstGeom prst="ellips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8" name="Google Shape;378;p38"/>
          <p:cNvSpPr/>
          <p:nvPr/>
        </p:nvSpPr>
        <p:spPr>
          <a:xfrm>
            <a:off x="75530" y="4817315"/>
            <a:ext cx="1050456" cy="255414"/>
          </a:xfrm>
          <a:custGeom>
            <a:rect b="b" l="l" r="r" t="t"/>
            <a:pathLst>
              <a:path extrusionOk="0" h="9153" w="37644">
                <a:moveTo>
                  <a:pt x="5335" y="1"/>
                </a:moveTo>
                <a:cubicBezTo>
                  <a:pt x="4473" y="1"/>
                  <a:pt x="3786" y="732"/>
                  <a:pt x="3786" y="1637"/>
                </a:cubicBezTo>
                <a:cubicBezTo>
                  <a:pt x="3786" y="2793"/>
                  <a:pt x="4669" y="3743"/>
                  <a:pt x="5772" y="3743"/>
                </a:cubicBezTo>
                <a:lnTo>
                  <a:pt x="13036" y="3743"/>
                </a:lnTo>
                <a:cubicBezTo>
                  <a:pt x="13308" y="3743"/>
                  <a:pt x="13526" y="3993"/>
                  <a:pt x="13526" y="4298"/>
                </a:cubicBezTo>
                <a:cubicBezTo>
                  <a:pt x="13526" y="4833"/>
                  <a:pt x="13145" y="5258"/>
                  <a:pt x="12676" y="5258"/>
                </a:cubicBezTo>
                <a:lnTo>
                  <a:pt x="1910" y="5258"/>
                </a:lnTo>
                <a:cubicBezTo>
                  <a:pt x="852" y="5258"/>
                  <a:pt x="1" y="6164"/>
                  <a:pt x="1" y="7287"/>
                </a:cubicBezTo>
                <a:cubicBezTo>
                  <a:pt x="1" y="8312"/>
                  <a:pt x="786" y="9153"/>
                  <a:pt x="1768" y="9153"/>
                </a:cubicBezTo>
                <a:lnTo>
                  <a:pt x="20682" y="9153"/>
                </a:lnTo>
                <a:cubicBezTo>
                  <a:pt x="20933" y="9153"/>
                  <a:pt x="21130" y="8945"/>
                  <a:pt x="21130" y="8695"/>
                </a:cubicBezTo>
                <a:cubicBezTo>
                  <a:pt x="21130" y="8443"/>
                  <a:pt x="20933" y="8237"/>
                  <a:pt x="20682" y="8237"/>
                </a:cubicBezTo>
                <a:lnTo>
                  <a:pt x="1768" y="8237"/>
                </a:lnTo>
                <a:cubicBezTo>
                  <a:pt x="1299" y="8237"/>
                  <a:pt x="917" y="7811"/>
                  <a:pt x="917" y="7287"/>
                </a:cubicBezTo>
                <a:cubicBezTo>
                  <a:pt x="917" y="6666"/>
                  <a:pt x="1365" y="6175"/>
                  <a:pt x="1910" y="6175"/>
                </a:cubicBezTo>
                <a:lnTo>
                  <a:pt x="12676" y="6175"/>
                </a:lnTo>
                <a:cubicBezTo>
                  <a:pt x="13647" y="6175"/>
                  <a:pt x="14443" y="5335"/>
                  <a:pt x="14443" y="4298"/>
                </a:cubicBezTo>
                <a:cubicBezTo>
                  <a:pt x="14443" y="3491"/>
                  <a:pt x="13810" y="2826"/>
                  <a:pt x="13036" y="2826"/>
                </a:cubicBezTo>
                <a:lnTo>
                  <a:pt x="5772" y="2826"/>
                </a:lnTo>
                <a:cubicBezTo>
                  <a:pt x="5171" y="2826"/>
                  <a:pt x="4691" y="2291"/>
                  <a:pt x="4691" y="1637"/>
                </a:cubicBezTo>
                <a:cubicBezTo>
                  <a:pt x="4691" y="1234"/>
                  <a:pt x="4975" y="907"/>
                  <a:pt x="5335" y="907"/>
                </a:cubicBezTo>
                <a:lnTo>
                  <a:pt x="27445" y="907"/>
                </a:lnTo>
                <a:cubicBezTo>
                  <a:pt x="27794" y="907"/>
                  <a:pt x="28077" y="1234"/>
                  <a:pt x="28077" y="1637"/>
                </a:cubicBezTo>
                <a:cubicBezTo>
                  <a:pt x="28077" y="2291"/>
                  <a:pt x="27597" y="2826"/>
                  <a:pt x="27008" y="2826"/>
                </a:cubicBezTo>
                <a:lnTo>
                  <a:pt x="20573" y="2826"/>
                </a:lnTo>
                <a:cubicBezTo>
                  <a:pt x="19657" y="2826"/>
                  <a:pt x="18915" y="3612"/>
                  <a:pt x="18915" y="4572"/>
                </a:cubicBezTo>
                <a:cubicBezTo>
                  <a:pt x="18915" y="5280"/>
                  <a:pt x="19460" y="5859"/>
                  <a:pt x="20137" y="5859"/>
                </a:cubicBezTo>
                <a:lnTo>
                  <a:pt x="37186" y="5859"/>
                </a:lnTo>
                <a:cubicBezTo>
                  <a:pt x="37436" y="5859"/>
                  <a:pt x="37644" y="5651"/>
                  <a:pt x="37644" y="5400"/>
                </a:cubicBezTo>
                <a:cubicBezTo>
                  <a:pt x="37644" y="5149"/>
                  <a:pt x="37436" y="4942"/>
                  <a:pt x="37186" y="4942"/>
                </a:cubicBezTo>
                <a:lnTo>
                  <a:pt x="20137" y="4942"/>
                </a:lnTo>
                <a:cubicBezTo>
                  <a:pt x="19962" y="4942"/>
                  <a:pt x="19821" y="4778"/>
                  <a:pt x="19821" y="4572"/>
                </a:cubicBezTo>
                <a:cubicBezTo>
                  <a:pt x="19821" y="4113"/>
                  <a:pt x="20158" y="3743"/>
                  <a:pt x="20573" y="3743"/>
                </a:cubicBezTo>
                <a:lnTo>
                  <a:pt x="27008" y="3743"/>
                </a:lnTo>
                <a:cubicBezTo>
                  <a:pt x="28099" y="3743"/>
                  <a:pt x="28994" y="2793"/>
                  <a:pt x="28994" y="1637"/>
                </a:cubicBezTo>
                <a:cubicBezTo>
                  <a:pt x="28994" y="732"/>
                  <a:pt x="28296" y="1"/>
                  <a:pt x="27445"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9" name="Google Shape;379;p38"/>
          <p:cNvSpPr/>
          <p:nvPr/>
        </p:nvSpPr>
        <p:spPr>
          <a:xfrm rot="10800000">
            <a:off x="7786424" y="921334"/>
            <a:ext cx="1208806" cy="320831"/>
          </a:xfrm>
          <a:custGeom>
            <a:rect b="b" l="l" r="r" t="t"/>
            <a:pathLst>
              <a:path extrusionOk="0" h="11171" w="42093">
                <a:moveTo>
                  <a:pt x="16503" y="1"/>
                </a:moveTo>
                <a:cubicBezTo>
                  <a:pt x="15009" y="1"/>
                  <a:pt x="13776" y="1223"/>
                  <a:pt x="13776" y="2728"/>
                </a:cubicBezTo>
                <a:cubicBezTo>
                  <a:pt x="13776" y="3906"/>
                  <a:pt x="14736" y="4866"/>
                  <a:pt x="15925" y="4866"/>
                </a:cubicBezTo>
                <a:lnTo>
                  <a:pt x="19296" y="4866"/>
                </a:lnTo>
                <a:cubicBezTo>
                  <a:pt x="19972" y="4866"/>
                  <a:pt x="20517" y="5423"/>
                  <a:pt x="20517" y="6099"/>
                </a:cubicBezTo>
                <a:cubicBezTo>
                  <a:pt x="20517" y="6753"/>
                  <a:pt x="19983" y="7287"/>
                  <a:pt x="19329" y="7287"/>
                </a:cubicBezTo>
                <a:lnTo>
                  <a:pt x="1942" y="7287"/>
                </a:lnTo>
                <a:cubicBezTo>
                  <a:pt x="873" y="7287"/>
                  <a:pt x="0" y="8160"/>
                  <a:pt x="0" y="9229"/>
                </a:cubicBezTo>
                <a:cubicBezTo>
                  <a:pt x="0" y="10298"/>
                  <a:pt x="873" y="11170"/>
                  <a:pt x="1942" y="11170"/>
                </a:cubicBezTo>
                <a:lnTo>
                  <a:pt x="16285" y="11170"/>
                </a:lnTo>
                <a:cubicBezTo>
                  <a:pt x="16536" y="11170"/>
                  <a:pt x="16743" y="10964"/>
                  <a:pt x="16743" y="10712"/>
                </a:cubicBezTo>
                <a:cubicBezTo>
                  <a:pt x="16743" y="10462"/>
                  <a:pt x="16536" y="10254"/>
                  <a:pt x="16285" y="10254"/>
                </a:cubicBezTo>
                <a:lnTo>
                  <a:pt x="1942" y="10254"/>
                </a:lnTo>
                <a:cubicBezTo>
                  <a:pt x="1375" y="10254"/>
                  <a:pt x="916" y="9796"/>
                  <a:pt x="916" y="9229"/>
                </a:cubicBezTo>
                <a:cubicBezTo>
                  <a:pt x="916" y="8662"/>
                  <a:pt x="1375" y="8204"/>
                  <a:pt x="1942" y="8204"/>
                </a:cubicBezTo>
                <a:lnTo>
                  <a:pt x="19329" y="8204"/>
                </a:lnTo>
                <a:cubicBezTo>
                  <a:pt x="20485" y="8204"/>
                  <a:pt x="21433" y="7255"/>
                  <a:pt x="21433" y="6099"/>
                </a:cubicBezTo>
                <a:cubicBezTo>
                  <a:pt x="21433" y="4921"/>
                  <a:pt x="20474" y="3950"/>
                  <a:pt x="19296" y="3950"/>
                </a:cubicBezTo>
                <a:lnTo>
                  <a:pt x="15925" y="3950"/>
                </a:lnTo>
                <a:cubicBezTo>
                  <a:pt x="15249" y="3950"/>
                  <a:pt x="14692" y="3404"/>
                  <a:pt x="14692" y="2728"/>
                </a:cubicBezTo>
                <a:cubicBezTo>
                  <a:pt x="14692" y="1724"/>
                  <a:pt x="15511" y="907"/>
                  <a:pt x="16503" y="907"/>
                </a:cubicBezTo>
                <a:lnTo>
                  <a:pt x="41635" y="907"/>
                </a:lnTo>
                <a:cubicBezTo>
                  <a:pt x="41896" y="907"/>
                  <a:pt x="42093" y="710"/>
                  <a:pt x="42093" y="459"/>
                </a:cubicBezTo>
                <a:cubicBezTo>
                  <a:pt x="42093" y="197"/>
                  <a:pt x="41896" y="1"/>
                  <a:pt x="41635"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0" name="Google Shape;380;p38"/>
          <p:cNvSpPr txBox="1"/>
          <p:nvPr/>
        </p:nvSpPr>
        <p:spPr>
          <a:xfrm>
            <a:off x="1504375" y="499900"/>
            <a:ext cx="2865300" cy="523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2200">
                <a:latin typeface="Bigshot One"/>
                <a:ea typeface="Bigshot One"/>
                <a:cs typeface="Bigshot One"/>
                <a:sym typeface="Bigshot One"/>
              </a:rPr>
              <a:t>Education Act of 194 4</a:t>
            </a:r>
            <a:endParaRPr sz="2200">
              <a:latin typeface="Bigshot One"/>
              <a:ea typeface="Bigshot One"/>
              <a:cs typeface="Bigshot One"/>
              <a:sym typeface="Bigshot One"/>
            </a:endParaRPr>
          </a:p>
        </p:txBody>
      </p:sp>
      <p:sp>
        <p:nvSpPr>
          <p:cNvPr id="381" name="Google Shape;381;p38"/>
          <p:cNvSpPr txBox="1"/>
          <p:nvPr/>
        </p:nvSpPr>
        <p:spPr>
          <a:xfrm>
            <a:off x="1518700" y="1332450"/>
            <a:ext cx="5585400" cy="2016300"/>
          </a:xfrm>
          <a:prstGeom prst="rect">
            <a:avLst/>
          </a:prstGeom>
          <a:noFill/>
          <a:ln>
            <a:noFill/>
          </a:ln>
        </p:spPr>
        <p:txBody>
          <a:bodyPr anchorCtr="0" anchor="t" bIns="91425" lIns="91425" spcFirstLastPara="1" rIns="91425" wrap="square" tIns="91425">
            <a:spAutoFit/>
          </a:bodyPr>
          <a:lstStyle/>
          <a:p>
            <a:pPr indent="-336550" lvl="0" marL="457200" rtl="0" algn="l">
              <a:spcBef>
                <a:spcPts val="0"/>
              </a:spcBef>
              <a:spcAft>
                <a:spcPts val="0"/>
              </a:spcAft>
              <a:buSzPts val="1700"/>
              <a:buFont typeface="Calibri"/>
              <a:buChar char="●"/>
            </a:pPr>
            <a:r>
              <a:rPr lang="en" sz="1700">
                <a:latin typeface="Calibri"/>
                <a:ea typeface="Calibri"/>
                <a:cs typeface="Calibri"/>
                <a:sym typeface="Calibri"/>
              </a:rPr>
              <a:t>Before the act children only had to attend school up until the age of 14</a:t>
            </a:r>
            <a:endParaRPr sz="1700">
              <a:latin typeface="Calibri"/>
              <a:ea typeface="Calibri"/>
              <a:cs typeface="Calibri"/>
              <a:sym typeface="Calibri"/>
            </a:endParaRPr>
          </a:p>
          <a:p>
            <a:pPr indent="-336550" lvl="0" marL="457200" rtl="0" algn="l">
              <a:spcBef>
                <a:spcPts val="0"/>
              </a:spcBef>
              <a:spcAft>
                <a:spcPts val="0"/>
              </a:spcAft>
              <a:buSzPts val="1700"/>
              <a:buFont typeface="Calibri"/>
              <a:buChar char="●"/>
            </a:pPr>
            <a:r>
              <a:rPr lang="en" sz="1700">
                <a:latin typeface="Calibri"/>
                <a:ea typeface="Calibri"/>
                <a:cs typeface="Calibri"/>
                <a:sym typeface="Calibri"/>
              </a:rPr>
              <a:t>In 1938 </a:t>
            </a:r>
            <a:r>
              <a:rPr lang="en" sz="1700">
                <a:latin typeface="Calibri"/>
                <a:ea typeface="Calibri"/>
                <a:cs typeface="Calibri"/>
                <a:sym typeface="Calibri"/>
              </a:rPr>
              <a:t>only 1% of children received higher education </a:t>
            </a:r>
            <a:endParaRPr sz="1700">
              <a:latin typeface="Calibri"/>
              <a:ea typeface="Calibri"/>
              <a:cs typeface="Calibri"/>
              <a:sym typeface="Calibri"/>
            </a:endParaRPr>
          </a:p>
          <a:p>
            <a:pPr indent="-336550" lvl="0" marL="457200" rtl="0" algn="l">
              <a:spcBef>
                <a:spcPts val="0"/>
              </a:spcBef>
              <a:spcAft>
                <a:spcPts val="0"/>
              </a:spcAft>
              <a:buSzPts val="1700"/>
              <a:buFont typeface="Calibri"/>
              <a:buChar char="●"/>
            </a:pPr>
            <a:r>
              <a:rPr lang="en" sz="1700">
                <a:latin typeface="Calibri"/>
                <a:ea typeface="Calibri"/>
                <a:cs typeface="Calibri"/>
                <a:sym typeface="Calibri"/>
              </a:rPr>
              <a:t>The green book was published in 1941 by the board of education, also titled “education after the war”, which was a collection of insights from reformers</a:t>
            </a:r>
            <a:endParaRPr sz="1700">
              <a:latin typeface="Calibri"/>
              <a:ea typeface="Calibri"/>
              <a:cs typeface="Calibri"/>
              <a:sym typeface="Calibri"/>
            </a:endParaRPr>
          </a:p>
          <a:p>
            <a:pPr indent="-336550" lvl="0" marL="457200" rtl="0" algn="l">
              <a:spcBef>
                <a:spcPts val="0"/>
              </a:spcBef>
              <a:spcAft>
                <a:spcPts val="0"/>
              </a:spcAft>
              <a:buSzPts val="1700"/>
              <a:buFont typeface="Calibri"/>
              <a:buChar char="●"/>
            </a:pPr>
            <a:r>
              <a:rPr lang="en" sz="1700">
                <a:latin typeface="Calibri"/>
                <a:ea typeface="Calibri"/>
                <a:cs typeface="Calibri"/>
                <a:sym typeface="Calibri"/>
              </a:rPr>
              <a:t>This didn’t come into place until after the war</a:t>
            </a:r>
            <a:endParaRPr sz="1700">
              <a:latin typeface="Calibri"/>
              <a:ea typeface="Calibri"/>
              <a:cs typeface="Calibri"/>
              <a:sym typeface="Calibri"/>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85" name="Shape 385"/>
        <p:cNvGrpSpPr/>
        <p:nvPr/>
      </p:nvGrpSpPr>
      <p:grpSpPr>
        <a:xfrm>
          <a:off x="0" y="0"/>
          <a:ext cx="0" cy="0"/>
          <a:chOff x="0" y="0"/>
          <a:chExt cx="0" cy="0"/>
        </a:xfrm>
      </p:grpSpPr>
      <p:sp>
        <p:nvSpPr>
          <p:cNvPr id="386" name="Google Shape;386;p39"/>
          <p:cNvSpPr/>
          <p:nvPr/>
        </p:nvSpPr>
        <p:spPr>
          <a:xfrm>
            <a:off x="7555053" y="1006112"/>
            <a:ext cx="1050456" cy="255414"/>
          </a:xfrm>
          <a:custGeom>
            <a:rect b="b" l="l" r="r" t="t"/>
            <a:pathLst>
              <a:path extrusionOk="0" h="9153" w="37644">
                <a:moveTo>
                  <a:pt x="5335" y="1"/>
                </a:moveTo>
                <a:cubicBezTo>
                  <a:pt x="4473" y="1"/>
                  <a:pt x="3786" y="732"/>
                  <a:pt x="3786" y="1637"/>
                </a:cubicBezTo>
                <a:cubicBezTo>
                  <a:pt x="3786" y="2793"/>
                  <a:pt x="4669" y="3743"/>
                  <a:pt x="5772" y="3743"/>
                </a:cubicBezTo>
                <a:lnTo>
                  <a:pt x="13036" y="3743"/>
                </a:lnTo>
                <a:cubicBezTo>
                  <a:pt x="13308" y="3743"/>
                  <a:pt x="13526" y="3993"/>
                  <a:pt x="13526" y="4298"/>
                </a:cubicBezTo>
                <a:cubicBezTo>
                  <a:pt x="13526" y="4833"/>
                  <a:pt x="13145" y="5258"/>
                  <a:pt x="12676" y="5258"/>
                </a:cubicBezTo>
                <a:lnTo>
                  <a:pt x="1910" y="5258"/>
                </a:lnTo>
                <a:cubicBezTo>
                  <a:pt x="852" y="5258"/>
                  <a:pt x="1" y="6164"/>
                  <a:pt x="1" y="7287"/>
                </a:cubicBezTo>
                <a:cubicBezTo>
                  <a:pt x="1" y="8312"/>
                  <a:pt x="786" y="9153"/>
                  <a:pt x="1768" y="9153"/>
                </a:cubicBezTo>
                <a:lnTo>
                  <a:pt x="20682" y="9153"/>
                </a:lnTo>
                <a:cubicBezTo>
                  <a:pt x="20933" y="9153"/>
                  <a:pt x="21130" y="8945"/>
                  <a:pt x="21130" y="8695"/>
                </a:cubicBezTo>
                <a:cubicBezTo>
                  <a:pt x="21130" y="8443"/>
                  <a:pt x="20933" y="8237"/>
                  <a:pt x="20682" y="8237"/>
                </a:cubicBezTo>
                <a:lnTo>
                  <a:pt x="1768" y="8237"/>
                </a:lnTo>
                <a:cubicBezTo>
                  <a:pt x="1299" y="8237"/>
                  <a:pt x="917" y="7811"/>
                  <a:pt x="917" y="7287"/>
                </a:cubicBezTo>
                <a:cubicBezTo>
                  <a:pt x="917" y="6666"/>
                  <a:pt x="1365" y="6175"/>
                  <a:pt x="1910" y="6175"/>
                </a:cubicBezTo>
                <a:lnTo>
                  <a:pt x="12676" y="6175"/>
                </a:lnTo>
                <a:cubicBezTo>
                  <a:pt x="13647" y="6175"/>
                  <a:pt x="14443" y="5335"/>
                  <a:pt x="14443" y="4298"/>
                </a:cubicBezTo>
                <a:cubicBezTo>
                  <a:pt x="14443" y="3491"/>
                  <a:pt x="13810" y="2826"/>
                  <a:pt x="13036" y="2826"/>
                </a:cubicBezTo>
                <a:lnTo>
                  <a:pt x="5772" y="2826"/>
                </a:lnTo>
                <a:cubicBezTo>
                  <a:pt x="5171" y="2826"/>
                  <a:pt x="4691" y="2291"/>
                  <a:pt x="4691" y="1637"/>
                </a:cubicBezTo>
                <a:cubicBezTo>
                  <a:pt x="4691" y="1234"/>
                  <a:pt x="4975" y="907"/>
                  <a:pt x="5335" y="907"/>
                </a:cubicBezTo>
                <a:lnTo>
                  <a:pt x="27445" y="907"/>
                </a:lnTo>
                <a:cubicBezTo>
                  <a:pt x="27794" y="907"/>
                  <a:pt x="28077" y="1234"/>
                  <a:pt x="28077" y="1637"/>
                </a:cubicBezTo>
                <a:cubicBezTo>
                  <a:pt x="28077" y="2291"/>
                  <a:pt x="27597" y="2826"/>
                  <a:pt x="27008" y="2826"/>
                </a:cubicBezTo>
                <a:lnTo>
                  <a:pt x="20573" y="2826"/>
                </a:lnTo>
                <a:cubicBezTo>
                  <a:pt x="19657" y="2826"/>
                  <a:pt x="18915" y="3612"/>
                  <a:pt x="18915" y="4572"/>
                </a:cubicBezTo>
                <a:cubicBezTo>
                  <a:pt x="18915" y="5280"/>
                  <a:pt x="19460" y="5859"/>
                  <a:pt x="20137" y="5859"/>
                </a:cubicBezTo>
                <a:lnTo>
                  <a:pt x="37186" y="5859"/>
                </a:lnTo>
                <a:cubicBezTo>
                  <a:pt x="37436" y="5859"/>
                  <a:pt x="37644" y="5651"/>
                  <a:pt x="37644" y="5400"/>
                </a:cubicBezTo>
                <a:cubicBezTo>
                  <a:pt x="37644" y="5149"/>
                  <a:pt x="37436" y="4942"/>
                  <a:pt x="37186" y="4942"/>
                </a:cubicBezTo>
                <a:lnTo>
                  <a:pt x="20137" y="4942"/>
                </a:lnTo>
                <a:cubicBezTo>
                  <a:pt x="19962" y="4942"/>
                  <a:pt x="19821" y="4778"/>
                  <a:pt x="19821" y="4572"/>
                </a:cubicBezTo>
                <a:cubicBezTo>
                  <a:pt x="19821" y="4113"/>
                  <a:pt x="20158" y="3743"/>
                  <a:pt x="20573" y="3743"/>
                </a:cubicBezTo>
                <a:lnTo>
                  <a:pt x="27008" y="3743"/>
                </a:lnTo>
                <a:cubicBezTo>
                  <a:pt x="28099" y="3743"/>
                  <a:pt x="28994" y="2793"/>
                  <a:pt x="28994" y="1637"/>
                </a:cubicBezTo>
                <a:cubicBezTo>
                  <a:pt x="28994" y="732"/>
                  <a:pt x="28296" y="1"/>
                  <a:pt x="27445"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7" name="Google Shape;387;p39"/>
          <p:cNvSpPr/>
          <p:nvPr/>
        </p:nvSpPr>
        <p:spPr>
          <a:xfrm>
            <a:off x="5813621" y="4241745"/>
            <a:ext cx="950305" cy="316889"/>
          </a:xfrm>
          <a:custGeom>
            <a:rect b="b" l="l" r="r" t="t"/>
            <a:pathLst>
              <a:path extrusionOk="0" h="11356" w="34055">
                <a:moveTo>
                  <a:pt x="2880" y="0"/>
                </a:moveTo>
                <a:cubicBezTo>
                  <a:pt x="1288" y="0"/>
                  <a:pt x="1" y="1178"/>
                  <a:pt x="1" y="2640"/>
                </a:cubicBezTo>
                <a:cubicBezTo>
                  <a:pt x="1" y="4058"/>
                  <a:pt x="1256" y="5214"/>
                  <a:pt x="2805" y="5214"/>
                </a:cubicBezTo>
                <a:lnTo>
                  <a:pt x="9992" y="5214"/>
                </a:lnTo>
                <a:cubicBezTo>
                  <a:pt x="10244" y="5214"/>
                  <a:pt x="10450" y="5008"/>
                  <a:pt x="10450" y="4756"/>
                </a:cubicBezTo>
                <a:cubicBezTo>
                  <a:pt x="10450" y="4506"/>
                  <a:pt x="10244" y="4298"/>
                  <a:pt x="9992" y="4298"/>
                </a:cubicBezTo>
                <a:lnTo>
                  <a:pt x="2805" y="4298"/>
                </a:lnTo>
                <a:cubicBezTo>
                  <a:pt x="1757" y="4298"/>
                  <a:pt x="917" y="3556"/>
                  <a:pt x="917" y="2640"/>
                </a:cubicBezTo>
                <a:cubicBezTo>
                  <a:pt x="917" y="1692"/>
                  <a:pt x="1790" y="906"/>
                  <a:pt x="2880" y="906"/>
                </a:cubicBezTo>
                <a:lnTo>
                  <a:pt x="31677" y="906"/>
                </a:lnTo>
                <a:cubicBezTo>
                  <a:pt x="32484" y="906"/>
                  <a:pt x="33138" y="1484"/>
                  <a:pt x="33138" y="2182"/>
                </a:cubicBezTo>
                <a:cubicBezTo>
                  <a:pt x="33138" y="2891"/>
                  <a:pt x="32484" y="3459"/>
                  <a:pt x="31677" y="3459"/>
                </a:cubicBezTo>
                <a:lnTo>
                  <a:pt x="24543" y="3459"/>
                </a:lnTo>
                <a:cubicBezTo>
                  <a:pt x="23147" y="3459"/>
                  <a:pt x="22024" y="4494"/>
                  <a:pt x="22024" y="5782"/>
                </a:cubicBezTo>
                <a:cubicBezTo>
                  <a:pt x="22024" y="6938"/>
                  <a:pt x="23038" y="7876"/>
                  <a:pt x="24293" y="7876"/>
                </a:cubicBezTo>
                <a:lnTo>
                  <a:pt x="26562" y="7876"/>
                </a:lnTo>
                <a:cubicBezTo>
                  <a:pt x="27314" y="7876"/>
                  <a:pt x="27925" y="8411"/>
                  <a:pt x="27925" y="9054"/>
                </a:cubicBezTo>
                <a:lnTo>
                  <a:pt x="27925" y="9403"/>
                </a:lnTo>
                <a:cubicBezTo>
                  <a:pt x="27925" y="9981"/>
                  <a:pt x="27379" y="10450"/>
                  <a:pt x="26714" y="10450"/>
                </a:cubicBezTo>
                <a:lnTo>
                  <a:pt x="9534" y="10450"/>
                </a:lnTo>
                <a:cubicBezTo>
                  <a:pt x="9284" y="10450"/>
                  <a:pt x="9076" y="10646"/>
                  <a:pt x="9076" y="10898"/>
                </a:cubicBezTo>
                <a:cubicBezTo>
                  <a:pt x="9076" y="11148"/>
                  <a:pt x="9284" y="11356"/>
                  <a:pt x="9534" y="11356"/>
                </a:cubicBezTo>
                <a:lnTo>
                  <a:pt x="26714" y="11356"/>
                </a:lnTo>
                <a:cubicBezTo>
                  <a:pt x="27881" y="11356"/>
                  <a:pt x="28830" y="10483"/>
                  <a:pt x="28830" y="9403"/>
                </a:cubicBezTo>
                <a:lnTo>
                  <a:pt x="28830" y="9054"/>
                </a:lnTo>
                <a:cubicBezTo>
                  <a:pt x="28830" y="7898"/>
                  <a:pt x="27815" y="6960"/>
                  <a:pt x="26562" y="6960"/>
                </a:cubicBezTo>
                <a:lnTo>
                  <a:pt x="24293" y="6960"/>
                </a:lnTo>
                <a:cubicBezTo>
                  <a:pt x="23540" y="6960"/>
                  <a:pt x="22929" y="6436"/>
                  <a:pt x="22929" y="5782"/>
                </a:cubicBezTo>
                <a:cubicBezTo>
                  <a:pt x="22929" y="5008"/>
                  <a:pt x="23660" y="4375"/>
                  <a:pt x="24543" y="4375"/>
                </a:cubicBezTo>
                <a:lnTo>
                  <a:pt x="31677" y="4375"/>
                </a:lnTo>
                <a:cubicBezTo>
                  <a:pt x="32986" y="4375"/>
                  <a:pt x="34055" y="3393"/>
                  <a:pt x="34055" y="2182"/>
                </a:cubicBezTo>
                <a:cubicBezTo>
                  <a:pt x="34055" y="982"/>
                  <a:pt x="32986" y="0"/>
                  <a:pt x="31677"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8" name="Google Shape;388;p39"/>
          <p:cNvSpPr/>
          <p:nvPr/>
        </p:nvSpPr>
        <p:spPr>
          <a:xfrm rot="10800000">
            <a:off x="7555049" y="4100184"/>
            <a:ext cx="1208806" cy="320831"/>
          </a:xfrm>
          <a:custGeom>
            <a:rect b="b" l="l" r="r" t="t"/>
            <a:pathLst>
              <a:path extrusionOk="0" h="11171" w="42093">
                <a:moveTo>
                  <a:pt x="16503" y="1"/>
                </a:moveTo>
                <a:cubicBezTo>
                  <a:pt x="15009" y="1"/>
                  <a:pt x="13776" y="1223"/>
                  <a:pt x="13776" y="2728"/>
                </a:cubicBezTo>
                <a:cubicBezTo>
                  <a:pt x="13776" y="3906"/>
                  <a:pt x="14736" y="4866"/>
                  <a:pt x="15925" y="4866"/>
                </a:cubicBezTo>
                <a:lnTo>
                  <a:pt x="19296" y="4866"/>
                </a:lnTo>
                <a:cubicBezTo>
                  <a:pt x="19972" y="4866"/>
                  <a:pt x="20517" y="5423"/>
                  <a:pt x="20517" y="6099"/>
                </a:cubicBezTo>
                <a:cubicBezTo>
                  <a:pt x="20517" y="6753"/>
                  <a:pt x="19983" y="7287"/>
                  <a:pt x="19329" y="7287"/>
                </a:cubicBezTo>
                <a:lnTo>
                  <a:pt x="1942" y="7287"/>
                </a:lnTo>
                <a:cubicBezTo>
                  <a:pt x="873" y="7287"/>
                  <a:pt x="0" y="8160"/>
                  <a:pt x="0" y="9229"/>
                </a:cubicBezTo>
                <a:cubicBezTo>
                  <a:pt x="0" y="10298"/>
                  <a:pt x="873" y="11170"/>
                  <a:pt x="1942" y="11170"/>
                </a:cubicBezTo>
                <a:lnTo>
                  <a:pt x="16285" y="11170"/>
                </a:lnTo>
                <a:cubicBezTo>
                  <a:pt x="16536" y="11170"/>
                  <a:pt x="16743" y="10964"/>
                  <a:pt x="16743" y="10712"/>
                </a:cubicBezTo>
                <a:cubicBezTo>
                  <a:pt x="16743" y="10462"/>
                  <a:pt x="16536" y="10254"/>
                  <a:pt x="16285" y="10254"/>
                </a:cubicBezTo>
                <a:lnTo>
                  <a:pt x="1942" y="10254"/>
                </a:lnTo>
                <a:cubicBezTo>
                  <a:pt x="1375" y="10254"/>
                  <a:pt x="916" y="9796"/>
                  <a:pt x="916" y="9229"/>
                </a:cubicBezTo>
                <a:cubicBezTo>
                  <a:pt x="916" y="8662"/>
                  <a:pt x="1375" y="8204"/>
                  <a:pt x="1942" y="8204"/>
                </a:cubicBezTo>
                <a:lnTo>
                  <a:pt x="19329" y="8204"/>
                </a:lnTo>
                <a:cubicBezTo>
                  <a:pt x="20485" y="8204"/>
                  <a:pt x="21433" y="7255"/>
                  <a:pt x="21433" y="6099"/>
                </a:cubicBezTo>
                <a:cubicBezTo>
                  <a:pt x="21433" y="4921"/>
                  <a:pt x="20474" y="3950"/>
                  <a:pt x="19296" y="3950"/>
                </a:cubicBezTo>
                <a:lnTo>
                  <a:pt x="15925" y="3950"/>
                </a:lnTo>
                <a:cubicBezTo>
                  <a:pt x="15249" y="3950"/>
                  <a:pt x="14692" y="3404"/>
                  <a:pt x="14692" y="2728"/>
                </a:cubicBezTo>
                <a:cubicBezTo>
                  <a:pt x="14692" y="1724"/>
                  <a:pt x="15511" y="907"/>
                  <a:pt x="16503" y="907"/>
                </a:cubicBezTo>
                <a:lnTo>
                  <a:pt x="41635" y="907"/>
                </a:lnTo>
                <a:cubicBezTo>
                  <a:pt x="41896" y="907"/>
                  <a:pt x="42093" y="710"/>
                  <a:pt x="42093" y="459"/>
                </a:cubicBezTo>
                <a:cubicBezTo>
                  <a:pt x="42093" y="197"/>
                  <a:pt x="41896" y="1"/>
                  <a:pt x="41635"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9" name="Google Shape;389;p39"/>
          <p:cNvSpPr/>
          <p:nvPr/>
        </p:nvSpPr>
        <p:spPr>
          <a:xfrm>
            <a:off x="7274310" y="784087"/>
            <a:ext cx="47400" cy="48000"/>
          </a:xfrm>
          <a:prstGeom prst="ellips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0" name="Google Shape;390;p39"/>
          <p:cNvSpPr/>
          <p:nvPr/>
        </p:nvSpPr>
        <p:spPr>
          <a:xfrm>
            <a:off x="107980" y="1006115"/>
            <a:ext cx="1050456" cy="255414"/>
          </a:xfrm>
          <a:custGeom>
            <a:rect b="b" l="l" r="r" t="t"/>
            <a:pathLst>
              <a:path extrusionOk="0" h="9153" w="37644">
                <a:moveTo>
                  <a:pt x="5335" y="1"/>
                </a:moveTo>
                <a:cubicBezTo>
                  <a:pt x="4473" y="1"/>
                  <a:pt x="3786" y="732"/>
                  <a:pt x="3786" y="1637"/>
                </a:cubicBezTo>
                <a:cubicBezTo>
                  <a:pt x="3786" y="2793"/>
                  <a:pt x="4669" y="3743"/>
                  <a:pt x="5772" y="3743"/>
                </a:cubicBezTo>
                <a:lnTo>
                  <a:pt x="13036" y="3743"/>
                </a:lnTo>
                <a:cubicBezTo>
                  <a:pt x="13308" y="3743"/>
                  <a:pt x="13526" y="3993"/>
                  <a:pt x="13526" y="4298"/>
                </a:cubicBezTo>
                <a:cubicBezTo>
                  <a:pt x="13526" y="4833"/>
                  <a:pt x="13145" y="5258"/>
                  <a:pt x="12676" y="5258"/>
                </a:cubicBezTo>
                <a:lnTo>
                  <a:pt x="1910" y="5258"/>
                </a:lnTo>
                <a:cubicBezTo>
                  <a:pt x="852" y="5258"/>
                  <a:pt x="1" y="6164"/>
                  <a:pt x="1" y="7287"/>
                </a:cubicBezTo>
                <a:cubicBezTo>
                  <a:pt x="1" y="8312"/>
                  <a:pt x="786" y="9153"/>
                  <a:pt x="1768" y="9153"/>
                </a:cubicBezTo>
                <a:lnTo>
                  <a:pt x="20682" y="9153"/>
                </a:lnTo>
                <a:cubicBezTo>
                  <a:pt x="20933" y="9153"/>
                  <a:pt x="21130" y="8945"/>
                  <a:pt x="21130" y="8695"/>
                </a:cubicBezTo>
                <a:cubicBezTo>
                  <a:pt x="21130" y="8443"/>
                  <a:pt x="20933" y="8237"/>
                  <a:pt x="20682" y="8237"/>
                </a:cubicBezTo>
                <a:lnTo>
                  <a:pt x="1768" y="8237"/>
                </a:lnTo>
                <a:cubicBezTo>
                  <a:pt x="1299" y="8237"/>
                  <a:pt x="917" y="7811"/>
                  <a:pt x="917" y="7287"/>
                </a:cubicBezTo>
                <a:cubicBezTo>
                  <a:pt x="917" y="6666"/>
                  <a:pt x="1365" y="6175"/>
                  <a:pt x="1910" y="6175"/>
                </a:cubicBezTo>
                <a:lnTo>
                  <a:pt x="12676" y="6175"/>
                </a:lnTo>
                <a:cubicBezTo>
                  <a:pt x="13647" y="6175"/>
                  <a:pt x="14443" y="5335"/>
                  <a:pt x="14443" y="4298"/>
                </a:cubicBezTo>
                <a:cubicBezTo>
                  <a:pt x="14443" y="3491"/>
                  <a:pt x="13810" y="2826"/>
                  <a:pt x="13036" y="2826"/>
                </a:cubicBezTo>
                <a:lnTo>
                  <a:pt x="5772" y="2826"/>
                </a:lnTo>
                <a:cubicBezTo>
                  <a:pt x="5171" y="2826"/>
                  <a:pt x="4691" y="2291"/>
                  <a:pt x="4691" y="1637"/>
                </a:cubicBezTo>
                <a:cubicBezTo>
                  <a:pt x="4691" y="1234"/>
                  <a:pt x="4975" y="907"/>
                  <a:pt x="5335" y="907"/>
                </a:cubicBezTo>
                <a:lnTo>
                  <a:pt x="27445" y="907"/>
                </a:lnTo>
                <a:cubicBezTo>
                  <a:pt x="27794" y="907"/>
                  <a:pt x="28077" y="1234"/>
                  <a:pt x="28077" y="1637"/>
                </a:cubicBezTo>
                <a:cubicBezTo>
                  <a:pt x="28077" y="2291"/>
                  <a:pt x="27597" y="2826"/>
                  <a:pt x="27008" y="2826"/>
                </a:cubicBezTo>
                <a:lnTo>
                  <a:pt x="20573" y="2826"/>
                </a:lnTo>
                <a:cubicBezTo>
                  <a:pt x="19657" y="2826"/>
                  <a:pt x="18915" y="3612"/>
                  <a:pt x="18915" y="4572"/>
                </a:cubicBezTo>
                <a:cubicBezTo>
                  <a:pt x="18915" y="5280"/>
                  <a:pt x="19460" y="5859"/>
                  <a:pt x="20137" y="5859"/>
                </a:cubicBezTo>
                <a:lnTo>
                  <a:pt x="37186" y="5859"/>
                </a:lnTo>
                <a:cubicBezTo>
                  <a:pt x="37436" y="5859"/>
                  <a:pt x="37644" y="5651"/>
                  <a:pt x="37644" y="5400"/>
                </a:cubicBezTo>
                <a:cubicBezTo>
                  <a:pt x="37644" y="5149"/>
                  <a:pt x="37436" y="4942"/>
                  <a:pt x="37186" y="4942"/>
                </a:cubicBezTo>
                <a:lnTo>
                  <a:pt x="20137" y="4942"/>
                </a:lnTo>
                <a:cubicBezTo>
                  <a:pt x="19962" y="4942"/>
                  <a:pt x="19821" y="4778"/>
                  <a:pt x="19821" y="4572"/>
                </a:cubicBezTo>
                <a:cubicBezTo>
                  <a:pt x="19821" y="4113"/>
                  <a:pt x="20158" y="3743"/>
                  <a:pt x="20573" y="3743"/>
                </a:cubicBezTo>
                <a:lnTo>
                  <a:pt x="27008" y="3743"/>
                </a:lnTo>
                <a:cubicBezTo>
                  <a:pt x="28099" y="3743"/>
                  <a:pt x="28994" y="2793"/>
                  <a:pt x="28994" y="1637"/>
                </a:cubicBezTo>
                <a:cubicBezTo>
                  <a:pt x="28994" y="732"/>
                  <a:pt x="28296" y="1"/>
                  <a:pt x="27445"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1" name="Google Shape;391;p39"/>
          <p:cNvSpPr/>
          <p:nvPr/>
        </p:nvSpPr>
        <p:spPr>
          <a:xfrm rot="10800000">
            <a:off x="5684374" y="130034"/>
            <a:ext cx="1208806" cy="320831"/>
          </a:xfrm>
          <a:custGeom>
            <a:rect b="b" l="l" r="r" t="t"/>
            <a:pathLst>
              <a:path extrusionOk="0" h="11171" w="42093">
                <a:moveTo>
                  <a:pt x="16503" y="1"/>
                </a:moveTo>
                <a:cubicBezTo>
                  <a:pt x="15009" y="1"/>
                  <a:pt x="13776" y="1223"/>
                  <a:pt x="13776" y="2728"/>
                </a:cubicBezTo>
                <a:cubicBezTo>
                  <a:pt x="13776" y="3906"/>
                  <a:pt x="14736" y="4866"/>
                  <a:pt x="15925" y="4866"/>
                </a:cubicBezTo>
                <a:lnTo>
                  <a:pt x="19296" y="4866"/>
                </a:lnTo>
                <a:cubicBezTo>
                  <a:pt x="19972" y="4866"/>
                  <a:pt x="20517" y="5423"/>
                  <a:pt x="20517" y="6099"/>
                </a:cubicBezTo>
                <a:cubicBezTo>
                  <a:pt x="20517" y="6753"/>
                  <a:pt x="19983" y="7287"/>
                  <a:pt x="19329" y="7287"/>
                </a:cubicBezTo>
                <a:lnTo>
                  <a:pt x="1942" y="7287"/>
                </a:lnTo>
                <a:cubicBezTo>
                  <a:pt x="873" y="7287"/>
                  <a:pt x="0" y="8160"/>
                  <a:pt x="0" y="9229"/>
                </a:cubicBezTo>
                <a:cubicBezTo>
                  <a:pt x="0" y="10298"/>
                  <a:pt x="873" y="11170"/>
                  <a:pt x="1942" y="11170"/>
                </a:cubicBezTo>
                <a:lnTo>
                  <a:pt x="16285" y="11170"/>
                </a:lnTo>
                <a:cubicBezTo>
                  <a:pt x="16536" y="11170"/>
                  <a:pt x="16743" y="10964"/>
                  <a:pt x="16743" y="10712"/>
                </a:cubicBezTo>
                <a:cubicBezTo>
                  <a:pt x="16743" y="10462"/>
                  <a:pt x="16536" y="10254"/>
                  <a:pt x="16285" y="10254"/>
                </a:cubicBezTo>
                <a:lnTo>
                  <a:pt x="1942" y="10254"/>
                </a:lnTo>
                <a:cubicBezTo>
                  <a:pt x="1375" y="10254"/>
                  <a:pt x="916" y="9796"/>
                  <a:pt x="916" y="9229"/>
                </a:cubicBezTo>
                <a:cubicBezTo>
                  <a:pt x="916" y="8662"/>
                  <a:pt x="1375" y="8204"/>
                  <a:pt x="1942" y="8204"/>
                </a:cubicBezTo>
                <a:lnTo>
                  <a:pt x="19329" y="8204"/>
                </a:lnTo>
                <a:cubicBezTo>
                  <a:pt x="20485" y="8204"/>
                  <a:pt x="21433" y="7255"/>
                  <a:pt x="21433" y="6099"/>
                </a:cubicBezTo>
                <a:cubicBezTo>
                  <a:pt x="21433" y="4921"/>
                  <a:pt x="20474" y="3950"/>
                  <a:pt x="19296" y="3950"/>
                </a:cubicBezTo>
                <a:lnTo>
                  <a:pt x="15925" y="3950"/>
                </a:lnTo>
                <a:cubicBezTo>
                  <a:pt x="15249" y="3950"/>
                  <a:pt x="14692" y="3404"/>
                  <a:pt x="14692" y="2728"/>
                </a:cubicBezTo>
                <a:cubicBezTo>
                  <a:pt x="14692" y="1724"/>
                  <a:pt x="15511" y="907"/>
                  <a:pt x="16503" y="907"/>
                </a:cubicBezTo>
                <a:lnTo>
                  <a:pt x="41635" y="907"/>
                </a:lnTo>
                <a:cubicBezTo>
                  <a:pt x="41896" y="907"/>
                  <a:pt x="42093" y="710"/>
                  <a:pt x="42093" y="459"/>
                </a:cubicBezTo>
                <a:cubicBezTo>
                  <a:pt x="42093" y="197"/>
                  <a:pt x="41896" y="1"/>
                  <a:pt x="41635"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2" name="Google Shape;392;p39"/>
          <p:cNvSpPr/>
          <p:nvPr/>
        </p:nvSpPr>
        <p:spPr>
          <a:xfrm>
            <a:off x="287328" y="4654874"/>
            <a:ext cx="1050456" cy="255414"/>
          </a:xfrm>
          <a:custGeom>
            <a:rect b="b" l="l" r="r" t="t"/>
            <a:pathLst>
              <a:path extrusionOk="0" h="9153" w="37644">
                <a:moveTo>
                  <a:pt x="5335" y="1"/>
                </a:moveTo>
                <a:cubicBezTo>
                  <a:pt x="4473" y="1"/>
                  <a:pt x="3786" y="732"/>
                  <a:pt x="3786" y="1637"/>
                </a:cubicBezTo>
                <a:cubicBezTo>
                  <a:pt x="3786" y="2793"/>
                  <a:pt x="4669" y="3743"/>
                  <a:pt x="5772" y="3743"/>
                </a:cubicBezTo>
                <a:lnTo>
                  <a:pt x="13036" y="3743"/>
                </a:lnTo>
                <a:cubicBezTo>
                  <a:pt x="13308" y="3743"/>
                  <a:pt x="13526" y="3993"/>
                  <a:pt x="13526" y="4298"/>
                </a:cubicBezTo>
                <a:cubicBezTo>
                  <a:pt x="13526" y="4833"/>
                  <a:pt x="13145" y="5258"/>
                  <a:pt x="12676" y="5258"/>
                </a:cubicBezTo>
                <a:lnTo>
                  <a:pt x="1910" y="5258"/>
                </a:lnTo>
                <a:cubicBezTo>
                  <a:pt x="852" y="5258"/>
                  <a:pt x="1" y="6164"/>
                  <a:pt x="1" y="7287"/>
                </a:cubicBezTo>
                <a:cubicBezTo>
                  <a:pt x="1" y="8312"/>
                  <a:pt x="786" y="9153"/>
                  <a:pt x="1768" y="9153"/>
                </a:cubicBezTo>
                <a:lnTo>
                  <a:pt x="20682" y="9153"/>
                </a:lnTo>
                <a:cubicBezTo>
                  <a:pt x="20933" y="9153"/>
                  <a:pt x="21130" y="8945"/>
                  <a:pt x="21130" y="8695"/>
                </a:cubicBezTo>
                <a:cubicBezTo>
                  <a:pt x="21130" y="8443"/>
                  <a:pt x="20933" y="8237"/>
                  <a:pt x="20682" y="8237"/>
                </a:cubicBezTo>
                <a:lnTo>
                  <a:pt x="1768" y="8237"/>
                </a:lnTo>
                <a:cubicBezTo>
                  <a:pt x="1299" y="8237"/>
                  <a:pt x="917" y="7811"/>
                  <a:pt x="917" y="7287"/>
                </a:cubicBezTo>
                <a:cubicBezTo>
                  <a:pt x="917" y="6666"/>
                  <a:pt x="1365" y="6175"/>
                  <a:pt x="1910" y="6175"/>
                </a:cubicBezTo>
                <a:lnTo>
                  <a:pt x="12676" y="6175"/>
                </a:lnTo>
                <a:cubicBezTo>
                  <a:pt x="13647" y="6175"/>
                  <a:pt x="14443" y="5335"/>
                  <a:pt x="14443" y="4298"/>
                </a:cubicBezTo>
                <a:cubicBezTo>
                  <a:pt x="14443" y="3491"/>
                  <a:pt x="13810" y="2826"/>
                  <a:pt x="13036" y="2826"/>
                </a:cubicBezTo>
                <a:lnTo>
                  <a:pt x="5772" y="2826"/>
                </a:lnTo>
                <a:cubicBezTo>
                  <a:pt x="5171" y="2826"/>
                  <a:pt x="4691" y="2291"/>
                  <a:pt x="4691" y="1637"/>
                </a:cubicBezTo>
                <a:cubicBezTo>
                  <a:pt x="4691" y="1234"/>
                  <a:pt x="4975" y="907"/>
                  <a:pt x="5335" y="907"/>
                </a:cubicBezTo>
                <a:lnTo>
                  <a:pt x="27445" y="907"/>
                </a:lnTo>
                <a:cubicBezTo>
                  <a:pt x="27794" y="907"/>
                  <a:pt x="28077" y="1234"/>
                  <a:pt x="28077" y="1637"/>
                </a:cubicBezTo>
                <a:cubicBezTo>
                  <a:pt x="28077" y="2291"/>
                  <a:pt x="27597" y="2826"/>
                  <a:pt x="27008" y="2826"/>
                </a:cubicBezTo>
                <a:lnTo>
                  <a:pt x="20573" y="2826"/>
                </a:lnTo>
                <a:cubicBezTo>
                  <a:pt x="19657" y="2826"/>
                  <a:pt x="18915" y="3612"/>
                  <a:pt x="18915" y="4572"/>
                </a:cubicBezTo>
                <a:cubicBezTo>
                  <a:pt x="18915" y="5280"/>
                  <a:pt x="19460" y="5859"/>
                  <a:pt x="20137" y="5859"/>
                </a:cubicBezTo>
                <a:lnTo>
                  <a:pt x="37186" y="5859"/>
                </a:lnTo>
                <a:cubicBezTo>
                  <a:pt x="37436" y="5859"/>
                  <a:pt x="37644" y="5651"/>
                  <a:pt x="37644" y="5400"/>
                </a:cubicBezTo>
                <a:cubicBezTo>
                  <a:pt x="37644" y="5149"/>
                  <a:pt x="37436" y="4942"/>
                  <a:pt x="37186" y="4942"/>
                </a:cubicBezTo>
                <a:lnTo>
                  <a:pt x="20137" y="4942"/>
                </a:lnTo>
                <a:cubicBezTo>
                  <a:pt x="19962" y="4942"/>
                  <a:pt x="19821" y="4778"/>
                  <a:pt x="19821" y="4572"/>
                </a:cubicBezTo>
                <a:cubicBezTo>
                  <a:pt x="19821" y="4113"/>
                  <a:pt x="20158" y="3743"/>
                  <a:pt x="20573" y="3743"/>
                </a:cubicBezTo>
                <a:lnTo>
                  <a:pt x="27008" y="3743"/>
                </a:lnTo>
                <a:cubicBezTo>
                  <a:pt x="28099" y="3743"/>
                  <a:pt x="28994" y="2793"/>
                  <a:pt x="28994" y="1637"/>
                </a:cubicBezTo>
                <a:cubicBezTo>
                  <a:pt x="28994" y="732"/>
                  <a:pt x="28296" y="1"/>
                  <a:pt x="27445"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3" name="Google Shape;393;p39"/>
          <p:cNvSpPr/>
          <p:nvPr/>
        </p:nvSpPr>
        <p:spPr>
          <a:xfrm>
            <a:off x="1725303" y="4654895"/>
            <a:ext cx="69300" cy="69600"/>
          </a:xfrm>
          <a:prstGeom prst="ellips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4" name="Google Shape;394;p39"/>
          <p:cNvSpPr txBox="1"/>
          <p:nvPr/>
        </p:nvSpPr>
        <p:spPr>
          <a:xfrm>
            <a:off x="2192075" y="644875"/>
            <a:ext cx="2922900" cy="5079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2100">
                <a:latin typeface="Bigshot One"/>
                <a:ea typeface="Bigshot One"/>
                <a:cs typeface="Bigshot One"/>
                <a:sym typeface="Bigshot One"/>
              </a:rPr>
              <a:t>What did this act do?</a:t>
            </a:r>
            <a:endParaRPr sz="2100">
              <a:latin typeface="Bigshot One"/>
              <a:ea typeface="Bigshot One"/>
              <a:cs typeface="Bigshot One"/>
              <a:sym typeface="Bigshot One"/>
            </a:endParaRPr>
          </a:p>
        </p:txBody>
      </p:sp>
      <p:sp>
        <p:nvSpPr>
          <p:cNvPr id="395" name="Google Shape;395;p39"/>
          <p:cNvSpPr txBox="1"/>
          <p:nvPr/>
        </p:nvSpPr>
        <p:spPr>
          <a:xfrm>
            <a:off x="1002900" y="1375425"/>
            <a:ext cx="6805500" cy="2232000"/>
          </a:xfrm>
          <a:prstGeom prst="rect">
            <a:avLst/>
          </a:prstGeom>
          <a:noFill/>
          <a:ln>
            <a:noFill/>
          </a:ln>
        </p:spPr>
        <p:txBody>
          <a:bodyPr anchorCtr="0" anchor="t" bIns="91425" lIns="91425" spcFirstLastPara="1" rIns="91425" wrap="square" tIns="91425">
            <a:spAutoFit/>
          </a:bodyPr>
          <a:lstStyle/>
          <a:p>
            <a:pPr indent="-349250" lvl="0" marL="457200" rtl="0" algn="l">
              <a:spcBef>
                <a:spcPts val="0"/>
              </a:spcBef>
              <a:spcAft>
                <a:spcPts val="0"/>
              </a:spcAft>
              <a:buSzPts val="1900"/>
              <a:buFont typeface="Calibri"/>
              <a:buChar char="●"/>
            </a:pPr>
            <a:r>
              <a:rPr lang="en" sz="1900">
                <a:latin typeface="Calibri"/>
                <a:ea typeface="Calibri"/>
                <a:cs typeface="Calibri"/>
                <a:sym typeface="Calibri"/>
              </a:rPr>
              <a:t>Separated primary and secondary schools</a:t>
            </a:r>
            <a:endParaRPr sz="1900">
              <a:latin typeface="Calibri"/>
              <a:ea typeface="Calibri"/>
              <a:cs typeface="Calibri"/>
              <a:sym typeface="Calibri"/>
            </a:endParaRPr>
          </a:p>
          <a:p>
            <a:pPr indent="-349250" lvl="0" marL="457200" rtl="0" algn="l">
              <a:spcBef>
                <a:spcPts val="0"/>
              </a:spcBef>
              <a:spcAft>
                <a:spcPts val="0"/>
              </a:spcAft>
              <a:buSzPts val="1900"/>
              <a:buFont typeface="Calibri"/>
              <a:buChar char="●"/>
            </a:pPr>
            <a:r>
              <a:rPr lang="en" sz="1900">
                <a:latin typeface="Calibri"/>
                <a:ea typeface="Calibri"/>
                <a:cs typeface="Calibri"/>
                <a:sym typeface="Calibri"/>
              </a:rPr>
              <a:t>Provided Young People with free secondary education </a:t>
            </a:r>
            <a:endParaRPr sz="1900">
              <a:latin typeface="Calibri"/>
              <a:ea typeface="Calibri"/>
              <a:cs typeface="Calibri"/>
              <a:sym typeface="Calibri"/>
            </a:endParaRPr>
          </a:p>
          <a:p>
            <a:pPr indent="-349250" lvl="0" marL="457200" rtl="0" algn="l">
              <a:spcBef>
                <a:spcPts val="0"/>
              </a:spcBef>
              <a:spcAft>
                <a:spcPts val="0"/>
              </a:spcAft>
              <a:buSzPts val="1900"/>
              <a:buFont typeface="Calibri"/>
              <a:buChar char="●"/>
            </a:pPr>
            <a:r>
              <a:rPr lang="en" sz="1900">
                <a:latin typeface="Calibri"/>
                <a:ea typeface="Calibri"/>
                <a:cs typeface="Calibri"/>
                <a:sym typeface="Calibri"/>
              </a:rPr>
              <a:t>This gave all Young People no matter their upbringings and racial backgrounds and to give them access to equal opportunities </a:t>
            </a:r>
            <a:endParaRPr sz="1900">
              <a:latin typeface="Calibri"/>
              <a:ea typeface="Calibri"/>
              <a:cs typeface="Calibri"/>
              <a:sym typeface="Calibri"/>
            </a:endParaRPr>
          </a:p>
          <a:p>
            <a:pPr indent="-349250" lvl="0" marL="457200" rtl="0" algn="l">
              <a:spcBef>
                <a:spcPts val="0"/>
              </a:spcBef>
              <a:spcAft>
                <a:spcPts val="0"/>
              </a:spcAft>
              <a:buSzPts val="1900"/>
              <a:buFont typeface="Calibri"/>
              <a:buChar char="●"/>
            </a:pPr>
            <a:r>
              <a:rPr lang="en" sz="1900">
                <a:latin typeface="Calibri"/>
                <a:ea typeface="Calibri"/>
                <a:cs typeface="Calibri"/>
                <a:sym typeface="Calibri"/>
              </a:rPr>
              <a:t>Provided better funding to schools and better training for teachers and better salaries</a:t>
            </a:r>
            <a:endParaRPr sz="1900">
              <a:latin typeface="Calibri"/>
              <a:ea typeface="Calibri"/>
              <a:cs typeface="Calibri"/>
              <a:sym typeface="Calibri"/>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99" name="Shape 399"/>
        <p:cNvGrpSpPr/>
        <p:nvPr/>
      </p:nvGrpSpPr>
      <p:grpSpPr>
        <a:xfrm>
          <a:off x="0" y="0"/>
          <a:ext cx="0" cy="0"/>
          <a:chOff x="0" y="0"/>
          <a:chExt cx="0" cy="0"/>
        </a:xfrm>
      </p:grpSpPr>
      <p:sp>
        <p:nvSpPr>
          <p:cNvPr id="400" name="Google Shape;400;p40"/>
          <p:cNvSpPr txBox="1"/>
          <p:nvPr>
            <p:ph type="title"/>
          </p:nvPr>
        </p:nvSpPr>
        <p:spPr>
          <a:xfrm>
            <a:off x="3778800" y="1172425"/>
            <a:ext cx="4652100" cy="7332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To conclude </a:t>
            </a:r>
            <a:endParaRPr/>
          </a:p>
        </p:txBody>
      </p:sp>
      <p:sp>
        <p:nvSpPr>
          <p:cNvPr id="401" name="Google Shape;401;p40"/>
          <p:cNvSpPr txBox="1"/>
          <p:nvPr/>
        </p:nvSpPr>
        <p:spPr>
          <a:xfrm>
            <a:off x="4355500" y="1733600"/>
            <a:ext cx="3667800" cy="2447400"/>
          </a:xfrm>
          <a:prstGeom prst="rect">
            <a:avLst/>
          </a:prstGeom>
          <a:noFill/>
          <a:ln>
            <a:noFill/>
          </a:ln>
        </p:spPr>
        <p:txBody>
          <a:bodyPr anchorCtr="0" anchor="t" bIns="91425" lIns="91425" spcFirstLastPara="1" rIns="91425" wrap="square" tIns="91425">
            <a:spAutoFit/>
          </a:bodyPr>
          <a:lstStyle/>
          <a:p>
            <a:pPr indent="0" lvl="0" marL="0" rtl="0" algn="just">
              <a:spcBef>
                <a:spcPts val="0"/>
              </a:spcBef>
              <a:spcAft>
                <a:spcPts val="0"/>
              </a:spcAft>
              <a:buNone/>
            </a:pPr>
            <a:r>
              <a:rPr lang="en" sz="2100">
                <a:latin typeface="Calibri"/>
                <a:ea typeface="Calibri"/>
                <a:cs typeface="Calibri"/>
                <a:sym typeface="Calibri"/>
              </a:rPr>
              <a:t>In conclusion I hope that you are now fully aware of the significant impact the 1940’s had on Young People during that decade and how it has impacted the Young People of today’s society.</a:t>
            </a:r>
            <a:endParaRPr sz="2100">
              <a:latin typeface="Calibri"/>
              <a:ea typeface="Calibri"/>
              <a:cs typeface="Calibri"/>
              <a:sym typeface="Calibri"/>
            </a:endParaRPr>
          </a:p>
        </p:txBody>
      </p:sp>
      <p:sp>
        <p:nvSpPr>
          <p:cNvPr id="402" name="Google Shape;402;p40"/>
          <p:cNvSpPr/>
          <p:nvPr/>
        </p:nvSpPr>
        <p:spPr>
          <a:xfrm>
            <a:off x="1992278" y="787149"/>
            <a:ext cx="1050456" cy="255414"/>
          </a:xfrm>
          <a:custGeom>
            <a:rect b="b" l="l" r="r" t="t"/>
            <a:pathLst>
              <a:path extrusionOk="0" h="9153" w="37644">
                <a:moveTo>
                  <a:pt x="5335" y="1"/>
                </a:moveTo>
                <a:cubicBezTo>
                  <a:pt x="4473" y="1"/>
                  <a:pt x="3786" y="732"/>
                  <a:pt x="3786" y="1637"/>
                </a:cubicBezTo>
                <a:cubicBezTo>
                  <a:pt x="3786" y="2793"/>
                  <a:pt x="4669" y="3743"/>
                  <a:pt x="5772" y="3743"/>
                </a:cubicBezTo>
                <a:lnTo>
                  <a:pt x="13036" y="3743"/>
                </a:lnTo>
                <a:cubicBezTo>
                  <a:pt x="13308" y="3743"/>
                  <a:pt x="13526" y="3993"/>
                  <a:pt x="13526" y="4298"/>
                </a:cubicBezTo>
                <a:cubicBezTo>
                  <a:pt x="13526" y="4833"/>
                  <a:pt x="13145" y="5258"/>
                  <a:pt x="12676" y="5258"/>
                </a:cubicBezTo>
                <a:lnTo>
                  <a:pt x="1910" y="5258"/>
                </a:lnTo>
                <a:cubicBezTo>
                  <a:pt x="852" y="5258"/>
                  <a:pt x="1" y="6164"/>
                  <a:pt x="1" y="7287"/>
                </a:cubicBezTo>
                <a:cubicBezTo>
                  <a:pt x="1" y="8312"/>
                  <a:pt x="786" y="9153"/>
                  <a:pt x="1768" y="9153"/>
                </a:cubicBezTo>
                <a:lnTo>
                  <a:pt x="20682" y="9153"/>
                </a:lnTo>
                <a:cubicBezTo>
                  <a:pt x="20933" y="9153"/>
                  <a:pt x="21130" y="8945"/>
                  <a:pt x="21130" y="8695"/>
                </a:cubicBezTo>
                <a:cubicBezTo>
                  <a:pt x="21130" y="8443"/>
                  <a:pt x="20933" y="8237"/>
                  <a:pt x="20682" y="8237"/>
                </a:cubicBezTo>
                <a:lnTo>
                  <a:pt x="1768" y="8237"/>
                </a:lnTo>
                <a:cubicBezTo>
                  <a:pt x="1299" y="8237"/>
                  <a:pt x="917" y="7811"/>
                  <a:pt x="917" y="7287"/>
                </a:cubicBezTo>
                <a:cubicBezTo>
                  <a:pt x="917" y="6666"/>
                  <a:pt x="1365" y="6175"/>
                  <a:pt x="1910" y="6175"/>
                </a:cubicBezTo>
                <a:lnTo>
                  <a:pt x="12676" y="6175"/>
                </a:lnTo>
                <a:cubicBezTo>
                  <a:pt x="13647" y="6175"/>
                  <a:pt x="14443" y="5335"/>
                  <a:pt x="14443" y="4298"/>
                </a:cubicBezTo>
                <a:cubicBezTo>
                  <a:pt x="14443" y="3491"/>
                  <a:pt x="13810" y="2826"/>
                  <a:pt x="13036" y="2826"/>
                </a:cubicBezTo>
                <a:lnTo>
                  <a:pt x="5772" y="2826"/>
                </a:lnTo>
                <a:cubicBezTo>
                  <a:pt x="5171" y="2826"/>
                  <a:pt x="4691" y="2291"/>
                  <a:pt x="4691" y="1637"/>
                </a:cubicBezTo>
                <a:cubicBezTo>
                  <a:pt x="4691" y="1234"/>
                  <a:pt x="4975" y="907"/>
                  <a:pt x="5335" y="907"/>
                </a:cubicBezTo>
                <a:lnTo>
                  <a:pt x="27445" y="907"/>
                </a:lnTo>
                <a:cubicBezTo>
                  <a:pt x="27794" y="907"/>
                  <a:pt x="28077" y="1234"/>
                  <a:pt x="28077" y="1637"/>
                </a:cubicBezTo>
                <a:cubicBezTo>
                  <a:pt x="28077" y="2291"/>
                  <a:pt x="27597" y="2826"/>
                  <a:pt x="27008" y="2826"/>
                </a:cubicBezTo>
                <a:lnTo>
                  <a:pt x="20573" y="2826"/>
                </a:lnTo>
                <a:cubicBezTo>
                  <a:pt x="19657" y="2826"/>
                  <a:pt x="18915" y="3612"/>
                  <a:pt x="18915" y="4572"/>
                </a:cubicBezTo>
                <a:cubicBezTo>
                  <a:pt x="18915" y="5280"/>
                  <a:pt x="19460" y="5859"/>
                  <a:pt x="20137" y="5859"/>
                </a:cubicBezTo>
                <a:lnTo>
                  <a:pt x="37186" y="5859"/>
                </a:lnTo>
                <a:cubicBezTo>
                  <a:pt x="37436" y="5859"/>
                  <a:pt x="37644" y="5651"/>
                  <a:pt x="37644" y="5400"/>
                </a:cubicBezTo>
                <a:cubicBezTo>
                  <a:pt x="37644" y="5149"/>
                  <a:pt x="37436" y="4942"/>
                  <a:pt x="37186" y="4942"/>
                </a:cubicBezTo>
                <a:lnTo>
                  <a:pt x="20137" y="4942"/>
                </a:lnTo>
                <a:cubicBezTo>
                  <a:pt x="19962" y="4942"/>
                  <a:pt x="19821" y="4778"/>
                  <a:pt x="19821" y="4572"/>
                </a:cubicBezTo>
                <a:cubicBezTo>
                  <a:pt x="19821" y="4113"/>
                  <a:pt x="20158" y="3743"/>
                  <a:pt x="20573" y="3743"/>
                </a:cubicBezTo>
                <a:lnTo>
                  <a:pt x="27008" y="3743"/>
                </a:lnTo>
                <a:cubicBezTo>
                  <a:pt x="28099" y="3743"/>
                  <a:pt x="28994" y="2793"/>
                  <a:pt x="28994" y="1637"/>
                </a:cubicBezTo>
                <a:cubicBezTo>
                  <a:pt x="28994" y="732"/>
                  <a:pt x="28296" y="1"/>
                  <a:pt x="27445"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3" name="Google Shape;403;p40"/>
          <p:cNvSpPr/>
          <p:nvPr/>
        </p:nvSpPr>
        <p:spPr>
          <a:xfrm>
            <a:off x="308919" y="1537582"/>
            <a:ext cx="950305" cy="316889"/>
          </a:xfrm>
          <a:custGeom>
            <a:rect b="b" l="l" r="r" t="t"/>
            <a:pathLst>
              <a:path extrusionOk="0" h="11356" w="34055">
                <a:moveTo>
                  <a:pt x="2880" y="0"/>
                </a:moveTo>
                <a:cubicBezTo>
                  <a:pt x="1288" y="0"/>
                  <a:pt x="1" y="1178"/>
                  <a:pt x="1" y="2640"/>
                </a:cubicBezTo>
                <a:cubicBezTo>
                  <a:pt x="1" y="4058"/>
                  <a:pt x="1256" y="5214"/>
                  <a:pt x="2805" y="5214"/>
                </a:cubicBezTo>
                <a:lnTo>
                  <a:pt x="9992" y="5214"/>
                </a:lnTo>
                <a:cubicBezTo>
                  <a:pt x="10244" y="5214"/>
                  <a:pt x="10450" y="5008"/>
                  <a:pt x="10450" y="4756"/>
                </a:cubicBezTo>
                <a:cubicBezTo>
                  <a:pt x="10450" y="4506"/>
                  <a:pt x="10244" y="4298"/>
                  <a:pt x="9992" y="4298"/>
                </a:cubicBezTo>
                <a:lnTo>
                  <a:pt x="2805" y="4298"/>
                </a:lnTo>
                <a:cubicBezTo>
                  <a:pt x="1757" y="4298"/>
                  <a:pt x="917" y="3556"/>
                  <a:pt x="917" y="2640"/>
                </a:cubicBezTo>
                <a:cubicBezTo>
                  <a:pt x="917" y="1692"/>
                  <a:pt x="1790" y="906"/>
                  <a:pt x="2880" y="906"/>
                </a:cubicBezTo>
                <a:lnTo>
                  <a:pt x="31677" y="906"/>
                </a:lnTo>
                <a:cubicBezTo>
                  <a:pt x="32484" y="906"/>
                  <a:pt x="33138" y="1484"/>
                  <a:pt x="33138" y="2182"/>
                </a:cubicBezTo>
                <a:cubicBezTo>
                  <a:pt x="33138" y="2891"/>
                  <a:pt x="32484" y="3459"/>
                  <a:pt x="31677" y="3459"/>
                </a:cubicBezTo>
                <a:lnTo>
                  <a:pt x="24543" y="3459"/>
                </a:lnTo>
                <a:cubicBezTo>
                  <a:pt x="23147" y="3459"/>
                  <a:pt x="22024" y="4494"/>
                  <a:pt x="22024" y="5782"/>
                </a:cubicBezTo>
                <a:cubicBezTo>
                  <a:pt x="22024" y="6938"/>
                  <a:pt x="23038" y="7876"/>
                  <a:pt x="24293" y="7876"/>
                </a:cubicBezTo>
                <a:lnTo>
                  <a:pt x="26562" y="7876"/>
                </a:lnTo>
                <a:cubicBezTo>
                  <a:pt x="27314" y="7876"/>
                  <a:pt x="27925" y="8411"/>
                  <a:pt x="27925" y="9054"/>
                </a:cubicBezTo>
                <a:lnTo>
                  <a:pt x="27925" y="9403"/>
                </a:lnTo>
                <a:cubicBezTo>
                  <a:pt x="27925" y="9981"/>
                  <a:pt x="27379" y="10450"/>
                  <a:pt x="26714" y="10450"/>
                </a:cubicBezTo>
                <a:lnTo>
                  <a:pt x="9534" y="10450"/>
                </a:lnTo>
                <a:cubicBezTo>
                  <a:pt x="9284" y="10450"/>
                  <a:pt x="9076" y="10646"/>
                  <a:pt x="9076" y="10898"/>
                </a:cubicBezTo>
                <a:cubicBezTo>
                  <a:pt x="9076" y="11148"/>
                  <a:pt x="9284" y="11356"/>
                  <a:pt x="9534" y="11356"/>
                </a:cubicBezTo>
                <a:lnTo>
                  <a:pt x="26714" y="11356"/>
                </a:lnTo>
                <a:cubicBezTo>
                  <a:pt x="27881" y="11356"/>
                  <a:pt x="28830" y="10483"/>
                  <a:pt x="28830" y="9403"/>
                </a:cubicBezTo>
                <a:lnTo>
                  <a:pt x="28830" y="9054"/>
                </a:lnTo>
                <a:cubicBezTo>
                  <a:pt x="28830" y="7898"/>
                  <a:pt x="27815" y="6960"/>
                  <a:pt x="26562" y="6960"/>
                </a:cubicBezTo>
                <a:lnTo>
                  <a:pt x="24293" y="6960"/>
                </a:lnTo>
                <a:cubicBezTo>
                  <a:pt x="23540" y="6960"/>
                  <a:pt x="22929" y="6436"/>
                  <a:pt x="22929" y="5782"/>
                </a:cubicBezTo>
                <a:cubicBezTo>
                  <a:pt x="22929" y="5008"/>
                  <a:pt x="23660" y="4375"/>
                  <a:pt x="24543" y="4375"/>
                </a:cubicBezTo>
                <a:lnTo>
                  <a:pt x="31677" y="4375"/>
                </a:lnTo>
                <a:cubicBezTo>
                  <a:pt x="32986" y="4375"/>
                  <a:pt x="34055" y="3393"/>
                  <a:pt x="34055" y="2182"/>
                </a:cubicBezTo>
                <a:cubicBezTo>
                  <a:pt x="34055" y="982"/>
                  <a:pt x="32986" y="0"/>
                  <a:pt x="31677"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4" name="Google Shape;404;p40"/>
          <p:cNvSpPr/>
          <p:nvPr/>
        </p:nvSpPr>
        <p:spPr>
          <a:xfrm>
            <a:off x="2648980" y="3925578"/>
            <a:ext cx="1050456" cy="255414"/>
          </a:xfrm>
          <a:custGeom>
            <a:rect b="b" l="l" r="r" t="t"/>
            <a:pathLst>
              <a:path extrusionOk="0" h="9153" w="37644">
                <a:moveTo>
                  <a:pt x="5335" y="1"/>
                </a:moveTo>
                <a:cubicBezTo>
                  <a:pt x="4473" y="1"/>
                  <a:pt x="3786" y="732"/>
                  <a:pt x="3786" y="1637"/>
                </a:cubicBezTo>
                <a:cubicBezTo>
                  <a:pt x="3786" y="2793"/>
                  <a:pt x="4669" y="3743"/>
                  <a:pt x="5772" y="3743"/>
                </a:cubicBezTo>
                <a:lnTo>
                  <a:pt x="13036" y="3743"/>
                </a:lnTo>
                <a:cubicBezTo>
                  <a:pt x="13308" y="3743"/>
                  <a:pt x="13526" y="3993"/>
                  <a:pt x="13526" y="4298"/>
                </a:cubicBezTo>
                <a:cubicBezTo>
                  <a:pt x="13526" y="4833"/>
                  <a:pt x="13145" y="5258"/>
                  <a:pt x="12676" y="5258"/>
                </a:cubicBezTo>
                <a:lnTo>
                  <a:pt x="1910" y="5258"/>
                </a:lnTo>
                <a:cubicBezTo>
                  <a:pt x="852" y="5258"/>
                  <a:pt x="1" y="6164"/>
                  <a:pt x="1" y="7287"/>
                </a:cubicBezTo>
                <a:cubicBezTo>
                  <a:pt x="1" y="8312"/>
                  <a:pt x="786" y="9153"/>
                  <a:pt x="1768" y="9153"/>
                </a:cubicBezTo>
                <a:lnTo>
                  <a:pt x="20682" y="9153"/>
                </a:lnTo>
                <a:cubicBezTo>
                  <a:pt x="20933" y="9153"/>
                  <a:pt x="21130" y="8945"/>
                  <a:pt x="21130" y="8695"/>
                </a:cubicBezTo>
                <a:cubicBezTo>
                  <a:pt x="21130" y="8443"/>
                  <a:pt x="20933" y="8237"/>
                  <a:pt x="20682" y="8237"/>
                </a:cubicBezTo>
                <a:lnTo>
                  <a:pt x="1768" y="8237"/>
                </a:lnTo>
                <a:cubicBezTo>
                  <a:pt x="1299" y="8237"/>
                  <a:pt x="917" y="7811"/>
                  <a:pt x="917" y="7287"/>
                </a:cubicBezTo>
                <a:cubicBezTo>
                  <a:pt x="917" y="6666"/>
                  <a:pt x="1365" y="6175"/>
                  <a:pt x="1910" y="6175"/>
                </a:cubicBezTo>
                <a:lnTo>
                  <a:pt x="12676" y="6175"/>
                </a:lnTo>
                <a:cubicBezTo>
                  <a:pt x="13647" y="6175"/>
                  <a:pt x="14443" y="5335"/>
                  <a:pt x="14443" y="4298"/>
                </a:cubicBezTo>
                <a:cubicBezTo>
                  <a:pt x="14443" y="3491"/>
                  <a:pt x="13810" y="2826"/>
                  <a:pt x="13036" y="2826"/>
                </a:cubicBezTo>
                <a:lnTo>
                  <a:pt x="5772" y="2826"/>
                </a:lnTo>
                <a:cubicBezTo>
                  <a:pt x="5171" y="2826"/>
                  <a:pt x="4691" y="2291"/>
                  <a:pt x="4691" y="1637"/>
                </a:cubicBezTo>
                <a:cubicBezTo>
                  <a:pt x="4691" y="1234"/>
                  <a:pt x="4975" y="907"/>
                  <a:pt x="5335" y="907"/>
                </a:cubicBezTo>
                <a:lnTo>
                  <a:pt x="27445" y="907"/>
                </a:lnTo>
                <a:cubicBezTo>
                  <a:pt x="27794" y="907"/>
                  <a:pt x="28077" y="1234"/>
                  <a:pt x="28077" y="1637"/>
                </a:cubicBezTo>
                <a:cubicBezTo>
                  <a:pt x="28077" y="2291"/>
                  <a:pt x="27597" y="2826"/>
                  <a:pt x="27008" y="2826"/>
                </a:cubicBezTo>
                <a:lnTo>
                  <a:pt x="20573" y="2826"/>
                </a:lnTo>
                <a:cubicBezTo>
                  <a:pt x="19657" y="2826"/>
                  <a:pt x="18915" y="3612"/>
                  <a:pt x="18915" y="4572"/>
                </a:cubicBezTo>
                <a:cubicBezTo>
                  <a:pt x="18915" y="5280"/>
                  <a:pt x="19460" y="5859"/>
                  <a:pt x="20137" y="5859"/>
                </a:cubicBezTo>
                <a:lnTo>
                  <a:pt x="37186" y="5859"/>
                </a:lnTo>
                <a:cubicBezTo>
                  <a:pt x="37436" y="5859"/>
                  <a:pt x="37644" y="5651"/>
                  <a:pt x="37644" y="5400"/>
                </a:cubicBezTo>
                <a:cubicBezTo>
                  <a:pt x="37644" y="5149"/>
                  <a:pt x="37436" y="4942"/>
                  <a:pt x="37186" y="4942"/>
                </a:cubicBezTo>
                <a:lnTo>
                  <a:pt x="20137" y="4942"/>
                </a:lnTo>
                <a:cubicBezTo>
                  <a:pt x="19962" y="4942"/>
                  <a:pt x="19821" y="4778"/>
                  <a:pt x="19821" y="4572"/>
                </a:cubicBezTo>
                <a:cubicBezTo>
                  <a:pt x="19821" y="4113"/>
                  <a:pt x="20158" y="3743"/>
                  <a:pt x="20573" y="3743"/>
                </a:cubicBezTo>
                <a:lnTo>
                  <a:pt x="27008" y="3743"/>
                </a:lnTo>
                <a:cubicBezTo>
                  <a:pt x="28099" y="3743"/>
                  <a:pt x="28994" y="2793"/>
                  <a:pt x="28994" y="1637"/>
                </a:cubicBezTo>
                <a:cubicBezTo>
                  <a:pt x="28994" y="732"/>
                  <a:pt x="28296" y="1"/>
                  <a:pt x="27445"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5" name="Google Shape;405;p40"/>
          <p:cNvSpPr/>
          <p:nvPr/>
        </p:nvSpPr>
        <p:spPr>
          <a:xfrm rot="10800000">
            <a:off x="1325222" y="2574047"/>
            <a:ext cx="1208806" cy="320831"/>
          </a:xfrm>
          <a:custGeom>
            <a:rect b="b" l="l" r="r" t="t"/>
            <a:pathLst>
              <a:path extrusionOk="0" h="11171" w="42093">
                <a:moveTo>
                  <a:pt x="16503" y="1"/>
                </a:moveTo>
                <a:cubicBezTo>
                  <a:pt x="15009" y="1"/>
                  <a:pt x="13776" y="1223"/>
                  <a:pt x="13776" y="2728"/>
                </a:cubicBezTo>
                <a:cubicBezTo>
                  <a:pt x="13776" y="3906"/>
                  <a:pt x="14736" y="4866"/>
                  <a:pt x="15925" y="4866"/>
                </a:cubicBezTo>
                <a:lnTo>
                  <a:pt x="19296" y="4866"/>
                </a:lnTo>
                <a:cubicBezTo>
                  <a:pt x="19972" y="4866"/>
                  <a:pt x="20517" y="5423"/>
                  <a:pt x="20517" y="6099"/>
                </a:cubicBezTo>
                <a:cubicBezTo>
                  <a:pt x="20517" y="6753"/>
                  <a:pt x="19983" y="7287"/>
                  <a:pt x="19329" y="7287"/>
                </a:cubicBezTo>
                <a:lnTo>
                  <a:pt x="1942" y="7287"/>
                </a:lnTo>
                <a:cubicBezTo>
                  <a:pt x="873" y="7287"/>
                  <a:pt x="0" y="8160"/>
                  <a:pt x="0" y="9229"/>
                </a:cubicBezTo>
                <a:cubicBezTo>
                  <a:pt x="0" y="10298"/>
                  <a:pt x="873" y="11170"/>
                  <a:pt x="1942" y="11170"/>
                </a:cubicBezTo>
                <a:lnTo>
                  <a:pt x="16285" y="11170"/>
                </a:lnTo>
                <a:cubicBezTo>
                  <a:pt x="16536" y="11170"/>
                  <a:pt x="16743" y="10964"/>
                  <a:pt x="16743" y="10712"/>
                </a:cubicBezTo>
                <a:cubicBezTo>
                  <a:pt x="16743" y="10462"/>
                  <a:pt x="16536" y="10254"/>
                  <a:pt x="16285" y="10254"/>
                </a:cubicBezTo>
                <a:lnTo>
                  <a:pt x="1942" y="10254"/>
                </a:lnTo>
                <a:cubicBezTo>
                  <a:pt x="1375" y="10254"/>
                  <a:pt x="916" y="9796"/>
                  <a:pt x="916" y="9229"/>
                </a:cubicBezTo>
                <a:cubicBezTo>
                  <a:pt x="916" y="8662"/>
                  <a:pt x="1375" y="8204"/>
                  <a:pt x="1942" y="8204"/>
                </a:cubicBezTo>
                <a:lnTo>
                  <a:pt x="19329" y="8204"/>
                </a:lnTo>
                <a:cubicBezTo>
                  <a:pt x="20485" y="8204"/>
                  <a:pt x="21433" y="7255"/>
                  <a:pt x="21433" y="6099"/>
                </a:cubicBezTo>
                <a:cubicBezTo>
                  <a:pt x="21433" y="4921"/>
                  <a:pt x="20474" y="3950"/>
                  <a:pt x="19296" y="3950"/>
                </a:cubicBezTo>
                <a:lnTo>
                  <a:pt x="15925" y="3950"/>
                </a:lnTo>
                <a:cubicBezTo>
                  <a:pt x="15249" y="3950"/>
                  <a:pt x="14692" y="3404"/>
                  <a:pt x="14692" y="2728"/>
                </a:cubicBezTo>
                <a:cubicBezTo>
                  <a:pt x="14692" y="1724"/>
                  <a:pt x="15511" y="907"/>
                  <a:pt x="16503" y="907"/>
                </a:cubicBezTo>
                <a:lnTo>
                  <a:pt x="41635" y="907"/>
                </a:lnTo>
                <a:cubicBezTo>
                  <a:pt x="41896" y="907"/>
                  <a:pt x="42093" y="710"/>
                  <a:pt x="42093" y="459"/>
                </a:cubicBezTo>
                <a:cubicBezTo>
                  <a:pt x="42093" y="197"/>
                  <a:pt x="41896" y="1"/>
                  <a:pt x="41635"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6" name="Google Shape;406;p40"/>
          <p:cNvSpPr/>
          <p:nvPr/>
        </p:nvSpPr>
        <p:spPr>
          <a:xfrm flipH="1">
            <a:off x="3298924" y="1768663"/>
            <a:ext cx="758876" cy="259684"/>
          </a:xfrm>
          <a:custGeom>
            <a:rect b="b" l="l" r="r" t="t"/>
            <a:pathLst>
              <a:path extrusionOk="0" h="9306" w="27195">
                <a:moveTo>
                  <a:pt x="5913" y="0"/>
                </a:moveTo>
                <a:cubicBezTo>
                  <a:pt x="4931" y="0"/>
                  <a:pt x="4135" y="753"/>
                  <a:pt x="4135" y="1670"/>
                </a:cubicBezTo>
                <a:lnTo>
                  <a:pt x="4135" y="1942"/>
                </a:lnTo>
                <a:cubicBezTo>
                  <a:pt x="4135" y="2913"/>
                  <a:pt x="4986" y="3709"/>
                  <a:pt x="6033" y="3709"/>
                </a:cubicBezTo>
                <a:lnTo>
                  <a:pt x="7833" y="3709"/>
                </a:lnTo>
                <a:cubicBezTo>
                  <a:pt x="8378" y="3709"/>
                  <a:pt x="8814" y="4102"/>
                  <a:pt x="8814" y="4571"/>
                </a:cubicBezTo>
                <a:cubicBezTo>
                  <a:pt x="8814" y="5149"/>
                  <a:pt x="8291" y="5618"/>
                  <a:pt x="7636" y="5618"/>
                </a:cubicBezTo>
                <a:lnTo>
                  <a:pt x="1976" y="5618"/>
                </a:lnTo>
                <a:cubicBezTo>
                  <a:pt x="885" y="5618"/>
                  <a:pt x="1" y="6447"/>
                  <a:pt x="1" y="7461"/>
                </a:cubicBezTo>
                <a:cubicBezTo>
                  <a:pt x="1" y="8476"/>
                  <a:pt x="885" y="9305"/>
                  <a:pt x="1976" y="9305"/>
                </a:cubicBezTo>
                <a:lnTo>
                  <a:pt x="24816" y="9305"/>
                </a:lnTo>
                <a:cubicBezTo>
                  <a:pt x="26125" y="9305"/>
                  <a:pt x="27194" y="8312"/>
                  <a:pt x="27194" y="7102"/>
                </a:cubicBezTo>
                <a:cubicBezTo>
                  <a:pt x="27194" y="5902"/>
                  <a:pt x="26158" y="4942"/>
                  <a:pt x="24882" y="4942"/>
                </a:cubicBezTo>
                <a:lnTo>
                  <a:pt x="19177" y="4942"/>
                </a:lnTo>
                <a:cubicBezTo>
                  <a:pt x="18926" y="4942"/>
                  <a:pt x="18718" y="5149"/>
                  <a:pt x="18718" y="5400"/>
                </a:cubicBezTo>
                <a:cubicBezTo>
                  <a:pt x="18718" y="5651"/>
                  <a:pt x="18926" y="5847"/>
                  <a:pt x="19177" y="5847"/>
                </a:cubicBezTo>
                <a:lnTo>
                  <a:pt x="24882" y="5847"/>
                </a:lnTo>
                <a:cubicBezTo>
                  <a:pt x="25645" y="5847"/>
                  <a:pt x="26278" y="6414"/>
                  <a:pt x="26278" y="7102"/>
                </a:cubicBezTo>
                <a:cubicBezTo>
                  <a:pt x="26278" y="7810"/>
                  <a:pt x="25624" y="8399"/>
                  <a:pt x="24816" y="8399"/>
                </a:cubicBezTo>
                <a:lnTo>
                  <a:pt x="1976" y="8399"/>
                </a:lnTo>
                <a:cubicBezTo>
                  <a:pt x="1387" y="8399"/>
                  <a:pt x="907" y="7974"/>
                  <a:pt x="907" y="7461"/>
                </a:cubicBezTo>
                <a:cubicBezTo>
                  <a:pt x="907" y="6949"/>
                  <a:pt x="1387" y="6535"/>
                  <a:pt x="1976" y="6535"/>
                </a:cubicBezTo>
                <a:lnTo>
                  <a:pt x="7636" y="6535"/>
                </a:lnTo>
                <a:cubicBezTo>
                  <a:pt x="8792" y="6535"/>
                  <a:pt x="9731" y="5651"/>
                  <a:pt x="9731" y="4571"/>
                </a:cubicBezTo>
                <a:cubicBezTo>
                  <a:pt x="9731" y="3600"/>
                  <a:pt x="8880" y="2804"/>
                  <a:pt x="7833" y="2804"/>
                </a:cubicBezTo>
                <a:lnTo>
                  <a:pt x="6033" y="2804"/>
                </a:lnTo>
                <a:cubicBezTo>
                  <a:pt x="5488" y="2804"/>
                  <a:pt x="5052" y="2411"/>
                  <a:pt x="5052" y="1942"/>
                </a:cubicBezTo>
                <a:lnTo>
                  <a:pt x="5052" y="1670"/>
                </a:lnTo>
                <a:cubicBezTo>
                  <a:pt x="5052" y="1255"/>
                  <a:pt x="5433" y="917"/>
                  <a:pt x="5913" y="917"/>
                </a:cubicBezTo>
                <a:lnTo>
                  <a:pt x="19537" y="917"/>
                </a:lnTo>
                <a:cubicBezTo>
                  <a:pt x="19787" y="917"/>
                  <a:pt x="19995" y="710"/>
                  <a:pt x="19995" y="459"/>
                </a:cubicBezTo>
                <a:cubicBezTo>
                  <a:pt x="19995" y="208"/>
                  <a:pt x="19787" y="0"/>
                  <a:pt x="19537"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7" name="Google Shape;407;p40"/>
          <p:cNvSpPr/>
          <p:nvPr/>
        </p:nvSpPr>
        <p:spPr>
          <a:xfrm>
            <a:off x="3430253" y="1244370"/>
            <a:ext cx="69300" cy="69600"/>
          </a:xfrm>
          <a:prstGeom prst="ellips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8" name="Google Shape;408;p40"/>
          <p:cNvSpPr/>
          <p:nvPr/>
        </p:nvSpPr>
        <p:spPr>
          <a:xfrm>
            <a:off x="230028" y="3670149"/>
            <a:ext cx="1050456" cy="255414"/>
          </a:xfrm>
          <a:custGeom>
            <a:rect b="b" l="l" r="r" t="t"/>
            <a:pathLst>
              <a:path extrusionOk="0" h="9153" w="37644">
                <a:moveTo>
                  <a:pt x="5335" y="1"/>
                </a:moveTo>
                <a:cubicBezTo>
                  <a:pt x="4473" y="1"/>
                  <a:pt x="3786" y="732"/>
                  <a:pt x="3786" y="1637"/>
                </a:cubicBezTo>
                <a:cubicBezTo>
                  <a:pt x="3786" y="2793"/>
                  <a:pt x="4669" y="3743"/>
                  <a:pt x="5772" y="3743"/>
                </a:cubicBezTo>
                <a:lnTo>
                  <a:pt x="13036" y="3743"/>
                </a:lnTo>
                <a:cubicBezTo>
                  <a:pt x="13308" y="3743"/>
                  <a:pt x="13526" y="3993"/>
                  <a:pt x="13526" y="4298"/>
                </a:cubicBezTo>
                <a:cubicBezTo>
                  <a:pt x="13526" y="4833"/>
                  <a:pt x="13145" y="5258"/>
                  <a:pt x="12676" y="5258"/>
                </a:cubicBezTo>
                <a:lnTo>
                  <a:pt x="1910" y="5258"/>
                </a:lnTo>
                <a:cubicBezTo>
                  <a:pt x="852" y="5258"/>
                  <a:pt x="1" y="6164"/>
                  <a:pt x="1" y="7287"/>
                </a:cubicBezTo>
                <a:cubicBezTo>
                  <a:pt x="1" y="8312"/>
                  <a:pt x="786" y="9153"/>
                  <a:pt x="1768" y="9153"/>
                </a:cubicBezTo>
                <a:lnTo>
                  <a:pt x="20682" y="9153"/>
                </a:lnTo>
                <a:cubicBezTo>
                  <a:pt x="20933" y="9153"/>
                  <a:pt x="21130" y="8945"/>
                  <a:pt x="21130" y="8695"/>
                </a:cubicBezTo>
                <a:cubicBezTo>
                  <a:pt x="21130" y="8443"/>
                  <a:pt x="20933" y="8237"/>
                  <a:pt x="20682" y="8237"/>
                </a:cubicBezTo>
                <a:lnTo>
                  <a:pt x="1768" y="8237"/>
                </a:lnTo>
                <a:cubicBezTo>
                  <a:pt x="1299" y="8237"/>
                  <a:pt x="917" y="7811"/>
                  <a:pt x="917" y="7287"/>
                </a:cubicBezTo>
                <a:cubicBezTo>
                  <a:pt x="917" y="6666"/>
                  <a:pt x="1365" y="6175"/>
                  <a:pt x="1910" y="6175"/>
                </a:cubicBezTo>
                <a:lnTo>
                  <a:pt x="12676" y="6175"/>
                </a:lnTo>
                <a:cubicBezTo>
                  <a:pt x="13647" y="6175"/>
                  <a:pt x="14443" y="5335"/>
                  <a:pt x="14443" y="4298"/>
                </a:cubicBezTo>
                <a:cubicBezTo>
                  <a:pt x="14443" y="3491"/>
                  <a:pt x="13810" y="2826"/>
                  <a:pt x="13036" y="2826"/>
                </a:cubicBezTo>
                <a:lnTo>
                  <a:pt x="5772" y="2826"/>
                </a:lnTo>
                <a:cubicBezTo>
                  <a:pt x="5171" y="2826"/>
                  <a:pt x="4691" y="2291"/>
                  <a:pt x="4691" y="1637"/>
                </a:cubicBezTo>
                <a:cubicBezTo>
                  <a:pt x="4691" y="1234"/>
                  <a:pt x="4975" y="907"/>
                  <a:pt x="5335" y="907"/>
                </a:cubicBezTo>
                <a:lnTo>
                  <a:pt x="27445" y="907"/>
                </a:lnTo>
                <a:cubicBezTo>
                  <a:pt x="27794" y="907"/>
                  <a:pt x="28077" y="1234"/>
                  <a:pt x="28077" y="1637"/>
                </a:cubicBezTo>
                <a:cubicBezTo>
                  <a:pt x="28077" y="2291"/>
                  <a:pt x="27597" y="2826"/>
                  <a:pt x="27008" y="2826"/>
                </a:cubicBezTo>
                <a:lnTo>
                  <a:pt x="20573" y="2826"/>
                </a:lnTo>
                <a:cubicBezTo>
                  <a:pt x="19657" y="2826"/>
                  <a:pt x="18915" y="3612"/>
                  <a:pt x="18915" y="4572"/>
                </a:cubicBezTo>
                <a:cubicBezTo>
                  <a:pt x="18915" y="5280"/>
                  <a:pt x="19460" y="5859"/>
                  <a:pt x="20137" y="5859"/>
                </a:cubicBezTo>
                <a:lnTo>
                  <a:pt x="37186" y="5859"/>
                </a:lnTo>
                <a:cubicBezTo>
                  <a:pt x="37436" y="5859"/>
                  <a:pt x="37644" y="5651"/>
                  <a:pt x="37644" y="5400"/>
                </a:cubicBezTo>
                <a:cubicBezTo>
                  <a:pt x="37644" y="5149"/>
                  <a:pt x="37436" y="4942"/>
                  <a:pt x="37186" y="4942"/>
                </a:cubicBezTo>
                <a:lnTo>
                  <a:pt x="20137" y="4942"/>
                </a:lnTo>
                <a:cubicBezTo>
                  <a:pt x="19962" y="4942"/>
                  <a:pt x="19821" y="4778"/>
                  <a:pt x="19821" y="4572"/>
                </a:cubicBezTo>
                <a:cubicBezTo>
                  <a:pt x="19821" y="4113"/>
                  <a:pt x="20158" y="3743"/>
                  <a:pt x="20573" y="3743"/>
                </a:cubicBezTo>
                <a:lnTo>
                  <a:pt x="27008" y="3743"/>
                </a:lnTo>
                <a:cubicBezTo>
                  <a:pt x="28099" y="3743"/>
                  <a:pt x="28994" y="2793"/>
                  <a:pt x="28994" y="1637"/>
                </a:cubicBezTo>
                <a:cubicBezTo>
                  <a:pt x="28994" y="732"/>
                  <a:pt x="28296" y="1"/>
                  <a:pt x="27445"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9" name="Google Shape;409;p40"/>
          <p:cNvSpPr/>
          <p:nvPr/>
        </p:nvSpPr>
        <p:spPr>
          <a:xfrm>
            <a:off x="1668003" y="3670170"/>
            <a:ext cx="69300" cy="69600"/>
          </a:xfrm>
          <a:prstGeom prst="ellips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13" name="Shape 413"/>
        <p:cNvGrpSpPr/>
        <p:nvPr/>
      </p:nvGrpSpPr>
      <p:grpSpPr>
        <a:xfrm>
          <a:off x="0" y="0"/>
          <a:ext cx="0" cy="0"/>
          <a:chOff x="0" y="0"/>
          <a:chExt cx="0" cy="0"/>
        </a:xfrm>
      </p:grpSpPr>
      <p:sp>
        <p:nvSpPr>
          <p:cNvPr id="414" name="Google Shape;414;p41"/>
          <p:cNvSpPr txBox="1"/>
          <p:nvPr>
            <p:ph type="title"/>
          </p:nvPr>
        </p:nvSpPr>
        <p:spPr>
          <a:xfrm>
            <a:off x="4125850" y="787148"/>
            <a:ext cx="4294800" cy="11799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Thanks!</a:t>
            </a:r>
            <a:endParaRPr/>
          </a:p>
        </p:txBody>
      </p:sp>
      <p:sp>
        <p:nvSpPr>
          <p:cNvPr id="415" name="Google Shape;415;p41"/>
          <p:cNvSpPr txBox="1"/>
          <p:nvPr>
            <p:ph idx="1" type="subTitle"/>
          </p:nvPr>
        </p:nvSpPr>
        <p:spPr>
          <a:xfrm>
            <a:off x="4555897" y="1916807"/>
            <a:ext cx="3434700" cy="14265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Clr>
                <a:schemeClr val="lt1"/>
              </a:buClr>
              <a:buSzPts val="1100"/>
              <a:buFont typeface="Arial"/>
              <a:buNone/>
            </a:pPr>
            <a:r>
              <a:rPr lang="en"/>
              <a:t>Do you have any questions?</a:t>
            </a:r>
            <a:endParaRPr/>
          </a:p>
          <a:p>
            <a:pPr indent="0" lvl="0" marL="0" rtl="0" algn="ctr">
              <a:spcBef>
                <a:spcPts val="0"/>
              </a:spcBef>
              <a:spcAft>
                <a:spcPts val="0"/>
              </a:spcAft>
              <a:buClr>
                <a:schemeClr val="lt1"/>
              </a:buClr>
              <a:buSzPts val="1100"/>
              <a:buFont typeface="Arial"/>
              <a:buNone/>
            </a:pPr>
            <a:r>
              <a:t/>
            </a:r>
            <a:endParaRPr/>
          </a:p>
          <a:p>
            <a:pPr indent="0" lvl="0" marL="0" rtl="0" algn="ctr">
              <a:spcBef>
                <a:spcPts val="0"/>
              </a:spcBef>
              <a:spcAft>
                <a:spcPts val="0"/>
              </a:spcAft>
              <a:buNone/>
            </a:pPr>
            <a:r>
              <a:rPr lang="en"/>
              <a:t>Morgan Limmage </a:t>
            </a:r>
            <a:endParaRPr/>
          </a:p>
          <a:p>
            <a:pPr indent="0" lvl="0" marL="0" rtl="0" algn="ctr">
              <a:spcBef>
                <a:spcPts val="0"/>
              </a:spcBef>
              <a:spcAft>
                <a:spcPts val="0"/>
              </a:spcAft>
              <a:buNone/>
            </a:pPr>
            <a:r>
              <a:rPr lang="en"/>
              <a:t>2108309</a:t>
            </a:r>
            <a:endParaRPr/>
          </a:p>
        </p:txBody>
      </p:sp>
      <p:sp>
        <p:nvSpPr>
          <p:cNvPr id="416" name="Google Shape;416;p41"/>
          <p:cNvSpPr txBox="1"/>
          <p:nvPr/>
        </p:nvSpPr>
        <p:spPr>
          <a:xfrm>
            <a:off x="4773247" y="4169388"/>
            <a:ext cx="3000000" cy="434700"/>
          </a:xfrm>
          <a:prstGeom prst="rect">
            <a:avLst/>
          </a:prstGeom>
          <a:noFill/>
          <a:ln>
            <a:noFill/>
          </a:ln>
        </p:spPr>
        <p:txBody>
          <a:bodyPr anchorCtr="0" anchor="t" bIns="91425" lIns="91425" spcFirstLastPara="1" rIns="91425" wrap="square" tIns="91425">
            <a:noAutofit/>
          </a:bodyPr>
          <a:lstStyle/>
          <a:p>
            <a:pPr indent="0" lvl="0" marL="0" rtl="0" algn="ctr">
              <a:spcBef>
                <a:spcPts val="300"/>
              </a:spcBef>
              <a:spcAft>
                <a:spcPts val="0"/>
              </a:spcAft>
              <a:buNone/>
            </a:pPr>
            <a:r>
              <a:t/>
            </a:r>
            <a:endParaRPr sz="1000">
              <a:solidFill>
                <a:schemeClr val="dk1"/>
              </a:solidFill>
              <a:latin typeface="Calibri"/>
              <a:ea typeface="Calibri"/>
              <a:cs typeface="Calibri"/>
              <a:sym typeface="Calibri"/>
            </a:endParaRPr>
          </a:p>
        </p:txBody>
      </p:sp>
      <p:sp>
        <p:nvSpPr>
          <p:cNvPr id="417" name="Google Shape;417;p41"/>
          <p:cNvSpPr/>
          <p:nvPr/>
        </p:nvSpPr>
        <p:spPr>
          <a:xfrm>
            <a:off x="1992278" y="787149"/>
            <a:ext cx="1050456" cy="255414"/>
          </a:xfrm>
          <a:custGeom>
            <a:rect b="b" l="l" r="r" t="t"/>
            <a:pathLst>
              <a:path extrusionOk="0" h="9153" w="37644">
                <a:moveTo>
                  <a:pt x="5335" y="1"/>
                </a:moveTo>
                <a:cubicBezTo>
                  <a:pt x="4473" y="1"/>
                  <a:pt x="3786" y="732"/>
                  <a:pt x="3786" y="1637"/>
                </a:cubicBezTo>
                <a:cubicBezTo>
                  <a:pt x="3786" y="2793"/>
                  <a:pt x="4669" y="3743"/>
                  <a:pt x="5772" y="3743"/>
                </a:cubicBezTo>
                <a:lnTo>
                  <a:pt x="13036" y="3743"/>
                </a:lnTo>
                <a:cubicBezTo>
                  <a:pt x="13308" y="3743"/>
                  <a:pt x="13526" y="3993"/>
                  <a:pt x="13526" y="4298"/>
                </a:cubicBezTo>
                <a:cubicBezTo>
                  <a:pt x="13526" y="4833"/>
                  <a:pt x="13145" y="5258"/>
                  <a:pt x="12676" y="5258"/>
                </a:cubicBezTo>
                <a:lnTo>
                  <a:pt x="1910" y="5258"/>
                </a:lnTo>
                <a:cubicBezTo>
                  <a:pt x="852" y="5258"/>
                  <a:pt x="1" y="6164"/>
                  <a:pt x="1" y="7287"/>
                </a:cubicBezTo>
                <a:cubicBezTo>
                  <a:pt x="1" y="8312"/>
                  <a:pt x="786" y="9153"/>
                  <a:pt x="1768" y="9153"/>
                </a:cubicBezTo>
                <a:lnTo>
                  <a:pt x="20682" y="9153"/>
                </a:lnTo>
                <a:cubicBezTo>
                  <a:pt x="20933" y="9153"/>
                  <a:pt x="21130" y="8945"/>
                  <a:pt x="21130" y="8695"/>
                </a:cubicBezTo>
                <a:cubicBezTo>
                  <a:pt x="21130" y="8443"/>
                  <a:pt x="20933" y="8237"/>
                  <a:pt x="20682" y="8237"/>
                </a:cubicBezTo>
                <a:lnTo>
                  <a:pt x="1768" y="8237"/>
                </a:lnTo>
                <a:cubicBezTo>
                  <a:pt x="1299" y="8237"/>
                  <a:pt x="917" y="7811"/>
                  <a:pt x="917" y="7287"/>
                </a:cubicBezTo>
                <a:cubicBezTo>
                  <a:pt x="917" y="6666"/>
                  <a:pt x="1365" y="6175"/>
                  <a:pt x="1910" y="6175"/>
                </a:cubicBezTo>
                <a:lnTo>
                  <a:pt x="12676" y="6175"/>
                </a:lnTo>
                <a:cubicBezTo>
                  <a:pt x="13647" y="6175"/>
                  <a:pt x="14443" y="5335"/>
                  <a:pt x="14443" y="4298"/>
                </a:cubicBezTo>
                <a:cubicBezTo>
                  <a:pt x="14443" y="3491"/>
                  <a:pt x="13810" y="2826"/>
                  <a:pt x="13036" y="2826"/>
                </a:cubicBezTo>
                <a:lnTo>
                  <a:pt x="5772" y="2826"/>
                </a:lnTo>
                <a:cubicBezTo>
                  <a:pt x="5171" y="2826"/>
                  <a:pt x="4691" y="2291"/>
                  <a:pt x="4691" y="1637"/>
                </a:cubicBezTo>
                <a:cubicBezTo>
                  <a:pt x="4691" y="1234"/>
                  <a:pt x="4975" y="907"/>
                  <a:pt x="5335" y="907"/>
                </a:cubicBezTo>
                <a:lnTo>
                  <a:pt x="27445" y="907"/>
                </a:lnTo>
                <a:cubicBezTo>
                  <a:pt x="27794" y="907"/>
                  <a:pt x="28077" y="1234"/>
                  <a:pt x="28077" y="1637"/>
                </a:cubicBezTo>
                <a:cubicBezTo>
                  <a:pt x="28077" y="2291"/>
                  <a:pt x="27597" y="2826"/>
                  <a:pt x="27008" y="2826"/>
                </a:cubicBezTo>
                <a:lnTo>
                  <a:pt x="20573" y="2826"/>
                </a:lnTo>
                <a:cubicBezTo>
                  <a:pt x="19657" y="2826"/>
                  <a:pt x="18915" y="3612"/>
                  <a:pt x="18915" y="4572"/>
                </a:cubicBezTo>
                <a:cubicBezTo>
                  <a:pt x="18915" y="5280"/>
                  <a:pt x="19460" y="5859"/>
                  <a:pt x="20137" y="5859"/>
                </a:cubicBezTo>
                <a:lnTo>
                  <a:pt x="37186" y="5859"/>
                </a:lnTo>
                <a:cubicBezTo>
                  <a:pt x="37436" y="5859"/>
                  <a:pt x="37644" y="5651"/>
                  <a:pt x="37644" y="5400"/>
                </a:cubicBezTo>
                <a:cubicBezTo>
                  <a:pt x="37644" y="5149"/>
                  <a:pt x="37436" y="4942"/>
                  <a:pt x="37186" y="4942"/>
                </a:cubicBezTo>
                <a:lnTo>
                  <a:pt x="20137" y="4942"/>
                </a:lnTo>
                <a:cubicBezTo>
                  <a:pt x="19962" y="4942"/>
                  <a:pt x="19821" y="4778"/>
                  <a:pt x="19821" y="4572"/>
                </a:cubicBezTo>
                <a:cubicBezTo>
                  <a:pt x="19821" y="4113"/>
                  <a:pt x="20158" y="3743"/>
                  <a:pt x="20573" y="3743"/>
                </a:cubicBezTo>
                <a:lnTo>
                  <a:pt x="27008" y="3743"/>
                </a:lnTo>
                <a:cubicBezTo>
                  <a:pt x="28099" y="3743"/>
                  <a:pt x="28994" y="2793"/>
                  <a:pt x="28994" y="1637"/>
                </a:cubicBezTo>
                <a:cubicBezTo>
                  <a:pt x="28994" y="732"/>
                  <a:pt x="28296" y="1"/>
                  <a:pt x="27445"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8" name="Google Shape;418;p41"/>
          <p:cNvSpPr/>
          <p:nvPr/>
        </p:nvSpPr>
        <p:spPr>
          <a:xfrm flipH="1">
            <a:off x="3298924" y="1768663"/>
            <a:ext cx="758876" cy="259684"/>
          </a:xfrm>
          <a:custGeom>
            <a:rect b="b" l="l" r="r" t="t"/>
            <a:pathLst>
              <a:path extrusionOk="0" h="9306" w="27195">
                <a:moveTo>
                  <a:pt x="5913" y="0"/>
                </a:moveTo>
                <a:cubicBezTo>
                  <a:pt x="4931" y="0"/>
                  <a:pt x="4135" y="753"/>
                  <a:pt x="4135" y="1670"/>
                </a:cubicBezTo>
                <a:lnTo>
                  <a:pt x="4135" y="1942"/>
                </a:lnTo>
                <a:cubicBezTo>
                  <a:pt x="4135" y="2913"/>
                  <a:pt x="4986" y="3709"/>
                  <a:pt x="6033" y="3709"/>
                </a:cubicBezTo>
                <a:lnTo>
                  <a:pt x="7833" y="3709"/>
                </a:lnTo>
                <a:cubicBezTo>
                  <a:pt x="8378" y="3709"/>
                  <a:pt x="8814" y="4102"/>
                  <a:pt x="8814" y="4571"/>
                </a:cubicBezTo>
                <a:cubicBezTo>
                  <a:pt x="8814" y="5149"/>
                  <a:pt x="8291" y="5618"/>
                  <a:pt x="7636" y="5618"/>
                </a:cubicBezTo>
                <a:lnTo>
                  <a:pt x="1976" y="5618"/>
                </a:lnTo>
                <a:cubicBezTo>
                  <a:pt x="885" y="5618"/>
                  <a:pt x="1" y="6447"/>
                  <a:pt x="1" y="7461"/>
                </a:cubicBezTo>
                <a:cubicBezTo>
                  <a:pt x="1" y="8476"/>
                  <a:pt x="885" y="9305"/>
                  <a:pt x="1976" y="9305"/>
                </a:cubicBezTo>
                <a:lnTo>
                  <a:pt x="24816" y="9305"/>
                </a:lnTo>
                <a:cubicBezTo>
                  <a:pt x="26125" y="9305"/>
                  <a:pt x="27194" y="8312"/>
                  <a:pt x="27194" y="7102"/>
                </a:cubicBezTo>
                <a:cubicBezTo>
                  <a:pt x="27194" y="5902"/>
                  <a:pt x="26158" y="4942"/>
                  <a:pt x="24882" y="4942"/>
                </a:cubicBezTo>
                <a:lnTo>
                  <a:pt x="19177" y="4942"/>
                </a:lnTo>
                <a:cubicBezTo>
                  <a:pt x="18926" y="4942"/>
                  <a:pt x="18718" y="5149"/>
                  <a:pt x="18718" y="5400"/>
                </a:cubicBezTo>
                <a:cubicBezTo>
                  <a:pt x="18718" y="5651"/>
                  <a:pt x="18926" y="5847"/>
                  <a:pt x="19177" y="5847"/>
                </a:cubicBezTo>
                <a:lnTo>
                  <a:pt x="24882" y="5847"/>
                </a:lnTo>
                <a:cubicBezTo>
                  <a:pt x="25645" y="5847"/>
                  <a:pt x="26278" y="6414"/>
                  <a:pt x="26278" y="7102"/>
                </a:cubicBezTo>
                <a:cubicBezTo>
                  <a:pt x="26278" y="7810"/>
                  <a:pt x="25624" y="8399"/>
                  <a:pt x="24816" y="8399"/>
                </a:cubicBezTo>
                <a:lnTo>
                  <a:pt x="1976" y="8399"/>
                </a:lnTo>
                <a:cubicBezTo>
                  <a:pt x="1387" y="8399"/>
                  <a:pt x="907" y="7974"/>
                  <a:pt x="907" y="7461"/>
                </a:cubicBezTo>
                <a:cubicBezTo>
                  <a:pt x="907" y="6949"/>
                  <a:pt x="1387" y="6535"/>
                  <a:pt x="1976" y="6535"/>
                </a:cubicBezTo>
                <a:lnTo>
                  <a:pt x="7636" y="6535"/>
                </a:lnTo>
                <a:cubicBezTo>
                  <a:pt x="8792" y="6535"/>
                  <a:pt x="9731" y="5651"/>
                  <a:pt x="9731" y="4571"/>
                </a:cubicBezTo>
                <a:cubicBezTo>
                  <a:pt x="9731" y="3600"/>
                  <a:pt x="8880" y="2804"/>
                  <a:pt x="7833" y="2804"/>
                </a:cubicBezTo>
                <a:lnTo>
                  <a:pt x="6033" y="2804"/>
                </a:lnTo>
                <a:cubicBezTo>
                  <a:pt x="5488" y="2804"/>
                  <a:pt x="5052" y="2411"/>
                  <a:pt x="5052" y="1942"/>
                </a:cubicBezTo>
                <a:lnTo>
                  <a:pt x="5052" y="1670"/>
                </a:lnTo>
                <a:cubicBezTo>
                  <a:pt x="5052" y="1255"/>
                  <a:pt x="5433" y="917"/>
                  <a:pt x="5913" y="917"/>
                </a:cubicBezTo>
                <a:lnTo>
                  <a:pt x="19537" y="917"/>
                </a:lnTo>
                <a:cubicBezTo>
                  <a:pt x="19787" y="917"/>
                  <a:pt x="19995" y="710"/>
                  <a:pt x="19995" y="459"/>
                </a:cubicBezTo>
                <a:cubicBezTo>
                  <a:pt x="19995" y="208"/>
                  <a:pt x="19787" y="0"/>
                  <a:pt x="19537"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9" name="Google Shape;419;p41"/>
          <p:cNvSpPr/>
          <p:nvPr/>
        </p:nvSpPr>
        <p:spPr>
          <a:xfrm>
            <a:off x="308919" y="1537582"/>
            <a:ext cx="950305" cy="316889"/>
          </a:xfrm>
          <a:custGeom>
            <a:rect b="b" l="l" r="r" t="t"/>
            <a:pathLst>
              <a:path extrusionOk="0" h="11356" w="34055">
                <a:moveTo>
                  <a:pt x="2880" y="0"/>
                </a:moveTo>
                <a:cubicBezTo>
                  <a:pt x="1288" y="0"/>
                  <a:pt x="1" y="1178"/>
                  <a:pt x="1" y="2640"/>
                </a:cubicBezTo>
                <a:cubicBezTo>
                  <a:pt x="1" y="4058"/>
                  <a:pt x="1256" y="5214"/>
                  <a:pt x="2805" y="5214"/>
                </a:cubicBezTo>
                <a:lnTo>
                  <a:pt x="9992" y="5214"/>
                </a:lnTo>
                <a:cubicBezTo>
                  <a:pt x="10244" y="5214"/>
                  <a:pt x="10450" y="5008"/>
                  <a:pt x="10450" y="4756"/>
                </a:cubicBezTo>
                <a:cubicBezTo>
                  <a:pt x="10450" y="4506"/>
                  <a:pt x="10244" y="4298"/>
                  <a:pt x="9992" y="4298"/>
                </a:cubicBezTo>
                <a:lnTo>
                  <a:pt x="2805" y="4298"/>
                </a:lnTo>
                <a:cubicBezTo>
                  <a:pt x="1757" y="4298"/>
                  <a:pt x="917" y="3556"/>
                  <a:pt x="917" y="2640"/>
                </a:cubicBezTo>
                <a:cubicBezTo>
                  <a:pt x="917" y="1692"/>
                  <a:pt x="1790" y="906"/>
                  <a:pt x="2880" y="906"/>
                </a:cubicBezTo>
                <a:lnTo>
                  <a:pt x="31677" y="906"/>
                </a:lnTo>
                <a:cubicBezTo>
                  <a:pt x="32484" y="906"/>
                  <a:pt x="33138" y="1484"/>
                  <a:pt x="33138" y="2182"/>
                </a:cubicBezTo>
                <a:cubicBezTo>
                  <a:pt x="33138" y="2891"/>
                  <a:pt x="32484" y="3459"/>
                  <a:pt x="31677" y="3459"/>
                </a:cubicBezTo>
                <a:lnTo>
                  <a:pt x="24543" y="3459"/>
                </a:lnTo>
                <a:cubicBezTo>
                  <a:pt x="23147" y="3459"/>
                  <a:pt x="22024" y="4494"/>
                  <a:pt x="22024" y="5782"/>
                </a:cubicBezTo>
                <a:cubicBezTo>
                  <a:pt x="22024" y="6938"/>
                  <a:pt x="23038" y="7876"/>
                  <a:pt x="24293" y="7876"/>
                </a:cubicBezTo>
                <a:lnTo>
                  <a:pt x="26562" y="7876"/>
                </a:lnTo>
                <a:cubicBezTo>
                  <a:pt x="27314" y="7876"/>
                  <a:pt x="27925" y="8411"/>
                  <a:pt x="27925" y="9054"/>
                </a:cubicBezTo>
                <a:lnTo>
                  <a:pt x="27925" y="9403"/>
                </a:lnTo>
                <a:cubicBezTo>
                  <a:pt x="27925" y="9981"/>
                  <a:pt x="27379" y="10450"/>
                  <a:pt x="26714" y="10450"/>
                </a:cubicBezTo>
                <a:lnTo>
                  <a:pt x="9534" y="10450"/>
                </a:lnTo>
                <a:cubicBezTo>
                  <a:pt x="9284" y="10450"/>
                  <a:pt x="9076" y="10646"/>
                  <a:pt x="9076" y="10898"/>
                </a:cubicBezTo>
                <a:cubicBezTo>
                  <a:pt x="9076" y="11148"/>
                  <a:pt x="9284" y="11356"/>
                  <a:pt x="9534" y="11356"/>
                </a:cubicBezTo>
                <a:lnTo>
                  <a:pt x="26714" y="11356"/>
                </a:lnTo>
                <a:cubicBezTo>
                  <a:pt x="27881" y="11356"/>
                  <a:pt x="28830" y="10483"/>
                  <a:pt x="28830" y="9403"/>
                </a:cubicBezTo>
                <a:lnTo>
                  <a:pt x="28830" y="9054"/>
                </a:lnTo>
                <a:cubicBezTo>
                  <a:pt x="28830" y="7898"/>
                  <a:pt x="27815" y="6960"/>
                  <a:pt x="26562" y="6960"/>
                </a:cubicBezTo>
                <a:lnTo>
                  <a:pt x="24293" y="6960"/>
                </a:lnTo>
                <a:cubicBezTo>
                  <a:pt x="23540" y="6960"/>
                  <a:pt x="22929" y="6436"/>
                  <a:pt x="22929" y="5782"/>
                </a:cubicBezTo>
                <a:cubicBezTo>
                  <a:pt x="22929" y="5008"/>
                  <a:pt x="23660" y="4375"/>
                  <a:pt x="24543" y="4375"/>
                </a:cubicBezTo>
                <a:lnTo>
                  <a:pt x="31677" y="4375"/>
                </a:lnTo>
                <a:cubicBezTo>
                  <a:pt x="32986" y="4375"/>
                  <a:pt x="34055" y="3393"/>
                  <a:pt x="34055" y="2182"/>
                </a:cubicBezTo>
                <a:cubicBezTo>
                  <a:pt x="34055" y="982"/>
                  <a:pt x="32986" y="0"/>
                  <a:pt x="31677"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0" name="Google Shape;420;p41"/>
          <p:cNvSpPr/>
          <p:nvPr/>
        </p:nvSpPr>
        <p:spPr>
          <a:xfrm>
            <a:off x="3430253" y="1244370"/>
            <a:ext cx="69300" cy="69600"/>
          </a:xfrm>
          <a:prstGeom prst="ellips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1" name="Google Shape;421;p41"/>
          <p:cNvSpPr/>
          <p:nvPr/>
        </p:nvSpPr>
        <p:spPr>
          <a:xfrm flipH="1">
            <a:off x="3228405" y="2650246"/>
            <a:ext cx="78900" cy="79500"/>
          </a:xfrm>
          <a:prstGeom prst="ellipse">
            <a:avLst/>
          </a:prstGeom>
          <a:noFill/>
          <a:ln cap="flat" cmpd="sng" w="28575">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2" name="Google Shape;422;p41"/>
          <p:cNvSpPr/>
          <p:nvPr/>
        </p:nvSpPr>
        <p:spPr>
          <a:xfrm rot="10800000">
            <a:off x="2977349" y="3783372"/>
            <a:ext cx="1208806" cy="320831"/>
          </a:xfrm>
          <a:custGeom>
            <a:rect b="b" l="l" r="r" t="t"/>
            <a:pathLst>
              <a:path extrusionOk="0" h="11171" w="42093">
                <a:moveTo>
                  <a:pt x="16503" y="1"/>
                </a:moveTo>
                <a:cubicBezTo>
                  <a:pt x="15009" y="1"/>
                  <a:pt x="13776" y="1223"/>
                  <a:pt x="13776" y="2728"/>
                </a:cubicBezTo>
                <a:cubicBezTo>
                  <a:pt x="13776" y="3906"/>
                  <a:pt x="14736" y="4866"/>
                  <a:pt x="15925" y="4866"/>
                </a:cubicBezTo>
                <a:lnTo>
                  <a:pt x="19296" y="4866"/>
                </a:lnTo>
                <a:cubicBezTo>
                  <a:pt x="19972" y="4866"/>
                  <a:pt x="20517" y="5423"/>
                  <a:pt x="20517" y="6099"/>
                </a:cubicBezTo>
                <a:cubicBezTo>
                  <a:pt x="20517" y="6753"/>
                  <a:pt x="19983" y="7287"/>
                  <a:pt x="19329" y="7287"/>
                </a:cubicBezTo>
                <a:lnTo>
                  <a:pt x="1942" y="7287"/>
                </a:lnTo>
                <a:cubicBezTo>
                  <a:pt x="873" y="7287"/>
                  <a:pt x="0" y="8160"/>
                  <a:pt x="0" y="9229"/>
                </a:cubicBezTo>
                <a:cubicBezTo>
                  <a:pt x="0" y="10298"/>
                  <a:pt x="873" y="11170"/>
                  <a:pt x="1942" y="11170"/>
                </a:cubicBezTo>
                <a:lnTo>
                  <a:pt x="16285" y="11170"/>
                </a:lnTo>
                <a:cubicBezTo>
                  <a:pt x="16536" y="11170"/>
                  <a:pt x="16743" y="10964"/>
                  <a:pt x="16743" y="10712"/>
                </a:cubicBezTo>
                <a:cubicBezTo>
                  <a:pt x="16743" y="10462"/>
                  <a:pt x="16536" y="10254"/>
                  <a:pt x="16285" y="10254"/>
                </a:cubicBezTo>
                <a:lnTo>
                  <a:pt x="1942" y="10254"/>
                </a:lnTo>
                <a:cubicBezTo>
                  <a:pt x="1375" y="10254"/>
                  <a:pt x="916" y="9796"/>
                  <a:pt x="916" y="9229"/>
                </a:cubicBezTo>
                <a:cubicBezTo>
                  <a:pt x="916" y="8662"/>
                  <a:pt x="1375" y="8204"/>
                  <a:pt x="1942" y="8204"/>
                </a:cubicBezTo>
                <a:lnTo>
                  <a:pt x="19329" y="8204"/>
                </a:lnTo>
                <a:cubicBezTo>
                  <a:pt x="20485" y="8204"/>
                  <a:pt x="21433" y="7255"/>
                  <a:pt x="21433" y="6099"/>
                </a:cubicBezTo>
                <a:cubicBezTo>
                  <a:pt x="21433" y="4921"/>
                  <a:pt x="20474" y="3950"/>
                  <a:pt x="19296" y="3950"/>
                </a:cubicBezTo>
                <a:lnTo>
                  <a:pt x="15925" y="3950"/>
                </a:lnTo>
                <a:cubicBezTo>
                  <a:pt x="15249" y="3950"/>
                  <a:pt x="14692" y="3404"/>
                  <a:pt x="14692" y="2728"/>
                </a:cubicBezTo>
                <a:cubicBezTo>
                  <a:pt x="14692" y="1724"/>
                  <a:pt x="15511" y="907"/>
                  <a:pt x="16503" y="907"/>
                </a:cubicBezTo>
                <a:lnTo>
                  <a:pt x="41635" y="907"/>
                </a:lnTo>
                <a:cubicBezTo>
                  <a:pt x="41896" y="907"/>
                  <a:pt x="42093" y="710"/>
                  <a:pt x="42093" y="459"/>
                </a:cubicBezTo>
                <a:cubicBezTo>
                  <a:pt x="42093" y="197"/>
                  <a:pt x="41896" y="1"/>
                  <a:pt x="41635"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3" name="Google Shape;423;p41"/>
          <p:cNvSpPr/>
          <p:nvPr/>
        </p:nvSpPr>
        <p:spPr>
          <a:xfrm>
            <a:off x="363435" y="3114400"/>
            <a:ext cx="47400" cy="48000"/>
          </a:xfrm>
          <a:prstGeom prst="ellips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4" name="Google Shape;424;p41"/>
          <p:cNvSpPr/>
          <p:nvPr/>
        </p:nvSpPr>
        <p:spPr>
          <a:xfrm>
            <a:off x="1259230" y="3612703"/>
            <a:ext cx="1050456" cy="255414"/>
          </a:xfrm>
          <a:custGeom>
            <a:rect b="b" l="l" r="r" t="t"/>
            <a:pathLst>
              <a:path extrusionOk="0" h="9153" w="37644">
                <a:moveTo>
                  <a:pt x="5335" y="1"/>
                </a:moveTo>
                <a:cubicBezTo>
                  <a:pt x="4473" y="1"/>
                  <a:pt x="3786" y="732"/>
                  <a:pt x="3786" y="1637"/>
                </a:cubicBezTo>
                <a:cubicBezTo>
                  <a:pt x="3786" y="2793"/>
                  <a:pt x="4669" y="3743"/>
                  <a:pt x="5772" y="3743"/>
                </a:cubicBezTo>
                <a:lnTo>
                  <a:pt x="13036" y="3743"/>
                </a:lnTo>
                <a:cubicBezTo>
                  <a:pt x="13308" y="3743"/>
                  <a:pt x="13526" y="3993"/>
                  <a:pt x="13526" y="4298"/>
                </a:cubicBezTo>
                <a:cubicBezTo>
                  <a:pt x="13526" y="4833"/>
                  <a:pt x="13145" y="5258"/>
                  <a:pt x="12676" y="5258"/>
                </a:cubicBezTo>
                <a:lnTo>
                  <a:pt x="1910" y="5258"/>
                </a:lnTo>
                <a:cubicBezTo>
                  <a:pt x="852" y="5258"/>
                  <a:pt x="1" y="6164"/>
                  <a:pt x="1" y="7287"/>
                </a:cubicBezTo>
                <a:cubicBezTo>
                  <a:pt x="1" y="8312"/>
                  <a:pt x="786" y="9153"/>
                  <a:pt x="1768" y="9153"/>
                </a:cubicBezTo>
                <a:lnTo>
                  <a:pt x="20682" y="9153"/>
                </a:lnTo>
                <a:cubicBezTo>
                  <a:pt x="20933" y="9153"/>
                  <a:pt x="21130" y="8945"/>
                  <a:pt x="21130" y="8695"/>
                </a:cubicBezTo>
                <a:cubicBezTo>
                  <a:pt x="21130" y="8443"/>
                  <a:pt x="20933" y="8237"/>
                  <a:pt x="20682" y="8237"/>
                </a:cubicBezTo>
                <a:lnTo>
                  <a:pt x="1768" y="8237"/>
                </a:lnTo>
                <a:cubicBezTo>
                  <a:pt x="1299" y="8237"/>
                  <a:pt x="917" y="7811"/>
                  <a:pt x="917" y="7287"/>
                </a:cubicBezTo>
                <a:cubicBezTo>
                  <a:pt x="917" y="6666"/>
                  <a:pt x="1365" y="6175"/>
                  <a:pt x="1910" y="6175"/>
                </a:cubicBezTo>
                <a:lnTo>
                  <a:pt x="12676" y="6175"/>
                </a:lnTo>
                <a:cubicBezTo>
                  <a:pt x="13647" y="6175"/>
                  <a:pt x="14443" y="5335"/>
                  <a:pt x="14443" y="4298"/>
                </a:cubicBezTo>
                <a:cubicBezTo>
                  <a:pt x="14443" y="3491"/>
                  <a:pt x="13810" y="2826"/>
                  <a:pt x="13036" y="2826"/>
                </a:cubicBezTo>
                <a:lnTo>
                  <a:pt x="5772" y="2826"/>
                </a:lnTo>
                <a:cubicBezTo>
                  <a:pt x="5171" y="2826"/>
                  <a:pt x="4691" y="2291"/>
                  <a:pt x="4691" y="1637"/>
                </a:cubicBezTo>
                <a:cubicBezTo>
                  <a:pt x="4691" y="1234"/>
                  <a:pt x="4975" y="907"/>
                  <a:pt x="5335" y="907"/>
                </a:cubicBezTo>
                <a:lnTo>
                  <a:pt x="27445" y="907"/>
                </a:lnTo>
                <a:cubicBezTo>
                  <a:pt x="27794" y="907"/>
                  <a:pt x="28077" y="1234"/>
                  <a:pt x="28077" y="1637"/>
                </a:cubicBezTo>
                <a:cubicBezTo>
                  <a:pt x="28077" y="2291"/>
                  <a:pt x="27597" y="2826"/>
                  <a:pt x="27008" y="2826"/>
                </a:cubicBezTo>
                <a:lnTo>
                  <a:pt x="20573" y="2826"/>
                </a:lnTo>
                <a:cubicBezTo>
                  <a:pt x="19657" y="2826"/>
                  <a:pt x="18915" y="3612"/>
                  <a:pt x="18915" y="4572"/>
                </a:cubicBezTo>
                <a:cubicBezTo>
                  <a:pt x="18915" y="5280"/>
                  <a:pt x="19460" y="5859"/>
                  <a:pt x="20137" y="5859"/>
                </a:cubicBezTo>
                <a:lnTo>
                  <a:pt x="37186" y="5859"/>
                </a:lnTo>
                <a:cubicBezTo>
                  <a:pt x="37436" y="5859"/>
                  <a:pt x="37644" y="5651"/>
                  <a:pt x="37644" y="5400"/>
                </a:cubicBezTo>
                <a:cubicBezTo>
                  <a:pt x="37644" y="5149"/>
                  <a:pt x="37436" y="4942"/>
                  <a:pt x="37186" y="4942"/>
                </a:cubicBezTo>
                <a:lnTo>
                  <a:pt x="20137" y="4942"/>
                </a:lnTo>
                <a:cubicBezTo>
                  <a:pt x="19962" y="4942"/>
                  <a:pt x="19821" y="4778"/>
                  <a:pt x="19821" y="4572"/>
                </a:cubicBezTo>
                <a:cubicBezTo>
                  <a:pt x="19821" y="4113"/>
                  <a:pt x="20158" y="3743"/>
                  <a:pt x="20573" y="3743"/>
                </a:cubicBezTo>
                <a:lnTo>
                  <a:pt x="27008" y="3743"/>
                </a:lnTo>
                <a:cubicBezTo>
                  <a:pt x="28099" y="3743"/>
                  <a:pt x="28994" y="2793"/>
                  <a:pt x="28994" y="1637"/>
                </a:cubicBezTo>
                <a:cubicBezTo>
                  <a:pt x="28994" y="732"/>
                  <a:pt x="28296" y="1"/>
                  <a:pt x="27445"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5" name="Google Shape;425;p41"/>
          <p:cNvSpPr/>
          <p:nvPr/>
        </p:nvSpPr>
        <p:spPr>
          <a:xfrm rot="10800000">
            <a:off x="1325222" y="2574047"/>
            <a:ext cx="1208806" cy="320831"/>
          </a:xfrm>
          <a:custGeom>
            <a:rect b="b" l="l" r="r" t="t"/>
            <a:pathLst>
              <a:path extrusionOk="0" h="11171" w="42093">
                <a:moveTo>
                  <a:pt x="16503" y="1"/>
                </a:moveTo>
                <a:cubicBezTo>
                  <a:pt x="15009" y="1"/>
                  <a:pt x="13776" y="1223"/>
                  <a:pt x="13776" y="2728"/>
                </a:cubicBezTo>
                <a:cubicBezTo>
                  <a:pt x="13776" y="3906"/>
                  <a:pt x="14736" y="4866"/>
                  <a:pt x="15925" y="4866"/>
                </a:cubicBezTo>
                <a:lnTo>
                  <a:pt x="19296" y="4866"/>
                </a:lnTo>
                <a:cubicBezTo>
                  <a:pt x="19972" y="4866"/>
                  <a:pt x="20517" y="5423"/>
                  <a:pt x="20517" y="6099"/>
                </a:cubicBezTo>
                <a:cubicBezTo>
                  <a:pt x="20517" y="6753"/>
                  <a:pt x="19983" y="7287"/>
                  <a:pt x="19329" y="7287"/>
                </a:cubicBezTo>
                <a:lnTo>
                  <a:pt x="1942" y="7287"/>
                </a:lnTo>
                <a:cubicBezTo>
                  <a:pt x="873" y="7287"/>
                  <a:pt x="0" y="8160"/>
                  <a:pt x="0" y="9229"/>
                </a:cubicBezTo>
                <a:cubicBezTo>
                  <a:pt x="0" y="10298"/>
                  <a:pt x="873" y="11170"/>
                  <a:pt x="1942" y="11170"/>
                </a:cubicBezTo>
                <a:lnTo>
                  <a:pt x="16285" y="11170"/>
                </a:lnTo>
                <a:cubicBezTo>
                  <a:pt x="16536" y="11170"/>
                  <a:pt x="16743" y="10964"/>
                  <a:pt x="16743" y="10712"/>
                </a:cubicBezTo>
                <a:cubicBezTo>
                  <a:pt x="16743" y="10462"/>
                  <a:pt x="16536" y="10254"/>
                  <a:pt x="16285" y="10254"/>
                </a:cubicBezTo>
                <a:lnTo>
                  <a:pt x="1942" y="10254"/>
                </a:lnTo>
                <a:cubicBezTo>
                  <a:pt x="1375" y="10254"/>
                  <a:pt x="916" y="9796"/>
                  <a:pt x="916" y="9229"/>
                </a:cubicBezTo>
                <a:cubicBezTo>
                  <a:pt x="916" y="8662"/>
                  <a:pt x="1375" y="8204"/>
                  <a:pt x="1942" y="8204"/>
                </a:cubicBezTo>
                <a:lnTo>
                  <a:pt x="19329" y="8204"/>
                </a:lnTo>
                <a:cubicBezTo>
                  <a:pt x="20485" y="8204"/>
                  <a:pt x="21433" y="7255"/>
                  <a:pt x="21433" y="6099"/>
                </a:cubicBezTo>
                <a:cubicBezTo>
                  <a:pt x="21433" y="4921"/>
                  <a:pt x="20474" y="3950"/>
                  <a:pt x="19296" y="3950"/>
                </a:cubicBezTo>
                <a:lnTo>
                  <a:pt x="15925" y="3950"/>
                </a:lnTo>
                <a:cubicBezTo>
                  <a:pt x="15249" y="3950"/>
                  <a:pt x="14692" y="3404"/>
                  <a:pt x="14692" y="2728"/>
                </a:cubicBezTo>
                <a:cubicBezTo>
                  <a:pt x="14692" y="1724"/>
                  <a:pt x="15511" y="907"/>
                  <a:pt x="16503" y="907"/>
                </a:cubicBezTo>
                <a:lnTo>
                  <a:pt x="41635" y="907"/>
                </a:lnTo>
                <a:cubicBezTo>
                  <a:pt x="41896" y="907"/>
                  <a:pt x="42093" y="710"/>
                  <a:pt x="42093" y="459"/>
                </a:cubicBezTo>
                <a:cubicBezTo>
                  <a:pt x="42093" y="197"/>
                  <a:pt x="41896" y="1"/>
                  <a:pt x="41635"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6" name="Google Shape;426;p41"/>
          <p:cNvSpPr/>
          <p:nvPr/>
        </p:nvSpPr>
        <p:spPr>
          <a:xfrm>
            <a:off x="287328" y="4654874"/>
            <a:ext cx="1050456" cy="255414"/>
          </a:xfrm>
          <a:custGeom>
            <a:rect b="b" l="l" r="r" t="t"/>
            <a:pathLst>
              <a:path extrusionOk="0" h="9153" w="37644">
                <a:moveTo>
                  <a:pt x="5335" y="1"/>
                </a:moveTo>
                <a:cubicBezTo>
                  <a:pt x="4473" y="1"/>
                  <a:pt x="3786" y="732"/>
                  <a:pt x="3786" y="1637"/>
                </a:cubicBezTo>
                <a:cubicBezTo>
                  <a:pt x="3786" y="2793"/>
                  <a:pt x="4669" y="3743"/>
                  <a:pt x="5772" y="3743"/>
                </a:cubicBezTo>
                <a:lnTo>
                  <a:pt x="13036" y="3743"/>
                </a:lnTo>
                <a:cubicBezTo>
                  <a:pt x="13308" y="3743"/>
                  <a:pt x="13526" y="3993"/>
                  <a:pt x="13526" y="4298"/>
                </a:cubicBezTo>
                <a:cubicBezTo>
                  <a:pt x="13526" y="4833"/>
                  <a:pt x="13145" y="5258"/>
                  <a:pt x="12676" y="5258"/>
                </a:cubicBezTo>
                <a:lnTo>
                  <a:pt x="1910" y="5258"/>
                </a:lnTo>
                <a:cubicBezTo>
                  <a:pt x="852" y="5258"/>
                  <a:pt x="1" y="6164"/>
                  <a:pt x="1" y="7287"/>
                </a:cubicBezTo>
                <a:cubicBezTo>
                  <a:pt x="1" y="8312"/>
                  <a:pt x="786" y="9153"/>
                  <a:pt x="1768" y="9153"/>
                </a:cubicBezTo>
                <a:lnTo>
                  <a:pt x="20682" y="9153"/>
                </a:lnTo>
                <a:cubicBezTo>
                  <a:pt x="20933" y="9153"/>
                  <a:pt x="21130" y="8945"/>
                  <a:pt x="21130" y="8695"/>
                </a:cubicBezTo>
                <a:cubicBezTo>
                  <a:pt x="21130" y="8443"/>
                  <a:pt x="20933" y="8237"/>
                  <a:pt x="20682" y="8237"/>
                </a:cubicBezTo>
                <a:lnTo>
                  <a:pt x="1768" y="8237"/>
                </a:lnTo>
                <a:cubicBezTo>
                  <a:pt x="1299" y="8237"/>
                  <a:pt x="917" y="7811"/>
                  <a:pt x="917" y="7287"/>
                </a:cubicBezTo>
                <a:cubicBezTo>
                  <a:pt x="917" y="6666"/>
                  <a:pt x="1365" y="6175"/>
                  <a:pt x="1910" y="6175"/>
                </a:cubicBezTo>
                <a:lnTo>
                  <a:pt x="12676" y="6175"/>
                </a:lnTo>
                <a:cubicBezTo>
                  <a:pt x="13647" y="6175"/>
                  <a:pt x="14443" y="5335"/>
                  <a:pt x="14443" y="4298"/>
                </a:cubicBezTo>
                <a:cubicBezTo>
                  <a:pt x="14443" y="3491"/>
                  <a:pt x="13810" y="2826"/>
                  <a:pt x="13036" y="2826"/>
                </a:cubicBezTo>
                <a:lnTo>
                  <a:pt x="5772" y="2826"/>
                </a:lnTo>
                <a:cubicBezTo>
                  <a:pt x="5171" y="2826"/>
                  <a:pt x="4691" y="2291"/>
                  <a:pt x="4691" y="1637"/>
                </a:cubicBezTo>
                <a:cubicBezTo>
                  <a:pt x="4691" y="1234"/>
                  <a:pt x="4975" y="907"/>
                  <a:pt x="5335" y="907"/>
                </a:cubicBezTo>
                <a:lnTo>
                  <a:pt x="27445" y="907"/>
                </a:lnTo>
                <a:cubicBezTo>
                  <a:pt x="27794" y="907"/>
                  <a:pt x="28077" y="1234"/>
                  <a:pt x="28077" y="1637"/>
                </a:cubicBezTo>
                <a:cubicBezTo>
                  <a:pt x="28077" y="2291"/>
                  <a:pt x="27597" y="2826"/>
                  <a:pt x="27008" y="2826"/>
                </a:cubicBezTo>
                <a:lnTo>
                  <a:pt x="20573" y="2826"/>
                </a:lnTo>
                <a:cubicBezTo>
                  <a:pt x="19657" y="2826"/>
                  <a:pt x="18915" y="3612"/>
                  <a:pt x="18915" y="4572"/>
                </a:cubicBezTo>
                <a:cubicBezTo>
                  <a:pt x="18915" y="5280"/>
                  <a:pt x="19460" y="5859"/>
                  <a:pt x="20137" y="5859"/>
                </a:cubicBezTo>
                <a:lnTo>
                  <a:pt x="37186" y="5859"/>
                </a:lnTo>
                <a:cubicBezTo>
                  <a:pt x="37436" y="5859"/>
                  <a:pt x="37644" y="5651"/>
                  <a:pt x="37644" y="5400"/>
                </a:cubicBezTo>
                <a:cubicBezTo>
                  <a:pt x="37644" y="5149"/>
                  <a:pt x="37436" y="4942"/>
                  <a:pt x="37186" y="4942"/>
                </a:cubicBezTo>
                <a:lnTo>
                  <a:pt x="20137" y="4942"/>
                </a:lnTo>
                <a:cubicBezTo>
                  <a:pt x="19962" y="4942"/>
                  <a:pt x="19821" y="4778"/>
                  <a:pt x="19821" y="4572"/>
                </a:cubicBezTo>
                <a:cubicBezTo>
                  <a:pt x="19821" y="4113"/>
                  <a:pt x="20158" y="3743"/>
                  <a:pt x="20573" y="3743"/>
                </a:cubicBezTo>
                <a:lnTo>
                  <a:pt x="27008" y="3743"/>
                </a:lnTo>
                <a:cubicBezTo>
                  <a:pt x="28099" y="3743"/>
                  <a:pt x="28994" y="2793"/>
                  <a:pt x="28994" y="1637"/>
                </a:cubicBezTo>
                <a:cubicBezTo>
                  <a:pt x="28994" y="732"/>
                  <a:pt x="28296" y="1"/>
                  <a:pt x="27445"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7" name="Google Shape;427;p41"/>
          <p:cNvSpPr/>
          <p:nvPr/>
        </p:nvSpPr>
        <p:spPr>
          <a:xfrm>
            <a:off x="1725303" y="4654895"/>
            <a:ext cx="69300" cy="69600"/>
          </a:xfrm>
          <a:prstGeom prst="ellips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31" name="Shape 431"/>
        <p:cNvGrpSpPr/>
        <p:nvPr/>
      </p:nvGrpSpPr>
      <p:grpSpPr>
        <a:xfrm>
          <a:off x="0" y="0"/>
          <a:ext cx="0" cy="0"/>
          <a:chOff x="0" y="0"/>
          <a:chExt cx="0" cy="0"/>
        </a:xfrm>
      </p:grpSpPr>
      <p:sp>
        <p:nvSpPr>
          <p:cNvPr id="432" name="Google Shape;432;p42"/>
          <p:cNvSpPr txBox="1"/>
          <p:nvPr>
            <p:ph type="title"/>
          </p:nvPr>
        </p:nvSpPr>
        <p:spPr>
          <a:xfrm>
            <a:off x="720000" y="611050"/>
            <a:ext cx="5254500" cy="4782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Reference</a:t>
            </a:r>
            <a:r>
              <a:rPr lang="en"/>
              <a:t> List</a:t>
            </a:r>
            <a:endParaRPr/>
          </a:p>
        </p:txBody>
      </p:sp>
      <p:sp>
        <p:nvSpPr>
          <p:cNvPr id="433" name="Google Shape;433;p42"/>
          <p:cNvSpPr txBox="1"/>
          <p:nvPr/>
        </p:nvSpPr>
        <p:spPr>
          <a:xfrm>
            <a:off x="85975" y="1217825"/>
            <a:ext cx="8710800" cy="3621900"/>
          </a:xfrm>
          <a:prstGeom prst="rect">
            <a:avLst/>
          </a:prstGeom>
          <a:noFill/>
          <a:ln>
            <a:noFill/>
          </a:ln>
        </p:spPr>
        <p:txBody>
          <a:bodyPr anchorCtr="0" anchor="t" bIns="91425" lIns="91425" spcFirstLastPara="1" rIns="91425" wrap="square" tIns="91425">
            <a:spAutoFit/>
          </a:bodyPr>
          <a:lstStyle/>
          <a:p>
            <a:pPr indent="-317500" lvl="0" marL="457200" rtl="0" algn="l">
              <a:lnSpc>
                <a:spcPct val="115000"/>
              </a:lnSpc>
              <a:spcBef>
                <a:spcPts val="1200"/>
              </a:spcBef>
              <a:spcAft>
                <a:spcPts val="0"/>
              </a:spcAft>
              <a:buSzPts val="1400"/>
              <a:buFont typeface="Trebuchet MS"/>
              <a:buChar char="●"/>
            </a:pPr>
            <a:r>
              <a:rPr lang="en">
                <a:solidFill>
                  <a:srgbClr val="444444"/>
                </a:solidFill>
                <a:latin typeface="Trebuchet MS"/>
                <a:ea typeface="Trebuchet MS"/>
                <a:cs typeface="Trebuchet MS"/>
                <a:sym typeface="Trebuchet MS"/>
              </a:rPr>
              <a:t>Cornils, S (n,d) </a:t>
            </a:r>
            <a:r>
              <a:rPr i="1" lang="en">
                <a:solidFill>
                  <a:srgbClr val="444444"/>
                </a:solidFill>
                <a:latin typeface="Trebuchet MS"/>
                <a:ea typeface="Trebuchet MS"/>
                <a:cs typeface="Trebuchet MS"/>
                <a:sym typeface="Trebuchet MS"/>
              </a:rPr>
              <a:t>George Takei. </a:t>
            </a:r>
            <a:r>
              <a:rPr lang="en">
                <a:solidFill>
                  <a:srgbClr val="444444"/>
                </a:solidFill>
                <a:latin typeface="Trebuchet MS"/>
                <a:ea typeface="Trebuchet MS"/>
                <a:cs typeface="Trebuchet MS"/>
                <a:sym typeface="Trebuchet MS"/>
              </a:rPr>
              <a:t>Available at:</a:t>
            </a:r>
            <a:r>
              <a:rPr lang="en">
                <a:solidFill>
                  <a:srgbClr val="444444"/>
                </a:solidFill>
                <a:uFill>
                  <a:noFill/>
                </a:uFill>
                <a:latin typeface="Trebuchet MS"/>
                <a:ea typeface="Trebuchet MS"/>
                <a:cs typeface="Trebuchet MS"/>
                <a:sym typeface="Trebuchet MS"/>
                <a:hlinkClick r:id="rId3">
                  <a:extLst>
                    <a:ext uri="{A12FA001-AC4F-418D-AE19-62706E023703}">
                      <ahyp:hlinkClr val="tx"/>
                    </a:ext>
                  </a:extLst>
                </a:hlinkClick>
              </a:rPr>
              <a:t> </a:t>
            </a:r>
            <a:r>
              <a:rPr lang="en" u="sng">
                <a:solidFill>
                  <a:schemeClr val="hlink"/>
                </a:solidFill>
                <a:latin typeface="Trebuchet MS"/>
                <a:ea typeface="Trebuchet MS"/>
                <a:cs typeface="Trebuchet MS"/>
                <a:sym typeface="Trebuchet MS"/>
                <a:hlinkClick r:id="rId4"/>
              </a:rPr>
              <a:t>https://www.simoncornils.com/george-takei#e-1</a:t>
            </a:r>
            <a:r>
              <a:rPr lang="en">
                <a:solidFill>
                  <a:srgbClr val="444444"/>
                </a:solidFill>
                <a:latin typeface="Trebuchet MS"/>
                <a:ea typeface="Trebuchet MS"/>
                <a:cs typeface="Trebuchet MS"/>
                <a:sym typeface="Trebuchet MS"/>
              </a:rPr>
              <a:t> (Accessed: 17</a:t>
            </a:r>
            <a:r>
              <a:rPr baseline="30000" lang="en">
                <a:solidFill>
                  <a:srgbClr val="444444"/>
                </a:solidFill>
                <a:latin typeface="Trebuchet MS"/>
                <a:ea typeface="Trebuchet MS"/>
                <a:cs typeface="Trebuchet MS"/>
                <a:sym typeface="Trebuchet MS"/>
              </a:rPr>
              <a:t>th</a:t>
            </a:r>
            <a:r>
              <a:rPr lang="en">
                <a:solidFill>
                  <a:srgbClr val="444444"/>
                </a:solidFill>
                <a:latin typeface="Trebuchet MS"/>
                <a:ea typeface="Trebuchet MS"/>
                <a:cs typeface="Trebuchet MS"/>
                <a:sym typeface="Trebuchet MS"/>
              </a:rPr>
              <a:t> January 2022).</a:t>
            </a:r>
            <a:endParaRPr>
              <a:solidFill>
                <a:srgbClr val="444444"/>
              </a:solidFill>
              <a:latin typeface="Trebuchet MS"/>
              <a:ea typeface="Trebuchet MS"/>
              <a:cs typeface="Trebuchet MS"/>
              <a:sym typeface="Trebuchet MS"/>
            </a:endParaRPr>
          </a:p>
          <a:p>
            <a:pPr indent="-317500" lvl="0" marL="457200" rtl="0" algn="l">
              <a:lnSpc>
                <a:spcPct val="115000"/>
              </a:lnSpc>
              <a:spcBef>
                <a:spcPts val="0"/>
              </a:spcBef>
              <a:spcAft>
                <a:spcPts val="0"/>
              </a:spcAft>
              <a:buClr>
                <a:srgbClr val="444444"/>
              </a:buClr>
              <a:buSzPts val="1400"/>
              <a:buFont typeface="Trebuchet MS"/>
              <a:buChar char="●"/>
            </a:pPr>
            <a:r>
              <a:rPr lang="en"/>
              <a:t>Fisk, J (n,d) </a:t>
            </a:r>
            <a:r>
              <a:rPr i="1" lang="en"/>
              <a:t>Teen life during the 40’s and 50’s. </a:t>
            </a:r>
            <a:r>
              <a:rPr lang="en"/>
              <a:t>Available at:</a:t>
            </a:r>
            <a:r>
              <a:rPr lang="en">
                <a:uFill>
                  <a:noFill/>
                </a:uFill>
                <a:hlinkClick r:id="rId5"/>
              </a:rPr>
              <a:t> </a:t>
            </a:r>
            <a:r>
              <a:rPr lang="en" u="sng">
                <a:solidFill>
                  <a:schemeClr val="hlink"/>
                </a:solidFill>
                <a:hlinkClick r:id="rId6"/>
              </a:rPr>
              <a:t>https://classroom.synonym.com/teen-life-during-40s-50s-23561.html</a:t>
            </a:r>
            <a:r>
              <a:rPr lang="en"/>
              <a:t> (Accessed: 15</a:t>
            </a:r>
            <a:r>
              <a:rPr baseline="30000" lang="en"/>
              <a:t>th</a:t>
            </a:r>
            <a:r>
              <a:rPr lang="en"/>
              <a:t> January 2022).</a:t>
            </a:r>
            <a:endParaRPr/>
          </a:p>
          <a:p>
            <a:pPr indent="-317500" lvl="0" marL="457200" rtl="0" algn="l">
              <a:lnSpc>
                <a:spcPct val="115000"/>
              </a:lnSpc>
              <a:spcBef>
                <a:spcPts val="0"/>
              </a:spcBef>
              <a:spcAft>
                <a:spcPts val="0"/>
              </a:spcAft>
              <a:buSzPts val="1400"/>
              <a:buChar char="●"/>
            </a:pPr>
            <a:r>
              <a:rPr lang="en"/>
              <a:t>IWM (n,d) </a:t>
            </a:r>
            <a:r>
              <a:rPr i="1" lang="en"/>
              <a:t>Growing up in the second world war.</a:t>
            </a:r>
            <a:r>
              <a:rPr lang="en"/>
              <a:t> Available at:</a:t>
            </a:r>
            <a:r>
              <a:rPr lang="en" u="sng">
                <a:solidFill>
                  <a:schemeClr val="hlink"/>
                </a:solidFill>
                <a:hlinkClick r:id="rId7"/>
              </a:rPr>
              <a:t>https://www.iwm.org.uk/history/growing-up-in-the-second-world-war</a:t>
            </a:r>
            <a:r>
              <a:rPr lang="en"/>
              <a:t> (Accessed: 12</a:t>
            </a:r>
            <a:r>
              <a:rPr baseline="30000" lang="en"/>
              <a:t>th</a:t>
            </a:r>
            <a:r>
              <a:rPr lang="en"/>
              <a:t> January 2022). </a:t>
            </a:r>
            <a:endParaRPr/>
          </a:p>
          <a:p>
            <a:pPr indent="-317500" lvl="0" marL="457200" rtl="0" algn="l">
              <a:lnSpc>
                <a:spcPct val="115000"/>
              </a:lnSpc>
              <a:spcBef>
                <a:spcPts val="0"/>
              </a:spcBef>
              <a:spcAft>
                <a:spcPts val="0"/>
              </a:spcAft>
              <a:buClr>
                <a:srgbClr val="444444"/>
              </a:buClr>
              <a:buSzPts val="1400"/>
              <a:buFont typeface="Trebuchet MS"/>
              <a:buChar char="●"/>
            </a:pPr>
            <a:r>
              <a:rPr lang="en"/>
              <a:t>John, R (1997) </a:t>
            </a:r>
            <a:r>
              <a:rPr i="1" lang="en"/>
              <a:t>Milestones in the Development of Youth Work. </a:t>
            </a:r>
            <a:r>
              <a:rPr lang="en"/>
              <a:t>Available at:</a:t>
            </a:r>
            <a:r>
              <a:rPr lang="en">
                <a:uFill>
                  <a:noFill/>
                </a:uFill>
                <a:hlinkClick r:id="rId8"/>
              </a:rPr>
              <a:t> </a:t>
            </a:r>
            <a:r>
              <a:rPr lang="en" u="sng">
                <a:solidFill>
                  <a:schemeClr val="hlink"/>
                </a:solidFill>
                <a:hlinkClick r:id="rId9"/>
              </a:rPr>
              <a:t>http://www.youthworkwales.org.uk/wp-content/uploads/2017/11/Milestones-in-the-Development-of-Youth-Work.pdf</a:t>
            </a:r>
            <a:r>
              <a:rPr lang="en"/>
              <a:t> (Accessed: 12</a:t>
            </a:r>
            <a:r>
              <a:rPr baseline="30000" lang="en"/>
              <a:t>th</a:t>
            </a:r>
            <a:r>
              <a:rPr lang="en"/>
              <a:t> January 2022).</a:t>
            </a:r>
            <a:endParaRPr/>
          </a:p>
          <a:p>
            <a:pPr indent="-317500" lvl="0" marL="457200" rtl="0" algn="l">
              <a:lnSpc>
                <a:spcPct val="115000"/>
              </a:lnSpc>
              <a:spcBef>
                <a:spcPts val="0"/>
              </a:spcBef>
              <a:spcAft>
                <a:spcPts val="0"/>
              </a:spcAft>
              <a:buClr>
                <a:srgbClr val="444444"/>
              </a:buClr>
              <a:buSzPts val="1400"/>
              <a:buFont typeface="Trebuchet MS"/>
              <a:buChar char="●"/>
            </a:pPr>
            <a:r>
              <a:rPr lang="en"/>
              <a:t>Johnson, L. E (2021) </a:t>
            </a:r>
            <a:r>
              <a:rPr i="1" lang="en"/>
              <a:t>At 84, ‘Star Trek’ actor George Takei is still on a mission. </a:t>
            </a:r>
            <a:r>
              <a:rPr lang="en"/>
              <a:t>Available at:</a:t>
            </a:r>
            <a:r>
              <a:rPr lang="en">
                <a:uFill>
                  <a:noFill/>
                </a:uFill>
                <a:hlinkClick r:id="rId10"/>
              </a:rPr>
              <a:t> </a:t>
            </a:r>
            <a:r>
              <a:rPr lang="en" u="sng">
                <a:solidFill>
                  <a:schemeClr val="hlink"/>
                </a:solidFill>
                <a:hlinkClick r:id="rId11"/>
              </a:rPr>
              <a:t>https://www.deseret.com/2021/9/3/22655865/star-trek-actor-george-takei-on-japanese-american-internment-during-world-war-2</a:t>
            </a:r>
            <a:r>
              <a:rPr lang="en"/>
              <a:t> (Accessed: 12</a:t>
            </a:r>
            <a:r>
              <a:rPr baseline="30000" lang="en"/>
              <a:t>th</a:t>
            </a:r>
            <a:r>
              <a:rPr lang="en"/>
              <a:t> January 2022). </a:t>
            </a:r>
            <a:endParaRPr/>
          </a:p>
          <a:p>
            <a:pPr indent="-317500" lvl="0" marL="457200" rtl="0" algn="l">
              <a:lnSpc>
                <a:spcPct val="115000"/>
              </a:lnSpc>
              <a:spcBef>
                <a:spcPts val="0"/>
              </a:spcBef>
              <a:spcAft>
                <a:spcPts val="0"/>
              </a:spcAft>
              <a:buClr>
                <a:srgbClr val="444444"/>
              </a:buClr>
              <a:buSzPts val="1400"/>
              <a:buFont typeface="Trebuchet MS"/>
              <a:buChar char="●"/>
            </a:pPr>
            <a:r>
              <a:rPr lang="en"/>
              <a:t>Sarian, B (2021) </a:t>
            </a:r>
            <a:r>
              <a:rPr i="1" lang="en"/>
              <a:t>Concentration camps… IN AMERICA!?: Japanese Incarceration </a:t>
            </a:r>
            <a:r>
              <a:rPr lang="en"/>
              <a:t>[video]</a:t>
            </a:r>
            <a:r>
              <a:rPr i="1" lang="en"/>
              <a:t>. </a:t>
            </a:r>
            <a:r>
              <a:rPr lang="en"/>
              <a:t>Available at:</a:t>
            </a:r>
            <a:r>
              <a:rPr i="1" lang="en">
                <a:uFill>
                  <a:noFill/>
                </a:uFill>
                <a:hlinkClick r:id="rId12"/>
              </a:rPr>
              <a:t> </a:t>
            </a:r>
            <a:r>
              <a:rPr lang="en" u="sng">
                <a:solidFill>
                  <a:schemeClr val="hlink"/>
                </a:solidFill>
                <a:hlinkClick r:id="rId13"/>
              </a:rPr>
              <a:t>https://www.youtube.com/watch?v=pnLwRk3xgrE&amp;t=199s</a:t>
            </a:r>
            <a:r>
              <a:rPr lang="en"/>
              <a:t> (Accessed: 12</a:t>
            </a:r>
            <a:r>
              <a:rPr baseline="30000" lang="en"/>
              <a:t>th</a:t>
            </a:r>
            <a:r>
              <a:rPr lang="en"/>
              <a:t> January 2022).</a:t>
            </a:r>
            <a:endParaRPr>
              <a:solidFill>
                <a:srgbClr val="444444"/>
              </a:solidFill>
              <a:latin typeface="Trebuchet MS"/>
              <a:ea typeface="Trebuchet MS"/>
              <a:cs typeface="Trebuchet MS"/>
              <a:sym typeface="Trebuchet MS"/>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37" name="Shape 437"/>
        <p:cNvGrpSpPr/>
        <p:nvPr/>
      </p:nvGrpSpPr>
      <p:grpSpPr>
        <a:xfrm>
          <a:off x="0" y="0"/>
          <a:ext cx="0" cy="0"/>
          <a:chOff x="0" y="0"/>
          <a:chExt cx="0" cy="0"/>
        </a:xfrm>
      </p:grpSpPr>
      <p:sp>
        <p:nvSpPr>
          <p:cNvPr id="438" name="Google Shape;438;p43"/>
          <p:cNvSpPr txBox="1"/>
          <p:nvPr>
            <p:ph type="title"/>
          </p:nvPr>
        </p:nvSpPr>
        <p:spPr>
          <a:xfrm>
            <a:off x="720000" y="539400"/>
            <a:ext cx="7704000" cy="4782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Reference list</a:t>
            </a:r>
            <a:endParaRPr/>
          </a:p>
        </p:txBody>
      </p:sp>
      <p:sp>
        <p:nvSpPr>
          <p:cNvPr id="439" name="Google Shape;439;p43"/>
          <p:cNvSpPr txBox="1"/>
          <p:nvPr>
            <p:ph idx="1" type="body"/>
          </p:nvPr>
        </p:nvSpPr>
        <p:spPr>
          <a:xfrm>
            <a:off x="726800" y="1218450"/>
            <a:ext cx="7704000" cy="3413700"/>
          </a:xfrm>
          <a:prstGeom prst="rect">
            <a:avLst/>
          </a:prstGeom>
        </p:spPr>
        <p:txBody>
          <a:bodyPr anchorCtr="0" anchor="t" bIns="91425" lIns="91425" spcFirstLastPara="1" rIns="91425" wrap="square" tIns="91425">
            <a:noAutofit/>
          </a:bodyPr>
          <a:lstStyle/>
          <a:p>
            <a:pPr indent="-317500" lvl="0" marL="457200" rtl="0" algn="l">
              <a:lnSpc>
                <a:spcPct val="115000"/>
              </a:lnSpc>
              <a:spcBef>
                <a:spcPts val="1200"/>
              </a:spcBef>
              <a:spcAft>
                <a:spcPts val="0"/>
              </a:spcAft>
              <a:buClr>
                <a:schemeClr val="dk1"/>
              </a:buClr>
              <a:buSzPts val="1400"/>
              <a:buChar char="●"/>
            </a:pPr>
            <a:r>
              <a:rPr lang="en">
                <a:solidFill>
                  <a:srgbClr val="000000"/>
                </a:solidFill>
                <a:latin typeface="Arial"/>
                <a:ea typeface="Arial"/>
                <a:cs typeface="Arial"/>
                <a:sym typeface="Arial"/>
              </a:rPr>
              <a:t> Teach First (2020) </a:t>
            </a:r>
            <a:r>
              <a:rPr i="1" lang="en">
                <a:solidFill>
                  <a:srgbClr val="000000"/>
                </a:solidFill>
                <a:latin typeface="Arial"/>
                <a:ea typeface="Arial"/>
                <a:cs typeface="Arial"/>
                <a:sym typeface="Arial"/>
              </a:rPr>
              <a:t>How World War 11 changed the education system </a:t>
            </a:r>
            <a:r>
              <a:rPr lang="en">
                <a:solidFill>
                  <a:srgbClr val="000000"/>
                </a:solidFill>
                <a:latin typeface="Arial"/>
                <a:ea typeface="Arial"/>
                <a:cs typeface="Arial"/>
                <a:sym typeface="Arial"/>
              </a:rPr>
              <a:t>[video]. Available at:</a:t>
            </a:r>
            <a:r>
              <a:rPr lang="en">
                <a:solidFill>
                  <a:srgbClr val="000000"/>
                </a:solidFill>
                <a:uFill>
                  <a:noFill/>
                </a:uFill>
                <a:latin typeface="Arial"/>
                <a:ea typeface="Arial"/>
                <a:cs typeface="Arial"/>
                <a:sym typeface="Arial"/>
                <a:hlinkClick r:id="rId3">
                  <a:extLst>
                    <a:ext uri="{A12FA001-AC4F-418D-AE19-62706E023703}">
                      <ahyp:hlinkClr val="tx"/>
                    </a:ext>
                  </a:extLst>
                </a:hlinkClick>
              </a:rPr>
              <a:t> </a:t>
            </a:r>
            <a:r>
              <a:rPr lang="en" u="sng">
                <a:solidFill>
                  <a:schemeClr val="hlink"/>
                </a:solidFill>
                <a:latin typeface="Arial"/>
                <a:ea typeface="Arial"/>
                <a:cs typeface="Arial"/>
                <a:sym typeface="Arial"/>
                <a:hlinkClick r:id="rId4"/>
              </a:rPr>
              <a:t>https://www.youtube.com/watch?v=CHPNpU9q-yc</a:t>
            </a:r>
            <a:r>
              <a:rPr lang="en">
                <a:solidFill>
                  <a:srgbClr val="000000"/>
                </a:solidFill>
                <a:latin typeface="Arial"/>
                <a:ea typeface="Arial"/>
                <a:cs typeface="Arial"/>
                <a:sym typeface="Arial"/>
              </a:rPr>
              <a:t> (Accessed: 15</a:t>
            </a:r>
            <a:r>
              <a:rPr baseline="30000" lang="en">
                <a:solidFill>
                  <a:srgbClr val="000000"/>
                </a:solidFill>
                <a:latin typeface="Arial"/>
                <a:ea typeface="Arial"/>
                <a:cs typeface="Arial"/>
                <a:sym typeface="Arial"/>
              </a:rPr>
              <a:t>th</a:t>
            </a:r>
            <a:r>
              <a:rPr lang="en">
                <a:solidFill>
                  <a:srgbClr val="000000"/>
                </a:solidFill>
                <a:latin typeface="Arial"/>
                <a:ea typeface="Arial"/>
                <a:cs typeface="Arial"/>
                <a:sym typeface="Arial"/>
              </a:rPr>
              <a:t> January 2022).</a:t>
            </a:r>
            <a:endParaRPr>
              <a:solidFill>
                <a:srgbClr val="000000"/>
              </a:solidFill>
              <a:latin typeface="Arial"/>
              <a:ea typeface="Arial"/>
              <a:cs typeface="Arial"/>
              <a:sym typeface="Arial"/>
            </a:endParaRPr>
          </a:p>
          <a:p>
            <a:pPr indent="-317500" lvl="0" marL="457200" rtl="0" algn="l">
              <a:lnSpc>
                <a:spcPct val="115000"/>
              </a:lnSpc>
              <a:spcBef>
                <a:spcPts val="0"/>
              </a:spcBef>
              <a:spcAft>
                <a:spcPts val="0"/>
              </a:spcAft>
              <a:buClr>
                <a:schemeClr val="dk1"/>
              </a:buClr>
              <a:buSzPts val="1400"/>
              <a:buChar char="●"/>
            </a:pPr>
            <a:r>
              <a:rPr lang="en">
                <a:solidFill>
                  <a:srgbClr val="000000"/>
                </a:solidFill>
                <a:latin typeface="Arial"/>
                <a:ea typeface="Arial"/>
                <a:cs typeface="Arial"/>
                <a:sym typeface="Arial"/>
              </a:rPr>
              <a:t>The people’s history (n,d) </a:t>
            </a:r>
            <a:r>
              <a:rPr i="1" lang="en">
                <a:solidFill>
                  <a:srgbClr val="000000"/>
                </a:solidFill>
                <a:latin typeface="Arial"/>
                <a:ea typeface="Arial"/>
                <a:cs typeface="Arial"/>
                <a:sym typeface="Arial"/>
              </a:rPr>
              <a:t>1940s important news and events, World War 11, key technology, fashion and pop culture. </a:t>
            </a:r>
            <a:r>
              <a:rPr lang="en">
                <a:solidFill>
                  <a:srgbClr val="000000"/>
                </a:solidFill>
                <a:latin typeface="Arial"/>
                <a:ea typeface="Arial"/>
                <a:cs typeface="Arial"/>
                <a:sym typeface="Arial"/>
              </a:rPr>
              <a:t>Available at:</a:t>
            </a:r>
            <a:r>
              <a:rPr lang="en">
                <a:solidFill>
                  <a:srgbClr val="000000"/>
                </a:solidFill>
                <a:uFill>
                  <a:noFill/>
                </a:uFill>
                <a:latin typeface="Arial"/>
                <a:ea typeface="Arial"/>
                <a:cs typeface="Arial"/>
                <a:sym typeface="Arial"/>
                <a:hlinkClick r:id="rId5">
                  <a:extLst>
                    <a:ext uri="{A12FA001-AC4F-418D-AE19-62706E023703}">
                      <ahyp:hlinkClr val="tx"/>
                    </a:ext>
                  </a:extLst>
                </a:hlinkClick>
              </a:rPr>
              <a:t> </a:t>
            </a:r>
            <a:r>
              <a:rPr lang="en" u="sng">
                <a:solidFill>
                  <a:schemeClr val="hlink"/>
                </a:solidFill>
                <a:latin typeface="Arial"/>
                <a:ea typeface="Arial"/>
                <a:cs typeface="Arial"/>
                <a:sym typeface="Arial"/>
                <a:hlinkClick r:id="rId6"/>
              </a:rPr>
              <a:t>https://www.thepeoplehistory.com/1940s.html</a:t>
            </a:r>
            <a:r>
              <a:rPr lang="en">
                <a:solidFill>
                  <a:srgbClr val="000000"/>
                </a:solidFill>
                <a:latin typeface="Arial"/>
                <a:ea typeface="Arial"/>
                <a:cs typeface="Arial"/>
                <a:sym typeface="Arial"/>
              </a:rPr>
              <a:t> (Accessed: 12</a:t>
            </a:r>
            <a:r>
              <a:rPr baseline="30000" lang="en">
                <a:solidFill>
                  <a:srgbClr val="000000"/>
                </a:solidFill>
                <a:latin typeface="Arial"/>
                <a:ea typeface="Arial"/>
                <a:cs typeface="Arial"/>
                <a:sym typeface="Arial"/>
              </a:rPr>
              <a:t>th</a:t>
            </a:r>
            <a:r>
              <a:rPr lang="en">
                <a:solidFill>
                  <a:srgbClr val="000000"/>
                </a:solidFill>
                <a:latin typeface="Arial"/>
                <a:ea typeface="Arial"/>
                <a:cs typeface="Arial"/>
                <a:sym typeface="Arial"/>
              </a:rPr>
              <a:t> January 2022). </a:t>
            </a:r>
            <a:endParaRPr>
              <a:solidFill>
                <a:srgbClr val="000000"/>
              </a:solidFill>
              <a:latin typeface="Arial"/>
              <a:ea typeface="Arial"/>
              <a:cs typeface="Arial"/>
              <a:sym typeface="Arial"/>
            </a:endParaRPr>
          </a:p>
          <a:p>
            <a:pPr indent="-317500" lvl="0" marL="457200" rtl="0" algn="l">
              <a:lnSpc>
                <a:spcPct val="115000"/>
              </a:lnSpc>
              <a:spcBef>
                <a:spcPts val="0"/>
              </a:spcBef>
              <a:spcAft>
                <a:spcPts val="0"/>
              </a:spcAft>
              <a:buClr>
                <a:schemeClr val="dk1"/>
              </a:buClr>
              <a:buSzPts val="1400"/>
              <a:buChar char="●"/>
            </a:pPr>
            <a:r>
              <a:rPr lang="en">
                <a:solidFill>
                  <a:srgbClr val="000000"/>
                </a:solidFill>
                <a:latin typeface="Arial"/>
                <a:ea typeface="Arial"/>
                <a:cs typeface="Arial"/>
                <a:sym typeface="Arial"/>
              </a:rPr>
              <a:t>UK Parliament (n,d) </a:t>
            </a:r>
            <a:r>
              <a:rPr i="1" lang="en">
                <a:solidFill>
                  <a:srgbClr val="000000"/>
                </a:solidFill>
                <a:latin typeface="Arial"/>
                <a:ea typeface="Arial"/>
                <a:cs typeface="Arial"/>
                <a:sym typeface="Arial"/>
              </a:rPr>
              <a:t>The education act of 1944. </a:t>
            </a:r>
            <a:r>
              <a:rPr lang="en">
                <a:solidFill>
                  <a:srgbClr val="000000"/>
                </a:solidFill>
                <a:latin typeface="Arial"/>
                <a:ea typeface="Arial"/>
                <a:cs typeface="Arial"/>
                <a:sym typeface="Arial"/>
              </a:rPr>
              <a:t>Available at:</a:t>
            </a:r>
            <a:r>
              <a:rPr lang="en">
                <a:solidFill>
                  <a:srgbClr val="000000"/>
                </a:solidFill>
                <a:uFill>
                  <a:noFill/>
                </a:uFill>
                <a:latin typeface="Arial"/>
                <a:ea typeface="Arial"/>
                <a:cs typeface="Arial"/>
                <a:sym typeface="Arial"/>
                <a:hlinkClick r:id="rId7">
                  <a:extLst>
                    <a:ext uri="{A12FA001-AC4F-418D-AE19-62706E023703}">
                      <ahyp:hlinkClr val="tx"/>
                    </a:ext>
                  </a:extLst>
                </a:hlinkClick>
              </a:rPr>
              <a:t> </a:t>
            </a:r>
            <a:r>
              <a:rPr lang="en" u="sng">
                <a:solidFill>
                  <a:schemeClr val="hlink"/>
                </a:solidFill>
                <a:latin typeface="Arial"/>
                <a:ea typeface="Arial"/>
                <a:cs typeface="Arial"/>
                <a:sym typeface="Arial"/>
                <a:hlinkClick r:id="rId8"/>
              </a:rPr>
              <a:t>https://www.parliament.uk/about/living-heritage/transformingsociety/livinglearning/school/overview/educationact1944/#:~:text=The%20Education%20Act%20of%201944%20was%20steered%20through%20Parliament%20by,secondary%20education%20for%20all%20pupils</a:t>
            </a:r>
            <a:r>
              <a:rPr lang="en">
                <a:solidFill>
                  <a:srgbClr val="000000"/>
                </a:solidFill>
                <a:latin typeface="Arial"/>
                <a:ea typeface="Arial"/>
                <a:cs typeface="Arial"/>
                <a:sym typeface="Arial"/>
              </a:rPr>
              <a:t> (Accessed: 15</a:t>
            </a:r>
            <a:r>
              <a:rPr baseline="30000" lang="en">
                <a:solidFill>
                  <a:srgbClr val="000000"/>
                </a:solidFill>
                <a:latin typeface="Arial"/>
                <a:ea typeface="Arial"/>
                <a:cs typeface="Arial"/>
                <a:sym typeface="Arial"/>
              </a:rPr>
              <a:t>th</a:t>
            </a:r>
            <a:r>
              <a:rPr lang="en">
                <a:solidFill>
                  <a:srgbClr val="000000"/>
                </a:solidFill>
                <a:latin typeface="Arial"/>
                <a:ea typeface="Arial"/>
                <a:cs typeface="Arial"/>
                <a:sym typeface="Arial"/>
              </a:rPr>
              <a:t> January 2022).</a:t>
            </a:r>
            <a:endParaRPr>
              <a:solidFill>
                <a:srgbClr val="000000"/>
              </a:solidFill>
              <a:latin typeface="Arial"/>
              <a:ea typeface="Arial"/>
              <a:cs typeface="Arial"/>
              <a:sym typeface="Arial"/>
            </a:endParaRPr>
          </a:p>
          <a:p>
            <a:pPr indent="0" lvl="0" marL="457200" rtl="0" algn="l">
              <a:spcBef>
                <a:spcPts val="1200"/>
              </a:spcBef>
              <a:spcAft>
                <a:spcPts val="1000"/>
              </a:spcAft>
              <a:buNone/>
            </a:pPr>
            <a:r>
              <a:t/>
            </a:r>
            <a:endParaRPr>
              <a:solidFill>
                <a:schemeClr val="dk1"/>
              </a:solidFill>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Korean Minimalist Style Pitch Deck by Slidesgo">
  <a:themeElements>
    <a:clrScheme name="Simple Light">
      <a:dk1>
        <a:srgbClr val="212739"/>
      </a:dk1>
      <a:lt1>
        <a:srgbClr val="ECEBF8"/>
      </a:lt1>
      <a:dk2>
        <a:srgbClr val="FFFFFF"/>
      </a:dk2>
      <a:lt2>
        <a:srgbClr val="FFFFFF"/>
      </a:lt2>
      <a:accent1>
        <a:srgbClr val="B9B3FF"/>
      </a:accent1>
      <a:accent2>
        <a:srgbClr val="FFFFFF"/>
      </a:accent2>
      <a:accent3>
        <a:srgbClr val="FFFFFF"/>
      </a:accent3>
      <a:accent4>
        <a:srgbClr val="FFFFFF"/>
      </a:accent4>
      <a:accent5>
        <a:srgbClr val="FFFFFF"/>
      </a:accent5>
      <a:accent6>
        <a:srgbClr val="FFFFFF"/>
      </a:accent6>
      <a:hlink>
        <a:srgbClr val="212739"/>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