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1"/>
    <p:sldMasterId id="2147483660" r:id="rId2"/>
  </p:sldMasterIdLst>
  <p:sldIdLst>
    <p:sldId id="256" r:id="rId3"/>
    <p:sldId id="294" r:id="rId4"/>
    <p:sldId id="261" r:id="rId5"/>
    <p:sldId id="260" r:id="rId6"/>
    <p:sldId id="297" r:id="rId7"/>
    <p:sldId id="299" r:id="rId8"/>
    <p:sldId id="298" r:id="rId9"/>
    <p:sldId id="307" r:id="rId10"/>
    <p:sldId id="295" r:id="rId11"/>
    <p:sldId id="296" r:id="rId12"/>
    <p:sldId id="293" r:id="rId13"/>
    <p:sldId id="291" r:id="rId14"/>
    <p:sldId id="266" r:id="rId15"/>
    <p:sldId id="264" r:id="rId16"/>
    <p:sldId id="311" r:id="rId17"/>
    <p:sldId id="306" r:id="rId18"/>
    <p:sldId id="262" r:id="rId19"/>
    <p:sldId id="263" r:id="rId20"/>
    <p:sldId id="304" r:id="rId21"/>
    <p:sldId id="309" r:id="rId22"/>
    <p:sldId id="308" r:id="rId23"/>
    <p:sldId id="290" r:id="rId24"/>
    <p:sldId id="303" r:id="rId25"/>
    <p:sldId id="302" r:id="rId26"/>
    <p:sldId id="301" r:id="rId27"/>
    <p:sldId id="314" r:id="rId28"/>
    <p:sldId id="313" r:id="rId29"/>
    <p:sldId id="300" r:id="rId30"/>
    <p:sldId id="287" r:id="rId31"/>
    <p:sldId id="286" r:id="rId32"/>
    <p:sldId id="285" r:id="rId33"/>
    <p:sldId id="284" r:id="rId34"/>
    <p:sldId id="283" r:id="rId35"/>
    <p:sldId id="282" r:id="rId3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22242E-354B-4808-A71F-AB0F3C5A6482}" v="149" dt="2026-03-17T16:21:46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19110BB1-8C97-480C-80DA-BF92213E29C6}"/>
    <pc:docChg chg="custSel modSld">
      <pc:chgData name="Yiying Jiao" userId="dad89eff-c5db-47ef-b2c9-fb1a784356ef" providerId="ADAL" clId="{19110BB1-8C97-480C-80DA-BF92213E29C6}" dt="2026-03-17T16:21:46.055" v="210" actId="20577"/>
      <pc:docMkLst>
        <pc:docMk/>
      </pc:docMkLst>
      <pc:sldChg chg="modSp mod">
        <pc:chgData name="Yiying Jiao" userId="dad89eff-c5db-47ef-b2c9-fb1a784356ef" providerId="ADAL" clId="{19110BB1-8C97-480C-80DA-BF92213E29C6}" dt="2026-03-16T09:34:37.459" v="103" actId="1076"/>
        <pc:sldMkLst>
          <pc:docMk/>
          <pc:sldMk cId="3821509180" sldId="284"/>
        </pc:sldMkLst>
        <pc:spChg chg="mod">
          <ac:chgData name="Yiying Jiao" userId="dad89eff-c5db-47ef-b2c9-fb1a784356ef" providerId="ADAL" clId="{19110BB1-8C97-480C-80DA-BF92213E29C6}" dt="2026-03-16T09:34:37.459" v="103" actId="1076"/>
          <ac:spMkLst>
            <pc:docMk/>
            <pc:sldMk cId="3821509180" sldId="284"/>
            <ac:spMk id="3" creationId="{2FF9F7DA-0A1A-6403-4CE7-410F15F63A96}"/>
          </ac:spMkLst>
        </pc:spChg>
      </pc:sldChg>
      <pc:sldChg chg="modSp modAnim">
        <pc:chgData name="Yiying Jiao" userId="dad89eff-c5db-47ef-b2c9-fb1a784356ef" providerId="ADAL" clId="{19110BB1-8C97-480C-80DA-BF92213E29C6}" dt="2026-03-16T09:33:53.344" v="91" actId="20577"/>
        <pc:sldMkLst>
          <pc:docMk/>
          <pc:sldMk cId="763302730" sldId="287"/>
        </pc:sldMkLst>
        <pc:spChg chg="mod">
          <ac:chgData name="Yiying Jiao" userId="dad89eff-c5db-47ef-b2c9-fb1a784356ef" providerId="ADAL" clId="{19110BB1-8C97-480C-80DA-BF92213E29C6}" dt="2026-03-16T09:33:53.344" v="91" actId="20577"/>
          <ac:spMkLst>
            <pc:docMk/>
            <pc:sldMk cId="763302730" sldId="287"/>
            <ac:spMk id="3" creationId="{FD6CA631-FBED-3C1C-F5B5-EFA64599C10F}"/>
          </ac:spMkLst>
        </pc:spChg>
      </pc:sldChg>
      <pc:sldChg chg="modSp mod">
        <pc:chgData name="Yiying Jiao" userId="dad89eff-c5db-47ef-b2c9-fb1a784356ef" providerId="ADAL" clId="{19110BB1-8C97-480C-80DA-BF92213E29C6}" dt="2026-03-16T09:33:34.099" v="77" actId="27636"/>
        <pc:sldMkLst>
          <pc:docMk/>
          <pc:sldMk cId="1888567023" sldId="300"/>
        </pc:sldMkLst>
        <pc:spChg chg="mod">
          <ac:chgData name="Yiying Jiao" userId="dad89eff-c5db-47ef-b2c9-fb1a784356ef" providerId="ADAL" clId="{19110BB1-8C97-480C-80DA-BF92213E29C6}" dt="2026-03-16T09:33:34.099" v="77" actId="27636"/>
          <ac:spMkLst>
            <pc:docMk/>
            <pc:sldMk cId="1888567023" sldId="300"/>
            <ac:spMk id="3" creationId="{19CBD7CE-736C-3787-7F8B-E0A36BB539C7}"/>
          </ac:spMkLst>
        </pc:spChg>
      </pc:sldChg>
      <pc:sldChg chg="modSp">
        <pc:chgData name="Yiying Jiao" userId="dad89eff-c5db-47ef-b2c9-fb1a784356ef" providerId="ADAL" clId="{19110BB1-8C97-480C-80DA-BF92213E29C6}" dt="2026-03-16T09:30:15.522" v="31" actId="20577"/>
        <pc:sldMkLst>
          <pc:docMk/>
          <pc:sldMk cId="3738609521" sldId="302"/>
        </pc:sldMkLst>
        <pc:spChg chg="mod">
          <ac:chgData name="Yiying Jiao" userId="dad89eff-c5db-47ef-b2c9-fb1a784356ef" providerId="ADAL" clId="{19110BB1-8C97-480C-80DA-BF92213E29C6}" dt="2026-03-16T09:30:15.522" v="31" actId="20577"/>
          <ac:spMkLst>
            <pc:docMk/>
            <pc:sldMk cId="3738609521" sldId="302"/>
            <ac:spMk id="3" creationId="{19CBD7CE-736C-3787-7F8B-E0A36BB539C7}"/>
          </ac:spMkLst>
        </pc:spChg>
      </pc:sldChg>
      <pc:sldChg chg="modSp mod">
        <pc:chgData name="Yiying Jiao" userId="dad89eff-c5db-47ef-b2c9-fb1a784356ef" providerId="ADAL" clId="{19110BB1-8C97-480C-80DA-BF92213E29C6}" dt="2026-03-16T09:27:37.865" v="25" actId="20577"/>
        <pc:sldMkLst>
          <pc:docMk/>
          <pc:sldMk cId="3494248740" sldId="306"/>
        </pc:sldMkLst>
        <pc:spChg chg="mod">
          <ac:chgData name="Yiying Jiao" userId="dad89eff-c5db-47ef-b2c9-fb1a784356ef" providerId="ADAL" clId="{19110BB1-8C97-480C-80DA-BF92213E29C6}" dt="2026-03-16T09:26:58.305" v="13" actId="20577"/>
          <ac:spMkLst>
            <pc:docMk/>
            <pc:sldMk cId="3494248740" sldId="306"/>
            <ac:spMk id="2" creationId="{815AA8F4-CBF3-EC63-73B5-2417EA4311AB}"/>
          </ac:spMkLst>
        </pc:spChg>
        <pc:spChg chg="mod">
          <ac:chgData name="Yiying Jiao" userId="dad89eff-c5db-47ef-b2c9-fb1a784356ef" providerId="ADAL" clId="{19110BB1-8C97-480C-80DA-BF92213E29C6}" dt="2026-03-16T09:27:37.865" v="25" actId="20577"/>
          <ac:spMkLst>
            <pc:docMk/>
            <pc:sldMk cId="3494248740" sldId="306"/>
            <ac:spMk id="3" creationId="{19CBD7CE-736C-3787-7F8B-E0A36BB539C7}"/>
          </ac:spMkLst>
        </pc:spChg>
      </pc:sldChg>
      <pc:sldChg chg="modSp mod modAnim">
        <pc:chgData name="Yiying Jiao" userId="dad89eff-c5db-47ef-b2c9-fb1a784356ef" providerId="ADAL" clId="{19110BB1-8C97-480C-80DA-BF92213E29C6}" dt="2026-03-17T16:21:46.055" v="210" actId="20577"/>
        <pc:sldMkLst>
          <pc:docMk/>
          <pc:sldMk cId="3535606831" sldId="311"/>
        </pc:sldMkLst>
        <pc:spChg chg="mod">
          <ac:chgData name="Yiying Jiao" userId="dad89eff-c5db-47ef-b2c9-fb1a784356ef" providerId="ADAL" clId="{19110BB1-8C97-480C-80DA-BF92213E29C6}" dt="2026-03-16T09:26:42.892" v="12" actId="20577"/>
          <ac:spMkLst>
            <pc:docMk/>
            <pc:sldMk cId="3535606831" sldId="311"/>
            <ac:spMk id="2" creationId="{815AA8F4-CBF3-EC63-73B5-2417EA4311AB}"/>
          </ac:spMkLst>
        </pc:spChg>
        <pc:spChg chg="mod">
          <ac:chgData name="Yiying Jiao" userId="dad89eff-c5db-47ef-b2c9-fb1a784356ef" providerId="ADAL" clId="{19110BB1-8C97-480C-80DA-BF92213E29C6}" dt="2026-03-17T16:21:46.055" v="210" actId="20577"/>
          <ac:spMkLst>
            <pc:docMk/>
            <pc:sldMk cId="3535606831" sldId="311"/>
            <ac:spMk id="3" creationId="{19CBD7CE-736C-3787-7F8B-E0A36BB539C7}"/>
          </ac:spMkLst>
        </pc:spChg>
      </pc:sldChg>
    </pc:docChg>
  </pc:docChgLst>
  <pc:docChgLst>
    <pc:chgData name="Yiying Jiao" userId="dad89eff-c5db-47ef-b2c9-fb1a784356ef" providerId="ADAL" clId="{AC4A580F-A91E-4E79-B0B4-FEC493792185}"/>
    <pc:docChg chg="modSld">
      <pc:chgData name="Yiying Jiao" userId="dad89eff-c5db-47ef-b2c9-fb1a784356ef" providerId="ADAL" clId="{AC4A580F-A91E-4E79-B0B4-FEC493792185}" dt="2026-03-16T14:27:33.071" v="386" actId="20577"/>
      <pc:docMkLst>
        <pc:docMk/>
      </pc:docMkLst>
      <pc:sldChg chg="modSp modAnim">
        <pc:chgData name="Yiying Jiao" userId="dad89eff-c5db-47ef-b2c9-fb1a784356ef" providerId="ADAL" clId="{AC4A580F-A91E-4E79-B0B4-FEC493792185}" dt="2026-03-16T14:27:33.071" v="386" actId="20577"/>
        <pc:sldMkLst>
          <pc:docMk/>
          <pc:sldMk cId="3535606831" sldId="311"/>
        </pc:sldMkLst>
        <pc:spChg chg="mod">
          <ac:chgData name="Yiying Jiao" userId="dad89eff-c5db-47ef-b2c9-fb1a784356ef" providerId="ADAL" clId="{AC4A580F-A91E-4E79-B0B4-FEC493792185}" dt="2026-03-16T14:27:33.071" v="386" actId="20577"/>
          <ac:spMkLst>
            <pc:docMk/>
            <pc:sldMk cId="3535606831" sldId="311"/>
            <ac:spMk id="3" creationId="{19CBD7CE-736C-3787-7F8B-E0A36BB539C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22.png"/><Relationship Id="rId7" Type="http://schemas.openxmlformats.org/officeDocument/2006/relationships/image" Target="../media/image9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25.svg"/><Relationship Id="rId4" Type="http://schemas.openxmlformats.org/officeDocument/2006/relationships/image" Target="../media/image23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22.png"/><Relationship Id="rId7" Type="http://schemas.openxmlformats.org/officeDocument/2006/relationships/image" Target="../media/image9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25.svg"/><Relationship Id="rId4" Type="http://schemas.openxmlformats.org/officeDocument/2006/relationships/image" Target="../media/image23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B1C1CE-8F0E-4000-AA0F-2D75174582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C9AC1C0-0DA1-427A-9166-ED4AEBE5E5DC}">
      <dgm:prSet/>
      <dgm:spPr/>
      <dgm:t>
        <a:bodyPr/>
        <a:lstStyle/>
        <a:p>
          <a:r>
            <a:rPr lang="en-GB"/>
            <a:t>Rely on your own resources and be more self-directed.</a:t>
          </a:r>
          <a:endParaRPr lang="en-US"/>
        </a:p>
      </dgm:t>
    </dgm:pt>
    <dgm:pt modelId="{A731E0DF-F23C-48B6-BD2F-D83D371D3D0B}" type="parTrans" cxnId="{4DA9382E-8916-42A8-A547-4D52E134BCE8}">
      <dgm:prSet/>
      <dgm:spPr/>
      <dgm:t>
        <a:bodyPr/>
        <a:lstStyle/>
        <a:p>
          <a:endParaRPr lang="en-US"/>
        </a:p>
      </dgm:t>
    </dgm:pt>
    <dgm:pt modelId="{3EEC341E-9F9E-4D50-9019-8B23B2E63E71}" type="sibTrans" cxnId="{4DA9382E-8916-42A8-A547-4D52E134BCE8}">
      <dgm:prSet/>
      <dgm:spPr/>
      <dgm:t>
        <a:bodyPr/>
        <a:lstStyle/>
        <a:p>
          <a:endParaRPr lang="en-US"/>
        </a:p>
      </dgm:t>
    </dgm:pt>
    <dgm:pt modelId="{BF3615FC-72A9-4AD9-B75E-6ED7D57069DB}">
      <dgm:prSet/>
      <dgm:spPr/>
      <dgm:t>
        <a:bodyPr/>
        <a:lstStyle/>
        <a:p>
          <a:r>
            <a:rPr lang="en-GB"/>
            <a:t>Finding your own direction and path of understanding, redefine the modules and readings in terms of your own purposes, making them meaningful and significant for you.</a:t>
          </a:r>
          <a:endParaRPr lang="en-US"/>
        </a:p>
      </dgm:t>
    </dgm:pt>
    <dgm:pt modelId="{49C524EF-217C-412D-ABFD-10027D31D44C}" type="parTrans" cxnId="{415D5206-C167-4761-88A9-77CC27154377}">
      <dgm:prSet/>
      <dgm:spPr/>
      <dgm:t>
        <a:bodyPr/>
        <a:lstStyle/>
        <a:p>
          <a:endParaRPr lang="en-US"/>
        </a:p>
      </dgm:t>
    </dgm:pt>
    <dgm:pt modelId="{A415EA0F-BC9D-42AE-B8A2-DA62F3F18B6E}" type="sibTrans" cxnId="{415D5206-C167-4761-88A9-77CC27154377}">
      <dgm:prSet/>
      <dgm:spPr/>
      <dgm:t>
        <a:bodyPr/>
        <a:lstStyle/>
        <a:p>
          <a:endParaRPr lang="en-US"/>
        </a:p>
      </dgm:t>
    </dgm:pt>
    <dgm:pt modelId="{71D69511-D1A2-4022-8F25-48E4E265D4FA}">
      <dgm:prSet/>
      <dgm:spPr/>
      <dgm:t>
        <a:bodyPr/>
        <a:lstStyle/>
        <a:p>
          <a:r>
            <a:rPr lang="en-GB"/>
            <a:t>Generate ideas, find resources and organise time.</a:t>
          </a:r>
          <a:endParaRPr lang="en-US"/>
        </a:p>
      </dgm:t>
    </dgm:pt>
    <dgm:pt modelId="{2B0F4753-6500-4A17-85DC-DA7B74AA4227}" type="parTrans" cxnId="{F6D03795-5E2D-498A-B342-075455E62506}">
      <dgm:prSet/>
      <dgm:spPr/>
      <dgm:t>
        <a:bodyPr/>
        <a:lstStyle/>
        <a:p>
          <a:endParaRPr lang="en-US"/>
        </a:p>
      </dgm:t>
    </dgm:pt>
    <dgm:pt modelId="{1A82665F-E925-4294-8E2B-00E5F6445F8B}" type="sibTrans" cxnId="{F6D03795-5E2D-498A-B342-075455E62506}">
      <dgm:prSet/>
      <dgm:spPr/>
      <dgm:t>
        <a:bodyPr/>
        <a:lstStyle/>
        <a:p>
          <a:endParaRPr lang="en-US"/>
        </a:p>
      </dgm:t>
    </dgm:pt>
    <dgm:pt modelId="{8FC75040-2F44-4396-8C79-8FC61099D5E3}">
      <dgm:prSet/>
      <dgm:spPr/>
      <dgm:t>
        <a:bodyPr/>
        <a:lstStyle/>
        <a:p>
          <a:r>
            <a:rPr lang="en-GB"/>
            <a:t>Critical thinking and engagement with literature.</a:t>
          </a:r>
          <a:endParaRPr lang="en-US"/>
        </a:p>
      </dgm:t>
    </dgm:pt>
    <dgm:pt modelId="{00C880CD-F06C-4D36-B248-BC642FC5AAED}" type="parTrans" cxnId="{8DEF54BC-5454-456B-9F68-F9C300241685}">
      <dgm:prSet/>
      <dgm:spPr/>
      <dgm:t>
        <a:bodyPr/>
        <a:lstStyle/>
        <a:p>
          <a:endParaRPr lang="en-US"/>
        </a:p>
      </dgm:t>
    </dgm:pt>
    <dgm:pt modelId="{5FA95097-0FFA-43D4-9F46-79A1703F857B}" type="sibTrans" cxnId="{8DEF54BC-5454-456B-9F68-F9C300241685}">
      <dgm:prSet/>
      <dgm:spPr/>
      <dgm:t>
        <a:bodyPr/>
        <a:lstStyle/>
        <a:p>
          <a:endParaRPr lang="en-US"/>
        </a:p>
      </dgm:t>
    </dgm:pt>
    <dgm:pt modelId="{27F41291-0110-49F8-B724-0A644AB5C37A}">
      <dgm:prSet/>
      <dgm:spPr/>
      <dgm:t>
        <a:bodyPr/>
        <a:lstStyle/>
        <a:p>
          <a:r>
            <a:rPr lang="en-GB"/>
            <a:t>Identify research gap and make your contribution to the academia.</a:t>
          </a:r>
          <a:endParaRPr lang="en-US"/>
        </a:p>
      </dgm:t>
    </dgm:pt>
    <dgm:pt modelId="{86525009-8BD0-43E1-BC26-1ADA57B459DB}" type="parTrans" cxnId="{B86E1288-70DD-4C8B-A01C-A74B85FB40BD}">
      <dgm:prSet/>
      <dgm:spPr/>
      <dgm:t>
        <a:bodyPr/>
        <a:lstStyle/>
        <a:p>
          <a:endParaRPr lang="en-US"/>
        </a:p>
      </dgm:t>
    </dgm:pt>
    <dgm:pt modelId="{450C2486-CE3D-40E3-AA96-52D4D76C36EE}" type="sibTrans" cxnId="{B86E1288-70DD-4C8B-A01C-A74B85FB40BD}">
      <dgm:prSet/>
      <dgm:spPr/>
      <dgm:t>
        <a:bodyPr/>
        <a:lstStyle/>
        <a:p>
          <a:endParaRPr lang="en-US"/>
        </a:p>
      </dgm:t>
    </dgm:pt>
    <dgm:pt modelId="{4618039F-F0BB-4EC8-ABEA-CF98D5A27BE1}" type="pres">
      <dgm:prSet presAssocID="{B5B1C1CE-8F0E-4000-AA0F-2D751745825E}" presName="root" presStyleCnt="0">
        <dgm:presLayoutVars>
          <dgm:dir/>
          <dgm:resizeHandles val="exact"/>
        </dgm:presLayoutVars>
      </dgm:prSet>
      <dgm:spPr/>
    </dgm:pt>
    <dgm:pt modelId="{D584530E-2CF6-4C4C-9312-2756D5103A21}" type="pres">
      <dgm:prSet presAssocID="{9C9AC1C0-0DA1-427A-9166-ED4AEBE5E5DC}" presName="compNode" presStyleCnt="0"/>
      <dgm:spPr/>
    </dgm:pt>
    <dgm:pt modelId="{5F36C74F-9B88-441C-BAD8-6BD3BA9BE5FF}" type="pres">
      <dgm:prSet presAssocID="{9C9AC1C0-0DA1-427A-9166-ED4AEBE5E5DC}" presName="bgRect" presStyleLbl="bgShp" presStyleIdx="0" presStyleCnt="5"/>
      <dgm:spPr/>
    </dgm:pt>
    <dgm:pt modelId="{94DF93A2-AF0E-4194-BC57-4A3A5DC5A7F4}" type="pres">
      <dgm:prSet presAssocID="{9C9AC1C0-0DA1-427A-9166-ED4AEBE5E5D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9F4BBAE-8EF1-4D4D-9A47-073B948B4F99}" type="pres">
      <dgm:prSet presAssocID="{9C9AC1C0-0DA1-427A-9166-ED4AEBE5E5DC}" presName="spaceRect" presStyleCnt="0"/>
      <dgm:spPr/>
    </dgm:pt>
    <dgm:pt modelId="{E94BDFA1-B8AF-451F-8990-0662B318AB7B}" type="pres">
      <dgm:prSet presAssocID="{9C9AC1C0-0DA1-427A-9166-ED4AEBE5E5DC}" presName="parTx" presStyleLbl="revTx" presStyleIdx="0" presStyleCnt="5">
        <dgm:presLayoutVars>
          <dgm:chMax val="0"/>
          <dgm:chPref val="0"/>
        </dgm:presLayoutVars>
      </dgm:prSet>
      <dgm:spPr/>
    </dgm:pt>
    <dgm:pt modelId="{4C13035A-703F-4C0C-BE13-9FCD1CC0C0F0}" type="pres">
      <dgm:prSet presAssocID="{3EEC341E-9F9E-4D50-9019-8B23B2E63E71}" presName="sibTrans" presStyleCnt="0"/>
      <dgm:spPr/>
    </dgm:pt>
    <dgm:pt modelId="{D7FE037A-2B55-4DAB-AFD2-F474FDFDE0CB}" type="pres">
      <dgm:prSet presAssocID="{BF3615FC-72A9-4AD9-B75E-6ED7D57069DB}" presName="compNode" presStyleCnt="0"/>
      <dgm:spPr/>
    </dgm:pt>
    <dgm:pt modelId="{C80A2D9D-8DE6-432B-9EDF-AFA58AC04935}" type="pres">
      <dgm:prSet presAssocID="{BF3615FC-72A9-4AD9-B75E-6ED7D57069DB}" presName="bgRect" presStyleLbl="bgShp" presStyleIdx="1" presStyleCnt="5"/>
      <dgm:spPr/>
    </dgm:pt>
    <dgm:pt modelId="{9330FC5C-41F3-461F-9FE5-B4D82E42C174}" type="pres">
      <dgm:prSet presAssocID="{BF3615FC-72A9-4AD9-B75E-6ED7D57069D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36CD09D1-3583-4B0D-A3A5-E03771700794}" type="pres">
      <dgm:prSet presAssocID="{BF3615FC-72A9-4AD9-B75E-6ED7D57069DB}" presName="spaceRect" presStyleCnt="0"/>
      <dgm:spPr/>
    </dgm:pt>
    <dgm:pt modelId="{EE8FF872-40D8-4A3D-B930-D6C0DF75F31F}" type="pres">
      <dgm:prSet presAssocID="{BF3615FC-72A9-4AD9-B75E-6ED7D57069DB}" presName="parTx" presStyleLbl="revTx" presStyleIdx="1" presStyleCnt="5">
        <dgm:presLayoutVars>
          <dgm:chMax val="0"/>
          <dgm:chPref val="0"/>
        </dgm:presLayoutVars>
      </dgm:prSet>
      <dgm:spPr/>
    </dgm:pt>
    <dgm:pt modelId="{90EDE80B-36F0-4FFF-83D4-1BF0B058A60B}" type="pres">
      <dgm:prSet presAssocID="{A415EA0F-BC9D-42AE-B8A2-DA62F3F18B6E}" presName="sibTrans" presStyleCnt="0"/>
      <dgm:spPr/>
    </dgm:pt>
    <dgm:pt modelId="{F264A6C9-E0C0-4700-87AA-5B142714134B}" type="pres">
      <dgm:prSet presAssocID="{71D69511-D1A2-4022-8F25-48E4E265D4FA}" presName="compNode" presStyleCnt="0"/>
      <dgm:spPr/>
    </dgm:pt>
    <dgm:pt modelId="{55092E1B-C027-41FA-8C4D-6C37A316983D}" type="pres">
      <dgm:prSet presAssocID="{71D69511-D1A2-4022-8F25-48E4E265D4FA}" presName="bgRect" presStyleLbl="bgShp" presStyleIdx="2" presStyleCnt="5"/>
      <dgm:spPr/>
    </dgm:pt>
    <dgm:pt modelId="{D5AF22F4-C667-437E-AB54-034A08638836}" type="pres">
      <dgm:prSet presAssocID="{71D69511-D1A2-4022-8F25-48E4E265D4F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9C61697-BC80-40F1-BA56-4BC65595641F}" type="pres">
      <dgm:prSet presAssocID="{71D69511-D1A2-4022-8F25-48E4E265D4FA}" presName="spaceRect" presStyleCnt="0"/>
      <dgm:spPr/>
    </dgm:pt>
    <dgm:pt modelId="{C91DB948-DC28-47F4-ACE8-CD26A7594457}" type="pres">
      <dgm:prSet presAssocID="{71D69511-D1A2-4022-8F25-48E4E265D4FA}" presName="parTx" presStyleLbl="revTx" presStyleIdx="2" presStyleCnt="5">
        <dgm:presLayoutVars>
          <dgm:chMax val="0"/>
          <dgm:chPref val="0"/>
        </dgm:presLayoutVars>
      </dgm:prSet>
      <dgm:spPr/>
    </dgm:pt>
    <dgm:pt modelId="{805F9C8E-4E48-4B5B-AE41-55FC4A3B265D}" type="pres">
      <dgm:prSet presAssocID="{1A82665F-E925-4294-8E2B-00E5F6445F8B}" presName="sibTrans" presStyleCnt="0"/>
      <dgm:spPr/>
    </dgm:pt>
    <dgm:pt modelId="{57286846-327D-499C-B958-17334DD31E34}" type="pres">
      <dgm:prSet presAssocID="{8FC75040-2F44-4396-8C79-8FC61099D5E3}" presName="compNode" presStyleCnt="0"/>
      <dgm:spPr/>
    </dgm:pt>
    <dgm:pt modelId="{D9AEFE16-454D-4FD4-9248-C13C57CAEFFC}" type="pres">
      <dgm:prSet presAssocID="{8FC75040-2F44-4396-8C79-8FC61099D5E3}" presName="bgRect" presStyleLbl="bgShp" presStyleIdx="3" presStyleCnt="5"/>
      <dgm:spPr/>
    </dgm:pt>
    <dgm:pt modelId="{94272B5E-4772-4400-A7C2-D03CCCFA428D}" type="pres">
      <dgm:prSet presAssocID="{8FC75040-2F44-4396-8C79-8FC61099D5E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FB19E47-D2BA-4333-8DD8-E8F979CCFED8}" type="pres">
      <dgm:prSet presAssocID="{8FC75040-2F44-4396-8C79-8FC61099D5E3}" presName="spaceRect" presStyleCnt="0"/>
      <dgm:spPr/>
    </dgm:pt>
    <dgm:pt modelId="{5AA7B777-E241-462F-8AA2-CECEFD3766F4}" type="pres">
      <dgm:prSet presAssocID="{8FC75040-2F44-4396-8C79-8FC61099D5E3}" presName="parTx" presStyleLbl="revTx" presStyleIdx="3" presStyleCnt="5">
        <dgm:presLayoutVars>
          <dgm:chMax val="0"/>
          <dgm:chPref val="0"/>
        </dgm:presLayoutVars>
      </dgm:prSet>
      <dgm:spPr/>
    </dgm:pt>
    <dgm:pt modelId="{0CF94127-0621-4615-85CC-9FAFA910C34B}" type="pres">
      <dgm:prSet presAssocID="{5FA95097-0FFA-43D4-9F46-79A1703F857B}" presName="sibTrans" presStyleCnt="0"/>
      <dgm:spPr/>
    </dgm:pt>
    <dgm:pt modelId="{450C9529-E829-4B4C-BBA7-470234CE5550}" type="pres">
      <dgm:prSet presAssocID="{27F41291-0110-49F8-B724-0A644AB5C37A}" presName="compNode" presStyleCnt="0"/>
      <dgm:spPr/>
    </dgm:pt>
    <dgm:pt modelId="{154DCED9-8DB3-4389-BA25-15ED78B61E14}" type="pres">
      <dgm:prSet presAssocID="{27F41291-0110-49F8-B724-0A644AB5C37A}" presName="bgRect" presStyleLbl="bgShp" presStyleIdx="4" presStyleCnt="5"/>
      <dgm:spPr/>
    </dgm:pt>
    <dgm:pt modelId="{1D8EA381-CE54-47F0-92CB-6B743F814F7C}" type="pres">
      <dgm:prSet presAssocID="{27F41291-0110-49F8-B724-0A644AB5C37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174857D-816A-4D2F-8032-3BFD060F56E6}" type="pres">
      <dgm:prSet presAssocID="{27F41291-0110-49F8-B724-0A644AB5C37A}" presName="spaceRect" presStyleCnt="0"/>
      <dgm:spPr/>
    </dgm:pt>
    <dgm:pt modelId="{DCD238FD-15A4-4FAD-A794-A86582FA6B84}" type="pres">
      <dgm:prSet presAssocID="{27F41291-0110-49F8-B724-0A644AB5C37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15D5206-C167-4761-88A9-77CC27154377}" srcId="{B5B1C1CE-8F0E-4000-AA0F-2D751745825E}" destId="{BF3615FC-72A9-4AD9-B75E-6ED7D57069DB}" srcOrd="1" destOrd="0" parTransId="{49C524EF-217C-412D-ABFD-10027D31D44C}" sibTransId="{A415EA0F-BC9D-42AE-B8A2-DA62F3F18B6E}"/>
    <dgm:cxn modelId="{12D82F27-9852-4867-AB79-B540ECC731FE}" type="presOf" srcId="{27F41291-0110-49F8-B724-0A644AB5C37A}" destId="{DCD238FD-15A4-4FAD-A794-A86582FA6B84}" srcOrd="0" destOrd="0" presId="urn:microsoft.com/office/officeart/2018/2/layout/IconVerticalSolidList"/>
    <dgm:cxn modelId="{4DA9382E-8916-42A8-A547-4D52E134BCE8}" srcId="{B5B1C1CE-8F0E-4000-AA0F-2D751745825E}" destId="{9C9AC1C0-0DA1-427A-9166-ED4AEBE5E5DC}" srcOrd="0" destOrd="0" parTransId="{A731E0DF-F23C-48B6-BD2F-D83D371D3D0B}" sibTransId="{3EEC341E-9F9E-4D50-9019-8B23B2E63E71}"/>
    <dgm:cxn modelId="{1BAC1046-5972-4C68-B3E8-5F1416AA7148}" type="presOf" srcId="{B5B1C1CE-8F0E-4000-AA0F-2D751745825E}" destId="{4618039F-F0BB-4EC8-ABEA-CF98D5A27BE1}" srcOrd="0" destOrd="0" presId="urn:microsoft.com/office/officeart/2018/2/layout/IconVerticalSolidList"/>
    <dgm:cxn modelId="{13D30D6D-1E93-4D9B-B85D-6ADCF47A28A2}" type="presOf" srcId="{9C9AC1C0-0DA1-427A-9166-ED4AEBE5E5DC}" destId="{E94BDFA1-B8AF-451F-8990-0662B318AB7B}" srcOrd="0" destOrd="0" presId="urn:microsoft.com/office/officeart/2018/2/layout/IconVerticalSolidList"/>
    <dgm:cxn modelId="{8324EE73-C512-4748-AE06-74DF568ABE7E}" type="presOf" srcId="{71D69511-D1A2-4022-8F25-48E4E265D4FA}" destId="{C91DB948-DC28-47F4-ACE8-CD26A7594457}" srcOrd="0" destOrd="0" presId="urn:microsoft.com/office/officeart/2018/2/layout/IconVerticalSolidList"/>
    <dgm:cxn modelId="{B86E1288-70DD-4C8B-A01C-A74B85FB40BD}" srcId="{B5B1C1CE-8F0E-4000-AA0F-2D751745825E}" destId="{27F41291-0110-49F8-B724-0A644AB5C37A}" srcOrd="4" destOrd="0" parTransId="{86525009-8BD0-43E1-BC26-1ADA57B459DB}" sibTransId="{450C2486-CE3D-40E3-AA96-52D4D76C36EE}"/>
    <dgm:cxn modelId="{F6D03795-5E2D-498A-B342-075455E62506}" srcId="{B5B1C1CE-8F0E-4000-AA0F-2D751745825E}" destId="{71D69511-D1A2-4022-8F25-48E4E265D4FA}" srcOrd="2" destOrd="0" parTransId="{2B0F4753-6500-4A17-85DC-DA7B74AA4227}" sibTransId="{1A82665F-E925-4294-8E2B-00E5F6445F8B}"/>
    <dgm:cxn modelId="{6F44FC97-A036-4CCE-9525-6478DB70DBAA}" type="presOf" srcId="{8FC75040-2F44-4396-8C79-8FC61099D5E3}" destId="{5AA7B777-E241-462F-8AA2-CECEFD3766F4}" srcOrd="0" destOrd="0" presId="urn:microsoft.com/office/officeart/2018/2/layout/IconVerticalSolidList"/>
    <dgm:cxn modelId="{8DEF54BC-5454-456B-9F68-F9C300241685}" srcId="{B5B1C1CE-8F0E-4000-AA0F-2D751745825E}" destId="{8FC75040-2F44-4396-8C79-8FC61099D5E3}" srcOrd="3" destOrd="0" parTransId="{00C880CD-F06C-4D36-B248-BC642FC5AAED}" sibTransId="{5FA95097-0FFA-43D4-9F46-79A1703F857B}"/>
    <dgm:cxn modelId="{0D0B07F4-8001-4851-827E-5A23A11143D8}" type="presOf" srcId="{BF3615FC-72A9-4AD9-B75E-6ED7D57069DB}" destId="{EE8FF872-40D8-4A3D-B930-D6C0DF75F31F}" srcOrd="0" destOrd="0" presId="urn:microsoft.com/office/officeart/2018/2/layout/IconVerticalSolidList"/>
    <dgm:cxn modelId="{B5E7DF13-D6C2-42AD-98B9-FDF465932AB3}" type="presParOf" srcId="{4618039F-F0BB-4EC8-ABEA-CF98D5A27BE1}" destId="{D584530E-2CF6-4C4C-9312-2756D5103A21}" srcOrd="0" destOrd="0" presId="urn:microsoft.com/office/officeart/2018/2/layout/IconVerticalSolidList"/>
    <dgm:cxn modelId="{F1F48D9C-9CE5-4D1D-86D0-BF5DE7CABC4C}" type="presParOf" srcId="{D584530E-2CF6-4C4C-9312-2756D5103A21}" destId="{5F36C74F-9B88-441C-BAD8-6BD3BA9BE5FF}" srcOrd="0" destOrd="0" presId="urn:microsoft.com/office/officeart/2018/2/layout/IconVerticalSolidList"/>
    <dgm:cxn modelId="{B9C6CEF0-AD9E-4845-A8D5-0D7ED77C93E9}" type="presParOf" srcId="{D584530E-2CF6-4C4C-9312-2756D5103A21}" destId="{94DF93A2-AF0E-4194-BC57-4A3A5DC5A7F4}" srcOrd="1" destOrd="0" presId="urn:microsoft.com/office/officeart/2018/2/layout/IconVerticalSolidList"/>
    <dgm:cxn modelId="{5FAE2E89-506D-4D8E-A04D-82C38A8B1F48}" type="presParOf" srcId="{D584530E-2CF6-4C4C-9312-2756D5103A21}" destId="{F9F4BBAE-8EF1-4D4D-9A47-073B948B4F99}" srcOrd="2" destOrd="0" presId="urn:microsoft.com/office/officeart/2018/2/layout/IconVerticalSolidList"/>
    <dgm:cxn modelId="{31CB5288-BA30-4228-87C7-C7D9CE6976F8}" type="presParOf" srcId="{D584530E-2CF6-4C4C-9312-2756D5103A21}" destId="{E94BDFA1-B8AF-451F-8990-0662B318AB7B}" srcOrd="3" destOrd="0" presId="urn:microsoft.com/office/officeart/2018/2/layout/IconVerticalSolidList"/>
    <dgm:cxn modelId="{E8E91D64-1B0B-444A-BC73-F1687D001B0F}" type="presParOf" srcId="{4618039F-F0BB-4EC8-ABEA-CF98D5A27BE1}" destId="{4C13035A-703F-4C0C-BE13-9FCD1CC0C0F0}" srcOrd="1" destOrd="0" presId="urn:microsoft.com/office/officeart/2018/2/layout/IconVerticalSolidList"/>
    <dgm:cxn modelId="{DB3F3555-41C2-4D33-9450-C736433993A3}" type="presParOf" srcId="{4618039F-F0BB-4EC8-ABEA-CF98D5A27BE1}" destId="{D7FE037A-2B55-4DAB-AFD2-F474FDFDE0CB}" srcOrd="2" destOrd="0" presId="urn:microsoft.com/office/officeart/2018/2/layout/IconVerticalSolidList"/>
    <dgm:cxn modelId="{1B82CD56-E956-47CF-9390-DD01FB0A11C6}" type="presParOf" srcId="{D7FE037A-2B55-4DAB-AFD2-F474FDFDE0CB}" destId="{C80A2D9D-8DE6-432B-9EDF-AFA58AC04935}" srcOrd="0" destOrd="0" presId="urn:microsoft.com/office/officeart/2018/2/layout/IconVerticalSolidList"/>
    <dgm:cxn modelId="{E3ADA6DF-59F3-4658-BAE2-6DD822E39686}" type="presParOf" srcId="{D7FE037A-2B55-4DAB-AFD2-F474FDFDE0CB}" destId="{9330FC5C-41F3-461F-9FE5-B4D82E42C174}" srcOrd="1" destOrd="0" presId="urn:microsoft.com/office/officeart/2018/2/layout/IconVerticalSolidList"/>
    <dgm:cxn modelId="{68FF443C-FB91-4ECA-BEFD-466D555D6E31}" type="presParOf" srcId="{D7FE037A-2B55-4DAB-AFD2-F474FDFDE0CB}" destId="{36CD09D1-3583-4B0D-A3A5-E03771700794}" srcOrd="2" destOrd="0" presId="urn:microsoft.com/office/officeart/2018/2/layout/IconVerticalSolidList"/>
    <dgm:cxn modelId="{C0C63898-F8E3-4C74-8EA7-3E0009962884}" type="presParOf" srcId="{D7FE037A-2B55-4DAB-AFD2-F474FDFDE0CB}" destId="{EE8FF872-40D8-4A3D-B930-D6C0DF75F31F}" srcOrd="3" destOrd="0" presId="urn:microsoft.com/office/officeart/2018/2/layout/IconVerticalSolidList"/>
    <dgm:cxn modelId="{EA07607D-2D73-473C-A539-9842D7D688FF}" type="presParOf" srcId="{4618039F-F0BB-4EC8-ABEA-CF98D5A27BE1}" destId="{90EDE80B-36F0-4FFF-83D4-1BF0B058A60B}" srcOrd="3" destOrd="0" presId="urn:microsoft.com/office/officeart/2018/2/layout/IconVerticalSolidList"/>
    <dgm:cxn modelId="{BB502B48-FA20-40F6-9406-A90A7924F4C8}" type="presParOf" srcId="{4618039F-F0BB-4EC8-ABEA-CF98D5A27BE1}" destId="{F264A6C9-E0C0-4700-87AA-5B142714134B}" srcOrd="4" destOrd="0" presId="urn:microsoft.com/office/officeart/2018/2/layout/IconVerticalSolidList"/>
    <dgm:cxn modelId="{1CE92FF1-F83C-47D2-8A14-87361038E33F}" type="presParOf" srcId="{F264A6C9-E0C0-4700-87AA-5B142714134B}" destId="{55092E1B-C027-41FA-8C4D-6C37A316983D}" srcOrd="0" destOrd="0" presId="urn:microsoft.com/office/officeart/2018/2/layout/IconVerticalSolidList"/>
    <dgm:cxn modelId="{5FF5BEE0-AF42-4B14-A15E-8346D8F75539}" type="presParOf" srcId="{F264A6C9-E0C0-4700-87AA-5B142714134B}" destId="{D5AF22F4-C667-437E-AB54-034A08638836}" srcOrd="1" destOrd="0" presId="urn:microsoft.com/office/officeart/2018/2/layout/IconVerticalSolidList"/>
    <dgm:cxn modelId="{770EE99C-843E-4F75-A5C0-2E59BCEAD96E}" type="presParOf" srcId="{F264A6C9-E0C0-4700-87AA-5B142714134B}" destId="{E9C61697-BC80-40F1-BA56-4BC65595641F}" srcOrd="2" destOrd="0" presId="urn:microsoft.com/office/officeart/2018/2/layout/IconVerticalSolidList"/>
    <dgm:cxn modelId="{1C2372DD-5535-4F54-9F89-5412F3787A32}" type="presParOf" srcId="{F264A6C9-E0C0-4700-87AA-5B142714134B}" destId="{C91DB948-DC28-47F4-ACE8-CD26A7594457}" srcOrd="3" destOrd="0" presId="urn:microsoft.com/office/officeart/2018/2/layout/IconVerticalSolidList"/>
    <dgm:cxn modelId="{6D5101DE-0A5D-41CC-A910-6F08BB29FCFA}" type="presParOf" srcId="{4618039F-F0BB-4EC8-ABEA-CF98D5A27BE1}" destId="{805F9C8E-4E48-4B5B-AE41-55FC4A3B265D}" srcOrd="5" destOrd="0" presId="urn:microsoft.com/office/officeart/2018/2/layout/IconVerticalSolidList"/>
    <dgm:cxn modelId="{EC6E1461-1FA7-45DD-8649-D045CF7CF57D}" type="presParOf" srcId="{4618039F-F0BB-4EC8-ABEA-CF98D5A27BE1}" destId="{57286846-327D-499C-B958-17334DD31E34}" srcOrd="6" destOrd="0" presId="urn:microsoft.com/office/officeart/2018/2/layout/IconVerticalSolidList"/>
    <dgm:cxn modelId="{D3DFF356-269B-40C1-8ADA-BF3F1D96BD85}" type="presParOf" srcId="{57286846-327D-499C-B958-17334DD31E34}" destId="{D9AEFE16-454D-4FD4-9248-C13C57CAEFFC}" srcOrd="0" destOrd="0" presId="urn:microsoft.com/office/officeart/2018/2/layout/IconVerticalSolidList"/>
    <dgm:cxn modelId="{43AE0037-897C-4BB5-9539-E35D976A62B7}" type="presParOf" srcId="{57286846-327D-499C-B958-17334DD31E34}" destId="{94272B5E-4772-4400-A7C2-D03CCCFA428D}" srcOrd="1" destOrd="0" presId="urn:microsoft.com/office/officeart/2018/2/layout/IconVerticalSolidList"/>
    <dgm:cxn modelId="{5DB038E3-E7FA-4C7E-8602-165A58C4BD28}" type="presParOf" srcId="{57286846-327D-499C-B958-17334DD31E34}" destId="{EFB19E47-D2BA-4333-8DD8-E8F979CCFED8}" srcOrd="2" destOrd="0" presId="urn:microsoft.com/office/officeart/2018/2/layout/IconVerticalSolidList"/>
    <dgm:cxn modelId="{DE22664C-AA85-46F5-8A0F-C80359986A05}" type="presParOf" srcId="{57286846-327D-499C-B958-17334DD31E34}" destId="{5AA7B777-E241-462F-8AA2-CECEFD3766F4}" srcOrd="3" destOrd="0" presId="urn:microsoft.com/office/officeart/2018/2/layout/IconVerticalSolidList"/>
    <dgm:cxn modelId="{8CCDC3F0-F4E9-44A5-A2A0-2C23EC3CC2D7}" type="presParOf" srcId="{4618039F-F0BB-4EC8-ABEA-CF98D5A27BE1}" destId="{0CF94127-0621-4615-85CC-9FAFA910C34B}" srcOrd="7" destOrd="0" presId="urn:microsoft.com/office/officeart/2018/2/layout/IconVerticalSolidList"/>
    <dgm:cxn modelId="{1F133342-2A86-4367-8C2C-D6F2006E42C5}" type="presParOf" srcId="{4618039F-F0BB-4EC8-ABEA-CF98D5A27BE1}" destId="{450C9529-E829-4B4C-BBA7-470234CE5550}" srcOrd="8" destOrd="0" presId="urn:microsoft.com/office/officeart/2018/2/layout/IconVerticalSolidList"/>
    <dgm:cxn modelId="{17DD9227-C211-47D9-A9C2-A4798B9FC497}" type="presParOf" srcId="{450C9529-E829-4B4C-BBA7-470234CE5550}" destId="{154DCED9-8DB3-4389-BA25-15ED78B61E14}" srcOrd="0" destOrd="0" presId="urn:microsoft.com/office/officeart/2018/2/layout/IconVerticalSolidList"/>
    <dgm:cxn modelId="{12642A77-9CD2-49D6-A612-66D7BA24358A}" type="presParOf" srcId="{450C9529-E829-4B4C-BBA7-470234CE5550}" destId="{1D8EA381-CE54-47F0-92CB-6B743F814F7C}" srcOrd="1" destOrd="0" presId="urn:microsoft.com/office/officeart/2018/2/layout/IconVerticalSolidList"/>
    <dgm:cxn modelId="{2AA6E261-36C1-4735-956C-0207F5FDC820}" type="presParOf" srcId="{450C9529-E829-4B4C-BBA7-470234CE5550}" destId="{A174857D-816A-4D2F-8032-3BFD060F56E6}" srcOrd="2" destOrd="0" presId="urn:microsoft.com/office/officeart/2018/2/layout/IconVerticalSolidList"/>
    <dgm:cxn modelId="{2948A8C9-68F8-4ED3-A093-C88DB51CACF6}" type="presParOf" srcId="{450C9529-E829-4B4C-BBA7-470234CE5550}" destId="{DCD238FD-15A4-4FAD-A794-A86582FA6B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160B8E-3B89-4A5F-8059-CC89B00AB8B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AD149E-4B40-42B4-9B3D-E71E540768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Improve our ability to reason and generate strong arguments</a:t>
          </a:r>
          <a:endParaRPr lang="en-US"/>
        </a:p>
      </dgm:t>
    </dgm:pt>
    <dgm:pt modelId="{E27B2748-D9E2-4912-826A-5EA15D686245}" type="parTrans" cxnId="{8B435115-2EE3-4703-BD9A-932B4A4B6527}">
      <dgm:prSet/>
      <dgm:spPr/>
      <dgm:t>
        <a:bodyPr/>
        <a:lstStyle/>
        <a:p>
          <a:endParaRPr lang="en-US"/>
        </a:p>
      </dgm:t>
    </dgm:pt>
    <dgm:pt modelId="{BA4D9E3E-EF9A-4ECE-BA7E-B07DE90E1D50}" type="sibTrans" cxnId="{8B435115-2EE3-4703-BD9A-932B4A4B6527}">
      <dgm:prSet/>
      <dgm:spPr/>
      <dgm:t>
        <a:bodyPr/>
        <a:lstStyle/>
        <a:p>
          <a:endParaRPr lang="en-US"/>
        </a:p>
      </dgm:t>
    </dgm:pt>
    <dgm:pt modelId="{DA03CA7A-42F1-471B-9737-B54876737F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improve our ability to assess the strength of the arguments used by others.</a:t>
          </a:r>
          <a:endParaRPr lang="en-US"/>
        </a:p>
      </dgm:t>
    </dgm:pt>
    <dgm:pt modelId="{2BDAEC32-1A18-49D0-9368-44168AB06628}" type="parTrans" cxnId="{2A6CDF82-A777-4511-97B7-D44FBB73911B}">
      <dgm:prSet/>
      <dgm:spPr/>
      <dgm:t>
        <a:bodyPr/>
        <a:lstStyle/>
        <a:p>
          <a:endParaRPr lang="en-US"/>
        </a:p>
      </dgm:t>
    </dgm:pt>
    <dgm:pt modelId="{5251E25E-7D01-413F-BE53-265373CA48F9}" type="sibTrans" cxnId="{2A6CDF82-A777-4511-97B7-D44FBB73911B}">
      <dgm:prSet/>
      <dgm:spPr/>
      <dgm:t>
        <a:bodyPr/>
        <a:lstStyle/>
        <a:p>
          <a:endParaRPr lang="en-US"/>
        </a:p>
      </dgm:t>
    </dgm:pt>
    <dgm:pt modelId="{660DCA67-FBA8-4FF7-A9C3-71BCE9A2D738}" type="pres">
      <dgm:prSet presAssocID="{A9160B8E-3B89-4A5F-8059-CC89B00AB8BE}" presName="root" presStyleCnt="0">
        <dgm:presLayoutVars>
          <dgm:dir/>
          <dgm:resizeHandles val="exact"/>
        </dgm:presLayoutVars>
      </dgm:prSet>
      <dgm:spPr/>
    </dgm:pt>
    <dgm:pt modelId="{396D1595-8D42-45CB-BC9F-093C7527EE7B}" type="pres">
      <dgm:prSet presAssocID="{D1AD149E-4B40-42B4-9B3D-E71E54076864}" presName="compNode" presStyleCnt="0"/>
      <dgm:spPr/>
    </dgm:pt>
    <dgm:pt modelId="{0CFE4F5F-B09F-433D-B89D-D087F8B5D8E9}" type="pres">
      <dgm:prSet presAssocID="{D1AD149E-4B40-42B4-9B3D-E71E54076864}" presName="bgRect" presStyleLbl="bgShp" presStyleIdx="0" presStyleCnt="2"/>
      <dgm:spPr/>
    </dgm:pt>
    <dgm:pt modelId="{13EDE519-AAF4-452A-AD71-7AB95E086913}" type="pres">
      <dgm:prSet presAssocID="{D1AD149E-4B40-42B4-9B3D-E71E5407686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EF08F8C-0C49-41B2-9F02-8B442EA44B14}" type="pres">
      <dgm:prSet presAssocID="{D1AD149E-4B40-42B4-9B3D-E71E54076864}" presName="spaceRect" presStyleCnt="0"/>
      <dgm:spPr/>
    </dgm:pt>
    <dgm:pt modelId="{40C8DFFD-2F5E-442B-9D94-6A7E21221CAC}" type="pres">
      <dgm:prSet presAssocID="{D1AD149E-4B40-42B4-9B3D-E71E54076864}" presName="parTx" presStyleLbl="revTx" presStyleIdx="0" presStyleCnt="2">
        <dgm:presLayoutVars>
          <dgm:chMax val="0"/>
          <dgm:chPref val="0"/>
        </dgm:presLayoutVars>
      </dgm:prSet>
      <dgm:spPr/>
    </dgm:pt>
    <dgm:pt modelId="{788FF778-C7D5-4693-B11E-E62213967F63}" type="pres">
      <dgm:prSet presAssocID="{BA4D9E3E-EF9A-4ECE-BA7E-B07DE90E1D50}" presName="sibTrans" presStyleCnt="0"/>
      <dgm:spPr/>
    </dgm:pt>
    <dgm:pt modelId="{CC6316A4-6B56-4566-9D52-5E10CAF11DCA}" type="pres">
      <dgm:prSet presAssocID="{DA03CA7A-42F1-471B-9737-B54876737F32}" presName="compNode" presStyleCnt="0"/>
      <dgm:spPr/>
    </dgm:pt>
    <dgm:pt modelId="{63426439-4B86-4BEE-857E-DF12098CDB3E}" type="pres">
      <dgm:prSet presAssocID="{DA03CA7A-42F1-471B-9737-B54876737F32}" presName="bgRect" presStyleLbl="bgShp" presStyleIdx="1" presStyleCnt="2"/>
      <dgm:spPr/>
    </dgm:pt>
    <dgm:pt modelId="{E591972E-993A-480D-BB36-6BC4190C3776}" type="pres">
      <dgm:prSet presAssocID="{DA03CA7A-42F1-471B-9737-B54876737F3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0779513-BDB9-4CEF-A0B8-2AA04A85DADF}" type="pres">
      <dgm:prSet presAssocID="{DA03CA7A-42F1-471B-9737-B54876737F32}" presName="spaceRect" presStyleCnt="0"/>
      <dgm:spPr/>
    </dgm:pt>
    <dgm:pt modelId="{0025D799-94F5-4509-97A5-0E4B9695E90A}" type="pres">
      <dgm:prSet presAssocID="{DA03CA7A-42F1-471B-9737-B54876737F3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B435115-2EE3-4703-BD9A-932B4A4B6527}" srcId="{A9160B8E-3B89-4A5F-8059-CC89B00AB8BE}" destId="{D1AD149E-4B40-42B4-9B3D-E71E54076864}" srcOrd="0" destOrd="0" parTransId="{E27B2748-D9E2-4912-826A-5EA15D686245}" sibTransId="{BA4D9E3E-EF9A-4ECE-BA7E-B07DE90E1D50}"/>
    <dgm:cxn modelId="{2A6CDF82-A777-4511-97B7-D44FBB73911B}" srcId="{A9160B8E-3B89-4A5F-8059-CC89B00AB8BE}" destId="{DA03CA7A-42F1-471B-9737-B54876737F32}" srcOrd="1" destOrd="0" parTransId="{2BDAEC32-1A18-49D0-9368-44168AB06628}" sibTransId="{5251E25E-7D01-413F-BE53-265373CA48F9}"/>
    <dgm:cxn modelId="{B558E899-0054-4F5C-B3E5-872B07E506EB}" type="presOf" srcId="{A9160B8E-3B89-4A5F-8059-CC89B00AB8BE}" destId="{660DCA67-FBA8-4FF7-A9C3-71BCE9A2D738}" srcOrd="0" destOrd="0" presId="urn:microsoft.com/office/officeart/2018/2/layout/IconVerticalSolidList"/>
    <dgm:cxn modelId="{24158EC0-3C50-4308-A5BF-A4511FBB4FC5}" type="presOf" srcId="{DA03CA7A-42F1-471B-9737-B54876737F32}" destId="{0025D799-94F5-4509-97A5-0E4B9695E90A}" srcOrd="0" destOrd="0" presId="urn:microsoft.com/office/officeart/2018/2/layout/IconVerticalSolidList"/>
    <dgm:cxn modelId="{D3591CFE-35B9-42DC-ABE9-A83F64C9950C}" type="presOf" srcId="{D1AD149E-4B40-42B4-9B3D-E71E54076864}" destId="{40C8DFFD-2F5E-442B-9D94-6A7E21221CAC}" srcOrd="0" destOrd="0" presId="urn:microsoft.com/office/officeart/2018/2/layout/IconVerticalSolidList"/>
    <dgm:cxn modelId="{D63D0C79-12F5-4204-9892-DE20B7F2C428}" type="presParOf" srcId="{660DCA67-FBA8-4FF7-A9C3-71BCE9A2D738}" destId="{396D1595-8D42-45CB-BC9F-093C7527EE7B}" srcOrd="0" destOrd="0" presId="urn:microsoft.com/office/officeart/2018/2/layout/IconVerticalSolidList"/>
    <dgm:cxn modelId="{F635E22F-EC34-4214-803E-CFE8BC6CEA19}" type="presParOf" srcId="{396D1595-8D42-45CB-BC9F-093C7527EE7B}" destId="{0CFE4F5F-B09F-433D-B89D-D087F8B5D8E9}" srcOrd="0" destOrd="0" presId="urn:microsoft.com/office/officeart/2018/2/layout/IconVerticalSolidList"/>
    <dgm:cxn modelId="{F5208C7B-ED57-487E-9228-D42AD28E4DE2}" type="presParOf" srcId="{396D1595-8D42-45CB-BC9F-093C7527EE7B}" destId="{13EDE519-AAF4-452A-AD71-7AB95E086913}" srcOrd="1" destOrd="0" presId="urn:microsoft.com/office/officeart/2018/2/layout/IconVerticalSolidList"/>
    <dgm:cxn modelId="{31C53893-34EB-469C-8FF6-F25636A2CC5B}" type="presParOf" srcId="{396D1595-8D42-45CB-BC9F-093C7527EE7B}" destId="{FEF08F8C-0C49-41B2-9F02-8B442EA44B14}" srcOrd="2" destOrd="0" presId="urn:microsoft.com/office/officeart/2018/2/layout/IconVerticalSolidList"/>
    <dgm:cxn modelId="{2FCCB6A6-70B1-4433-8F5E-3839448B8E94}" type="presParOf" srcId="{396D1595-8D42-45CB-BC9F-093C7527EE7B}" destId="{40C8DFFD-2F5E-442B-9D94-6A7E21221CAC}" srcOrd="3" destOrd="0" presId="urn:microsoft.com/office/officeart/2018/2/layout/IconVerticalSolidList"/>
    <dgm:cxn modelId="{331F8108-FC94-4AFA-847E-87D1D02769EE}" type="presParOf" srcId="{660DCA67-FBA8-4FF7-A9C3-71BCE9A2D738}" destId="{788FF778-C7D5-4693-B11E-E62213967F63}" srcOrd="1" destOrd="0" presId="urn:microsoft.com/office/officeart/2018/2/layout/IconVerticalSolidList"/>
    <dgm:cxn modelId="{EDACABA8-9D18-45DC-A90A-2D5B8DC71D42}" type="presParOf" srcId="{660DCA67-FBA8-4FF7-A9C3-71BCE9A2D738}" destId="{CC6316A4-6B56-4566-9D52-5E10CAF11DCA}" srcOrd="2" destOrd="0" presId="urn:microsoft.com/office/officeart/2018/2/layout/IconVerticalSolidList"/>
    <dgm:cxn modelId="{C8A7EBC1-712F-4E53-BB36-3DBDB8253717}" type="presParOf" srcId="{CC6316A4-6B56-4566-9D52-5E10CAF11DCA}" destId="{63426439-4B86-4BEE-857E-DF12098CDB3E}" srcOrd="0" destOrd="0" presId="urn:microsoft.com/office/officeart/2018/2/layout/IconVerticalSolidList"/>
    <dgm:cxn modelId="{7E441B7F-1ABF-431D-92EB-8502D3E7BF80}" type="presParOf" srcId="{CC6316A4-6B56-4566-9D52-5E10CAF11DCA}" destId="{E591972E-993A-480D-BB36-6BC4190C3776}" srcOrd="1" destOrd="0" presId="urn:microsoft.com/office/officeart/2018/2/layout/IconVerticalSolidList"/>
    <dgm:cxn modelId="{9A6993B9-7AC6-4F60-9C1C-58AABF729C54}" type="presParOf" srcId="{CC6316A4-6B56-4566-9D52-5E10CAF11DCA}" destId="{40779513-BDB9-4CEF-A0B8-2AA04A85DADF}" srcOrd="2" destOrd="0" presId="urn:microsoft.com/office/officeart/2018/2/layout/IconVerticalSolidList"/>
    <dgm:cxn modelId="{1CF04EB7-7F72-4B02-B864-DA8B86DA56DC}" type="presParOf" srcId="{CC6316A4-6B56-4566-9D52-5E10CAF11DCA}" destId="{0025D799-94F5-4509-97A5-0E4B9695E9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C7F70B-4C43-4C92-BDF6-C43578A0806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87A335-4534-4665-90A5-246EB28DBE90}">
      <dgm:prSet/>
      <dgm:spPr/>
      <dgm:t>
        <a:bodyPr/>
        <a:lstStyle/>
        <a:p>
          <a:pPr rtl="0"/>
          <a:r>
            <a:rPr lang="en-GB"/>
            <a:t>Diverging – broadening out</a:t>
          </a:r>
          <a:r>
            <a:rPr lang="en-GB">
              <a:latin typeface="Calibri Light" panose="020F0302020204030204"/>
            </a:rPr>
            <a:t> (revist and adjust your proposal)</a:t>
          </a:r>
          <a:endParaRPr lang="en-US"/>
        </a:p>
      </dgm:t>
    </dgm:pt>
    <dgm:pt modelId="{58E0FF47-577D-4A7C-9559-6FD351086FEC}" type="parTrans" cxnId="{903F9E6E-68FC-472D-96D6-F3C2EE251DCB}">
      <dgm:prSet/>
      <dgm:spPr/>
      <dgm:t>
        <a:bodyPr/>
        <a:lstStyle/>
        <a:p>
          <a:endParaRPr lang="en-US"/>
        </a:p>
      </dgm:t>
    </dgm:pt>
    <dgm:pt modelId="{F07DE389-4398-49BD-8965-71BD73F24DD4}" type="sibTrans" cxnId="{903F9E6E-68FC-472D-96D6-F3C2EE251DC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FB26F7F-A344-4E62-A054-A477DCD56D81}">
      <dgm:prSet/>
      <dgm:spPr/>
      <dgm:t>
        <a:bodyPr/>
        <a:lstStyle/>
        <a:p>
          <a:pPr rtl="0"/>
          <a:r>
            <a:rPr lang="en-GB"/>
            <a:t>Converging – becoming focused</a:t>
          </a:r>
          <a:r>
            <a:rPr lang="en-GB">
              <a:latin typeface="Calibri Light" panose="020F0302020204030204"/>
            </a:rPr>
            <a:t> (Going in the right direction)</a:t>
          </a:r>
          <a:endParaRPr lang="en-US"/>
        </a:p>
      </dgm:t>
    </dgm:pt>
    <dgm:pt modelId="{53E1A071-EB8D-4F07-8333-D65E81394F71}" type="parTrans" cxnId="{59285E5B-3FC1-408E-B558-CDFBE6057946}">
      <dgm:prSet/>
      <dgm:spPr/>
      <dgm:t>
        <a:bodyPr/>
        <a:lstStyle/>
        <a:p>
          <a:endParaRPr lang="en-US"/>
        </a:p>
      </dgm:t>
    </dgm:pt>
    <dgm:pt modelId="{4C4F5B51-DE91-42F1-8889-79E905B43A4A}" type="sibTrans" cxnId="{59285E5B-3FC1-408E-B558-CDFBE605794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829E269-60AF-4B13-8312-48B04D9391E4}" type="pres">
      <dgm:prSet presAssocID="{1CC7F70B-4C43-4C92-BDF6-C43578A08067}" presName="Name0" presStyleCnt="0">
        <dgm:presLayoutVars>
          <dgm:animLvl val="lvl"/>
          <dgm:resizeHandles val="exact"/>
        </dgm:presLayoutVars>
      </dgm:prSet>
      <dgm:spPr/>
    </dgm:pt>
    <dgm:pt modelId="{58E59199-F8FB-4155-B8AF-EAE72CCB03E9}" type="pres">
      <dgm:prSet presAssocID="{E187A335-4534-4665-90A5-246EB28DBE90}" presName="compositeNode" presStyleCnt="0">
        <dgm:presLayoutVars>
          <dgm:bulletEnabled val="1"/>
        </dgm:presLayoutVars>
      </dgm:prSet>
      <dgm:spPr/>
    </dgm:pt>
    <dgm:pt modelId="{48D3EABB-DAE4-48FA-A247-908D65079555}" type="pres">
      <dgm:prSet presAssocID="{E187A335-4534-4665-90A5-246EB28DBE90}" presName="bgRect" presStyleLbl="bgAccFollowNode1" presStyleIdx="0" presStyleCnt="2"/>
      <dgm:spPr/>
    </dgm:pt>
    <dgm:pt modelId="{612DC447-A2B3-4820-8DA8-CA9D5D2373C6}" type="pres">
      <dgm:prSet presAssocID="{F07DE389-4398-49BD-8965-71BD73F24DD4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086AD50D-04A2-4A14-9CBE-F3ED27700515}" type="pres">
      <dgm:prSet presAssocID="{E187A335-4534-4665-90A5-246EB28DBE90}" presName="bottomLine" presStyleLbl="alignNode1" presStyleIdx="1" presStyleCnt="4">
        <dgm:presLayoutVars/>
      </dgm:prSet>
      <dgm:spPr/>
    </dgm:pt>
    <dgm:pt modelId="{CBADE2F9-A50B-4D09-9E7F-DB715D4D57D9}" type="pres">
      <dgm:prSet presAssocID="{E187A335-4534-4665-90A5-246EB28DBE90}" presName="nodeText" presStyleLbl="bgAccFollowNode1" presStyleIdx="0" presStyleCnt="2">
        <dgm:presLayoutVars>
          <dgm:bulletEnabled val="1"/>
        </dgm:presLayoutVars>
      </dgm:prSet>
      <dgm:spPr/>
    </dgm:pt>
    <dgm:pt modelId="{576B1374-B6EA-4F48-82DC-A35E1B8B4EF5}" type="pres">
      <dgm:prSet presAssocID="{F07DE389-4398-49BD-8965-71BD73F24DD4}" presName="sibTrans" presStyleCnt="0"/>
      <dgm:spPr/>
    </dgm:pt>
    <dgm:pt modelId="{129721E1-8371-4101-8B07-77CD4E107D83}" type="pres">
      <dgm:prSet presAssocID="{FFB26F7F-A344-4E62-A054-A477DCD56D81}" presName="compositeNode" presStyleCnt="0">
        <dgm:presLayoutVars>
          <dgm:bulletEnabled val="1"/>
        </dgm:presLayoutVars>
      </dgm:prSet>
      <dgm:spPr/>
    </dgm:pt>
    <dgm:pt modelId="{E6AE61F8-78E2-48E0-997C-B45692A01649}" type="pres">
      <dgm:prSet presAssocID="{FFB26F7F-A344-4E62-A054-A477DCD56D81}" presName="bgRect" presStyleLbl="bgAccFollowNode1" presStyleIdx="1" presStyleCnt="2"/>
      <dgm:spPr/>
    </dgm:pt>
    <dgm:pt modelId="{2FA4BC34-2801-4837-A40F-B760382905F1}" type="pres">
      <dgm:prSet presAssocID="{4C4F5B51-DE91-42F1-8889-79E905B43A4A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A6F30373-2E6A-427A-904A-2AD488F821FD}" type="pres">
      <dgm:prSet presAssocID="{FFB26F7F-A344-4E62-A054-A477DCD56D81}" presName="bottomLine" presStyleLbl="alignNode1" presStyleIdx="3" presStyleCnt="4">
        <dgm:presLayoutVars/>
      </dgm:prSet>
      <dgm:spPr/>
    </dgm:pt>
    <dgm:pt modelId="{2DF08588-857F-448C-83EB-3C9276C72D5F}" type="pres">
      <dgm:prSet presAssocID="{FFB26F7F-A344-4E62-A054-A477DCD56D81}" presName="nodeText" presStyleLbl="bgAccFollowNode1" presStyleIdx="1" presStyleCnt="2">
        <dgm:presLayoutVars>
          <dgm:bulletEnabled val="1"/>
        </dgm:presLayoutVars>
      </dgm:prSet>
      <dgm:spPr/>
    </dgm:pt>
  </dgm:ptLst>
  <dgm:cxnLst>
    <dgm:cxn modelId="{5481502F-76BF-4156-968D-84CCD1630EEF}" type="presOf" srcId="{F07DE389-4398-49BD-8965-71BD73F24DD4}" destId="{612DC447-A2B3-4820-8DA8-CA9D5D2373C6}" srcOrd="0" destOrd="0" presId="urn:microsoft.com/office/officeart/2016/7/layout/BasicLinearProcessNumbered"/>
    <dgm:cxn modelId="{59285E5B-3FC1-408E-B558-CDFBE6057946}" srcId="{1CC7F70B-4C43-4C92-BDF6-C43578A08067}" destId="{FFB26F7F-A344-4E62-A054-A477DCD56D81}" srcOrd="1" destOrd="0" parTransId="{53E1A071-EB8D-4F07-8333-D65E81394F71}" sibTransId="{4C4F5B51-DE91-42F1-8889-79E905B43A4A}"/>
    <dgm:cxn modelId="{903F9E6E-68FC-472D-96D6-F3C2EE251DCB}" srcId="{1CC7F70B-4C43-4C92-BDF6-C43578A08067}" destId="{E187A335-4534-4665-90A5-246EB28DBE90}" srcOrd="0" destOrd="0" parTransId="{58E0FF47-577D-4A7C-9559-6FD351086FEC}" sibTransId="{F07DE389-4398-49BD-8965-71BD73F24DD4}"/>
    <dgm:cxn modelId="{24D76754-ABB6-4B59-9A9D-791E1B197002}" type="presOf" srcId="{E187A335-4534-4665-90A5-246EB28DBE90}" destId="{CBADE2F9-A50B-4D09-9E7F-DB715D4D57D9}" srcOrd="1" destOrd="0" presId="urn:microsoft.com/office/officeart/2016/7/layout/BasicLinearProcessNumbered"/>
    <dgm:cxn modelId="{92AA0883-CF6B-491B-9C18-AF35DEF83D89}" type="presOf" srcId="{FFB26F7F-A344-4E62-A054-A477DCD56D81}" destId="{E6AE61F8-78E2-48E0-997C-B45692A01649}" srcOrd="0" destOrd="0" presId="urn:microsoft.com/office/officeart/2016/7/layout/BasicLinearProcessNumbered"/>
    <dgm:cxn modelId="{14F51E83-5C7F-4845-BDA2-765E959BE2CD}" type="presOf" srcId="{1CC7F70B-4C43-4C92-BDF6-C43578A08067}" destId="{B829E269-60AF-4B13-8312-48B04D9391E4}" srcOrd="0" destOrd="0" presId="urn:microsoft.com/office/officeart/2016/7/layout/BasicLinearProcessNumbered"/>
    <dgm:cxn modelId="{2BE68683-7485-44BE-BC6E-060891C8D389}" type="presOf" srcId="{E187A335-4534-4665-90A5-246EB28DBE90}" destId="{48D3EABB-DAE4-48FA-A247-908D65079555}" srcOrd="0" destOrd="0" presId="urn:microsoft.com/office/officeart/2016/7/layout/BasicLinearProcessNumbered"/>
    <dgm:cxn modelId="{023F92DD-0E9D-4FE8-AF7D-7471343220A3}" type="presOf" srcId="{FFB26F7F-A344-4E62-A054-A477DCD56D81}" destId="{2DF08588-857F-448C-83EB-3C9276C72D5F}" srcOrd="1" destOrd="0" presId="urn:microsoft.com/office/officeart/2016/7/layout/BasicLinearProcessNumbered"/>
    <dgm:cxn modelId="{2C48A9F7-DF2F-4C92-BF0C-76A6B37420BD}" type="presOf" srcId="{4C4F5B51-DE91-42F1-8889-79E905B43A4A}" destId="{2FA4BC34-2801-4837-A40F-B760382905F1}" srcOrd="0" destOrd="0" presId="urn:microsoft.com/office/officeart/2016/7/layout/BasicLinearProcessNumbered"/>
    <dgm:cxn modelId="{C1702985-DF06-407B-B9BD-EB78830A3FCC}" type="presParOf" srcId="{B829E269-60AF-4B13-8312-48B04D9391E4}" destId="{58E59199-F8FB-4155-B8AF-EAE72CCB03E9}" srcOrd="0" destOrd="0" presId="urn:microsoft.com/office/officeart/2016/7/layout/BasicLinearProcessNumbered"/>
    <dgm:cxn modelId="{31A15D47-9AF5-4BB2-BDCB-C5B7726F84B2}" type="presParOf" srcId="{58E59199-F8FB-4155-B8AF-EAE72CCB03E9}" destId="{48D3EABB-DAE4-48FA-A247-908D65079555}" srcOrd="0" destOrd="0" presId="urn:microsoft.com/office/officeart/2016/7/layout/BasicLinearProcessNumbered"/>
    <dgm:cxn modelId="{F634EE62-8B1C-4844-BDCC-3A65F7637BE0}" type="presParOf" srcId="{58E59199-F8FB-4155-B8AF-EAE72CCB03E9}" destId="{612DC447-A2B3-4820-8DA8-CA9D5D2373C6}" srcOrd="1" destOrd="0" presId="urn:microsoft.com/office/officeart/2016/7/layout/BasicLinearProcessNumbered"/>
    <dgm:cxn modelId="{39F20065-8671-4602-878C-E5931F2D39AD}" type="presParOf" srcId="{58E59199-F8FB-4155-B8AF-EAE72CCB03E9}" destId="{086AD50D-04A2-4A14-9CBE-F3ED27700515}" srcOrd="2" destOrd="0" presId="urn:microsoft.com/office/officeart/2016/7/layout/BasicLinearProcessNumbered"/>
    <dgm:cxn modelId="{3020058A-F733-4A93-8C0F-759B20FEBA3F}" type="presParOf" srcId="{58E59199-F8FB-4155-B8AF-EAE72CCB03E9}" destId="{CBADE2F9-A50B-4D09-9E7F-DB715D4D57D9}" srcOrd="3" destOrd="0" presId="urn:microsoft.com/office/officeart/2016/7/layout/BasicLinearProcessNumbered"/>
    <dgm:cxn modelId="{4734A7E6-0219-451D-A430-CCE464489949}" type="presParOf" srcId="{B829E269-60AF-4B13-8312-48B04D9391E4}" destId="{576B1374-B6EA-4F48-82DC-A35E1B8B4EF5}" srcOrd="1" destOrd="0" presId="urn:microsoft.com/office/officeart/2016/7/layout/BasicLinearProcessNumbered"/>
    <dgm:cxn modelId="{66F6A537-8526-4E2D-B247-AC365AFDEF86}" type="presParOf" srcId="{B829E269-60AF-4B13-8312-48B04D9391E4}" destId="{129721E1-8371-4101-8B07-77CD4E107D83}" srcOrd="2" destOrd="0" presId="urn:microsoft.com/office/officeart/2016/7/layout/BasicLinearProcessNumbered"/>
    <dgm:cxn modelId="{85DDB380-B5DF-4CD0-A1D2-7F286C98967D}" type="presParOf" srcId="{129721E1-8371-4101-8B07-77CD4E107D83}" destId="{E6AE61F8-78E2-48E0-997C-B45692A01649}" srcOrd="0" destOrd="0" presId="urn:microsoft.com/office/officeart/2016/7/layout/BasicLinearProcessNumbered"/>
    <dgm:cxn modelId="{B3D25575-23B1-4ABF-858F-2171FEC99765}" type="presParOf" srcId="{129721E1-8371-4101-8B07-77CD4E107D83}" destId="{2FA4BC34-2801-4837-A40F-B760382905F1}" srcOrd="1" destOrd="0" presId="urn:microsoft.com/office/officeart/2016/7/layout/BasicLinearProcessNumbered"/>
    <dgm:cxn modelId="{8200B2BA-32D9-4C8B-BDF6-C83F038803B6}" type="presParOf" srcId="{129721E1-8371-4101-8B07-77CD4E107D83}" destId="{A6F30373-2E6A-427A-904A-2AD488F821FD}" srcOrd="2" destOrd="0" presId="urn:microsoft.com/office/officeart/2016/7/layout/BasicLinearProcessNumbered"/>
    <dgm:cxn modelId="{FD411915-C4AE-4ECB-A231-50FD7D06BC5D}" type="presParOf" srcId="{129721E1-8371-4101-8B07-77CD4E107D83}" destId="{2DF08588-857F-448C-83EB-3C9276C72D5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BEAFA3-5176-4EE1-BB87-AB56EDB4F2F7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32EFEE0-DDD6-43B3-B82A-9EFCF663F94E}">
      <dgm:prSet/>
      <dgm:spPr/>
      <dgm:t>
        <a:bodyPr/>
        <a:lstStyle/>
        <a:p>
          <a:r>
            <a:rPr lang="en-US">
              <a:latin typeface="Calibri Light" panose="020F0302020204030204"/>
            </a:rPr>
            <a:t>Breadth</a:t>
          </a:r>
          <a:endParaRPr lang="en-US"/>
        </a:p>
      </dgm:t>
    </dgm:pt>
    <dgm:pt modelId="{18BACE8C-163F-4644-A75C-E5AC8F35644B}" type="parTrans" cxnId="{C2C04E1F-567D-4200-865E-6DF1169BFC03}">
      <dgm:prSet/>
      <dgm:spPr/>
      <dgm:t>
        <a:bodyPr/>
        <a:lstStyle/>
        <a:p>
          <a:endParaRPr lang="en-US"/>
        </a:p>
      </dgm:t>
    </dgm:pt>
    <dgm:pt modelId="{124FB67B-76CC-4899-8C4F-C9AAA74F4F9A}" type="sibTrans" cxnId="{C2C04E1F-567D-4200-865E-6DF1169BFC03}">
      <dgm:prSet/>
      <dgm:spPr/>
      <dgm:t>
        <a:bodyPr/>
        <a:lstStyle/>
        <a:p>
          <a:endParaRPr lang="en-US"/>
        </a:p>
      </dgm:t>
    </dgm:pt>
    <dgm:pt modelId="{C00C2AE9-51CD-4230-9173-E5F4A4731F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Dealing with the topic broadly and not go into depth</a:t>
          </a:r>
        </a:p>
      </dgm:t>
    </dgm:pt>
    <dgm:pt modelId="{4AF3EE5B-BA49-4166-A208-91EBF7160534}" type="parTrans" cxnId="{B464CAB6-537C-46E5-8EE2-03B9E22A1C34}">
      <dgm:prSet/>
      <dgm:spPr/>
      <dgm:t>
        <a:bodyPr/>
        <a:lstStyle/>
        <a:p>
          <a:endParaRPr lang="en-US"/>
        </a:p>
      </dgm:t>
    </dgm:pt>
    <dgm:pt modelId="{309B5D6A-EBEB-429E-818A-CA85D36537AE}" type="sibTrans" cxnId="{B464CAB6-537C-46E5-8EE2-03B9E22A1C34}">
      <dgm:prSet/>
      <dgm:spPr/>
      <dgm:t>
        <a:bodyPr/>
        <a:lstStyle/>
        <a:p>
          <a:endParaRPr lang="en-US"/>
        </a:p>
      </dgm:t>
    </dgm:pt>
    <dgm:pt modelId="{82106FB3-2648-4A31-B061-CF50D732F364}">
      <dgm:prSet/>
      <dgm:spPr/>
      <dgm:t>
        <a:bodyPr/>
        <a:lstStyle/>
        <a:p>
          <a:r>
            <a:rPr lang="en-US">
              <a:latin typeface="Calibri Light" panose="020F0302020204030204"/>
            </a:rPr>
            <a:t>Depth</a:t>
          </a:r>
          <a:endParaRPr lang="en-US"/>
        </a:p>
      </dgm:t>
    </dgm:pt>
    <dgm:pt modelId="{85EF6C25-EFB1-4A18-B4B0-186F7D20A4A0}" type="parTrans" cxnId="{FC8CCC6C-B607-4429-9F7C-A0EB91593BAD}">
      <dgm:prSet/>
      <dgm:spPr/>
      <dgm:t>
        <a:bodyPr/>
        <a:lstStyle/>
        <a:p>
          <a:endParaRPr lang="en-US"/>
        </a:p>
      </dgm:t>
    </dgm:pt>
    <dgm:pt modelId="{DD8EA041-786F-43B8-B4D4-C0EC99ECEE3C}" type="sibTrans" cxnId="{FC8CCC6C-B607-4429-9F7C-A0EB91593BAD}">
      <dgm:prSet/>
      <dgm:spPr/>
      <dgm:t>
        <a:bodyPr/>
        <a:lstStyle/>
        <a:p>
          <a:endParaRPr lang="en-US"/>
        </a:p>
      </dgm:t>
    </dgm:pt>
    <dgm:pt modelId="{98C1B1D1-71AC-4A66-987C-DAED212173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Dealing with the topic narrowly but in depth</a:t>
          </a:r>
        </a:p>
      </dgm:t>
    </dgm:pt>
    <dgm:pt modelId="{86149E95-95B2-4391-8644-65FA5EAD9374}" type="parTrans" cxnId="{44E29E5A-BADF-4ED9-9580-03E5608A7244}">
      <dgm:prSet/>
      <dgm:spPr/>
      <dgm:t>
        <a:bodyPr/>
        <a:lstStyle/>
        <a:p>
          <a:endParaRPr lang="en-US"/>
        </a:p>
      </dgm:t>
    </dgm:pt>
    <dgm:pt modelId="{417AC97E-266A-443F-AB31-CA101311E9F6}" type="sibTrans" cxnId="{44E29E5A-BADF-4ED9-9580-03E5608A7244}">
      <dgm:prSet/>
      <dgm:spPr/>
      <dgm:t>
        <a:bodyPr/>
        <a:lstStyle/>
        <a:p>
          <a:endParaRPr lang="en-US"/>
        </a:p>
      </dgm:t>
    </dgm:pt>
    <dgm:pt modelId="{A18B1D32-FC40-4DD2-80D0-B19A7CCE8F1E}">
      <dgm:prSet/>
      <dgm:spPr/>
      <dgm:t>
        <a:bodyPr/>
        <a:lstStyle/>
        <a:p>
          <a:r>
            <a:rPr lang="en-US"/>
            <a:t>Demonstrate your awareness of the breath of the subject and your reasonable selection of your own topic.</a:t>
          </a:r>
        </a:p>
      </dgm:t>
    </dgm:pt>
    <dgm:pt modelId="{D795C8EB-94AC-49A7-B7AB-E93A9D35853F}" type="parTrans" cxnId="{75354883-636D-4E7B-9462-07739D9E5563}">
      <dgm:prSet/>
      <dgm:spPr/>
      <dgm:t>
        <a:bodyPr/>
        <a:lstStyle/>
        <a:p>
          <a:endParaRPr lang="en-US"/>
        </a:p>
      </dgm:t>
    </dgm:pt>
    <dgm:pt modelId="{916221CA-48AD-423B-BE7E-AF93942D5A46}" type="sibTrans" cxnId="{75354883-636D-4E7B-9462-07739D9E5563}">
      <dgm:prSet/>
      <dgm:spPr/>
      <dgm:t>
        <a:bodyPr/>
        <a:lstStyle/>
        <a:p>
          <a:endParaRPr lang="en-US"/>
        </a:p>
      </dgm:t>
    </dgm:pt>
    <dgm:pt modelId="{1BE5D628-AD03-468F-82C2-C82816BC8884}" type="pres">
      <dgm:prSet presAssocID="{88BEAFA3-5176-4EE1-BB87-AB56EDB4F2F7}" presName="Name0" presStyleCnt="0">
        <dgm:presLayoutVars>
          <dgm:dir/>
          <dgm:animLvl val="lvl"/>
          <dgm:resizeHandles val="exact"/>
        </dgm:presLayoutVars>
      </dgm:prSet>
      <dgm:spPr/>
    </dgm:pt>
    <dgm:pt modelId="{2EE1368E-83EA-46B0-8176-611B146FAD97}" type="pres">
      <dgm:prSet presAssocID="{832EFEE0-DDD6-43B3-B82A-9EFCF663F94E}" presName="composite" presStyleCnt="0"/>
      <dgm:spPr/>
    </dgm:pt>
    <dgm:pt modelId="{EBCDA750-12E2-4F45-A3C7-4604BB80025F}" type="pres">
      <dgm:prSet presAssocID="{832EFEE0-DDD6-43B3-B82A-9EFCF663F94E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A73586DC-D775-48B5-9648-8923CDC0DE42}" type="pres">
      <dgm:prSet presAssocID="{832EFEE0-DDD6-43B3-B82A-9EFCF663F94E}" presName="desTx" presStyleLbl="alignAccFollowNode1" presStyleIdx="0" presStyleCnt="2">
        <dgm:presLayoutVars>
          <dgm:bulletEnabled val="1"/>
        </dgm:presLayoutVars>
      </dgm:prSet>
      <dgm:spPr/>
    </dgm:pt>
    <dgm:pt modelId="{6FD4F25F-403F-4782-BE44-E9CCC4A00A68}" type="pres">
      <dgm:prSet presAssocID="{124FB67B-76CC-4899-8C4F-C9AAA74F4F9A}" presName="space" presStyleCnt="0"/>
      <dgm:spPr/>
    </dgm:pt>
    <dgm:pt modelId="{F674706A-FF01-414E-933A-CA481B3FFC3C}" type="pres">
      <dgm:prSet presAssocID="{82106FB3-2648-4A31-B061-CF50D732F364}" presName="composite" presStyleCnt="0"/>
      <dgm:spPr/>
    </dgm:pt>
    <dgm:pt modelId="{228B1064-1AA6-427C-9EC3-5B8347CBF130}" type="pres">
      <dgm:prSet presAssocID="{82106FB3-2648-4A31-B061-CF50D732F364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2BBE6E41-5452-4032-984E-2037FE622720}" type="pres">
      <dgm:prSet presAssocID="{82106FB3-2648-4A31-B061-CF50D732F364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4AE7520E-B2D0-479B-9611-26CA298814D4}" type="presOf" srcId="{82106FB3-2648-4A31-B061-CF50D732F364}" destId="{228B1064-1AA6-427C-9EC3-5B8347CBF130}" srcOrd="0" destOrd="0" presId="urn:microsoft.com/office/officeart/2005/8/layout/hList1"/>
    <dgm:cxn modelId="{C2C04E1F-567D-4200-865E-6DF1169BFC03}" srcId="{88BEAFA3-5176-4EE1-BB87-AB56EDB4F2F7}" destId="{832EFEE0-DDD6-43B3-B82A-9EFCF663F94E}" srcOrd="0" destOrd="0" parTransId="{18BACE8C-163F-4644-A75C-E5AC8F35644B}" sibTransId="{124FB67B-76CC-4899-8C4F-C9AAA74F4F9A}"/>
    <dgm:cxn modelId="{21483947-1979-4A2C-A570-BFC4E71E86B2}" type="presOf" srcId="{C00C2AE9-51CD-4230-9173-E5F4A4731F19}" destId="{A73586DC-D775-48B5-9648-8923CDC0DE42}" srcOrd="0" destOrd="0" presId="urn:microsoft.com/office/officeart/2005/8/layout/hList1"/>
    <dgm:cxn modelId="{FC8CCC6C-B607-4429-9F7C-A0EB91593BAD}" srcId="{88BEAFA3-5176-4EE1-BB87-AB56EDB4F2F7}" destId="{82106FB3-2648-4A31-B061-CF50D732F364}" srcOrd="1" destOrd="0" parTransId="{85EF6C25-EFB1-4A18-B4B0-186F7D20A4A0}" sibTransId="{DD8EA041-786F-43B8-B4D4-C0EC99ECEE3C}"/>
    <dgm:cxn modelId="{44E29E5A-BADF-4ED9-9580-03E5608A7244}" srcId="{82106FB3-2648-4A31-B061-CF50D732F364}" destId="{98C1B1D1-71AC-4A66-987C-DAED21217394}" srcOrd="0" destOrd="0" parTransId="{86149E95-95B2-4391-8644-65FA5EAD9374}" sibTransId="{417AC97E-266A-443F-AB31-CA101311E9F6}"/>
    <dgm:cxn modelId="{75354883-636D-4E7B-9462-07739D9E5563}" srcId="{98C1B1D1-71AC-4A66-987C-DAED21217394}" destId="{A18B1D32-FC40-4DD2-80D0-B19A7CCE8F1E}" srcOrd="0" destOrd="0" parTransId="{D795C8EB-94AC-49A7-B7AB-E93A9D35853F}" sibTransId="{916221CA-48AD-423B-BE7E-AF93942D5A46}"/>
    <dgm:cxn modelId="{BF14F7B5-0F10-44A4-991B-13B318A6CB6D}" type="presOf" srcId="{88BEAFA3-5176-4EE1-BB87-AB56EDB4F2F7}" destId="{1BE5D628-AD03-468F-82C2-C82816BC8884}" srcOrd="0" destOrd="0" presId="urn:microsoft.com/office/officeart/2005/8/layout/hList1"/>
    <dgm:cxn modelId="{B464CAB6-537C-46E5-8EE2-03B9E22A1C34}" srcId="{832EFEE0-DDD6-43B3-B82A-9EFCF663F94E}" destId="{C00C2AE9-51CD-4230-9173-E5F4A4731F19}" srcOrd="0" destOrd="0" parTransId="{4AF3EE5B-BA49-4166-A208-91EBF7160534}" sibTransId="{309B5D6A-EBEB-429E-818A-CA85D36537AE}"/>
    <dgm:cxn modelId="{8257DDD1-9BEB-426C-BA47-AE34301F0871}" type="presOf" srcId="{98C1B1D1-71AC-4A66-987C-DAED21217394}" destId="{2BBE6E41-5452-4032-984E-2037FE622720}" srcOrd="0" destOrd="0" presId="urn:microsoft.com/office/officeart/2005/8/layout/hList1"/>
    <dgm:cxn modelId="{85FA57D9-0795-4EF5-916D-1A060D6E17FE}" type="presOf" srcId="{A18B1D32-FC40-4DD2-80D0-B19A7CCE8F1E}" destId="{2BBE6E41-5452-4032-984E-2037FE622720}" srcOrd="0" destOrd="1" presId="urn:microsoft.com/office/officeart/2005/8/layout/hList1"/>
    <dgm:cxn modelId="{2BBAFBEE-093B-4386-99B0-AFC1B3F87CF9}" type="presOf" srcId="{832EFEE0-DDD6-43B3-B82A-9EFCF663F94E}" destId="{EBCDA750-12E2-4F45-A3C7-4604BB80025F}" srcOrd="0" destOrd="0" presId="urn:microsoft.com/office/officeart/2005/8/layout/hList1"/>
    <dgm:cxn modelId="{5364EA15-3F31-49BC-B312-D70B534FD50E}" type="presParOf" srcId="{1BE5D628-AD03-468F-82C2-C82816BC8884}" destId="{2EE1368E-83EA-46B0-8176-611B146FAD97}" srcOrd="0" destOrd="0" presId="urn:microsoft.com/office/officeart/2005/8/layout/hList1"/>
    <dgm:cxn modelId="{B59ECDB0-D9F9-4308-B20B-663FD038F23F}" type="presParOf" srcId="{2EE1368E-83EA-46B0-8176-611B146FAD97}" destId="{EBCDA750-12E2-4F45-A3C7-4604BB80025F}" srcOrd="0" destOrd="0" presId="urn:microsoft.com/office/officeart/2005/8/layout/hList1"/>
    <dgm:cxn modelId="{F7144B72-E2C6-4769-BC62-67FC73C998DD}" type="presParOf" srcId="{2EE1368E-83EA-46B0-8176-611B146FAD97}" destId="{A73586DC-D775-48B5-9648-8923CDC0DE42}" srcOrd="1" destOrd="0" presId="urn:microsoft.com/office/officeart/2005/8/layout/hList1"/>
    <dgm:cxn modelId="{358A1961-35DB-442A-BA52-6EC1E874793A}" type="presParOf" srcId="{1BE5D628-AD03-468F-82C2-C82816BC8884}" destId="{6FD4F25F-403F-4782-BE44-E9CCC4A00A68}" srcOrd="1" destOrd="0" presId="urn:microsoft.com/office/officeart/2005/8/layout/hList1"/>
    <dgm:cxn modelId="{48004142-F517-470E-873F-B5DD7B634031}" type="presParOf" srcId="{1BE5D628-AD03-468F-82C2-C82816BC8884}" destId="{F674706A-FF01-414E-933A-CA481B3FFC3C}" srcOrd="2" destOrd="0" presId="urn:microsoft.com/office/officeart/2005/8/layout/hList1"/>
    <dgm:cxn modelId="{F7ED336E-3B72-4647-827A-8DBE7F035445}" type="presParOf" srcId="{F674706A-FF01-414E-933A-CA481B3FFC3C}" destId="{228B1064-1AA6-427C-9EC3-5B8347CBF130}" srcOrd="0" destOrd="0" presId="urn:microsoft.com/office/officeart/2005/8/layout/hList1"/>
    <dgm:cxn modelId="{D0FEBD9D-F6D8-42E8-B2CA-DD1FF6095C43}" type="presParOf" srcId="{F674706A-FF01-414E-933A-CA481B3FFC3C}" destId="{2BBE6E41-5452-4032-984E-2037FE62272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C80CD5-CCCA-49CA-BE4E-35F48B0A4171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68400C9-2955-46B9-8436-5BCD74653E4D}">
      <dgm:prSet/>
      <dgm:spPr/>
      <dgm:t>
        <a:bodyPr/>
        <a:lstStyle/>
        <a:p>
          <a:r>
            <a:rPr lang="en-US"/>
            <a:t>Building</a:t>
          </a:r>
        </a:p>
      </dgm:t>
    </dgm:pt>
    <dgm:pt modelId="{01C65491-5167-48F9-8FC1-66BE107F545E}" type="parTrans" cxnId="{356FF1B8-93A3-40BC-B82A-05163C2CF686}">
      <dgm:prSet/>
      <dgm:spPr/>
      <dgm:t>
        <a:bodyPr/>
        <a:lstStyle/>
        <a:p>
          <a:endParaRPr lang="en-US"/>
        </a:p>
      </dgm:t>
    </dgm:pt>
    <dgm:pt modelId="{35D15A10-E535-4BB8-B976-EE908A5BDC4F}" type="sibTrans" cxnId="{356FF1B8-93A3-40BC-B82A-05163C2CF686}">
      <dgm:prSet/>
      <dgm:spPr/>
      <dgm:t>
        <a:bodyPr/>
        <a:lstStyle/>
        <a:p>
          <a:endParaRPr lang="en-US"/>
        </a:p>
      </dgm:t>
    </dgm:pt>
    <dgm:pt modelId="{CE75F904-E656-4876-84A2-8540E57FB8D7}">
      <dgm:prSet/>
      <dgm:spPr/>
      <dgm:t>
        <a:bodyPr/>
        <a:lstStyle/>
        <a:p>
          <a:r>
            <a:rPr lang="en-US"/>
            <a:t>Building one idea onto another</a:t>
          </a:r>
        </a:p>
      </dgm:t>
    </dgm:pt>
    <dgm:pt modelId="{CA337A2A-6AB8-4E9A-85BB-729D40671929}" type="parTrans" cxnId="{7A9F88BF-E7C0-415D-A817-5610337AEB65}">
      <dgm:prSet/>
      <dgm:spPr/>
      <dgm:t>
        <a:bodyPr/>
        <a:lstStyle/>
        <a:p>
          <a:endParaRPr lang="en-US"/>
        </a:p>
      </dgm:t>
    </dgm:pt>
    <dgm:pt modelId="{5BA56082-DF88-4287-ABFD-4855399D9F70}" type="sibTrans" cxnId="{7A9F88BF-E7C0-415D-A817-5610337AEB65}">
      <dgm:prSet/>
      <dgm:spPr/>
      <dgm:t>
        <a:bodyPr/>
        <a:lstStyle/>
        <a:p>
          <a:endParaRPr lang="en-US"/>
        </a:p>
      </dgm:t>
    </dgm:pt>
    <dgm:pt modelId="{8E1069DE-72F8-4163-921B-13827CFB896F}">
      <dgm:prSet/>
      <dgm:spPr/>
      <dgm:t>
        <a:bodyPr/>
        <a:lstStyle/>
        <a:p>
          <a:r>
            <a:rPr lang="en-US"/>
            <a:t>Developing</a:t>
          </a:r>
        </a:p>
      </dgm:t>
    </dgm:pt>
    <dgm:pt modelId="{D3F6D8F4-C9E5-4FD3-9DE4-B1442972EBA5}" type="parTrans" cxnId="{5EFD7940-8B04-4BF2-9028-2966C4008001}">
      <dgm:prSet/>
      <dgm:spPr/>
      <dgm:t>
        <a:bodyPr/>
        <a:lstStyle/>
        <a:p>
          <a:endParaRPr lang="en-US"/>
        </a:p>
      </dgm:t>
    </dgm:pt>
    <dgm:pt modelId="{600F9D54-984A-4B57-827C-D011814BEECB}" type="sibTrans" cxnId="{5EFD7940-8B04-4BF2-9028-2966C4008001}">
      <dgm:prSet/>
      <dgm:spPr/>
      <dgm:t>
        <a:bodyPr/>
        <a:lstStyle/>
        <a:p>
          <a:endParaRPr lang="en-US"/>
        </a:p>
      </dgm:t>
    </dgm:pt>
    <dgm:pt modelId="{119DEF81-9D42-4B6E-BC8A-43BB7B7339F6}">
      <dgm:prSet/>
      <dgm:spPr/>
      <dgm:t>
        <a:bodyPr/>
        <a:lstStyle/>
        <a:p>
          <a:r>
            <a:rPr lang="en-US"/>
            <a:t>Developing a framework for an argument </a:t>
          </a:r>
        </a:p>
      </dgm:t>
    </dgm:pt>
    <dgm:pt modelId="{C366AC8C-EC19-4B55-B716-21FD52EB6C29}" type="parTrans" cxnId="{DBCE2321-8748-4748-937C-DE06B27241D4}">
      <dgm:prSet/>
      <dgm:spPr/>
      <dgm:t>
        <a:bodyPr/>
        <a:lstStyle/>
        <a:p>
          <a:endParaRPr lang="en-US"/>
        </a:p>
      </dgm:t>
    </dgm:pt>
    <dgm:pt modelId="{ABC24848-5EF6-4340-B35D-D4528E5685EC}" type="sibTrans" cxnId="{DBCE2321-8748-4748-937C-DE06B27241D4}">
      <dgm:prSet/>
      <dgm:spPr/>
      <dgm:t>
        <a:bodyPr/>
        <a:lstStyle/>
        <a:p>
          <a:endParaRPr lang="en-US"/>
        </a:p>
      </dgm:t>
    </dgm:pt>
    <dgm:pt modelId="{CC0A356C-3D17-4887-8563-76878C2D7163}">
      <dgm:prSet phldr="0"/>
      <dgm:spPr/>
      <dgm:t>
        <a:bodyPr/>
        <a:lstStyle/>
        <a:p>
          <a:r>
            <a:rPr lang="en-US">
              <a:latin typeface="Calibri Light" panose="020F0302020204030204"/>
            </a:rPr>
            <a:t>Identifying</a:t>
          </a:r>
          <a:endParaRPr lang="en-US"/>
        </a:p>
      </dgm:t>
    </dgm:pt>
    <dgm:pt modelId="{40F0A41C-3507-49C9-A2BE-6EE408F1D9B7}" type="parTrans" cxnId="{8246E730-524B-4C03-8F24-8EEBE278031A}">
      <dgm:prSet/>
      <dgm:spPr/>
      <dgm:t>
        <a:bodyPr/>
        <a:lstStyle/>
        <a:p>
          <a:endParaRPr lang="en-US"/>
        </a:p>
      </dgm:t>
    </dgm:pt>
    <dgm:pt modelId="{015F80D5-A0A0-447D-BC36-E9054C97EA2A}" type="sibTrans" cxnId="{8246E730-524B-4C03-8F24-8EEBE278031A}">
      <dgm:prSet/>
      <dgm:spPr/>
      <dgm:t>
        <a:bodyPr/>
        <a:lstStyle/>
        <a:p>
          <a:endParaRPr lang="en-US"/>
        </a:p>
      </dgm:t>
    </dgm:pt>
    <dgm:pt modelId="{2DA16626-8361-4496-AAB7-0607268DEE00}">
      <dgm:prSet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Identifying supporting evidence</a:t>
          </a:r>
          <a:endParaRPr lang="en-US"/>
        </a:p>
      </dgm:t>
    </dgm:pt>
    <dgm:pt modelId="{6BE23C7A-9401-466E-A3E8-9E806D2A8FB9}" type="parTrans" cxnId="{B7090E00-2172-4493-BE6D-63EA07D3C147}">
      <dgm:prSet/>
      <dgm:spPr/>
      <dgm:t>
        <a:bodyPr/>
        <a:lstStyle/>
        <a:p>
          <a:endParaRPr lang="en-US"/>
        </a:p>
      </dgm:t>
    </dgm:pt>
    <dgm:pt modelId="{24F1596C-3E29-498C-ADE6-747386BCAC2E}" type="sibTrans" cxnId="{B7090E00-2172-4493-BE6D-63EA07D3C147}">
      <dgm:prSet/>
      <dgm:spPr/>
      <dgm:t>
        <a:bodyPr/>
        <a:lstStyle/>
        <a:p>
          <a:endParaRPr lang="en-US"/>
        </a:p>
      </dgm:t>
    </dgm:pt>
    <dgm:pt modelId="{AC5D625A-B2A9-465D-98DD-44E3E287EE49}">
      <dgm:prSet/>
      <dgm:spPr/>
      <dgm:t>
        <a:bodyPr/>
        <a:lstStyle/>
        <a:p>
          <a:r>
            <a:rPr lang="en-US"/>
            <a:t>Balancing</a:t>
          </a:r>
        </a:p>
      </dgm:t>
    </dgm:pt>
    <dgm:pt modelId="{697A7289-7AB4-4145-9060-64F7D60895F3}" type="parTrans" cxnId="{C07FC6F1-960F-4E46-A438-0E37583B4741}">
      <dgm:prSet/>
      <dgm:spPr/>
      <dgm:t>
        <a:bodyPr/>
        <a:lstStyle/>
        <a:p>
          <a:endParaRPr lang="en-US"/>
        </a:p>
      </dgm:t>
    </dgm:pt>
    <dgm:pt modelId="{32AA2301-200E-4D47-AB9C-A0C7547179B7}" type="sibTrans" cxnId="{C07FC6F1-960F-4E46-A438-0E37583B4741}">
      <dgm:prSet/>
      <dgm:spPr/>
      <dgm:t>
        <a:bodyPr/>
        <a:lstStyle/>
        <a:p>
          <a:endParaRPr lang="en-US"/>
        </a:p>
      </dgm:t>
    </dgm:pt>
    <dgm:pt modelId="{C7EB8BC1-3DB9-42D8-A928-FE303DF07F76}">
      <dgm:prSet/>
      <dgm:spPr/>
      <dgm:t>
        <a:bodyPr/>
        <a:lstStyle/>
        <a:p>
          <a:r>
            <a:rPr lang="en-US"/>
            <a:t>Balancing one view against another</a:t>
          </a:r>
        </a:p>
      </dgm:t>
    </dgm:pt>
    <dgm:pt modelId="{2B0E5E72-EE7F-44FC-8726-92315B1AAC91}" type="parTrans" cxnId="{83312442-A4D5-4195-8FDD-1D72CF6247EA}">
      <dgm:prSet/>
      <dgm:spPr/>
      <dgm:t>
        <a:bodyPr/>
        <a:lstStyle/>
        <a:p>
          <a:endParaRPr lang="en-US"/>
        </a:p>
      </dgm:t>
    </dgm:pt>
    <dgm:pt modelId="{78D4890B-C40B-4E65-89C8-44B8F48D0BA6}" type="sibTrans" cxnId="{83312442-A4D5-4195-8FDD-1D72CF6247EA}">
      <dgm:prSet/>
      <dgm:spPr/>
      <dgm:t>
        <a:bodyPr/>
        <a:lstStyle/>
        <a:p>
          <a:endParaRPr lang="en-US"/>
        </a:p>
      </dgm:t>
    </dgm:pt>
    <dgm:pt modelId="{F743E8C2-BDBC-4250-8C43-27E146918200}">
      <dgm:prSet/>
      <dgm:spPr/>
      <dgm:t>
        <a:bodyPr/>
        <a:lstStyle/>
        <a:p>
          <a:r>
            <a:rPr lang="en-US">
              <a:latin typeface="Calibri Light" panose="020F0302020204030204"/>
            </a:rPr>
            <a:t>Suggestion</a:t>
          </a:r>
          <a:endParaRPr lang="en-US"/>
        </a:p>
      </dgm:t>
    </dgm:pt>
    <dgm:pt modelId="{FD30BF05-E9D9-4EE7-85DE-2FD181885169}" type="parTrans" cxnId="{75640A36-97C5-4F73-AF6D-90DCE642818A}">
      <dgm:prSet/>
      <dgm:spPr/>
      <dgm:t>
        <a:bodyPr/>
        <a:lstStyle/>
        <a:p>
          <a:endParaRPr lang="en-US"/>
        </a:p>
      </dgm:t>
    </dgm:pt>
    <dgm:pt modelId="{24090C99-73F7-48E2-94F0-5814D32D58EC}" type="sibTrans" cxnId="{75640A36-97C5-4F73-AF6D-90DCE642818A}">
      <dgm:prSet/>
      <dgm:spPr/>
      <dgm:t>
        <a:bodyPr/>
        <a:lstStyle/>
        <a:p>
          <a:endParaRPr lang="en-US"/>
        </a:p>
      </dgm:t>
    </dgm:pt>
    <dgm:pt modelId="{1D32FC47-ADCD-4D32-9611-91598344FA6C}">
      <dgm:prSet/>
      <dgm:spPr/>
      <dgm:t>
        <a:bodyPr/>
        <a:lstStyle/>
        <a:p>
          <a:r>
            <a:rPr lang="en-US"/>
            <a:t>Making suggestions for propositions based on the available evidence.</a:t>
          </a:r>
        </a:p>
      </dgm:t>
    </dgm:pt>
    <dgm:pt modelId="{531113DB-CC47-4318-8C22-3FB4F8F20646}" type="parTrans" cxnId="{28309ACA-EBF1-45BC-82E9-6437A68FB86E}">
      <dgm:prSet/>
      <dgm:spPr/>
      <dgm:t>
        <a:bodyPr/>
        <a:lstStyle/>
        <a:p>
          <a:endParaRPr lang="en-US"/>
        </a:p>
      </dgm:t>
    </dgm:pt>
    <dgm:pt modelId="{D9040F49-9C01-4FE1-B49D-F00C0EF630F8}" type="sibTrans" cxnId="{28309ACA-EBF1-45BC-82E9-6437A68FB86E}">
      <dgm:prSet/>
      <dgm:spPr/>
      <dgm:t>
        <a:bodyPr/>
        <a:lstStyle/>
        <a:p>
          <a:endParaRPr lang="en-US"/>
        </a:p>
      </dgm:t>
    </dgm:pt>
    <dgm:pt modelId="{11F5C08C-AF04-4718-9B3F-4C1DB3835769}" type="pres">
      <dgm:prSet presAssocID="{C4C80CD5-CCCA-49CA-BE4E-35F48B0A4171}" presName="Name0" presStyleCnt="0">
        <dgm:presLayoutVars>
          <dgm:dir/>
          <dgm:animLvl val="lvl"/>
          <dgm:resizeHandles val="exact"/>
        </dgm:presLayoutVars>
      </dgm:prSet>
      <dgm:spPr/>
    </dgm:pt>
    <dgm:pt modelId="{B655603B-AAAB-4E89-B383-DC7EDD93F0A1}" type="pres">
      <dgm:prSet presAssocID="{968400C9-2955-46B9-8436-5BCD74653E4D}" presName="linNode" presStyleCnt="0"/>
      <dgm:spPr/>
    </dgm:pt>
    <dgm:pt modelId="{754D115E-D8C4-4589-AD42-738FD9A6BE3E}" type="pres">
      <dgm:prSet presAssocID="{968400C9-2955-46B9-8436-5BCD74653E4D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377F48C-9143-454A-B6C4-F41DE70E3929}" type="pres">
      <dgm:prSet presAssocID="{968400C9-2955-46B9-8436-5BCD74653E4D}" presName="descendantText" presStyleLbl="alignAccFollowNode1" presStyleIdx="0" presStyleCnt="5">
        <dgm:presLayoutVars>
          <dgm:bulletEnabled/>
        </dgm:presLayoutVars>
      </dgm:prSet>
      <dgm:spPr/>
    </dgm:pt>
    <dgm:pt modelId="{0C214632-09B9-42EC-A2DE-2FFD3CEC1861}" type="pres">
      <dgm:prSet presAssocID="{35D15A10-E535-4BB8-B976-EE908A5BDC4F}" presName="sp" presStyleCnt="0"/>
      <dgm:spPr/>
    </dgm:pt>
    <dgm:pt modelId="{F9C3A458-3D60-478B-917E-B0D38A4228DC}" type="pres">
      <dgm:prSet presAssocID="{8E1069DE-72F8-4163-921B-13827CFB896F}" presName="linNode" presStyleCnt="0"/>
      <dgm:spPr/>
    </dgm:pt>
    <dgm:pt modelId="{750CF31A-B25E-454D-844B-D4B37A6FD836}" type="pres">
      <dgm:prSet presAssocID="{8E1069DE-72F8-4163-921B-13827CFB896F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380C3373-8D16-4CA2-9330-F9B312338C75}" type="pres">
      <dgm:prSet presAssocID="{8E1069DE-72F8-4163-921B-13827CFB896F}" presName="descendantText" presStyleLbl="alignAccFollowNode1" presStyleIdx="1" presStyleCnt="5">
        <dgm:presLayoutVars>
          <dgm:bulletEnabled/>
        </dgm:presLayoutVars>
      </dgm:prSet>
      <dgm:spPr/>
    </dgm:pt>
    <dgm:pt modelId="{31E330C4-F1CD-442F-A8C7-3F95C110FACC}" type="pres">
      <dgm:prSet presAssocID="{600F9D54-984A-4B57-827C-D011814BEECB}" presName="sp" presStyleCnt="0"/>
      <dgm:spPr/>
    </dgm:pt>
    <dgm:pt modelId="{A989A90F-1813-4AA5-9782-41EBB06EE351}" type="pres">
      <dgm:prSet presAssocID="{CC0A356C-3D17-4887-8563-76878C2D7163}" presName="linNode" presStyleCnt="0"/>
      <dgm:spPr/>
    </dgm:pt>
    <dgm:pt modelId="{69D4A507-5840-4D02-871E-E61C4E30E4DB}" type="pres">
      <dgm:prSet presAssocID="{CC0A356C-3D17-4887-8563-76878C2D7163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5C53AB9E-522F-4F3A-BD9E-898B0C48F57B}" type="pres">
      <dgm:prSet presAssocID="{CC0A356C-3D17-4887-8563-76878C2D7163}" presName="descendantText" presStyleLbl="alignAccFollowNode1" presStyleIdx="2" presStyleCnt="5">
        <dgm:presLayoutVars>
          <dgm:bulletEnabled/>
        </dgm:presLayoutVars>
      </dgm:prSet>
      <dgm:spPr/>
    </dgm:pt>
    <dgm:pt modelId="{706CD8F6-BCAD-449E-8574-343C6CAD6C0E}" type="pres">
      <dgm:prSet presAssocID="{015F80D5-A0A0-447D-BC36-E9054C97EA2A}" presName="sp" presStyleCnt="0"/>
      <dgm:spPr/>
    </dgm:pt>
    <dgm:pt modelId="{04379CAB-05CB-40A5-92D7-5BA12267E1A0}" type="pres">
      <dgm:prSet presAssocID="{AC5D625A-B2A9-465D-98DD-44E3E287EE49}" presName="linNode" presStyleCnt="0"/>
      <dgm:spPr/>
    </dgm:pt>
    <dgm:pt modelId="{0FCF82F6-5676-48BD-8813-212A9E04DD63}" type="pres">
      <dgm:prSet presAssocID="{AC5D625A-B2A9-465D-98DD-44E3E287EE49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2F6A4590-B3EA-4598-A8FC-A9B0DC328A86}" type="pres">
      <dgm:prSet presAssocID="{AC5D625A-B2A9-465D-98DD-44E3E287EE49}" presName="descendantText" presStyleLbl="alignAccFollowNode1" presStyleIdx="3" presStyleCnt="5">
        <dgm:presLayoutVars>
          <dgm:bulletEnabled/>
        </dgm:presLayoutVars>
      </dgm:prSet>
      <dgm:spPr/>
    </dgm:pt>
    <dgm:pt modelId="{1A22BB03-0039-4491-8ECA-EFA2042DA991}" type="pres">
      <dgm:prSet presAssocID="{32AA2301-200E-4D47-AB9C-A0C7547179B7}" presName="sp" presStyleCnt="0"/>
      <dgm:spPr/>
    </dgm:pt>
    <dgm:pt modelId="{35BC4E67-0471-4B27-8CC7-09A8230F7BD5}" type="pres">
      <dgm:prSet presAssocID="{F743E8C2-BDBC-4250-8C43-27E146918200}" presName="linNode" presStyleCnt="0"/>
      <dgm:spPr/>
    </dgm:pt>
    <dgm:pt modelId="{5F13F76B-414D-46DD-86F3-598E1FE36F09}" type="pres">
      <dgm:prSet presAssocID="{F743E8C2-BDBC-4250-8C43-27E146918200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3C14AE4C-D561-4FF7-8168-4760775016FB}" type="pres">
      <dgm:prSet presAssocID="{F743E8C2-BDBC-4250-8C43-27E146918200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B7090E00-2172-4493-BE6D-63EA07D3C147}" srcId="{CC0A356C-3D17-4887-8563-76878C2D7163}" destId="{2DA16626-8361-4496-AAB7-0607268DEE00}" srcOrd="0" destOrd="0" parTransId="{6BE23C7A-9401-466E-A3E8-9E806D2A8FB9}" sibTransId="{24F1596C-3E29-498C-ADE6-747386BCAC2E}"/>
    <dgm:cxn modelId="{DBCE2321-8748-4748-937C-DE06B27241D4}" srcId="{8E1069DE-72F8-4163-921B-13827CFB896F}" destId="{119DEF81-9D42-4B6E-BC8A-43BB7B7339F6}" srcOrd="0" destOrd="0" parTransId="{C366AC8C-EC19-4B55-B716-21FD52EB6C29}" sibTransId="{ABC24848-5EF6-4340-B35D-D4528E5685EC}"/>
    <dgm:cxn modelId="{FF77162B-79FE-47D1-A131-4A826CF740D4}" type="presOf" srcId="{AC5D625A-B2A9-465D-98DD-44E3E287EE49}" destId="{0FCF82F6-5676-48BD-8813-212A9E04DD63}" srcOrd="0" destOrd="0" presId="urn:microsoft.com/office/officeart/2016/7/layout/VerticalSolidActionList"/>
    <dgm:cxn modelId="{AD83A22D-8DA7-4E49-A1B6-D7E8B1AEB5AE}" type="presOf" srcId="{119DEF81-9D42-4B6E-BC8A-43BB7B7339F6}" destId="{380C3373-8D16-4CA2-9330-F9B312338C75}" srcOrd="0" destOrd="0" presId="urn:microsoft.com/office/officeart/2016/7/layout/VerticalSolidActionList"/>
    <dgm:cxn modelId="{28B0832E-729F-4F18-A1F7-592DB1D8A4DF}" type="presOf" srcId="{CE75F904-E656-4876-84A2-8540E57FB8D7}" destId="{1377F48C-9143-454A-B6C4-F41DE70E3929}" srcOrd="0" destOrd="0" presId="urn:microsoft.com/office/officeart/2016/7/layout/VerticalSolidActionList"/>
    <dgm:cxn modelId="{6C42D72E-9EEF-46CF-9EE7-C10F06A8BF5C}" type="presOf" srcId="{968400C9-2955-46B9-8436-5BCD74653E4D}" destId="{754D115E-D8C4-4589-AD42-738FD9A6BE3E}" srcOrd="0" destOrd="0" presId="urn:microsoft.com/office/officeart/2016/7/layout/VerticalSolidActionList"/>
    <dgm:cxn modelId="{8246E730-524B-4C03-8F24-8EEBE278031A}" srcId="{C4C80CD5-CCCA-49CA-BE4E-35F48B0A4171}" destId="{CC0A356C-3D17-4887-8563-76878C2D7163}" srcOrd="2" destOrd="0" parTransId="{40F0A41C-3507-49C9-A2BE-6EE408F1D9B7}" sibTransId="{015F80D5-A0A0-447D-BC36-E9054C97EA2A}"/>
    <dgm:cxn modelId="{96F51132-0C4F-4E8F-B65B-7AD1717657C6}" type="presOf" srcId="{CC0A356C-3D17-4887-8563-76878C2D7163}" destId="{69D4A507-5840-4D02-871E-E61C4E30E4DB}" srcOrd="0" destOrd="0" presId="urn:microsoft.com/office/officeart/2016/7/layout/VerticalSolidActionList"/>
    <dgm:cxn modelId="{75640A36-97C5-4F73-AF6D-90DCE642818A}" srcId="{C4C80CD5-CCCA-49CA-BE4E-35F48B0A4171}" destId="{F743E8C2-BDBC-4250-8C43-27E146918200}" srcOrd="4" destOrd="0" parTransId="{FD30BF05-E9D9-4EE7-85DE-2FD181885169}" sibTransId="{24090C99-73F7-48E2-94F0-5814D32D58EC}"/>
    <dgm:cxn modelId="{5EFD7940-8B04-4BF2-9028-2966C4008001}" srcId="{C4C80CD5-CCCA-49CA-BE4E-35F48B0A4171}" destId="{8E1069DE-72F8-4163-921B-13827CFB896F}" srcOrd="1" destOrd="0" parTransId="{D3F6D8F4-C9E5-4FD3-9DE4-B1442972EBA5}" sibTransId="{600F9D54-984A-4B57-827C-D011814BEECB}"/>
    <dgm:cxn modelId="{83312442-A4D5-4195-8FDD-1D72CF6247EA}" srcId="{AC5D625A-B2A9-465D-98DD-44E3E287EE49}" destId="{C7EB8BC1-3DB9-42D8-A928-FE303DF07F76}" srcOrd="0" destOrd="0" parTransId="{2B0E5E72-EE7F-44FC-8726-92315B1AAC91}" sibTransId="{78D4890B-C40B-4E65-89C8-44B8F48D0BA6}"/>
    <dgm:cxn modelId="{2671A166-9BFA-4914-B148-2EC13EC92005}" type="presOf" srcId="{8E1069DE-72F8-4163-921B-13827CFB896F}" destId="{750CF31A-B25E-454D-844B-D4B37A6FD836}" srcOrd="0" destOrd="0" presId="urn:microsoft.com/office/officeart/2016/7/layout/VerticalSolidActionList"/>
    <dgm:cxn modelId="{C44CB948-2017-40CB-A231-C1C12486CE83}" type="presOf" srcId="{C4C80CD5-CCCA-49CA-BE4E-35F48B0A4171}" destId="{11F5C08C-AF04-4718-9B3F-4C1DB3835769}" srcOrd="0" destOrd="0" presId="urn:microsoft.com/office/officeart/2016/7/layout/VerticalSolidActionList"/>
    <dgm:cxn modelId="{791E6C78-3A15-4F51-BF3C-EE7F1CC4411A}" type="presOf" srcId="{1D32FC47-ADCD-4D32-9611-91598344FA6C}" destId="{3C14AE4C-D561-4FF7-8168-4760775016FB}" srcOrd="0" destOrd="0" presId="urn:microsoft.com/office/officeart/2016/7/layout/VerticalSolidActionList"/>
    <dgm:cxn modelId="{9BC79A7D-2FA1-410E-B056-E3DC4A6809C2}" type="presOf" srcId="{F743E8C2-BDBC-4250-8C43-27E146918200}" destId="{5F13F76B-414D-46DD-86F3-598E1FE36F09}" srcOrd="0" destOrd="0" presId="urn:microsoft.com/office/officeart/2016/7/layout/VerticalSolidActionList"/>
    <dgm:cxn modelId="{E6AACAB5-1214-48DE-BEE8-089763EA178C}" type="presOf" srcId="{C7EB8BC1-3DB9-42D8-A928-FE303DF07F76}" destId="{2F6A4590-B3EA-4598-A8FC-A9B0DC328A86}" srcOrd="0" destOrd="0" presId="urn:microsoft.com/office/officeart/2016/7/layout/VerticalSolidActionList"/>
    <dgm:cxn modelId="{356FF1B8-93A3-40BC-B82A-05163C2CF686}" srcId="{C4C80CD5-CCCA-49CA-BE4E-35F48B0A4171}" destId="{968400C9-2955-46B9-8436-5BCD74653E4D}" srcOrd="0" destOrd="0" parTransId="{01C65491-5167-48F9-8FC1-66BE107F545E}" sibTransId="{35D15A10-E535-4BB8-B976-EE908A5BDC4F}"/>
    <dgm:cxn modelId="{7A9F88BF-E7C0-415D-A817-5610337AEB65}" srcId="{968400C9-2955-46B9-8436-5BCD74653E4D}" destId="{CE75F904-E656-4876-84A2-8540E57FB8D7}" srcOrd="0" destOrd="0" parTransId="{CA337A2A-6AB8-4E9A-85BB-729D40671929}" sibTransId="{5BA56082-DF88-4287-ABFD-4855399D9F70}"/>
    <dgm:cxn modelId="{28309ACA-EBF1-45BC-82E9-6437A68FB86E}" srcId="{F743E8C2-BDBC-4250-8C43-27E146918200}" destId="{1D32FC47-ADCD-4D32-9611-91598344FA6C}" srcOrd="0" destOrd="0" parTransId="{531113DB-CC47-4318-8C22-3FB4F8F20646}" sibTransId="{D9040F49-9C01-4FE1-B49D-F00C0EF630F8}"/>
    <dgm:cxn modelId="{98B8E4CB-A324-4F98-B321-5299CEED26F6}" type="presOf" srcId="{2DA16626-8361-4496-AAB7-0607268DEE00}" destId="{5C53AB9E-522F-4F3A-BD9E-898B0C48F57B}" srcOrd="0" destOrd="0" presId="urn:microsoft.com/office/officeart/2016/7/layout/VerticalSolidActionList"/>
    <dgm:cxn modelId="{C07FC6F1-960F-4E46-A438-0E37583B4741}" srcId="{C4C80CD5-CCCA-49CA-BE4E-35F48B0A4171}" destId="{AC5D625A-B2A9-465D-98DD-44E3E287EE49}" srcOrd="3" destOrd="0" parTransId="{697A7289-7AB4-4145-9060-64F7D60895F3}" sibTransId="{32AA2301-200E-4D47-AB9C-A0C7547179B7}"/>
    <dgm:cxn modelId="{32289232-44EA-4DB0-8DCC-B9911087886F}" type="presParOf" srcId="{11F5C08C-AF04-4718-9B3F-4C1DB3835769}" destId="{B655603B-AAAB-4E89-B383-DC7EDD93F0A1}" srcOrd="0" destOrd="0" presId="urn:microsoft.com/office/officeart/2016/7/layout/VerticalSolidActionList"/>
    <dgm:cxn modelId="{F96298C1-7C27-460A-B066-3518D4975E63}" type="presParOf" srcId="{B655603B-AAAB-4E89-B383-DC7EDD93F0A1}" destId="{754D115E-D8C4-4589-AD42-738FD9A6BE3E}" srcOrd="0" destOrd="0" presId="urn:microsoft.com/office/officeart/2016/7/layout/VerticalSolidActionList"/>
    <dgm:cxn modelId="{ECA7EE29-B8F0-4AD8-91A0-D1D6645E204E}" type="presParOf" srcId="{B655603B-AAAB-4E89-B383-DC7EDD93F0A1}" destId="{1377F48C-9143-454A-B6C4-F41DE70E3929}" srcOrd="1" destOrd="0" presId="urn:microsoft.com/office/officeart/2016/7/layout/VerticalSolidActionList"/>
    <dgm:cxn modelId="{BDB88B15-828B-4A13-A4ED-6E81A3015295}" type="presParOf" srcId="{11F5C08C-AF04-4718-9B3F-4C1DB3835769}" destId="{0C214632-09B9-42EC-A2DE-2FFD3CEC1861}" srcOrd="1" destOrd="0" presId="urn:microsoft.com/office/officeart/2016/7/layout/VerticalSolidActionList"/>
    <dgm:cxn modelId="{0FA2E325-11CF-4597-B2BF-892E9DB99D92}" type="presParOf" srcId="{11F5C08C-AF04-4718-9B3F-4C1DB3835769}" destId="{F9C3A458-3D60-478B-917E-B0D38A4228DC}" srcOrd="2" destOrd="0" presId="urn:microsoft.com/office/officeart/2016/7/layout/VerticalSolidActionList"/>
    <dgm:cxn modelId="{329957D5-61AB-4AC1-B6D4-B87E102150A2}" type="presParOf" srcId="{F9C3A458-3D60-478B-917E-B0D38A4228DC}" destId="{750CF31A-B25E-454D-844B-D4B37A6FD836}" srcOrd="0" destOrd="0" presId="urn:microsoft.com/office/officeart/2016/7/layout/VerticalSolidActionList"/>
    <dgm:cxn modelId="{9E20D6B4-D9CB-467D-80A8-077D6BBC56E1}" type="presParOf" srcId="{F9C3A458-3D60-478B-917E-B0D38A4228DC}" destId="{380C3373-8D16-4CA2-9330-F9B312338C75}" srcOrd="1" destOrd="0" presId="urn:microsoft.com/office/officeart/2016/7/layout/VerticalSolidActionList"/>
    <dgm:cxn modelId="{4F5068CE-F884-467D-ACD5-1E8FDF4B8F41}" type="presParOf" srcId="{11F5C08C-AF04-4718-9B3F-4C1DB3835769}" destId="{31E330C4-F1CD-442F-A8C7-3F95C110FACC}" srcOrd="3" destOrd="0" presId="urn:microsoft.com/office/officeart/2016/7/layout/VerticalSolidActionList"/>
    <dgm:cxn modelId="{04DD1A70-CC26-4316-B37C-95D92E816057}" type="presParOf" srcId="{11F5C08C-AF04-4718-9B3F-4C1DB3835769}" destId="{A989A90F-1813-4AA5-9782-41EBB06EE351}" srcOrd="4" destOrd="0" presId="urn:microsoft.com/office/officeart/2016/7/layout/VerticalSolidActionList"/>
    <dgm:cxn modelId="{657DB88A-B978-493C-9AFA-80B6EEBAF4E0}" type="presParOf" srcId="{A989A90F-1813-4AA5-9782-41EBB06EE351}" destId="{69D4A507-5840-4D02-871E-E61C4E30E4DB}" srcOrd="0" destOrd="0" presId="urn:microsoft.com/office/officeart/2016/7/layout/VerticalSolidActionList"/>
    <dgm:cxn modelId="{23773D54-2EAB-4298-8E47-72E79A75642E}" type="presParOf" srcId="{A989A90F-1813-4AA5-9782-41EBB06EE351}" destId="{5C53AB9E-522F-4F3A-BD9E-898B0C48F57B}" srcOrd="1" destOrd="0" presId="urn:microsoft.com/office/officeart/2016/7/layout/VerticalSolidActionList"/>
    <dgm:cxn modelId="{B777D957-C92F-4538-8C0A-01EAE48F284A}" type="presParOf" srcId="{11F5C08C-AF04-4718-9B3F-4C1DB3835769}" destId="{706CD8F6-BCAD-449E-8574-343C6CAD6C0E}" srcOrd="5" destOrd="0" presId="urn:microsoft.com/office/officeart/2016/7/layout/VerticalSolidActionList"/>
    <dgm:cxn modelId="{E3E14156-7F7E-4456-AEDA-637E0DE0B145}" type="presParOf" srcId="{11F5C08C-AF04-4718-9B3F-4C1DB3835769}" destId="{04379CAB-05CB-40A5-92D7-5BA12267E1A0}" srcOrd="6" destOrd="0" presId="urn:microsoft.com/office/officeart/2016/7/layout/VerticalSolidActionList"/>
    <dgm:cxn modelId="{7B5E0623-664A-49E9-A02A-BAFDED4C8098}" type="presParOf" srcId="{04379CAB-05CB-40A5-92D7-5BA12267E1A0}" destId="{0FCF82F6-5676-48BD-8813-212A9E04DD63}" srcOrd="0" destOrd="0" presId="urn:microsoft.com/office/officeart/2016/7/layout/VerticalSolidActionList"/>
    <dgm:cxn modelId="{51595DF4-BB43-49CB-855E-332FB933F0B9}" type="presParOf" srcId="{04379CAB-05CB-40A5-92D7-5BA12267E1A0}" destId="{2F6A4590-B3EA-4598-A8FC-A9B0DC328A86}" srcOrd="1" destOrd="0" presId="urn:microsoft.com/office/officeart/2016/7/layout/VerticalSolidActionList"/>
    <dgm:cxn modelId="{37C73F2A-0A33-4E85-BC09-E5479A14E5DB}" type="presParOf" srcId="{11F5C08C-AF04-4718-9B3F-4C1DB3835769}" destId="{1A22BB03-0039-4491-8ECA-EFA2042DA991}" srcOrd="7" destOrd="0" presId="urn:microsoft.com/office/officeart/2016/7/layout/VerticalSolidActionList"/>
    <dgm:cxn modelId="{F77D5113-F8DF-4A8A-89DD-1F89D5C73116}" type="presParOf" srcId="{11F5C08C-AF04-4718-9B3F-4C1DB3835769}" destId="{35BC4E67-0471-4B27-8CC7-09A8230F7BD5}" srcOrd="8" destOrd="0" presId="urn:microsoft.com/office/officeart/2016/7/layout/VerticalSolidActionList"/>
    <dgm:cxn modelId="{5B8341A8-FA31-4ADB-AB8F-92F36B4A2B52}" type="presParOf" srcId="{35BC4E67-0471-4B27-8CC7-09A8230F7BD5}" destId="{5F13F76B-414D-46DD-86F3-598E1FE36F09}" srcOrd="0" destOrd="0" presId="urn:microsoft.com/office/officeart/2016/7/layout/VerticalSolidActionList"/>
    <dgm:cxn modelId="{A064AFE8-1FF8-4B08-A6AB-4B9C67DA5B29}" type="presParOf" srcId="{35BC4E67-0471-4B27-8CC7-09A8230F7BD5}" destId="{3C14AE4C-D561-4FF7-8168-4760775016FB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98779B-F392-4450-B680-C6BC22E1D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7D88569-35F2-4329-A872-FB373712ED1B}">
      <dgm:prSet/>
      <dgm:spPr/>
      <dgm:t>
        <a:bodyPr/>
        <a:lstStyle/>
        <a:p>
          <a:r>
            <a:rPr lang="en-GB"/>
            <a:t>Building thoughts and ideas into a structured argument for an essay, presentation or assignment.</a:t>
          </a:r>
          <a:endParaRPr lang="en-US"/>
        </a:p>
      </dgm:t>
    </dgm:pt>
    <dgm:pt modelId="{4608323C-F9AC-4738-8E01-53936C24DBF0}" type="parTrans" cxnId="{48FE4017-5729-408B-A4F3-9EADACCF1B27}">
      <dgm:prSet/>
      <dgm:spPr/>
      <dgm:t>
        <a:bodyPr/>
        <a:lstStyle/>
        <a:p>
          <a:endParaRPr lang="en-US"/>
        </a:p>
      </dgm:t>
    </dgm:pt>
    <dgm:pt modelId="{54660006-CE4C-4A47-8F07-D656F1BB694C}" type="sibTrans" cxnId="{48FE4017-5729-408B-A4F3-9EADACCF1B27}">
      <dgm:prSet/>
      <dgm:spPr/>
      <dgm:t>
        <a:bodyPr/>
        <a:lstStyle/>
        <a:p>
          <a:endParaRPr lang="en-US"/>
        </a:p>
      </dgm:t>
    </dgm:pt>
    <dgm:pt modelId="{467CAB73-B393-40DF-A7C0-61CDAFDB9092}">
      <dgm:prSet/>
      <dgm:spPr/>
      <dgm:t>
        <a:bodyPr/>
        <a:lstStyle/>
        <a:p>
          <a:r>
            <a:rPr lang="en-GB"/>
            <a:t>Keep scaffolding in mind for every piece of work.</a:t>
          </a:r>
          <a:endParaRPr lang="en-US"/>
        </a:p>
      </dgm:t>
    </dgm:pt>
    <dgm:pt modelId="{3A1EE5A9-33AC-4F14-A2CA-C2C5033A4DCB}" type="parTrans" cxnId="{36654B0F-8C78-4E1C-8067-57ED2B42E66D}">
      <dgm:prSet/>
      <dgm:spPr/>
      <dgm:t>
        <a:bodyPr/>
        <a:lstStyle/>
        <a:p>
          <a:endParaRPr lang="en-US"/>
        </a:p>
      </dgm:t>
    </dgm:pt>
    <dgm:pt modelId="{AEF2348D-D181-40E5-A599-AB4F76F07A00}" type="sibTrans" cxnId="{36654B0F-8C78-4E1C-8067-57ED2B42E66D}">
      <dgm:prSet/>
      <dgm:spPr/>
      <dgm:t>
        <a:bodyPr/>
        <a:lstStyle/>
        <a:p>
          <a:endParaRPr lang="en-US"/>
        </a:p>
      </dgm:t>
    </dgm:pt>
    <dgm:pt modelId="{4EBC9B6B-9181-4A58-9A00-294DC755263F}">
      <dgm:prSet/>
      <dgm:spPr/>
      <dgm:t>
        <a:bodyPr/>
        <a:lstStyle/>
        <a:p>
          <a:r>
            <a:rPr lang="en-GB"/>
            <a:t>Contribute originality of thought by applying existing ideas and theories in new and different context.</a:t>
          </a:r>
          <a:endParaRPr lang="en-US"/>
        </a:p>
      </dgm:t>
    </dgm:pt>
    <dgm:pt modelId="{E8F21A50-9504-4EDF-BBBD-85500CF4E995}" type="parTrans" cxnId="{F41499BE-B758-48DB-A84F-3127E1D26085}">
      <dgm:prSet/>
      <dgm:spPr/>
      <dgm:t>
        <a:bodyPr/>
        <a:lstStyle/>
        <a:p>
          <a:endParaRPr lang="en-US"/>
        </a:p>
      </dgm:t>
    </dgm:pt>
    <dgm:pt modelId="{2A128BC4-4996-4145-8259-AEBC9098C470}" type="sibTrans" cxnId="{F41499BE-B758-48DB-A84F-3127E1D26085}">
      <dgm:prSet/>
      <dgm:spPr/>
      <dgm:t>
        <a:bodyPr/>
        <a:lstStyle/>
        <a:p>
          <a:endParaRPr lang="en-US"/>
        </a:p>
      </dgm:t>
    </dgm:pt>
    <dgm:pt modelId="{8CE13AB0-4AB5-4CEA-8616-EACCC35EABAC}">
      <dgm:prSet/>
      <dgm:spPr/>
      <dgm:t>
        <a:bodyPr/>
        <a:lstStyle/>
        <a:p>
          <a:r>
            <a:rPr lang="en-GB"/>
            <a:t>Even by developing new ideas and theory (at the most advanced levels of postgraduate study).</a:t>
          </a:r>
          <a:endParaRPr lang="en-US"/>
        </a:p>
      </dgm:t>
    </dgm:pt>
    <dgm:pt modelId="{0D0EACF4-B49B-45F3-A185-C0F8EA6D1895}" type="parTrans" cxnId="{E31E2454-D6BF-4F78-90F5-2CA13E2DBD8D}">
      <dgm:prSet/>
      <dgm:spPr/>
      <dgm:t>
        <a:bodyPr/>
        <a:lstStyle/>
        <a:p>
          <a:endParaRPr lang="en-US"/>
        </a:p>
      </dgm:t>
    </dgm:pt>
    <dgm:pt modelId="{2866F66D-0122-44BF-8A50-8224AE2A15A1}" type="sibTrans" cxnId="{E31E2454-D6BF-4F78-90F5-2CA13E2DBD8D}">
      <dgm:prSet/>
      <dgm:spPr/>
      <dgm:t>
        <a:bodyPr/>
        <a:lstStyle/>
        <a:p>
          <a:endParaRPr lang="en-US"/>
        </a:p>
      </dgm:t>
    </dgm:pt>
    <dgm:pt modelId="{DE43A5C0-4531-4447-A26D-097BE4EF998F}">
      <dgm:prSet/>
      <dgm:spPr/>
      <dgm:t>
        <a:bodyPr/>
        <a:lstStyle/>
        <a:p>
          <a:r>
            <a:rPr lang="en-GB"/>
            <a:t>Use Mind Maps to help you organise your ideas (more on this next week).</a:t>
          </a:r>
          <a:endParaRPr lang="en-US"/>
        </a:p>
      </dgm:t>
    </dgm:pt>
    <dgm:pt modelId="{EABF5220-3C28-4B56-9AA1-6E807FEFAEAA}" type="parTrans" cxnId="{5F25DB78-DB09-4EF5-9927-4B22B6D3C433}">
      <dgm:prSet/>
      <dgm:spPr/>
      <dgm:t>
        <a:bodyPr/>
        <a:lstStyle/>
        <a:p>
          <a:endParaRPr lang="en-US"/>
        </a:p>
      </dgm:t>
    </dgm:pt>
    <dgm:pt modelId="{FC20F19D-7650-4E58-AD14-EBA11CCF058A}" type="sibTrans" cxnId="{5F25DB78-DB09-4EF5-9927-4B22B6D3C433}">
      <dgm:prSet/>
      <dgm:spPr/>
      <dgm:t>
        <a:bodyPr/>
        <a:lstStyle/>
        <a:p>
          <a:endParaRPr lang="en-US"/>
        </a:p>
      </dgm:t>
    </dgm:pt>
    <dgm:pt modelId="{28E232BA-E6CB-4032-9BFE-4022D048E782}" type="pres">
      <dgm:prSet presAssocID="{CC98779B-F392-4450-B680-C6BC22E1DFE6}" presName="root" presStyleCnt="0">
        <dgm:presLayoutVars>
          <dgm:dir/>
          <dgm:resizeHandles val="exact"/>
        </dgm:presLayoutVars>
      </dgm:prSet>
      <dgm:spPr/>
    </dgm:pt>
    <dgm:pt modelId="{B8A38B9E-B558-44E0-A2DF-1B394C538529}" type="pres">
      <dgm:prSet presAssocID="{77D88569-35F2-4329-A872-FB373712ED1B}" presName="compNode" presStyleCnt="0"/>
      <dgm:spPr/>
    </dgm:pt>
    <dgm:pt modelId="{E2741029-F117-4E99-BE6B-0C7D07DA43BE}" type="pres">
      <dgm:prSet presAssocID="{77D88569-35F2-4329-A872-FB373712ED1B}" presName="bgRect" presStyleLbl="bgShp" presStyleIdx="0" presStyleCnt="5"/>
      <dgm:spPr/>
    </dgm:pt>
    <dgm:pt modelId="{CAFCDAFA-8076-4B4C-A685-ACA7644291AA}" type="pres">
      <dgm:prSet presAssocID="{77D88569-35F2-4329-A872-FB373712ED1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F51E99B-9D5C-4331-83DD-8CA160B76620}" type="pres">
      <dgm:prSet presAssocID="{77D88569-35F2-4329-A872-FB373712ED1B}" presName="spaceRect" presStyleCnt="0"/>
      <dgm:spPr/>
    </dgm:pt>
    <dgm:pt modelId="{D853E2E5-0D94-4231-A71B-B15E7814321F}" type="pres">
      <dgm:prSet presAssocID="{77D88569-35F2-4329-A872-FB373712ED1B}" presName="parTx" presStyleLbl="revTx" presStyleIdx="0" presStyleCnt="5">
        <dgm:presLayoutVars>
          <dgm:chMax val="0"/>
          <dgm:chPref val="0"/>
        </dgm:presLayoutVars>
      </dgm:prSet>
      <dgm:spPr/>
    </dgm:pt>
    <dgm:pt modelId="{659976BD-E873-4561-9B8D-E2BB98B7C88E}" type="pres">
      <dgm:prSet presAssocID="{54660006-CE4C-4A47-8F07-D656F1BB694C}" presName="sibTrans" presStyleCnt="0"/>
      <dgm:spPr/>
    </dgm:pt>
    <dgm:pt modelId="{CE0B236B-58E8-4294-A466-DEA16EC98465}" type="pres">
      <dgm:prSet presAssocID="{467CAB73-B393-40DF-A7C0-61CDAFDB9092}" presName="compNode" presStyleCnt="0"/>
      <dgm:spPr/>
    </dgm:pt>
    <dgm:pt modelId="{8CD5FA8F-0499-4113-89E1-09A98EAD6451}" type="pres">
      <dgm:prSet presAssocID="{467CAB73-B393-40DF-A7C0-61CDAFDB9092}" presName="bgRect" presStyleLbl="bgShp" presStyleIdx="1" presStyleCnt="5"/>
      <dgm:spPr/>
    </dgm:pt>
    <dgm:pt modelId="{1ADE4C4D-6CF4-4F64-A8E4-7169CF303151}" type="pres">
      <dgm:prSet presAssocID="{467CAB73-B393-40DF-A7C0-61CDAFDB909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332076C-B07C-4C97-883F-968195BBDD2C}" type="pres">
      <dgm:prSet presAssocID="{467CAB73-B393-40DF-A7C0-61CDAFDB9092}" presName="spaceRect" presStyleCnt="0"/>
      <dgm:spPr/>
    </dgm:pt>
    <dgm:pt modelId="{A2108E64-5991-401B-9BAD-E76203772272}" type="pres">
      <dgm:prSet presAssocID="{467CAB73-B393-40DF-A7C0-61CDAFDB9092}" presName="parTx" presStyleLbl="revTx" presStyleIdx="1" presStyleCnt="5">
        <dgm:presLayoutVars>
          <dgm:chMax val="0"/>
          <dgm:chPref val="0"/>
        </dgm:presLayoutVars>
      </dgm:prSet>
      <dgm:spPr/>
    </dgm:pt>
    <dgm:pt modelId="{DC23B3B5-BD25-4A7D-9BEC-0B3979AF4B4E}" type="pres">
      <dgm:prSet presAssocID="{AEF2348D-D181-40E5-A599-AB4F76F07A00}" presName="sibTrans" presStyleCnt="0"/>
      <dgm:spPr/>
    </dgm:pt>
    <dgm:pt modelId="{2D6572CF-8818-4806-AEE9-3F9BF104548C}" type="pres">
      <dgm:prSet presAssocID="{4EBC9B6B-9181-4A58-9A00-294DC755263F}" presName="compNode" presStyleCnt="0"/>
      <dgm:spPr/>
    </dgm:pt>
    <dgm:pt modelId="{D58D45AF-98A2-4CAB-A67B-046D4923E70F}" type="pres">
      <dgm:prSet presAssocID="{4EBC9B6B-9181-4A58-9A00-294DC755263F}" presName="bgRect" presStyleLbl="bgShp" presStyleIdx="2" presStyleCnt="5"/>
      <dgm:spPr/>
    </dgm:pt>
    <dgm:pt modelId="{28938D0D-857F-490A-81CE-15B0D6DFBAFB}" type="pres">
      <dgm:prSet presAssocID="{4EBC9B6B-9181-4A58-9A00-294DC755263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6E2E5E9-1D0E-49A8-9866-886F72B4675A}" type="pres">
      <dgm:prSet presAssocID="{4EBC9B6B-9181-4A58-9A00-294DC755263F}" presName="spaceRect" presStyleCnt="0"/>
      <dgm:spPr/>
    </dgm:pt>
    <dgm:pt modelId="{3FF46439-2E78-4636-8810-39984598695A}" type="pres">
      <dgm:prSet presAssocID="{4EBC9B6B-9181-4A58-9A00-294DC755263F}" presName="parTx" presStyleLbl="revTx" presStyleIdx="2" presStyleCnt="5">
        <dgm:presLayoutVars>
          <dgm:chMax val="0"/>
          <dgm:chPref val="0"/>
        </dgm:presLayoutVars>
      </dgm:prSet>
      <dgm:spPr/>
    </dgm:pt>
    <dgm:pt modelId="{6AAB9896-26B9-466A-8A13-E6E07DF206F4}" type="pres">
      <dgm:prSet presAssocID="{2A128BC4-4996-4145-8259-AEBC9098C470}" presName="sibTrans" presStyleCnt="0"/>
      <dgm:spPr/>
    </dgm:pt>
    <dgm:pt modelId="{EBC91CA9-1AEF-4736-90F0-7DE2094B1379}" type="pres">
      <dgm:prSet presAssocID="{8CE13AB0-4AB5-4CEA-8616-EACCC35EABAC}" presName="compNode" presStyleCnt="0"/>
      <dgm:spPr/>
    </dgm:pt>
    <dgm:pt modelId="{B8EC3D11-A3EB-4B35-85D9-D11F9E996665}" type="pres">
      <dgm:prSet presAssocID="{8CE13AB0-4AB5-4CEA-8616-EACCC35EABAC}" presName="bgRect" presStyleLbl="bgShp" presStyleIdx="3" presStyleCnt="5"/>
      <dgm:spPr/>
    </dgm:pt>
    <dgm:pt modelId="{FEEAB98A-AB65-4AB7-A0A8-B7909D163F3A}" type="pres">
      <dgm:prSet presAssocID="{8CE13AB0-4AB5-4CEA-8616-EACCC35EABA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02522BD-B45B-4283-B977-DCF854EA86D8}" type="pres">
      <dgm:prSet presAssocID="{8CE13AB0-4AB5-4CEA-8616-EACCC35EABAC}" presName="spaceRect" presStyleCnt="0"/>
      <dgm:spPr/>
    </dgm:pt>
    <dgm:pt modelId="{359C42D2-C8D0-4F1C-AF1D-1235C6AF45F1}" type="pres">
      <dgm:prSet presAssocID="{8CE13AB0-4AB5-4CEA-8616-EACCC35EABAC}" presName="parTx" presStyleLbl="revTx" presStyleIdx="3" presStyleCnt="5">
        <dgm:presLayoutVars>
          <dgm:chMax val="0"/>
          <dgm:chPref val="0"/>
        </dgm:presLayoutVars>
      </dgm:prSet>
      <dgm:spPr/>
    </dgm:pt>
    <dgm:pt modelId="{3AAFF52A-B663-45C4-A768-1BD5E292D6FD}" type="pres">
      <dgm:prSet presAssocID="{2866F66D-0122-44BF-8A50-8224AE2A15A1}" presName="sibTrans" presStyleCnt="0"/>
      <dgm:spPr/>
    </dgm:pt>
    <dgm:pt modelId="{D9012CD8-8CF0-419D-8416-B3CE51CFFDE1}" type="pres">
      <dgm:prSet presAssocID="{DE43A5C0-4531-4447-A26D-097BE4EF998F}" presName="compNode" presStyleCnt="0"/>
      <dgm:spPr/>
    </dgm:pt>
    <dgm:pt modelId="{A8271205-DD71-4B50-8DA5-394770034418}" type="pres">
      <dgm:prSet presAssocID="{DE43A5C0-4531-4447-A26D-097BE4EF998F}" presName="bgRect" presStyleLbl="bgShp" presStyleIdx="4" presStyleCnt="5"/>
      <dgm:spPr/>
    </dgm:pt>
    <dgm:pt modelId="{A58D9A0D-02E6-43B8-8BEF-123D16808CA5}" type="pres">
      <dgm:prSet presAssocID="{DE43A5C0-4531-4447-A26D-097BE4EF998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9AA42560-6660-45F6-BA39-2D972B0D0D7D}" type="pres">
      <dgm:prSet presAssocID="{DE43A5C0-4531-4447-A26D-097BE4EF998F}" presName="spaceRect" presStyleCnt="0"/>
      <dgm:spPr/>
    </dgm:pt>
    <dgm:pt modelId="{5AE9DB17-F65D-408B-AE3C-12F44E374AE4}" type="pres">
      <dgm:prSet presAssocID="{DE43A5C0-4531-4447-A26D-097BE4EF998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6654B0F-8C78-4E1C-8067-57ED2B42E66D}" srcId="{CC98779B-F392-4450-B680-C6BC22E1DFE6}" destId="{467CAB73-B393-40DF-A7C0-61CDAFDB9092}" srcOrd="1" destOrd="0" parTransId="{3A1EE5A9-33AC-4F14-A2CA-C2C5033A4DCB}" sibTransId="{AEF2348D-D181-40E5-A599-AB4F76F07A00}"/>
    <dgm:cxn modelId="{48FE4017-5729-408B-A4F3-9EADACCF1B27}" srcId="{CC98779B-F392-4450-B680-C6BC22E1DFE6}" destId="{77D88569-35F2-4329-A872-FB373712ED1B}" srcOrd="0" destOrd="0" parTransId="{4608323C-F9AC-4738-8E01-53936C24DBF0}" sibTransId="{54660006-CE4C-4A47-8F07-D656F1BB694C}"/>
    <dgm:cxn modelId="{C6AB3B2A-C15E-461A-B36B-39847F4C80B6}" type="presOf" srcId="{4EBC9B6B-9181-4A58-9A00-294DC755263F}" destId="{3FF46439-2E78-4636-8810-39984598695A}" srcOrd="0" destOrd="0" presId="urn:microsoft.com/office/officeart/2018/2/layout/IconVerticalSolidList"/>
    <dgm:cxn modelId="{0A49C45F-B4ED-45CF-BA56-C752EBFB170A}" type="presOf" srcId="{8CE13AB0-4AB5-4CEA-8616-EACCC35EABAC}" destId="{359C42D2-C8D0-4F1C-AF1D-1235C6AF45F1}" srcOrd="0" destOrd="0" presId="urn:microsoft.com/office/officeart/2018/2/layout/IconVerticalSolidList"/>
    <dgm:cxn modelId="{E31E2454-D6BF-4F78-90F5-2CA13E2DBD8D}" srcId="{CC98779B-F392-4450-B680-C6BC22E1DFE6}" destId="{8CE13AB0-4AB5-4CEA-8616-EACCC35EABAC}" srcOrd="3" destOrd="0" parTransId="{0D0EACF4-B49B-45F3-A185-C0F8EA6D1895}" sibTransId="{2866F66D-0122-44BF-8A50-8224AE2A15A1}"/>
    <dgm:cxn modelId="{5F25DB78-DB09-4EF5-9927-4B22B6D3C433}" srcId="{CC98779B-F392-4450-B680-C6BC22E1DFE6}" destId="{DE43A5C0-4531-4447-A26D-097BE4EF998F}" srcOrd="4" destOrd="0" parTransId="{EABF5220-3C28-4B56-9AA1-6E807FEFAEAA}" sibTransId="{FC20F19D-7650-4E58-AD14-EBA11CCF058A}"/>
    <dgm:cxn modelId="{9EE73E96-7BB2-4CC0-95DF-64DB5854D9A0}" type="presOf" srcId="{CC98779B-F392-4450-B680-C6BC22E1DFE6}" destId="{28E232BA-E6CB-4032-9BFE-4022D048E782}" srcOrd="0" destOrd="0" presId="urn:microsoft.com/office/officeart/2018/2/layout/IconVerticalSolidList"/>
    <dgm:cxn modelId="{385AE1AD-5FEE-45DD-AF60-CF917FC123FF}" type="presOf" srcId="{77D88569-35F2-4329-A872-FB373712ED1B}" destId="{D853E2E5-0D94-4231-A71B-B15E7814321F}" srcOrd="0" destOrd="0" presId="urn:microsoft.com/office/officeart/2018/2/layout/IconVerticalSolidList"/>
    <dgm:cxn modelId="{F41499BE-B758-48DB-A84F-3127E1D26085}" srcId="{CC98779B-F392-4450-B680-C6BC22E1DFE6}" destId="{4EBC9B6B-9181-4A58-9A00-294DC755263F}" srcOrd="2" destOrd="0" parTransId="{E8F21A50-9504-4EDF-BBBD-85500CF4E995}" sibTransId="{2A128BC4-4996-4145-8259-AEBC9098C470}"/>
    <dgm:cxn modelId="{82377AD6-F80F-490C-AE89-65B79B9A6C60}" type="presOf" srcId="{467CAB73-B393-40DF-A7C0-61CDAFDB9092}" destId="{A2108E64-5991-401B-9BAD-E76203772272}" srcOrd="0" destOrd="0" presId="urn:microsoft.com/office/officeart/2018/2/layout/IconVerticalSolidList"/>
    <dgm:cxn modelId="{568FFAF5-F40D-48F2-98A8-22C2EED4238E}" type="presOf" srcId="{DE43A5C0-4531-4447-A26D-097BE4EF998F}" destId="{5AE9DB17-F65D-408B-AE3C-12F44E374AE4}" srcOrd="0" destOrd="0" presId="urn:microsoft.com/office/officeart/2018/2/layout/IconVerticalSolidList"/>
    <dgm:cxn modelId="{72EEA9E8-C544-4AA6-84F2-8BB82F70A9CF}" type="presParOf" srcId="{28E232BA-E6CB-4032-9BFE-4022D048E782}" destId="{B8A38B9E-B558-44E0-A2DF-1B394C538529}" srcOrd="0" destOrd="0" presId="urn:microsoft.com/office/officeart/2018/2/layout/IconVerticalSolidList"/>
    <dgm:cxn modelId="{909B6C8C-BC8A-4E81-9249-FB221D88D166}" type="presParOf" srcId="{B8A38B9E-B558-44E0-A2DF-1B394C538529}" destId="{E2741029-F117-4E99-BE6B-0C7D07DA43BE}" srcOrd="0" destOrd="0" presId="urn:microsoft.com/office/officeart/2018/2/layout/IconVerticalSolidList"/>
    <dgm:cxn modelId="{B81F8F58-A772-4A9C-875F-1FF2EBFC4EFF}" type="presParOf" srcId="{B8A38B9E-B558-44E0-A2DF-1B394C538529}" destId="{CAFCDAFA-8076-4B4C-A685-ACA7644291AA}" srcOrd="1" destOrd="0" presId="urn:microsoft.com/office/officeart/2018/2/layout/IconVerticalSolidList"/>
    <dgm:cxn modelId="{6E5A315F-DB6C-4F29-B8AA-4CBA57088A19}" type="presParOf" srcId="{B8A38B9E-B558-44E0-A2DF-1B394C538529}" destId="{7F51E99B-9D5C-4331-83DD-8CA160B76620}" srcOrd="2" destOrd="0" presId="urn:microsoft.com/office/officeart/2018/2/layout/IconVerticalSolidList"/>
    <dgm:cxn modelId="{92844ECC-1356-4DEF-8099-755DE89EBBE1}" type="presParOf" srcId="{B8A38B9E-B558-44E0-A2DF-1B394C538529}" destId="{D853E2E5-0D94-4231-A71B-B15E7814321F}" srcOrd="3" destOrd="0" presId="urn:microsoft.com/office/officeart/2018/2/layout/IconVerticalSolidList"/>
    <dgm:cxn modelId="{C760B03F-BD4E-418F-A6F3-85FD7C0C9A0B}" type="presParOf" srcId="{28E232BA-E6CB-4032-9BFE-4022D048E782}" destId="{659976BD-E873-4561-9B8D-E2BB98B7C88E}" srcOrd="1" destOrd="0" presId="urn:microsoft.com/office/officeart/2018/2/layout/IconVerticalSolidList"/>
    <dgm:cxn modelId="{A45AA520-1A56-40F3-A461-8FC9DC77C99F}" type="presParOf" srcId="{28E232BA-E6CB-4032-9BFE-4022D048E782}" destId="{CE0B236B-58E8-4294-A466-DEA16EC98465}" srcOrd="2" destOrd="0" presId="urn:microsoft.com/office/officeart/2018/2/layout/IconVerticalSolidList"/>
    <dgm:cxn modelId="{A6ED8DB2-5475-445B-9EC4-FBE1084AA15B}" type="presParOf" srcId="{CE0B236B-58E8-4294-A466-DEA16EC98465}" destId="{8CD5FA8F-0499-4113-89E1-09A98EAD6451}" srcOrd="0" destOrd="0" presId="urn:microsoft.com/office/officeart/2018/2/layout/IconVerticalSolidList"/>
    <dgm:cxn modelId="{88CFF3B8-CEC9-4773-A83D-9A3026B84F11}" type="presParOf" srcId="{CE0B236B-58E8-4294-A466-DEA16EC98465}" destId="{1ADE4C4D-6CF4-4F64-A8E4-7169CF303151}" srcOrd="1" destOrd="0" presId="urn:microsoft.com/office/officeart/2018/2/layout/IconVerticalSolidList"/>
    <dgm:cxn modelId="{EE2FFC5F-3F78-4BC0-9F6B-91A819DB2278}" type="presParOf" srcId="{CE0B236B-58E8-4294-A466-DEA16EC98465}" destId="{9332076C-B07C-4C97-883F-968195BBDD2C}" srcOrd="2" destOrd="0" presId="urn:microsoft.com/office/officeart/2018/2/layout/IconVerticalSolidList"/>
    <dgm:cxn modelId="{A7959BB3-6365-43F4-8825-4F6320A1C772}" type="presParOf" srcId="{CE0B236B-58E8-4294-A466-DEA16EC98465}" destId="{A2108E64-5991-401B-9BAD-E76203772272}" srcOrd="3" destOrd="0" presId="urn:microsoft.com/office/officeart/2018/2/layout/IconVerticalSolidList"/>
    <dgm:cxn modelId="{A66D6E9C-C88F-43BC-8EB6-B19EE0041F75}" type="presParOf" srcId="{28E232BA-E6CB-4032-9BFE-4022D048E782}" destId="{DC23B3B5-BD25-4A7D-9BEC-0B3979AF4B4E}" srcOrd="3" destOrd="0" presId="urn:microsoft.com/office/officeart/2018/2/layout/IconVerticalSolidList"/>
    <dgm:cxn modelId="{A1051AD8-6537-4040-B84B-81BDE9137DB4}" type="presParOf" srcId="{28E232BA-E6CB-4032-9BFE-4022D048E782}" destId="{2D6572CF-8818-4806-AEE9-3F9BF104548C}" srcOrd="4" destOrd="0" presId="urn:microsoft.com/office/officeart/2018/2/layout/IconVerticalSolidList"/>
    <dgm:cxn modelId="{6B7E9E91-7DF4-4839-B8EA-5E952A532DFC}" type="presParOf" srcId="{2D6572CF-8818-4806-AEE9-3F9BF104548C}" destId="{D58D45AF-98A2-4CAB-A67B-046D4923E70F}" srcOrd="0" destOrd="0" presId="urn:microsoft.com/office/officeart/2018/2/layout/IconVerticalSolidList"/>
    <dgm:cxn modelId="{0AFF4283-59F1-47F5-96D7-5FA6FD5621B9}" type="presParOf" srcId="{2D6572CF-8818-4806-AEE9-3F9BF104548C}" destId="{28938D0D-857F-490A-81CE-15B0D6DFBAFB}" srcOrd="1" destOrd="0" presId="urn:microsoft.com/office/officeart/2018/2/layout/IconVerticalSolidList"/>
    <dgm:cxn modelId="{CEDC26F9-13AF-472F-92A3-27FDB8EFD249}" type="presParOf" srcId="{2D6572CF-8818-4806-AEE9-3F9BF104548C}" destId="{B6E2E5E9-1D0E-49A8-9866-886F72B4675A}" srcOrd="2" destOrd="0" presId="urn:microsoft.com/office/officeart/2018/2/layout/IconVerticalSolidList"/>
    <dgm:cxn modelId="{F4EC1AA9-F471-4030-A6D2-319FD8826A77}" type="presParOf" srcId="{2D6572CF-8818-4806-AEE9-3F9BF104548C}" destId="{3FF46439-2E78-4636-8810-39984598695A}" srcOrd="3" destOrd="0" presId="urn:microsoft.com/office/officeart/2018/2/layout/IconVerticalSolidList"/>
    <dgm:cxn modelId="{FEB5E756-D9CD-4CC1-BB02-9FEB182EC526}" type="presParOf" srcId="{28E232BA-E6CB-4032-9BFE-4022D048E782}" destId="{6AAB9896-26B9-466A-8A13-E6E07DF206F4}" srcOrd="5" destOrd="0" presId="urn:microsoft.com/office/officeart/2018/2/layout/IconVerticalSolidList"/>
    <dgm:cxn modelId="{28EE7EC9-592F-42F7-86A1-C453243C18BF}" type="presParOf" srcId="{28E232BA-E6CB-4032-9BFE-4022D048E782}" destId="{EBC91CA9-1AEF-4736-90F0-7DE2094B1379}" srcOrd="6" destOrd="0" presId="urn:microsoft.com/office/officeart/2018/2/layout/IconVerticalSolidList"/>
    <dgm:cxn modelId="{3411FE1C-B033-408A-A6A7-8D604B27A838}" type="presParOf" srcId="{EBC91CA9-1AEF-4736-90F0-7DE2094B1379}" destId="{B8EC3D11-A3EB-4B35-85D9-D11F9E996665}" srcOrd="0" destOrd="0" presId="urn:microsoft.com/office/officeart/2018/2/layout/IconVerticalSolidList"/>
    <dgm:cxn modelId="{4FDF19A8-2B60-4BDD-A881-CBD7F04A186B}" type="presParOf" srcId="{EBC91CA9-1AEF-4736-90F0-7DE2094B1379}" destId="{FEEAB98A-AB65-4AB7-A0A8-B7909D163F3A}" srcOrd="1" destOrd="0" presId="urn:microsoft.com/office/officeart/2018/2/layout/IconVerticalSolidList"/>
    <dgm:cxn modelId="{0F7FEED3-C2BC-4D55-85F7-CD690D6FB41A}" type="presParOf" srcId="{EBC91CA9-1AEF-4736-90F0-7DE2094B1379}" destId="{902522BD-B45B-4283-B977-DCF854EA86D8}" srcOrd="2" destOrd="0" presId="urn:microsoft.com/office/officeart/2018/2/layout/IconVerticalSolidList"/>
    <dgm:cxn modelId="{6DE817C3-6541-4C44-AB11-D29F97D63FB6}" type="presParOf" srcId="{EBC91CA9-1AEF-4736-90F0-7DE2094B1379}" destId="{359C42D2-C8D0-4F1C-AF1D-1235C6AF45F1}" srcOrd="3" destOrd="0" presId="urn:microsoft.com/office/officeart/2018/2/layout/IconVerticalSolidList"/>
    <dgm:cxn modelId="{BC1EC60B-76B4-41A3-9F8B-202BD0F472C4}" type="presParOf" srcId="{28E232BA-E6CB-4032-9BFE-4022D048E782}" destId="{3AAFF52A-B663-45C4-A768-1BD5E292D6FD}" srcOrd="7" destOrd="0" presId="urn:microsoft.com/office/officeart/2018/2/layout/IconVerticalSolidList"/>
    <dgm:cxn modelId="{79F76D46-277E-4203-B90F-504AAA6A8448}" type="presParOf" srcId="{28E232BA-E6CB-4032-9BFE-4022D048E782}" destId="{D9012CD8-8CF0-419D-8416-B3CE51CFFDE1}" srcOrd="8" destOrd="0" presId="urn:microsoft.com/office/officeart/2018/2/layout/IconVerticalSolidList"/>
    <dgm:cxn modelId="{FADC5ECA-E853-443B-9AA9-45AC9111244F}" type="presParOf" srcId="{D9012CD8-8CF0-419D-8416-B3CE51CFFDE1}" destId="{A8271205-DD71-4B50-8DA5-394770034418}" srcOrd="0" destOrd="0" presId="urn:microsoft.com/office/officeart/2018/2/layout/IconVerticalSolidList"/>
    <dgm:cxn modelId="{144A23A0-63DE-4BA3-A96E-E8CDB2757C5D}" type="presParOf" srcId="{D9012CD8-8CF0-419D-8416-B3CE51CFFDE1}" destId="{A58D9A0D-02E6-43B8-8BEF-123D16808CA5}" srcOrd="1" destOrd="0" presId="urn:microsoft.com/office/officeart/2018/2/layout/IconVerticalSolidList"/>
    <dgm:cxn modelId="{8B6F4F66-58EB-42B8-8E07-5F32D6ACF62A}" type="presParOf" srcId="{D9012CD8-8CF0-419D-8416-B3CE51CFFDE1}" destId="{9AA42560-6660-45F6-BA39-2D972B0D0D7D}" srcOrd="2" destOrd="0" presId="urn:microsoft.com/office/officeart/2018/2/layout/IconVerticalSolidList"/>
    <dgm:cxn modelId="{A292A8F4-B004-499A-9DE0-F825F8C04097}" type="presParOf" srcId="{D9012CD8-8CF0-419D-8416-B3CE51CFFDE1}" destId="{5AE9DB17-F65D-408B-AE3C-12F44E374A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6C74F-9B88-441C-BAD8-6BD3BA9BE5FF}">
      <dsp:nvSpPr>
        <dsp:cNvPr id="0" name=""/>
        <dsp:cNvSpPr/>
      </dsp:nvSpPr>
      <dsp:spPr>
        <a:xfrm>
          <a:off x="0" y="3404"/>
          <a:ext cx="10515600" cy="7251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F93A2-AF0E-4194-BC57-4A3A5DC5A7F4}">
      <dsp:nvSpPr>
        <dsp:cNvPr id="0" name=""/>
        <dsp:cNvSpPr/>
      </dsp:nvSpPr>
      <dsp:spPr>
        <a:xfrm>
          <a:off x="219348" y="166556"/>
          <a:ext cx="398815" cy="398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4BDFA1-B8AF-451F-8990-0662B318AB7B}">
      <dsp:nvSpPr>
        <dsp:cNvPr id="0" name=""/>
        <dsp:cNvSpPr/>
      </dsp:nvSpPr>
      <dsp:spPr>
        <a:xfrm>
          <a:off x="837512" y="3404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Rely on your own resources and be more self-directed.</a:t>
          </a:r>
          <a:endParaRPr lang="en-US" sz="1900" kern="1200"/>
        </a:p>
      </dsp:txBody>
      <dsp:txXfrm>
        <a:off x="837512" y="3404"/>
        <a:ext cx="9678087" cy="725119"/>
      </dsp:txXfrm>
    </dsp:sp>
    <dsp:sp modelId="{C80A2D9D-8DE6-432B-9EDF-AFA58AC04935}">
      <dsp:nvSpPr>
        <dsp:cNvPr id="0" name=""/>
        <dsp:cNvSpPr/>
      </dsp:nvSpPr>
      <dsp:spPr>
        <a:xfrm>
          <a:off x="0" y="909803"/>
          <a:ext cx="10515600" cy="7251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30FC5C-41F3-461F-9FE5-B4D82E42C174}">
      <dsp:nvSpPr>
        <dsp:cNvPr id="0" name=""/>
        <dsp:cNvSpPr/>
      </dsp:nvSpPr>
      <dsp:spPr>
        <a:xfrm>
          <a:off x="219348" y="1072955"/>
          <a:ext cx="398815" cy="398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FF872-40D8-4A3D-B930-D6C0DF75F31F}">
      <dsp:nvSpPr>
        <dsp:cNvPr id="0" name=""/>
        <dsp:cNvSpPr/>
      </dsp:nvSpPr>
      <dsp:spPr>
        <a:xfrm>
          <a:off x="837512" y="909803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Finding your own direction and path of understanding, redefine the modules and readings in terms of your own purposes, making them meaningful and significant for you.</a:t>
          </a:r>
          <a:endParaRPr lang="en-US" sz="1900" kern="1200"/>
        </a:p>
      </dsp:txBody>
      <dsp:txXfrm>
        <a:off x="837512" y="909803"/>
        <a:ext cx="9678087" cy="725119"/>
      </dsp:txXfrm>
    </dsp:sp>
    <dsp:sp modelId="{55092E1B-C027-41FA-8C4D-6C37A316983D}">
      <dsp:nvSpPr>
        <dsp:cNvPr id="0" name=""/>
        <dsp:cNvSpPr/>
      </dsp:nvSpPr>
      <dsp:spPr>
        <a:xfrm>
          <a:off x="0" y="1816202"/>
          <a:ext cx="10515600" cy="7251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F22F4-C667-437E-AB54-034A08638836}">
      <dsp:nvSpPr>
        <dsp:cNvPr id="0" name=""/>
        <dsp:cNvSpPr/>
      </dsp:nvSpPr>
      <dsp:spPr>
        <a:xfrm>
          <a:off x="219348" y="1979354"/>
          <a:ext cx="398815" cy="398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DB948-DC28-47F4-ACE8-CD26A7594457}">
      <dsp:nvSpPr>
        <dsp:cNvPr id="0" name=""/>
        <dsp:cNvSpPr/>
      </dsp:nvSpPr>
      <dsp:spPr>
        <a:xfrm>
          <a:off x="837512" y="1816202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Generate ideas, find resources and organise time.</a:t>
          </a:r>
          <a:endParaRPr lang="en-US" sz="1900" kern="1200"/>
        </a:p>
      </dsp:txBody>
      <dsp:txXfrm>
        <a:off x="837512" y="1816202"/>
        <a:ext cx="9678087" cy="725119"/>
      </dsp:txXfrm>
    </dsp:sp>
    <dsp:sp modelId="{D9AEFE16-454D-4FD4-9248-C13C57CAEFFC}">
      <dsp:nvSpPr>
        <dsp:cNvPr id="0" name=""/>
        <dsp:cNvSpPr/>
      </dsp:nvSpPr>
      <dsp:spPr>
        <a:xfrm>
          <a:off x="0" y="2722601"/>
          <a:ext cx="10515600" cy="7251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72B5E-4772-4400-A7C2-D03CCCFA428D}">
      <dsp:nvSpPr>
        <dsp:cNvPr id="0" name=""/>
        <dsp:cNvSpPr/>
      </dsp:nvSpPr>
      <dsp:spPr>
        <a:xfrm>
          <a:off x="219348" y="2885753"/>
          <a:ext cx="398815" cy="398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7B777-E241-462F-8AA2-CECEFD3766F4}">
      <dsp:nvSpPr>
        <dsp:cNvPr id="0" name=""/>
        <dsp:cNvSpPr/>
      </dsp:nvSpPr>
      <dsp:spPr>
        <a:xfrm>
          <a:off x="837512" y="2722601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 thinking and engagement with literature.</a:t>
          </a:r>
          <a:endParaRPr lang="en-US" sz="1900" kern="1200"/>
        </a:p>
      </dsp:txBody>
      <dsp:txXfrm>
        <a:off x="837512" y="2722601"/>
        <a:ext cx="9678087" cy="725119"/>
      </dsp:txXfrm>
    </dsp:sp>
    <dsp:sp modelId="{154DCED9-8DB3-4389-BA25-15ED78B61E14}">
      <dsp:nvSpPr>
        <dsp:cNvPr id="0" name=""/>
        <dsp:cNvSpPr/>
      </dsp:nvSpPr>
      <dsp:spPr>
        <a:xfrm>
          <a:off x="0" y="3629000"/>
          <a:ext cx="10515600" cy="72511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EA381-CE54-47F0-92CB-6B743F814F7C}">
      <dsp:nvSpPr>
        <dsp:cNvPr id="0" name=""/>
        <dsp:cNvSpPr/>
      </dsp:nvSpPr>
      <dsp:spPr>
        <a:xfrm>
          <a:off x="219348" y="3792152"/>
          <a:ext cx="398815" cy="3988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238FD-15A4-4FAD-A794-A86582FA6B84}">
      <dsp:nvSpPr>
        <dsp:cNvPr id="0" name=""/>
        <dsp:cNvSpPr/>
      </dsp:nvSpPr>
      <dsp:spPr>
        <a:xfrm>
          <a:off x="837512" y="3629000"/>
          <a:ext cx="9678087" cy="725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742" tIns="76742" rIns="76742" bIns="767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Identify research gap and make your contribution to the academia.</a:t>
          </a:r>
          <a:endParaRPr lang="en-US" sz="1900" kern="1200"/>
        </a:p>
      </dsp:txBody>
      <dsp:txXfrm>
        <a:off x="837512" y="3629000"/>
        <a:ext cx="9678087" cy="725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FE4F5F-B09F-433D-B89D-D087F8B5D8E9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DE519-AAF4-452A-AD71-7AB95E086913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8DFFD-2F5E-442B-9D94-6A7E21221CAC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Improve our ability to reason and generate strong arguments</a:t>
          </a:r>
          <a:endParaRPr lang="en-US" sz="2500" kern="1200"/>
        </a:p>
      </dsp:txBody>
      <dsp:txXfrm>
        <a:off x="1507738" y="707092"/>
        <a:ext cx="9007861" cy="1305401"/>
      </dsp:txXfrm>
    </dsp:sp>
    <dsp:sp modelId="{63426439-4B86-4BEE-857E-DF12098CDB3E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91972E-993A-480D-BB36-6BC4190C3776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5D799-94F5-4509-97A5-0E4B9695E90A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improve our ability to assess the strength of the arguments used by others.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D3EABB-DAE4-48FA-A247-908D65079555}">
      <dsp:nvSpPr>
        <dsp:cNvPr id="0" name=""/>
        <dsp:cNvSpPr/>
      </dsp:nvSpPr>
      <dsp:spPr>
        <a:xfrm>
          <a:off x="1283" y="0"/>
          <a:ext cx="5006206" cy="394887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Diverging – broadening out</a:t>
          </a:r>
          <a:r>
            <a:rPr lang="en-GB" sz="2600" kern="1200">
              <a:latin typeface="Calibri Light" panose="020F0302020204030204"/>
            </a:rPr>
            <a:t> (revist and adjust your proposal)</a:t>
          </a:r>
          <a:endParaRPr lang="en-US" sz="2600" kern="1200"/>
        </a:p>
      </dsp:txBody>
      <dsp:txXfrm>
        <a:off x="1283" y="1500572"/>
        <a:ext cx="5006206" cy="2369325"/>
      </dsp:txXfrm>
    </dsp:sp>
    <dsp:sp modelId="{612DC447-A2B3-4820-8DA8-CA9D5D2373C6}">
      <dsp:nvSpPr>
        <dsp:cNvPr id="0" name=""/>
        <dsp:cNvSpPr/>
      </dsp:nvSpPr>
      <dsp:spPr>
        <a:xfrm>
          <a:off x="1912055" y="394887"/>
          <a:ext cx="1184662" cy="11846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2085545" y="568377"/>
        <a:ext cx="837682" cy="837682"/>
      </dsp:txXfrm>
    </dsp:sp>
    <dsp:sp modelId="{086AD50D-04A2-4A14-9CBE-F3ED27700515}">
      <dsp:nvSpPr>
        <dsp:cNvPr id="0" name=""/>
        <dsp:cNvSpPr/>
      </dsp:nvSpPr>
      <dsp:spPr>
        <a:xfrm>
          <a:off x="1283" y="3948804"/>
          <a:ext cx="5006206" cy="72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E61F8-78E2-48E0-997C-B45692A01649}">
      <dsp:nvSpPr>
        <dsp:cNvPr id="0" name=""/>
        <dsp:cNvSpPr/>
      </dsp:nvSpPr>
      <dsp:spPr>
        <a:xfrm>
          <a:off x="5508110" y="0"/>
          <a:ext cx="5006206" cy="3948876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0303" tIns="330200" rIns="390303" bIns="330200" numCol="1" spcCol="1270" anchor="t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Converging – becoming focused</a:t>
          </a:r>
          <a:r>
            <a:rPr lang="en-GB" sz="2600" kern="1200">
              <a:latin typeface="Calibri Light" panose="020F0302020204030204"/>
            </a:rPr>
            <a:t> (Going in the right direction)</a:t>
          </a:r>
          <a:endParaRPr lang="en-US" sz="2600" kern="1200"/>
        </a:p>
      </dsp:txBody>
      <dsp:txXfrm>
        <a:off x="5508110" y="1500572"/>
        <a:ext cx="5006206" cy="2369325"/>
      </dsp:txXfrm>
    </dsp:sp>
    <dsp:sp modelId="{2FA4BC34-2801-4837-A40F-B760382905F1}">
      <dsp:nvSpPr>
        <dsp:cNvPr id="0" name=""/>
        <dsp:cNvSpPr/>
      </dsp:nvSpPr>
      <dsp:spPr>
        <a:xfrm>
          <a:off x="7418881" y="394887"/>
          <a:ext cx="1184662" cy="1184662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7592371" y="568377"/>
        <a:ext cx="837682" cy="837682"/>
      </dsp:txXfrm>
    </dsp:sp>
    <dsp:sp modelId="{A6F30373-2E6A-427A-904A-2AD488F821FD}">
      <dsp:nvSpPr>
        <dsp:cNvPr id="0" name=""/>
        <dsp:cNvSpPr/>
      </dsp:nvSpPr>
      <dsp:spPr>
        <a:xfrm>
          <a:off x="5508110" y="3948804"/>
          <a:ext cx="5006206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CDA750-12E2-4F45-A3C7-4604BB80025F}">
      <dsp:nvSpPr>
        <dsp:cNvPr id="0" name=""/>
        <dsp:cNvSpPr/>
      </dsp:nvSpPr>
      <dsp:spPr>
        <a:xfrm>
          <a:off x="53" y="41927"/>
          <a:ext cx="5106412" cy="777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latin typeface="Calibri Light" panose="020F0302020204030204"/>
            </a:rPr>
            <a:t>Breadth</a:t>
          </a:r>
          <a:endParaRPr lang="en-US" sz="2700" kern="1200"/>
        </a:p>
      </dsp:txBody>
      <dsp:txXfrm>
        <a:off x="53" y="41927"/>
        <a:ext cx="5106412" cy="777600"/>
      </dsp:txXfrm>
    </dsp:sp>
    <dsp:sp modelId="{A73586DC-D775-48B5-9648-8923CDC0DE42}">
      <dsp:nvSpPr>
        <dsp:cNvPr id="0" name=""/>
        <dsp:cNvSpPr/>
      </dsp:nvSpPr>
      <dsp:spPr>
        <a:xfrm>
          <a:off x="53" y="819527"/>
          <a:ext cx="5106412" cy="28279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Dealing with the topic broadly and not go into depth</a:t>
          </a:r>
        </a:p>
      </dsp:txBody>
      <dsp:txXfrm>
        <a:off x="53" y="819527"/>
        <a:ext cx="5106412" cy="2827950"/>
      </dsp:txXfrm>
    </dsp:sp>
    <dsp:sp modelId="{228B1064-1AA6-427C-9EC3-5B8347CBF130}">
      <dsp:nvSpPr>
        <dsp:cNvPr id="0" name=""/>
        <dsp:cNvSpPr/>
      </dsp:nvSpPr>
      <dsp:spPr>
        <a:xfrm>
          <a:off x="5821363" y="41927"/>
          <a:ext cx="5106412" cy="7776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latin typeface="Calibri Light" panose="020F0302020204030204"/>
            </a:rPr>
            <a:t>Depth</a:t>
          </a:r>
          <a:endParaRPr lang="en-US" sz="2700" kern="1200"/>
        </a:p>
      </dsp:txBody>
      <dsp:txXfrm>
        <a:off x="5821363" y="41927"/>
        <a:ext cx="5106412" cy="777600"/>
      </dsp:txXfrm>
    </dsp:sp>
    <dsp:sp modelId="{2BBE6E41-5452-4032-984E-2037FE622720}">
      <dsp:nvSpPr>
        <dsp:cNvPr id="0" name=""/>
        <dsp:cNvSpPr/>
      </dsp:nvSpPr>
      <dsp:spPr>
        <a:xfrm>
          <a:off x="5821363" y="819527"/>
          <a:ext cx="5106412" cy="28279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Dealing with the topic narrowly but in depth</a:t>
          </a:r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Demonstrate your awareness of the breath of the subject and your reasonable selection of your own topic.</a:t>
          </a:r>
        </a:p>
      </dsp:txBody>
      <dsp:txXfrm>
        <a:off x="5821363" y="819527"/>
        <a:ext cx="5106412" cy="28279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7F48C-9143-454A-B6C4-F41DE70E3929}">
      <dsp:nvSpPr>
        <dsp:cNvPr id="0" name=""/>
        <dsp:cNvSpPr/>
      </dsp:nvSpPr>
      <dsp:spPr>
        <a:xfrm>
          <a:off x="1273582" y="2783"/>
          <a:ext cx="5094330" cy="122138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844" tIns="310231" rIns="98844" bIns="31023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Building one idea onto another</a:t>
          </a:r>
        </a:p>
      </dsp:txBody>
      <dsp:txXfrm>
        <a:off x="1273582" y="2783"/>
        <a:ext cx="5094330" cy="1221382"/>
      </dsp:txXfrm>
    </dsp:sp>
    <dsp:sp modelId="{754D115E-D8C4-4589-AD42-738FD9A6BE3E}">
      <dsp:nvSpPr>
        <dsp:cNvPr id="0" name=""/>
        <dsp:cNvSpPr/>
      </dsp:nvSpPr>
      <dsp:spPr>
        <a:xfrm>
          <a:off x="0" y="2783"/>
          <a:ext cx="1273582" cy="12213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94" tIns="120645" rIns="67394" bIns="12064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Building</a:t>
          </a:r>
        </a:p>
      </dsp:txBody>
      <dsp:txXfrm>
        <a:off x="0" y="2783"/>
        <a:ext cx="1273582" cy="1221382"/>
      </dsp:txXfrm>
    </dsp:sp>
    <dsp:sp modelId="{380C3373-8D16-4CA2-9330-F9B312338C75}">
      <dsp:nvSpPr>
        <dsp:cNvPr id="0" name=""/>
        <dsp:cNvSpPr/>
      </dsp:nvSpPr>
      <dsp:spPr>
        <a:xfrm>
          <a:off x="1273582" y="1297449"/>
          <a:ext cx="5094330" cy="1221382"/>
        </a:xfrm>
        <a:prstGeom prst="rect">
          <a:avLst/>
        </a:prstGeom>
        <a:solidFill>
          <a:schemeClr val="accent5">
            <a:tint val="40000"/>
            <a:alpha val="90000"/>
            <a:hueOff val="-1684941"/>
            <a:satOff val="-5708"/>
            <a:lumOff val="-73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684941"/>
              <a:satOff val="-5708"/>
              <a:lumOff val="-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844" tIns="310231" rIns="98844" bIns="31023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Developing a framework for an argument </a:t>
          </a:r>
        </a:p>
      </dsp:txBody>
      <dsp:txXfrm>
        <a:off x="1273582" y="1297449"/>
        <a:ext cx="5094330" cy="1221382"/>
      </dsp:txXfrm>
    </dsp:sp>
    <dsp:sp modelId="{750CF31A-B25E-454D-844B-D4B37A6FD836}">
      <dsp:nvSpPr>
        <dsp:cNvPr id="0" name=""/>
        <dsp:cNvSpPr/>
      </dsp:nvSpPr>
      <dsp:spPr>
        <a:xfrm>
          <a:off x="0" y="1297449"/>
          <a:ext cx="1273582" cy="1221382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94" tIns="120645" rIns="67394" bIns="12064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Developing</a:t>
          </a:r>
        </a:p>
      </dsp:txBody>
      <dsp:txXfrm>
        <a:off x="0" y="1297449"/>
        <a:ext cx="1273582" cy="1221382"/>
      </dsp:txXfrm>
    </dsp:sp>
    <dsp:sp modelId="{5C53AB9E-522F-4F3A-BD9E-898B0C48F57B}">
      <dsp:nvSpPr>
        <dsp:cNvPr id="0" name=""/>
        <dsp:cNvSpPr/>
      </dsp:nvSpPr>
      <dsp:spPr>
        <a:xfrm>
          <a:off x="1273582" y="2592115"/>
          <a:ext cx="5094330" cy="1221382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844" tIns="310231" rIns="98844" bIns="310231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 Light" panose="020F0302020204030204"/>
            </a:rPr>
            <a:t>Identifying supporting evidence</a:t>
          </a:r>
          <a:endParaRPr lang="en-US" sz="1500" kern="1200"/>
        </a:p>
      </dsp:txBody>
      <dsp:txXfrm>
        <a:off x="1273582" y="2592115"/>
        <a:ext cx="5094330" cy="1221382"/>
      </dsp:txXfrm>
    </dsp:sp>
    <dsp:sp modelId="{69D4A507-5840-4D02-871E-E61C4E30E4DB}">
      <dsp:nvSpPr>
        <dsp:cNvPr id="0" name=""/>
        <dsp:cNvSpPr/>
      </dsp:nvSpPr>
      <dsp:spPr>
        <a:xfrm>
          <a:off x="0" y="2592115"/>
          <a:ext cx="1273582" cy="1221382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94" tIns="120645" rIns="67394" bIns="12064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alibri Light" panose="020F0302020204030204"/>
            </a:rPr>
            <a:t>Identifying</a:t>
          </a:r>
          <a:endParaRPr lang="en-US" sz="1900" kern="1200"/>
        </a:p>
      </dsp:txBody>
      <dsp:txXfrm>
        <a:off x="0" y="2592115"/>
        <a:ext cx="1273582" cy="1221382"/>
      </dsp:txXfrm>
    </dsp:sp>
    <dsp:sp modelId="{2F6A4590-B3EA-4598-A8FC-A9B0DC328A86}">
      <dsp:nvSpPr>
        <dsp:cNvPr id="0" name=""/>
        <dsp:cNvSpPr/>
      </dsp:nvSpPr>
      <dsp:spPr>
        <a:xfrm>
          <a:off x="1273582" y="3886780"/>
          <a:ext cx="5094330" cy="1221382"/>
        </a:xfrm>
        <a:prstGeom prst="rect">
          <a:avLst/>
        </a:prstGeom>
        <a:solidFill>
          <a:schemeClr val="accent5">
            <a:tint val="40000"/>
            <a:alpha val="90000"/>
            <a:hueOff val="-5054821"/>
            <a:satOff val="-17124"/>
            <a:lumOff val="-21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054821"/>
              <a:satOff val="-17124"/>
              <a:lumOff val="-2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844" tIns="310231" rIns="98844" bIns="31023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Balancing one view against another</a:t>
          </a:r>
        </a:p>
      </dsp:txBody>
      <dsp:txXfrm>
        <a:off x="1273582" y="3886780"/>
        <a:ext cx="5094330" cy="1221382"/>
      </dsp:txXfrm>
    </dsp:sp>
    <dsp:sp modelId="{0FCF82F6-5676-48BD-8813-212A9E04DD63}">
      <dsp:nvSpPr>
        <dsp:cNvPr id="0" name=""/>
        <dsp:cNvSpPr/>
      </dsp:nvSpPr>
      <dsp:spPr>
        <a:xfrm>
          <a:off x="0" y="3886780"/>
          <a:ext cx="1273582" cy="1221382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94" tIns="120645" rIns="67394" bIns="12064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Balancing</a:t>
          </a:r>
        </a:p>
      </dsp:txBody>
      <dsp:txXfrm>
        <a:off x="0" y="3886780"/>
        <a:ext cx="1273582" cy="1221382"/>
      </dsp:txXfrm>
    </dsp:sp>
    <dsp:sp modelId="{3C14AE4C-D561-4FF7-8168-4760775016FB}">
      <dsp:nvSpPr>
        <dsp:cNvPr id="0" name=""/>
        <dsp:cNvSpPr/>
      </dsp:nvSpPr>
      <dsp:spPr>
        <a:xfrm>
          <a:off x="1273582" y="5181446"/>
          <a:ext cx="5094330" cy="1221382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844" tIns="310231" rIns="98844" bIns="31023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Making suggestions for propositions based on the available evidence.</a:t>
          </a:r>
        </a:p>
      </dsp:txBody>
      <dsp:txXfrm>
        <a:off x="1273582" y="5181446"/>
        <a:ext cx="5094330" cy="1221382"/>
      </dsp:txXfrm>
    </dsp:sp>
    <dsp:sp modelId="{5F13F76B-414D-46DD-86F3-598E1FE36F09}">
      <dsp:nvSpPr>
        <dsp:cNvPr id="0" name=""/>
        <dsp:cNvSpPr/>
      </dsp:nvSpPr>
      <dsp:spPr>
        <a:xfrm>
          <a:off x="0" y="5181446"/>
          <a:ext cx="1273582" cy="122138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94" tIns="120645" rIns="67394" bIns="12064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alibri Light" panose="020F0302020204030204"/>
            </a:rPr>
            <a:t>Suggestion</a:t>
          </a:r>
          <a:endParaRPr lang="en-US" sz="1900" kern="1200"/>
        </a:p>
      </dsp:txBody>
      <dsp:txXfrm>
        <a:off x="0" y="5181446"/>
        <a:ext cx="1273582" cy="12213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741029-F117-4E99-BE6B-0C7D07DA43BE}">
      <dsp:nvSpPr>
        <dsp:cNvPr id="0" name=""/>
        <dsp:cNvSpPr/>
      </dsp:nvSpPr>
      <dsp:spPr>
        <a:xfrm>
          <a:off x="0" y="5154"/>
          <a:ext cx="7983473" cy="10978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CDAFA-8076-4B4C-A685-ACA7644291AA}">
      <dsp:nvSpPr>
        <dsp:cNvPr id="0" name=""/>
        <dsp:cNvSpPr/>
      </dsp:nvSpPr>
      <dsp:spPr>
        <a:xfrm>
          <a:off x="332094" y="252166"/>
          <a:ext cx="603807" cy="603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3E2E5-0D94-4231-A71B-B15E7814321F}">
      <dsp:nvSpPr>
        <dsp:cNvPr id="0" name=""/>
        <dsp:cNvSpPr/>
      </dsp:nvSpPr>
      <dsp:spPr>
        <a:xfrm>
          <a:off x="1267995" y="5154"/>
          <a:ext cx="6715477" cy="1097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87" tIns="116187" rIns="116187" bIns="1161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Building thoughts and ideas into a structured argument for an essay, presentation or assignment.</a:t>
          </a:r>
          <a:endParaRPr lang="en-US" sz="1900" kern="1200"/>
        </a:p>
      </dsp:txBody>
      <dsp:txXfrm>
        <a:off x="1267995" y="5154"/>
        <a:ext cx="6715477" cy="1097831"/>
      </dsp:txXfrm>
    </dsp:sp>
    <dsp:sp modelId="{8CD5FA8F-0499-4113-89E1-09A98EAD6451}">
      <dsp:nvSpPr>
        <dsp:cNvPr id="0" name=""/>
        <dsp:cNvSpPr/>
      </dsp:nvSpPr>
      <dsp:spPr>
        <a:xfrm>
          <a:off x="0" y="1377444"/>
          <a:ext cx="7983473" cy="10978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E4C4D-6CF4-4F64-A8E4-7169CF303151}">
      <dsp:nvSpPr>
        <dsp:cNvPr id="0" name=""/>
        <dsp:cNvSpPr/>
      </dsp:nvSpPr>
      <dsp:spPr>
        <a:xfrm>
          <a:off x="332094" y="1624456"/>
          <a:ext cx="603807" cy="603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08E64-5991-401B-9BAD-E76203772272}">
      <dsp:nvSpPr>
        <dsp:cNvPr id="0" name=""/>
        <dsp:cNvSpPr/>
      </dsp:nvSpPr>
      <dsp:spPr>
        <a:xfrm>
          <a:off x="1267995" y="1377444"/>
          <a:ext cx="6715477" cy="1097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87" tIns="116187" rIns="116187" bIns="1161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Keep scaffolding in mind for every piece of work.</a:t>
          </a:r>
          <a:endParaRPr lang="en-US" sz="1900" kern="1200"/>
        </a:p>
      </dsp:txBody>
      <dsp:txXfrm>
        <a:off x="1267995" y="1377444"/>
        <a:ext cx="6715477" cy="1097831"/>
      </dsp:txXfrm>
    </dsp:sp>
    <dsp:sp modelId="{D58D45AF-98A2-4CAB-A67B-046D4923E70F}">
      <dsp:nvSpPr>
        <dsp:cNvPr id="0" name=""/>
        <dsp:cNvSpPr/>
      </dsp:nvSpPr>
      <dsp:spPr>
        <a:xfrm>
          <a:off x="0" y="2749734"/>
          <a:ext cx="7983473" cy="109783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938D0D-857F-490A-81CE-15B0D6DFBAFB}">
      <dsp:nvSpPr>
        <dsp:cNvPr id="0" name=""/>
        <dsp:cNvSpPr/>
      </dsp:nvSpPr>
      <dsp:spPr>
        <a:xfrm>
          <a:off x="332094" y="2996746"/>
          <a:ext cx="603807" cy="603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46439-2E78-4636-8810-39984598695A}">
      <dsp:nvSpPr>
        <dsp:cNvPr id="0" name=""/>
        <dsp:cNvSpPr/>
      </dsp:nvSpPr>
      <dsp:spPr>
        <a:xfrm>
          <a:off x="1267995" y="2749734"/>
          <a:ext cx="6715477" cy="1097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87" tIns="116187" rIns="116187" bIns="1161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Contribute originality of thought by applying existing ideas and theories in new and different context.</a:t>
          </a:r>
          <a:endParaRPr lang="en-US" sz="1900" kern="1200"/>
        </a:p>
      </dsp:txBody>
      <dsp:txXfrm>
        <a:off x="1267995" y="2749734"/>
        <a:ext cx="6715477" cy="1097831"/>
      </dsp:txXfrm>
    </dsp:sp>
    <dsp:sp modelId="{B8EC3D11-A3EB-4B35-85D9-D11F9E996665}">
      <dsp:nvSpPr>
        <dsp:cNvPr id="0" name=""/>
        <dsp:cNvSpPr/>
      </dsp:nvSpPr>
      <dsp:spPr>
        <a:xfrm>
          <a:off x="0" y="4122023"/>
          <a:ext cx="7983473" cy="109783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AB98A-AB65-4AB7-A0A8-B7909D163F3A}">
      <dsp:nvSpPr>
        <dsp:cNvPr id="0" name=""/>
        <dsp:cNvSpPr/>
      </dsp:nvSpPr>
      <dsp:spPr>
        <a:xfrm>
          <a:off x="332094" y="4369036"/>
          <a:ext cx="603807" cy="603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C42D2-C8D0-4F1C-AF1D-1235C6AF45F1}">
      <dsp:nvSpPr>
        <dsp:cNvPr id="0" name=""/>
        <dsp:cNvSpPr/>
      </dsp:nvSpPr>
      <dsp:spPr>
        <a:xfrm>
          <a:off x="1267995" y="4122023"/>
          <a:ext cx="6715477" cy="1097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87" tIns="116187" rIns="116187" bIns="1161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Even by developing new ideas and theory (at the most advanced levels of postgraduate study).</a:t>
          </a:r>
          <a:endParaRPr lang="en-US" sz="1900" kern="1200"/>
        </a:p>
      </dsp:txBody>
      <dsp:txXfrm>
        <a:off x="1267995" y="4122023"/>
        <a:ext cx="6715477" cy="1097831"/>
      </dsp:txXfrm>
    </dsp:sp>
    <dsp:sp modelId="{A8271205-DD71-4B50-8DA5-394770034418}">
      <dsp:nvSpPr>
        <dsp:cNvPr id="0" name=""/>
        <dsp:cNvSpPr/>
      </dsp:nvSpPr>
      <dsp:spPr>
        <a:xfrm>
          <a:off x="0" y="5494313"/>
          <a:ext cx="7983473" cy="109783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D9A0D-02E6-43B8-8BEF-123D16808CA5}">
      <dsp:nvSpPr>
        <dsp:cNvPr id="0" name=""/>
        <dsp:cNvSpPr/>
      </dsp:nvSpPr>
      <dsp:spPr>
        <a:xfrm>
          <a:off x="332094" y="5741326"/>
          <a:ext cx="603807" cy="6038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9DB17-F65D-408B-AE3C-12F44E374AE4}">
      <dsp:nvSpPr>
        <dsp:cNvPr id="0" name=""/>
        <dsp:cNvSpPr/>
      </dsp:nvSpPr>
      <dsp:spPr>
        <a:xfrm>
          <a:off x="1267995" y="5494313"/>
          <a:ext cx="6715477" cy="1097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87" tIns="116187" rIns="116187" bIns="11618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 Mind Maps to help you organise your ideas (more on this next week).</a:t>
          </a:r>
          <a:endParaRPr lang="en-US" sz="1900" kern="1200"/>
        </a:p>
      </dsp:txBody>
      <dsp:txXfrm>
        <a:off x="1267995" y="5494313"/>
        <a:ext cx="6715477" cy="10978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038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566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435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461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197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44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739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751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794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554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364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42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ouea.com/xerte/play.php?template_id=79#page1" TargetMode="External"/><Relationship Id="rId2" Type="http://schemas.openxmlformats.org/officeDocument/2006/relationships/hyperlink" Target="https://digitalservices.uwtsd.ac.uk/wp-content/uploads/2025/12/Havard-en_v1.5-V2.pdf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sites/default/files/2024-01/Academic_Misconduct_Policy_2022-23.pdf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9589" y="304610"/>
            <a:ext cx="5561938" cy="25135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4400"/>
              <a:t>ECWB7001 </a:t>
            </a:r>
            <a:br>
              <a:rPr lang="en-GB" sz="4400"/>
            </a:br>
            <a:r>
              <a:rPr lang="en-GB" sz="4400"/>
              <a:t>Introduction to Master's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06170" y="3035410"/>
            <a:ext cx="5579658" cy="188900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600" b="1">
                <a:ea typeface="Calibri"/>
                <a:cs typeface="Calibri"/>
              </a:rPr>
              <a:t>Session 01 &amp; 02</a:t>
            </a:r>
            <a:endParaRPr lang="en-US" sz="3600" b="1">
              <a:ea typeface="Calibri"/>
              <a:cs typeface="Calibri"/>
            </a:endParaRPr>
          </a:p>
          <a:p>
            <a:r>
              <a:rPr lang="en-GB" sz="3600"/>
              <a:t>Developing Research </a:t>
            </a:r>
            <a:endParaRPr lang="en-GB" sz="3600">
              <a:ea typeface="Calibri"/>
              <a:cs typeface="Calibri"/>
            </a:endParaRPr>
          </a:p>
          <a:p>
            <a:r>
              <a:rPr lang="en-GB" sz="3600"/>
              <a:t>and </a:t>
            </a:r>
            <a:endParaRPr lang="en-GB" sz="3600">
              <a:ea typeface="Calibri"/>
              <a:cs typeface="Calibri"/>
            </a:endParaRPr>
          </a:p>
          <a:p>
            <a:r>
              <a:rPr lang="en-GB" sz="3600"/>
              <a:t>Engaging with Literature</a:t>
            </a:r>
            <a:endParaRPr lang="en-GB" sz="3600">
              <a:ea typeface="Calibri"/>
              <a:cs typeface="Calibri"/>
            </a:endParaRPr>
          </a:p>
        </p:txBody>
      </p:sp>
      <p:sp>
        <p:nvSpPr>
          <p:cNvPr id="158" name="Arc 157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Today's Topics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Calibri"/>
                <a:cs typeface="Calibri"/>
              </a:rPr>
              <a:t>Expectations of doing Research at the Postgraduate Level.</a:t>
            </a:r>
          </a:p>
          <a:p>
            <a:r>
              <a:rPr lang="en-GB" sz="2200">
                <a:ea typeface="Calibri"/>
                <a:cs typeface="Calibri"/>
              </a:rPr>
              <a:t>Approaches to Reading.</a:t>
            </a:r>
          </a:p>
          <a:p>
            <a:r>
              <a:rPr lang="en-GB" sz="2200">
                <a:ea typeface="Calibri"/>
                <a:cs typeface="Calibri"/>
              </a:rPr>
              <a:t>Locating Literature. </a:t>
            </a:r>
          </a:p>
          <a:p>
            <a:r>
              <a:rPr lang="en-GB" sz="2200">
                <a:ea typeface="Calibri"/>
                <a:cs typeface="Calibri"/>
              </a:rPr>
              <a:t>Shaping questions for research.</a:t>
            </a:r>
          </a:p>
          <a:p>
            <a:r>
              <a:rPr lang="en-GB" sz="2200">
                <a:ea typeface="Calibri"/>
                <a:cs typeface="Calibri"/>
              </a:rPr>
              <a:t>Types of Research</a:t>
            </a:r>
          </a:p>
          <a:p>
            <a:pPr lvl="1"/>
            <a:r>
              <a:rPr lang="en-GB" sz="1800">
                <a:ea typeface="Calibri"/>
                <a:cs typeface="Calibri"/>
              </a:rPr>
              <a:t>Methods of Data Collection</a:t>
            </a:r>
          </a:p>
          <a:p>
            <a:endParaRPr lang="en-GB" sz="22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3465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F71510-4D66-E91B-D55E-87947B32C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400">
                <a:ea typeface="Calibri Light"/>
                <a:cs typeface="Calibri Light"/>
              </a:rPr>
              <a:t>Expectations of Doing Research at the Postgraduate Level</a:t>
            </a:r>
            <a:endParaRPr lang="en-GB" sz="34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9B4BC2D-43DE-0A76-1D2D-6A76B5D767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37014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543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Approaches to Reading</a:t>
            </a:r>
            <a:endParaRPr lang="en-GB" sz="5400"/>
          </a:p>
        </p:txBody>
      </p:sp>
      <p:pic>
        <p:nvPicPr>
          <p:cNvPr id="61" name="Picture 60" descr="Abstract blurred public library with bookshelves">
            <a:extLst>
              <a:ext uri="{FF2B5EF4-FFF2-40B4-BE49-F238E27FC236}">
                <a16:creationId xmlns:a16="http://schemas.microsoft.com/office/drawing/2014/main" id="{C7381824-E0D1-9B24-2F56-C03650FEF4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74" r="38298" b="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>
                <a:ea typeface="Calibri"/>
                <a:cs typeface="Calibri"/>
              </a:rPr>
              <a:t>Meta-reading (theoretical literature, meso-reading and micro-reading.</a:t>
            </a:r>
            <a:endParaRPr lang="en-US" sz="2200"/>
          </a:p>
          <a:p>
            <a:pPr marL="0" indent="0">
              <a:buNone/>
            </a:pPr>
            <a:endParaRPr lang="en-GB" sz="2200">
              <a:ea typeface="Calibri"/>
              <a:cs typeface="Calibri"/>
            </a:endParaRPr>
          </a:p>
          <a:p>
            <a:pPr marL="342900" lvl="1" indent="-342900"/>
            <a:r>
              <a:rPr lang="en-GB" sz="2200">
                <a:ea typeface="Calibri"/>
                <a:cs typeface="Calibri"/>
              </a:rPr>
              <a:t>Meta-reading is taking a broad sweep of the areas or themes comprising the module.</a:t>
            </a:r>
          </a:p>
          <a:p>
            <a:pPr marL="342900" lvl="1" indent="-342900"/>
            <a:r>
              <a:rPr lang="en-GB" sz="2200">
                <a:ea typeface="Calibri"/>
                <a:cs typeface="Calibri"/>
              </a:rPr>
              <a:t>Meso-reading is used to decide which theme of the module have potential to give it purpose for you.</a:t>
            </a:r>
          </a:p>
          <a:p>
            <a:pPr marL="342900" lvl="1" indent="-342900"/>
            <a:r>
              <a:rPr lang="en-GB" sz="2200">
                <a:ea typeface="Calibri"/>
                <a:cs typeface="Calibri"/>
              </a:rPr>
              <a:t>Micro-reading, what you find for yourself which serves your specific topic within the module.</a:t>
            </a:r>
          </a:p>
          <a:p>
            <a:endParaRPr lang="en-GB" sz="2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791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F71510-4D66-E91B-D55E-87947B32C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What is Literature?</a:t>
            </a:r>
            <a:endParaRPr lang="en-GB" sz="5400"/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7D219-F8D7-0BF9-11E1-A1F8C9AA3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827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Calibri"/>
                <a:cs typeface="Calibri"/>
              </a:rPr>
              <a:t>All reading matter (Elliott et. al., 2018,p.47-50): </a:t>
            </a:r>
          </a:p>
          <a:p>
            <a:pPr lvl="1"/>
            <a:r>
              <a:rPr lang="en-GB" sz="1800">
                <a:ea typeface="Calibri"/>
                <a:cs typeface="Calibri"/>
              </a:rPr>
              <a:t>Books</a:t>
            </a:r>
          </a:p>
          <a:p>
            <a:pPr lvl="1"/>
            <a:r>
              <a:rPr lang="en-GB" sz="1800">
                <a:ea typeface="Calibri"/>
                <a:cs typeface="Calibri"/>
              </a:rPr>
              <a:t>Articles</a:t>
            </a:r>
            <a:endParaRPr lang="en-GB">
              <a:ea typeface="Calibri"/>
              <a:cs typeface="Calibri"/>
            </a:endParaRPr>
          </a:p>
          <a:p>
            <a:pPr lvl="1"/>
            <a:r>
              <a:rPr lang="en-GB" sz="1800">
                <a:ea typeface="Calibri"/>
                <a:cs typeface="Calibri"/>
              </a:rPr>
              <a:t>Online material</a:t>
            </a:r>
            <a:endParaRPr lang="en-GB">
              <a:ea typeface="Calibri"/>
              <a:cs typeface="Calibri"/>
            </a:endParaRPr>
          </a:p>
          <a:p>
            <a:pPr lvl="1"/>
            <a:r>
              <a:rPr lang="en-GB" sz="1800">
                <a:ea typeface="Calibri"/>
                <a:cs typeface="Calibri"/>
              </a:rPr>
              <a:t>Documents that are sourced from institutions and government departments (sometimes called </a:t>
            </a:r>
            <a:r>
              <a:rPr lang="en-GB" sz="1800" b="1">
                <a:ea typeface="Calibri"/>
                <a:cs typeface="Calibri"/>
              </a:rPr>
              <a:t>grey literature</a:t>
            </a:r>
            <a:r>
              <a:rPr lang="en-GB" sz="1800">
                <a:ea typeface="Calibri"/>
                <a:cs typeface="Calibri"/>
              </a:rPr>
              <a:t>).</a:t>
            </a:r>
          </a:p>
          <a:p>
            <a:pPr lvl="1"/>
            <a:endParaRPr lang="en-GB" sz="1800">
              <a:ea typeface="Calibri"/>
              <a:cs typeface="Calibri"/>
            </a:endParaRPr>
          </a:p>
          <a:p>
            <a:pPr marL="457200" lvl="1" indent="-457200">
              <a:buNone/>
            </a:pPr>
            <a:endParaRPr lang="en-US" sz="180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DF5BA3-F4D7-CB9C-AD3F-DCB5CE2ED3FC}"/>
              </a:ext>
            </a:extLst>
          </p:cNvPr>
          <p:cNvSpPr txBox="1"/>
          <p:nvPr/>
        </p:nvSpPr>
        <p:spPr>
          <a:xfrm>
            <a:off x="740734" y="6422951"/>
            <a:ext cx="1016826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Calibri"/>
                <a:cs typeface="Calibri"/>
              </a:rPr>
              <a:t>(Elliot, G. C., Kadi-Hanifi, K. and Solvason, C. (2018) </a:t>
            </a:r>
            <a:r>
              <a:rPr lang="en-GB" sz="1400" i="1">
                <a:ea typeface="Calibri"/>
                <a:cs typeface="Calibri"/>
              </a:rPr>
              <a:t>Your Guide to Successful Postgraduate Study</a:t>
            </a:r>
            <a:r>
              <a:rPr lang="en-GB" sz="1400">
                <a:ea typeface="Calibri"/>
                <a:cs typeface="Calibri"/>
              </a:rPr>
              <a:t>, 1st edn. London: SAGE Publications, Ltd.)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70296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5400">
                <a:ea typeface="Calibri Light"/>
                <a:cs typeface="Calibri Light"/>
              </a:rPr>
              <a:t>How to Read Purposefully and Efficiently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Calibri"/>
                <a:cs typeface="Calibri"/>
              </a:rPr>
              <a:t>Why is reading important?</a:t>
            </a:r>
            <a:endParaRPr lang="en-US"/>
          </a:p>
          <a:p>
            <a:r>
              <a:rPr lang="en-GB" sz="2200">
                <a:ea typeface="Calibri"/>
                <a:cs typeface="Calibri"/>
              </a:rPr>
              <a:t>What are you reading for?</a:t>
            </a:r>
          </a:p>
          <a:p>
            <a:pPr lvl="1" indent="-342900"/>
            <a:r>
              <a:rPr lang="en-GB" sz="1800">
                <a:ea typeface="Calibri"/>
                <a:cs typeface="Calibri"/>
              </a:rPr>
              <a:t> Identify your purpose and needs.</a:t>
            </a:r>
          </a:p>
          <a:p>
            <a:r>
              <a:rPr lang="en-GB" sz="2200">
                <a:ea typeface="Calibri"/>
                <a:cs typeface="Calibri"/>
              </a:rPr>
              <a:t>How do you read?</a:t>
            </a:r>
          </a:p>
          <a:p>
            <a:pPr lvl="1"/>
            <a:r>
              <a:rPr lang="en-GB" sz="1800">
                <a:ea typeface="Calibri"/>
                <a:cs typeface="Calibri"/>
              </a:rPr>
              <a:t>Identify your needs</a:t>
            </a:r>
          </a:p>
          <a:p>
            <a:pPr lvl="1"/>
            <a:r>
              <a:rPr lang="en-GB" sz="1800">
                <a:ea typeface="Calibri"/>
                <a:cs typeface="Calibri"/>
              </a:rPr>
              <a:t>Read selectively - relevance</a:t>
            </a:r>
          </a:p>
          <a:p>
            <a:pPr lvl="1"/>
            <a:r>
              <a:rPr lang="en-GB" sz="1800">
                <a:ea typeface="Calibri"/>
                <a:cs typeface="Calibri"/>
              </a:rPr>
              <a:t>Identify key ideas of the literature</a:t>
            </a:r>
          </a:p>
          <a:p>
            <a:pPr lvl="1"/>
            <a:r>
              <a:rPr lang="en-GB" sz="1800">
                <a:ea typeface="Calibri"/>
                <a:cs typeface="Calibri"/>
              </a:rPr>
              <a:t>How did the authors demonstrate their meaning and reasoning</a:t>
            </a:r>
          </a:p>
          <a:p>
            <a:pPr lvl="1"/>
            <a:r>
              <a:rPr lang="en-GB" sz="1800">
                <a:ea typeface="Calibri"/>
                <a:cs typeface="Calibri"/>
              </a:rPr>
              <a:t>So what? Significance of the cited material</a:t>
            </a:r>
          </a:p>
          <a:p>
            <a:pPr marL="342900" lvl="1" indent="-342900"/>
            <a:endParaRPr lang="en-GB" sz="2200">
              <a:ea typeface="Calibri"/>
              <a:cs typeface="Calibri"/>
            </a:endParaRPr>
          </a:p>
          <a:p>
            <a:pPr marL="342900" lvl="1" indent="-342900"/>
            <a:endParaRPr lang="en-GB" sz="2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66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900">
                <a:ea typeface="Calibri Light"/>
                <a:cs typeface="Calibri Light"/>
              </a:rPr>
              <a:t>How to Read Purposefully and Efficiently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1" indent="-342900"/>
            <a:r>
              <a:rPr lang="en-GB">
                <a:ea typeface="Calibri"/>
                <a:cs typeface="Calibri"/>
              </a:rPr>
              <a:t>Identify key ideas, the author's meaning and reasoning</a:t>
            </a:r>
          </a:p>
          <a:p>
            <a:pPr marL="342900" lvl="1" indent="-342900"/>
            <a:r>
              <a:rPr lang="en-GB">
                <a:ea typeface="Calibri"/>
                <a:cs typeface="Calibri"/>
              </a:rPr>
              <a:t>Turn author's arguments into your own words (paraphrasing), unless you cannot summarise the idea further or put it in better way (direct quotation)</a:t>
            </a:r>
            <a:endParaRPr lang="en-US">
              <a:ea typeface="Calibri"/>
              <a:cs typeface="Calibri"/>
            </a:endParaRPr>
          </a:p>
          <a:p>
            <a:pPr marL="342900" lvl="1" indent="-342900"/>
            <a:r>
              <a:rPr lang="en-GB">
                <a:ea typeface="Calibri"/>
                <a:cs typeface="Calibri"/>
              </a:rPr>
              <a:t>Question what you read and hear.</a:t>
            </a:r>
          </a:p>
          <a:p>
            <a:pPr marL="342900" lvl="1" indent="-342900"/>
            <a:endParaRPr lang="en-GB">
              <a:ea typeface="Calibri"/>
              <a:cs typeface="Calibri"/>
            </a:endParaRPr>
          </a:p>
          <a:p>
            <a:pPr marL="0" lvl="1" indent="0">
              <a:buNone/>
            </a:pPr>
            <a:r>
              <a:rPr lang="en-GB">
                <a:ea typeface="Calibri"/>
                <a:cs typeface="Calibri"/>
              </a:rPr>
              <a:t>Literature Research: A standard element of almost all assignments and dissertations</a:t>
            </a:r>
            <a:endParaRPr lang="en-US">
              <a:ea typeface="Calibri"/>
              <a:cs typeface="Calibri"/>
            </a:endParaRPr>
          </a:p>
          <a:p>
            <a:pPr marL="342900" indent="-342900">
              <a:buFont typeface="Arial,Sans-Serif" panose="020B0604020202020204" pitchFamily="34" charset="0"/>
            </a:pPr>
            <a:r>
              <a:rPr lang="en-GB" sz="2400">
                <a:ea typeface="Calibri"/>
                <a:cs typeface="Calibri"/>
              </a:rPr>
              <a:t>Purpose: </a:t>
            </a:r>
            <a:endParaRPr lang="en-US" sz="2400">
              <a:ea typeface="Calibri"/>
              <a:cs typeface="Calibri"/>
            </a:endParaRPr>
          </a:p>
          <a:p>
            <a:pPr marL="971550" lvl="1" indent="-342900">
              <a:buFont typeface="Arial,Sans-Serif" panose="020B0604020202020204" pitchFamily="34" charset="0"/>
            </a:pPr>
            <a:r>
              <a:rPr lang="en-GB" sz="2000">
                <a:ea typeface="Calibri"/>
                <a:cs typeface="Calibri"/>
              </a:rPr>
              <a:t>track down and enable a literature review – summarise and critique the existing theoretical knowledge in a field.</a:t>
            </a:r>
            <a:endParaRPr lang="en-US" sz="2000">
              <a:ea typeface="Calibri"/>
              <a:cs typeface="Calibri"/>
            </a:endParaRPr>
          </a:p>
          <a:p>
            <a:pPr lvl="1">
              <a:buFont typeface="Arial,Sans-Serif" panose="020B0604020202020204" pitchFamily="34" charset="0"/>
            </a:pPr>
            <a:endParaRPr lang="en-GB" sz="1700">
              <a:ea typeface="Calibri"/>
              <a:cs typeface="Calibri"/>
            </a:endParaRPr>
          </a:p>
          <a:p>
            <a:pPr marL="342900" lvl="1" indent="-342900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460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911BF-F790-127F-5AD1-44587DE16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The purpose of critical thinking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FA5A12E-D701-BA30-516A-C41B1F32C8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2397D99-8916-8BD2-A3A7-844A1ACB7A93}"/>
              </a:ext>
            </a:extLst>
          </p:cNvPr>
          <p:cNvSpPr txBox="1"/>
          <p:nvPr/>
        </p:nvSpPr>
        <p:spPr>
          <a:xfrm>
            <a:off x="1415442" y="6008318"/>
            <a:ext cx="58329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Segoe UI"/>
              </a:rPr>
              <a:t>Hanscomb, S. (2017 p3) Critical thinking the basics.</a:t>
            </a:r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Oxon: Routledge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394AC8CD-C5E6-A35A-3062-F630B00CDE0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4975" r="2732" b="13706"/>
          <a:stretch/>
        </p:blipFill>
        <p:spPr>
          <a:xfrm>
            <a:off x="9959112" y="3116"/>
            <a:ext cx="1887271" cy="298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31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Locating Literature/Sources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200">
                <a:ea typeface="Calibri"/>
                <a:cs typeface="Calibri"/>
              </a:rPr>
              <a:t>University's library (online library catalogue)</a:t>
            </a:r>
            <a:endParaRPr lang="en-GB"/>
          </a:p>
          <a:p>
            <a:r>
              <a:rPr lang="en-GB" sz="2200">
                <a:ea typeface="Calibri"/>
                <a:cs typeface="Calibri"/>
              </a:rPr>
              <a:t>JSTOR</a:t>
            </a:r>
          </a:p>
          <a:p>
            <a:r>
              <a:rPr lang="en-GB" sz="2200">
                <a:ea typeface="Calibri"/>
                <a:cs typeface="Calibri"/>
              </a:rPr>
              <a:t>Government/organisation websites (guidelines, policy documents, legislations etc.)</a:t>
            </a:r>
            <a:endParaRPr lang="en-GB"/>
          </a:p>
          <a:p>
            <a:r>
              <a:rPr lang="en-GB" sz="2200">
                <a:ea typeface="Calibri"/>
                <a:cs typeface="Calibri"/>
              </a:rPr>
              <a:t>Google Scholar</a:t>
            </a:r>
            <a:endParaRPr lang="en-GB"/>
          </a:p>
          <a:p>
            <a:r>
              <a:rPr lang="en-GB" sz="2200">
                <a:ea typeface="Calibri"/>
                <a:cs typeface="Calibri"/>
              </a:rPr>
              <a:t>Other Databases</a:t>
            </a:r>
          </a:p>
          <a:p>
            <a:r>
              <a:rPr lang="en-GB" sz="2200">
                <a:ea typeface="Calibri"/>
                <a:cs typeface="Calibri"/>
              </a:rPr>
              <a:t>And so on...</a:t>
            </a:r>
          </a:p>
          <a:p>
            <a:endParaRPr lang="en-GB" sz="2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200">
                <a:ea typeface="Calibri"/>
                <a:cs typeface="Calibri"/>
              </a:rPr>
              <a:t>Wikipedia?</a:t>
            </a:r>
            <a:endParaRPr lang="en-US" sz="2200">
              <a:ea typeface="Calibri"/>
              <a:cs typeface="Calibri"/>
            </a:endParaRPr>
          </a:p>
          <a:p>
            <a:pPr marL="457200" lvl="1" indent="-457200"/>
            <a:r>
              <a:rPr lang="en-GB" sz="2000">
                <a:ea typeface="Calibri"/>
                <a:cs typeface="Calibri"/>
              </a:rPr>
              <a:t>Comprehensive and accessible – useful for signposting.</a:t>
            </a:r>
            <a:endParaRPr lang="en-US" sz="2000">
              <a:ea typeface="Calibri"/>
              <a:cs typeface="Calibri"/>
            </a:endParaRPr>
          </a:p>
          <a:p>
            <a:pPr marL="457200" lvl="1" indent="-457200"/>
            <a:r>
              <a:rPr lang="en-GB" sz="2000">
                <a:ea typeface="Calibri"/>
                <a:cs typeface="Calibri"/>
              </a:rPr>
              <a:t>Not infallible – no peer-review process, also may reflect contributor's perspective.</a:t>
            </a:r>
            <a:endParaRPr lang="en-US" sz="2000">
              <a:ea typeface="Calibri"/>
              <a:cs typeface="Calibri"/>
            </a:endParaRPr>
          </a:p>
          <a:p>
            <a:pPr marL="457200" lvl="1" indent="-457200"/>
            <a:r>
              <a:rPr lang="en-GB" sz="2000">
                <a:ea typeface="Calibri"/>
                <a:cs typeface="Calibri"/>
              </a:rPr>
              <a:t>Not an authoritative source for your work.</a:t>
            </a:r>
            <a:endParaRPr lang="en-US" sz="2000">
              <a:ea typeface="Calibri"/>
              <a:cs typeface="Calibri"/>
            </a:endParaRPr>
          </a:p>
          <a:p>
            <a:pPr lvl="1"/>
            <a:endParaRPr lang="en-GB" sz="18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1122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5400">
                <a:ea typeface="Calibri Light"/>
                <a:cs typeface="Calibri Light"/>
              </a:rPr>
              <a:t>Navigating through the University's Library Catalogue</a:t>
            </a:r>
            <a:endParaRPr lang="en-US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>
                <a:ea typeface="+mn-lt"/>
                <a:cs typeface="+mn-lt"/>
                <a:hlinkClick r:id="rId2"/>
              </a:rPr>
              <a:t>Library and Learning Resources | University of Wales Trinity Saint David (uwtsd.ac.uk)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714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Research Ideas</a:t>
            </a:r>
            <a:endParaRPr lang="en-US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Calibri"/>
                <a:cs typeface="Calibri"/>
              </a:rPr>
              <a:t>Interest</a:t>
            </a:r>
          </a:p>
          <a:p>
            <a:r>
              <a:rPr lang="en-GB" sz="2200">
                <a:ea typeface="Calibri"/>
                <a:cs typeface="Calibri"/>
              </a:rPr>
              <a:t>Reading</a:t>
            </a:r>
          </a:p>
          <a:p>
            <a:r>
              <a:rPr lang="en-GB" sz="2200">
                <a:ea typeface="Calibri"/>
                <a:cs typeface="Calibri"/>
              </a:rPr>
              <a:t>Experiences</a:t>
            </a:r>
          </a:p>
          <a:p>
            <a:r>
              <a:rPr lang="en-GB" sz="2200">
                <a:ea typeface="Calibri"/>
                <a:cs typeface="Calibri"/>
              </a:rPr>
              <a:t>Unanswered questions</a:t>
            </a:r>
          </a:p>
          <a:p>
            <a:r>
              <a:rPr lang="en-GB" sz="2200">
                <a:ea typeface="Calibri"/>
                <a:cs typeface="Calibri"/>
              </a:rPr>
              <a:t>…</a:t>
            </a:r>
          </a:p>
          <a:p>
            <a:endParaRPr lang="en-GB" sz="2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200">
                <a:ea typeface="Calibri"/>
                <a:cs typeface="Calibri"/>
              </a:rPr>
              <a:t>How to shape ideas into research questions?</a:t>
            </a:r>
          </a:p>
        </p:txBody>
      </p:sp>
    </p:spTree>
    <p:extLst>
      <p:ext uri="{BB962C8B-B14F-4D97-AF65-F5344CB8AC3E}">
        <p14:creationId xmlns:p14="http://schemas.microsoft.com/office/powerpoint/2010/main" val="101799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C9B28-021B-0AF1-51E9-EF930EAEA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Developing effective questions for research.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CEB9F7D-E903-5310-F3BC-305AFFBC56B3}"/>
              </a:ext>
            </a:extLst>
          </p:cNvPr>
          <p:cNvSpPr>
            <a:spLocks noGrp="1"/>
          </p:cNvSpPr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Focused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Researchable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Feasible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Specific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Complex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Relevant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6" name="Picture 6" descr="Magnifying glass and question mark">
            <a:extLst>
              <a:ext uri="{FF2B5EF4-FFF2-40B4-BE49-F238E27FC236}">
                <a16:creationId xmlns:a16="http://schemas.microsoft.com/office/drawing/2014/main" id="{D44B2D1F-8CE6-9954-6583-890635CF08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463" r="2011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0662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Diverging vs Converging</a:t>
            </a:r>
            <a:endParaRPr lang="en-US" sz="5400"/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1E2250C-2BC5-3FE0-9DD2-BB0E994B9E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4031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22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Breadth vs Depth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2" name="Content Placeholder 2">
            <a:extLst>
              <a:ext uri="{FF2B5EF4-FFF2-40B4-BE49-F238E27FC236}">
                <a16:creationId xmlns:a16="http://schemas.microsoft.com/office/drawing/2014/main" id="{28A5A6CD-7247-B08C-4A25-37F560ABD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274451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8" name="Picture 127" descr="Free illustration: Wrong, Incorrect, Cross, Try Again - Free Image on ...">
            <a:extLst>
              <a:ext uri="{FF2B5EF4-FFF2-40B4-BE49-F238E27FC236}">
                <a16:creationId xmlns:a16="http://schemas.microsoft.com/office/drawing/2014/main" id="{6B786BE1-0F2F-F4F8-1056-CE45519B49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4562" y="4464844"/>
            <a:ext cx="1678782" cy="1678782"/>
          </a:xfrm>
          <a:prstGeom prst="rect">
            <a:avLst/>
          </a:prstGeom>
        </p:spPr>
      </p:pic>
      <p:pic>
        <p:nvPicPr>
          <p:cNvPr id="142" name="Picture 141" descr="Check, circle, correct, mark, success, tick, yes icon">
            <a:extLst>
              <a:ext uri="{FF2B5EF4-FFF2-40B4-BE49-F238E27FC236}">
                <a16:creationId xmlns:a16="http://schemas.microsoft.com/office/drawing/2014/main" id="{C02FCF5C-2127-8E34-71AB-8F5105C444D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34650" y="4462462"/>
            <a:ext cx="1921669" cy="1921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71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2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Directed Task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200" dirty="0">
                <a:ea typeface="Calibri"/>
                <a:cs typeface="Calibri"/>
              </a:rPr>
              <a:t>Think of a research question.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Research focus. Consider what interested me, what stimulated my thinking?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Research aim: What do I want to find out from my research?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Research question: What question do I need to answer so that I can achieve my aim?</a:t>
            </a:r>
          </a:p>
          <a:p>
            <a:r>
              <a:rPr lang="en-GB" sz="2200" dirty="0">
                <a:ea typeface="Calibri"/>
                <a:cs typeface="Calibri"/>
              </a:rPr>
              <a:t>Locate 3 relevant sources through using the library catalogue.</a:t>
            </a:r>
          </a:p>
          <a:p>
            <a:r>
              <a:rPr lang="en-GB" sz="2200" dirty="0">
                <a:ea typeface="Calibri"/>
                <a:cs typeface="Calibri"/>
              </a:rPr>
              <a:t>Identify the following: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Topic of investigation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Type of research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Research aim(s) and objectives 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Methodology and/or methods of data collection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Key arguments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Research finding</a:t>
            </a:r>
          </a:p>
          <a:p>
            <a:pPr lvl="1"/>
            <a:r>
              <a:rPr lang="en-GB" sz="1800" dirty="0">
                <a:ea typeface="Calibri"/>
                <a:cs typeface="Calibri"/>
              </a:rPr>
              <a:t>In what ways is it relevant to my research topic</a:t>
            </a:r>
          </a:p>
          <a:p>
            <a:endParaRPr lang="en-GB" sz="22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22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2200" dirty="0">
              <a:ea typeface="Calibri"/>
              <a:cs typeface="Calibri"/>
            </a:endParaRPr>
          </a:p>
          <a:p>
            <a:endParaRPr lang="en-GB" sz="2200" dirty="0">
              <a:ea typeface="Calibri"/>
              <a:cs typeface="Calibri"/>
            </a:endParaRPr>
          </a:p>
          <a:p>
            <a:endParaRPr lang="en-GB" sz="2200" dirty="0">
              <a:ea typeface="Calibri"/>
              <a:cs typeface="Calibri"/>
            </a:endParaRPr>
          </a:p>
          <a:p>
            <a:endParaRPr lang="en-GB" sz="2200" dirty="0">
              <a:ea typeface="Calibri"/>
              <a:cs typeface="Calibri"/>
            </a:endParaRPr>
          </a:p>
          <a:p>
            <a:endParaRPr lang="en-GB" sz="2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3560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Today's Topics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Calibri"/>
                <a:cs typeface="Calibri"/>
              </a:rPr>
              <a:t>Types of Research</a:t>
            </a:r>
          </a:p>
          <a:p>
            <a:pPr lvl="1"/>
            <a:r>
              <a:rPr lang="en-GB" sz="1800">
                <a:ea typeface="Calibri"/>
                <a:cs typeface="Calibri"/>
              </a:rPr>
              <a:t>Methods of Data Collection</a:t>
            </a:r>
          </a:p>
          <a:p>
            <a:pPr marL="228600" lvl="1"/>
            <a:r>
              <a:rPr lang="en-GB" sz="2200">
                <a:ea typeface="Calibri"/>
                <a:cs typeface="Calibri"/>
              </a:rPr>
              <a:t>Questions for Reading – Engaging with Literature.</a:t>
            </a:r>
          </a:p>
          <a:p>
            <a:pPr lvl="1" indent="-342900"/>
            <a:r>
              <a:rPr lang="en-GB" sz="1800">
                <a:ea typeface="Calibri"/>
                <a:cs typeface="Calibri"/>
              </a:rPr>
              <a:t>Mental Map (Wallace and Wray, 2021)</a:t>
            </a:r>
          </a:p>
          <a:p>
            <a:r>
              <a:rPr lang="en-GB" sz="2200">
                <a:ea typeface="Calibri"/>
                <a:cs typeface="Calibri"/>
              </a:rPr>
              <a:t>Synthesise Opinions Together</a:t>
            </a:r>
          </a:p>
          <a:p>
            <a:r>
              <a:rPr lang="en-GB" sz="2200">
                <a:ea typeface="Calibri"/>
                <a:cs typeface="Calibri"/>
              </a:rPr>
              <a:t>Referencing.</a:t>
            </a:r>
            <a:endParaRPr lang="en-GB"/>
          </a:p>
          <a:p>
            <a:r>
              <a:rPr lang="en-GB" sz="2200">
                <a:ea typeface="Calibri"/>
                <a:cs typeface="Calibri"/>
              </a:rPr>
              <a:t>Avoiding Academic Misconduct.</a:t>
            </a:r>
          </a:p>
          <a:p>
            <a:pPr marL="0" indent="0">
              <a:buNone/>
            </a:pPr>
            <a:endParaRPr lang="en-GB" sz="2200">
              <a:ea typeface="Calibri"/>
              <a:cs typeface="Calibri"/>
            </a:endParaRPr>
          </a:p>
          <a:p>
            <a:pPr marL="0" indent="0">
              <a:buNone/>
            </a:pPr>
            <a:endParaRPr lang="en-GB" sz="22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9424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Scaffolding</a:t>
            </a:r>
          </a:p>
        </p:txBody>
      </p:sp>
      <p:sp>
        <p:nvSpPr>
          <p:cNvPr id="5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E256AF6-7B84-57D6-704A-62A8A3311F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8503632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824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9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Freeform: Shape 26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Freeform: Shape 28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2725550" cy="4526280"/>
          </a:xfrm>
        </p:spPr>
        <p:txBody>
          <a:bodyPr>
            <a:normAutofit/>
          </a:bodyPr>
          <a:lstStyle/>
          <a:p>
            <a:pPr algn="ctr"/>
            <a:r>
              <a:rPr lang="en-GB">
                <a:cs typeface="Calibri Light"/>
              </a:rPr>
              <a:t>Scaffolding Cont.</a:t>
            </a:r>
            <a:endParaRPr lang="en-GB">
              <a:ea typeface="Calibri Light" panose="020F0302020204030204"/>
              <a:cs typeface="Calibri Light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E9FAEBFA-54A1-9202-AB2B-ED9BC8B0B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2464204"/>
              </p:ext>
            </p:extLst>
          </p:nvPr>
        </p:nvGraphicFramePr>
        <p:xfrm>
          <a:off x="3708083" y="128968"/>
          <a:ext cx="7983473" cy="6597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01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1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>
                <a:ea typeface="Calibri Light"/>
                <a:cs typeface="Calibri Light"/>
              </a:rPr>
              <a:t>Taking Opinions Together</a:t>
            </a:r>
            <a:endParaRPr lang="en-GB" sz="38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461" y="2807208"/>
            <a:ext cx="3181350" cy="34107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900">
                <a:ea typeface="Calibri"/>
                <a:cs typeface="Calibri"/>
              </a:rPr>
              <a:t>Reading to some purpose through highlighting and note-taking;</a:t>
            </a:r>
            <a:endParaRPr lang="en-US"/>
          </a:p>
          <a:p>
            <a:r>
              <a:rPr lang="en-GB" sz="1900">
                <a:ea typeface="Calibri"/>
                <a:cs typeface="Calibri"/>
              </a:rPr>
              <a:t>Making comments and notes to the reading, these can become useful materials for your written work;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 sz="1900">
                <a:ea typeface="Calibri"/>
                <a:cs typeface="Calibri"/>
              </a:rPr>
              <a:t>Juxtapose authors' contrasting or even opposing opinions and add your own opinion(s).</a:t>
            </a:r>
          </a:p>
          <a:p>
            <a:endParaRPr lang="en-GB" sz="1900">
              <a:ea typeface="Calibri"/>
              <a:cs typeface="Calibri"/>
            </a:endParaRPr>
          </a:p>
        </p:txBody>
      </p:sp>
      <p:pic>
        <p:nvPicPr>
          <p:cNvPr id="4" name="Picture 3" descr="A black and white text on a white background&#10;&#10;Description automatically generated">
            <a:extLst>
              <a:ext uri="{FF2B5EF4-FFF2-40B4-BE49-F238E27FC236}">
                <a16:creationId xmlns:a16="http://schemas.microsoft.com/office/drawing/2014/main" id="{588B27C9-5173-820F-65F3-6DF681D1E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634" y="1794197"/>
            <a:ext cx="8140732" cy="37743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EEACE6-F643-2915-0DB7-171CF5C9ACA0}"/>
              </a:ext>
            </a:extLst>
          </p:cNvPr>
          <p:cNvSpPr txBox="1"/>
          <p:nvPr/>
        </p:nvSpPr>
        <p:spPr>
          <a:xfrm>
            <a:off x="9733597" y="2032635"/>
            <a:ext cx="1430655" cy="3762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(ibid. p.51)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735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BF06A5-4173-45DE-87B1-0791E098A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st tubes with one test tube in orange with drops">
            <a:extLst>
              <a:ext uri="{FF2B5EF4-FFF2-40B4-BE49-F238E27FC236}">
                <a16:creationId xmlns:a16="http://schemas.microsoft.com/office/drawing/2014/main" id="{2F2670A5-4F4F-71D4-D25D-7BD4229B5D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80" r="1677" b="2"/>
          <a:stretch/>
        </p:blipFill>
        <p:spPr>
          <a:xfrm>
            <a:off x="5511589" y="523804"/>
            <a:ext cx="6680411" cy="5696039"/>
          </a:xfrm>
          <a:custGeom>
            <a:avLst/>
            <a:gdLst/>
            <a:ahLst/>
            <a:cxnLst/>
            <a:rect l="l" t="t" r="r" b="b"/>
            <a:pathLst>
              <a:path w="6680411" h="5696039">
                <a:moveTo>
                  <a:pt x="3592766" y="0"/>
                </a:moveTo>
                <a:lnTo>
                  <a:pt x="4718262" y="0"/>
                </a:lnTo>
                <a:lnTo>
                  <a:pt x="4718262" y="2"/>
                </a:lnTo>
                <a:lnTo>
                  <a:pt x="6680411" y="2"/>
                </a:lnTo>
                <a:lnTo>
                  <a:pt x="6680411" y="5696022"/>
                </a:lnTo>
                <a:lnTo>
                  <a:pt x="3888773" y="5696022"/>
                </a:lnTo>
                <a:lnTo>
                  <a:pt x="3888773" y="5696039"/>
                </a:lnTo>
                <a:lnTo>
                  <a:pt x="0" y="5696039"/>
                </a:lnTo>
                <a:lnTo>
                  <a:pt x="2763278" y="19"/>
                </a:lnTo>
                <a:lnTo>
                  <a:pt x="3447183" y="19"/>
                </a:lnTo>
                <a:lnTo>
                  <a:pt x="3447183" y="2"/>
                </a:lnTo>
                <a:lnTo>
                  <a:pt x="3592765" y="2"/>
                </a:ln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06E9F47-DC46-4A02-B5DB-26B56C39C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3805"/>
            <a:ext cx="7800441" cy="5696020"/>
          </a:xfrm>
          <a:custGeom>
            <a:avLst/>
            <a:gdLst>
              <a:gd name="connsiteX0" fmla="*/ 0 w 7800441"/>
              <a:gd name="connsiteY0" fmla="*/ 0 h 5696020"/>
              <a:gd name="connsiteX1" fmla="*/ 7800441 w 7800441"/>
              <a:gd name="connsiteY1" fmla="*/ 0 h 5696020"/>
              <a:gd name="connsiteX2" fmla="*/ 5037161 w 7800441"/>
              <a:gd name="connsiteY2" fmla="*/ 5696020 h 5696020"/>
              <a:gd name="connsiteX3" fmla="*/ 0 w 7800441"/>
              <a:gd name="connsiteY3" fmla="*/ 5696020 h 569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00441" h="5696020">
                <a:moveTo>
                  <a:pt x="0" y="0"/>
                </a:moveTo>
                <a:lnTo>
                  <a:pt x="7800441" y="0"/>
                </a:lnTo>
                <a:lnTo>
                  <a:pt x="5037161" y="5696020"/>
                </a:lnTo>
                <a:lnTo>
                  <a:pt x="0" y="569602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9AF29-6CAC-1A9B-BB30-CE031B667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14400"/>
            <a:ext cx="5111877" cy="10953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Types of Research in Education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53E76288-909F-759C-531F-764F65283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33625"/>
            <a:ext cx="4378452" cy="35433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Action Research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Case Study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7200299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9BB7D-3498-5BEF-D10F-BBC19997B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Methods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8C3B1A16-295E-632E-470F-10766CEAAE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70" r="9248" b="-2"/>
          <a:stretch/>
        </p:blipFill>
        <p:spPr>
          <a:xfrm>
            <a:off x="1" y="1691640"/>
            <a:ext cx="5931454" cy="5166360"/>
          </a:xfrm>
          <a:custGeom>
            <a:avLst/>
            <a:gdLst/>
            <a:ahLst/>
            <a:cxnLst/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ABCC31D-213C-44E9-9CC8-8FB2DFC22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2613984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2613984 w 8711202"/>
              <a:gd name="connsiteY7" fmla="*/ 952 h 5167312"/>
              <a:gd name="connsiteX8" fmla="*/ 0 w 8711202"/>
              <a:gd name="connsiteY8" fmla="*/ 0 h 5167312"/>
              <a:gd name="connsiteX9" fmla="*/ 2173113 w 8711202"/>
              <a:gd name="connsiteY9" fmla="*/ 0 h 5167312"/>
              <a:gd name="connsiteX10" fmla="*/ 2173113 w 8711202"/>
              <a:gd name="connsiteY10" fmla="*/ 952 h 5167312"/>
              <a:gd name="connsiteX11" fmla="*/ 0 w 8711202"/>
              <a:gd name="connsiteY11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11202" h="5167312">
                <a:moveTo>
                  <a:pt x="2613984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2613984" y="952"/>
                </a:lnTo>
                <a:close/>
                <a:moveTo>
                  <a:pt x="0" y="0"/>
                </a:moveTo>
                <a:lnTo>
                  <a:pt x="2173113" y="0"/>
                </a:lnTo>
                <a:lnTo>
                  <a:pt x="217311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02906-B27B-EFDF-4FD1-4A5D39FFB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4248" y="2173288"/>
            <a:ext cx="5507009" cy="4002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cs typeface="Calibri"/>
              </a:rPr>
              <a:t>Consider what type of data will be useful:</a:t>
            </a:r>
            <a:endParaRPr lang="en-US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Quantitative data – statistics generally numerical data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Qualitative data – observation/text/audio &amp; visual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Mixed methods</a:t>
            </a:r>
          </a:p>
        </p:txBody>
      </p:sp>
    </p:spTree>
    <p:extLst>
      <p:ext uri="{BB962C8B-B14F-4D97-AF65-F5344CB8AC3E}">
        <p14:creationId xmlns:p14="http://schemas.microsoft.com/office/powerpoint/2010/main" val="2214131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B1F69-8F4B-3F76-2825-EA56B6EBD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Ask yourself questions about the research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FE878D8-BBC1-14C3-D27B-0D5E06E141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2245" b="12018"/>
          <a:stretch/>
        </p:blipFill>
        <p:spPr>
          <a:xfrm>
            <a:off x="8469212" y="711338"/>
            <a:ext cx="2272675" cy="369114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C2C59C-B329-F637-D8A9-F993E851079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endParaRPr lang="en-GB" sz="2400">
              <a:cs typeface="Calibri" panose="020F0502020204030204"/>
            </a:endParaRPr>
          </a:p>
          <a:p>
            <a:pPr marL="285750" indent="-285750">
              <a:buChar char="•"/>
            </a:pPr>
            <a:r>
              <a:rPr lang="en-GB" sz="2400">
                <a:cs typeface="Calibri" panose="020F0502020204030204"/>
              </a:rPr>
              <a:t>Purpose – why?</a:t>
            </a:r>
            <a:endParaRPr lang="en-GB"/>
          </a:p>
          <a:p>
            <a:pPr marL="285750" indent="-285750">
              <a:buChar char="•"/>
            </a:pPr>
            <a:r>
              <a:rPr lang="en-GB" sz="2400">
                <a:cs typeface="Calibri" panose="020F0502020204030204"/>
              </a:rPr>
              <a:t>Subject – what?</a:t>
            </a:r>
          </a:p>
          <a:p>
            <a:pPr marL="285750" indent="-285750">
              <a:buChar char="•"/>
            </a:pPr>
            <a:r>
              <a:rPr lang="en-GB" sz="2400">
                <a:cs typeface="Calibri" panose="020F0502020204030204"/>
              </a:rPr>
              <a:t>Location – where?</a:t>
            </a:r>
          </a:p>
          <a:p>
            <a:pPr marL="285750" indent="-285750">
              <a:buChar char="•"/>
            </a:pPr>
            <a:r>
              <a:rPr lang="en-GB" sz="2400">
                <a:cs typeface="Calibri" panose="020F0502020204030204"/>
              </a:rPr>
              <a:t>Method – how?</a:t>
            </a:r>
          </a:p>
          <a:p>
            <a:pPr marL="285750" indent="-285750">
              <a:buChar char="•"/>
            </a:pPr>
            <a:r>
              <a:rPr lang="en-GB" sz="2400">
                <a:cs typeface="Calibri" panose="020F0502020204030204"/>
              </a:rPr>
              <a:t>Contributors – who?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C9B4DD-1FB8-B6FB-97DC-4F38B2C36367}"/>
              </a:ext>
            </a:extLst>
          </p:cNvPr>
          <p:cNvSpPr txBox="1"/>
          <p:nvPr/>
        </p:nvSpPr>
        <p:spPr>
          <a:xfrm>
            <a:off x="6432826" y="5162826"/>
            <a:ext cx="51628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Dawson, C. (2019) (5th Ed) Introduction to Research Methods.  London: Robinson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62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Rectangle: Rounded Corners 637">
            <a:extLst>
              <a:ext uri="{FF2B5EF4-FFF2-40B4-BE49-F238E27FC236}">
                <a16:creationId xmlns:a16="http://schemas.microsoft.com/office/drawing/2014/main" id="{FA615468-E743-619E-8FB3-985503788CDB}"/>
              </a:ext>
            </a:extLst>
          </p:cNvPr>
          <p:cNvSpPr/>
          <p:nvPr/>
        </p:nvSpPr>
        <p:spPr>
          <a:xfrm>
            <a:off x="1174897" y="2301948"/>
            <a:ext cx="2897372" cy="19050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7" name="Rectangle: Rounded Corners 636">
            <a:extLst>
              <a:ext uri="{FF2B5EF4-FFF2-40B4-BE49-F238E27FC236}">
                <a16:creationId xmlns:a16="http://schemas.microsoft.com/office/drawing/2014/main" id="{99DFC795-8127-0906-EE0B-A096B0D9DD15}"/>
              </a:ext>
            </a:extLst>
          </p:cNvPr>
          <p:cNvSpPr/>
          <p:nvPr/>
        </p:nvSpPr>
        <p:spPr>
          <a:xfrm>
            <a:off x="1000348" y="2235496"/>
            <a:ext cx="3074579" cy="2091069"/>
          </a:xfrm>
          <a:prstGeom prst="round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Mental Map </a:t>
            </a:r>
            <a:r>
              <a:rPr lang="en-GB" sz="3100">
                <a:ea typeface="Calibri Light"/>
                <a:cs typeface="Calibri Light"/>
              </a:rPr>
              <a:t>(Wallace and Wray, 2021)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9" name="TextBox 628">
            <a:extLst>
              <a:ext uri="{FF2B5EF4-FFF2-40B4-BE49-F238E27FC236}">
                <a16:creationId xmlns:a16="http://schemas.microsoft.com/office/drawing/2014/main" id="{D9D55D39-B2E0-4250-802A-E80612DC4ACB}"/>
              </a:ext>
            </a:extLst>
          </p:cNvPr>
          <p:cNvSpPr txBox="1"/>
          <p:nvPr/>
        </p:nvSpPr>
        <p:spPr>
          <a:xfrm>
            <a:off x="4518837" y="2731681"/>
            <a:ext cx="2583712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Reasons for studying and for trying to make an impact</a:t>
            </a:r>
            <a:endParaRPr lang="en-GB"/>
          </a:p>
        </p:txBody>
      </p:sp>
      <p:sp>
        <p:nvSpPr>
          <p:cNvPr id="632" name="Plus Sign 631">
            <a:extLst>
              <a:ext uri="{FF2B5EF4-FFF2-40B4-BE49-F238E27FC236}">
                <a16:creationId xmlns:a16="http://schemas.microsoft.com/office/drawing/2014/main" id="{DFB93DC6-51D8-B1D7-9B99-6610799E5195}"/>
              </a:ext>
            </a:extLst>
          </p:cNvPr>
          <p:cNvSpPr/>
          <p:nvPr/>
        </p:nvSpPr>
        <p:spPr>
          <a:xfrm>
            <a:off x="2363972" y="2971799"/>
            <a:ext cx="354418" cy="381001"/>
          </a:xfrm>
          <a:prstGeom prst="mathPlus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4" name="Arrow: Right 633">
            <a:extLst>
              <a:ext uri="{FF2B5EF4-FFF2-40B4-BE49-F238E27FC236}">
                <a16:creationId xmlns:a16="http://schemas.microsoft.com/office/drawing/2014/main" id="{EA155721-70AC-5A20-B637-3AE72751A02D}"/>
              </a:ext>
            </a:extLst>
          </p:cNvPr>
          <p:cNvSpPr/>
          <p:nvPr/>
        </p:nvSpPr>
        <p:spPr>
          <a:xfrm>
            <a:off x="4145812" y="3044455"/>
            <a:ext cx="301255" cy="239232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7" name="TextBox 626">
            <a:extLst>
              <a:ext uri="{FF2B5EF4-FFF2-40B4-BE49-F238E27FC236}">
                <a16:creationId xmlns:a16="http://schemas.microsoft.com/office/drawing/2014/main" id="{BA261D1C-3F1E-9925-CFA6-D2E36EAAE127}"/>
              </a:ext>
            </a:extLst>
          </p:cNvPr>
          <p:cNvSpPr txBox="1"/>
          <p:nvPr/>
        </p:nvSpPr>
        <p:spPr>
          <a:xfrm>
            <a:off x="1165151" y="2516371"/>
            <a:ext cx="2743200" cy="3657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Tools for Thinking</a:t>
            </a:r>
            <a:endParaRPr lang="en-GB"/>
          </a:p>
        </p:txBody>
      </p:sp>
      <p:sp>
        <p:nvSpPr>
          <p:cNvPr id="628" name="TextBox 627">
            <a:extLst>
              <a:ext uri="{FF2B5EF4-FFF2-40B4-BE49-F238E27FC236}">
                <a16:creationId xmlns:a16="http://schemas.microsoft.com/office/drawing/2014/main" id="{2B6E97D7-0FE4-BF41-22C4-36100C7DDE74}"/>
              </a:ext>
            </a:extLst>
          </p:cNvPr>
          <p:cNvSpPr txBox="1"/>
          <p:nvPr/>
        </p:nvSpPr>
        <p:spPr>
          <a:xfrm>
            <a:off x="1166037" y="3442290"/>
            <a:ext cx="2752060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Ways of thinking about the social research</a:t>
            </a:r>
            <a:endParaRPr lang="en-GB"/>
          </a:p>
        </p:txBody>
      </p:sp>
      <p:sp>
        <p:nvSpPr>
          <p:cNvPr id="639" name="Rectangle: Rounded Corners 638">
            <a:extLst>
              <a:ext uri="{FF2B5EF4-FFF2-40B4-BE49-F238E27FC236}">
                <a16:creationId xmlns:a16="http://schemas.microsoft.com/office/drawing/2014/main" id="{9ADC14C6-D944-DD16-FB50-374CFEDA96B8}"/>
              </a:ext>
            </a:extLst>
          </p:cNvPr>
          <p:cNvSpPr/>
          <p:nvPr/>
        </p:nvSpPr>
        <p:spPr>
          <a:xfrm>
            <a:off x="7583673" y="2235496"/>
            <a:ext cx="3366974" cy="2188534"/>
          </a:xfrm>
          <a:prstGeom prst="round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0" name="TextBox 629">
            <a:extLst>
              <a:ext uri="{FF2B5EF4-FFF2-40B4-BE49-F238E27FC236}">
                <a16:creationId xmlns:a16="http://schemas.microsoft.com/office/drawing/2014/main" id="{52ACFB38-B43E-679D-425D-6900FA0D1B17}"/>
              </a:ext>
            </a:extLst>
          </p:cNvPr>
          <p:cNvSpPr txBox="1"/>
          <p:nvPr/>
        </p:nvSpPr>
        <p:spPr>
          <a:xfrm>
            <a:off x="7766198" y="2424222"/>
            <a:ext cx="2743200" cy="3657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Claim to knowledge</a:t>
            </a:r>
            <a:endParaRPr lang="en-GB"/>
          </a:p>
        </p:txBody>
      </p:sp>
      <p:sp>
        <p:nvSpPr>
          <p:cNvPr id="631" name="TextBox 630">
            <a:extLst>
              <a:ext uri="{FF2B5EF4-FFF2-40B4-BE49-F238E27FC236}">
                <a16:creationId xmlns:a16="http://schemas.microsoft.com/office/drawing/2014/main" id="{02584339-9DBF-AFBB-8CB4-0A644352E9E6}"/>
              </a:ext>
            </a:extLst>
          </p:cNvPr>
          <p:cNvSpPr txBox="1"/>
          <p:nvPr/>
        </p:nvSpPr>
        <p:spPr>
          <a:xfrm>
            <a:off x="7767083" y="3357229"/>
            <a:ext cx="2743200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Claim characteristics – degree of certainty and generalization</a:t>
            </a:r>
            <a:endParaRPr lang="en-GB"/>
          </a:p>
        </p:txBody>
      </p:sp>
      <p:sp>
        <p:nvSpPr>
          <p:cNvPr id="633" name="Plus Sign 632">
            <a:extLst>
              <a:ext uri="{FF2B5EF4-FFF2-40B4-BE49-F238E27FC236}">
                <a16:creationId xmlns:a16="http://schemas.microsoft.com/office/drawing/2014/main" id="{E35515BD-6B5B-A71F-80E7-C12563DB50C3}"/>
              </a:ext>
            </a:extLst>
          </p:cNvPr>
          <p:cNvSpPr/>
          <p:nvPr/>
        </p:nvSpPr>
        <p:spPr>
          <a:xfrm>
            <a:off x="8956158" y="2883194"/>
            <a:ext cx="354418" cy="381001"/>
          </a:xfrm>
          <a:prstGeom prst="mathPlus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0" name="TextBox 639">
            <a:extLst>
              <a:ext uri="{FF2B5EF4-FFF2-40B4-BE49-F238E27FC236}">
                <a16:creationId xmlns:a16="http://schemas.microsoft.com/office/drawing/2014/main" id="{D2C6D3F6-5447-48CE-6EFE-F176738188A3}"/>
              </a:ext>
            </a:extLst>
          </p:cNvPr>
          <p:cNvSpPr txBox="1"/>
          <p:nvPr/>
        </p:nvSpPr>
        <p:spPr>
          <a:xfrm>
            <a:off x="997687" y="6470798"/>
            <a:ext cx="1158594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Calibri"/>
                <a:cs typeface="Calibri"/>
              </a:rPr>
              <a:t>(Wallace, M. and Wray, A. (2021) </a:t>
            </a:r>
            <a:r>
              <a:rPr lang="en-GB" sz="1600" i="1">
                <a:ea typeface="Calibri"/>
                <a:cs typeface="Calibri"/>
              </a:rPr>
              <a:t>Critical Reading and Writing for Postgraduates</a:t>
            </a:r>
            <a:r>
              <a:rPr lang="en-GB" sz="1600">
                <a:ea typeface="Calibri"/>
                <a:cs typeface="Calibri"/>
              </a:rPr>
              <a:t>, 4th </a:t>
            </a:r>
            <a:r>
              <a:rPr lang="en-GB" sz="1600" err="1">
                <a:ea typeface="Calibri"/>
                <a:cs typeface="Calibri"/>
              </a:rPr>
              <a:t>edn</a:t>
            </a:r>
            <a:r>
              <a:rPr lang="en-GB" sz="1600">
                <a:ea typeface="Calibri"/>
                <a:cs typeface="Calibri"/>
              </a:rPr>
              <a:t>. London: SAGE Publications Ltd.)</a:t>
            </a:r>
            <a:endParaRPr lang="en-US"/>
          </a:p>
        </p:txBody>
      </p:sp>
      <p:sp>
        <p:nvSpPr>
          <p:cNvPr id="641" name="TextBox 640">
            <a:extLst>
              <a:ext uri="{FF2B5EF4-FFF2-40B4-BE49-F238E27FC236}">
                <a16:creationId xmlns:a16="http://schemas.microsoft.com/office/drawing/2014/main" id="{455C991E-04EB-E846-AD45-4EDCB54BCFD6}"/>
              </a:ext>
            </a:extLst>
          </p:cNvPr>
          <p:cNvSpPr txBox="1"/>
          <p:nvPr/>
        </p:nvSpPr>
        <p:spPr>
          <a:xfrm>
            <a:off x="2190307" y="5565259"/>
            <a:ext cx="730633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Calibri"/>
                <a:cs typeface="Calibri"/>
              </a:rPr>
              <a:t>Figure 8.1 A mental map for navigating the literature (Wallace and Wray, 2021, p.87)</a:t>
            </a:r>
            <a:endParaRPr lang="en-US"/>
          </a:p>
        </p:txBody>
      </p:sp>
      <p:sp>
        <p:nvSpPr>
          <p:cNvPr id="635" name="Arrow: Right 634">
            <a:extLst>
              <a:ext uri="{FF2B5EF4-FFF2-40B4-BE49-F238E27FC236}">
                <a16:creationId xmlns:a16="http://schemas.microsoft.com/office/drawing/2014/main" id="{926E9DDF-F2E5-F82F-CF5E-B729393F765C}"/>
              </a:ext>
            </a:extLst>
          </p:cNvPr>
          <p:cNvSpPr/>
          <p:nvPr/>
        </p:nvSpPr>
        <p:spPr>
          <a:xfrm>
            <a:off x="7193812" y="3044455"/>
            <a:ext cx="301255" cy="239232"/>
          </a:xfrm>
          <a:prstGeom prst="rightArrow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4" name="TextBox 643">
            <a:extLst>
              <a:ext uri="{FF2B5EF4-FFF2-40B4-BE49-F238E27FC236}">
                <a16:creationId xmlns:a16="http://schemas.microsoft.com/office/drawing/2014/main" id="{B37415FD-0B77-4E8A-2A06-CCA846A98B08}"/>
              </a:ext>
            </a:extLst>
          </p:cNvPr>
          <p:cNvSpPr txBox="1"/>
          <p:nvPr/>
        </p:nvSpPr>
        <p:spPr>
          <a:xfrm>
            <a:off x="379227" y="4424917"/>
            <a:ext cx="158248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Assumptions, philosophical positions, ideologies</a:t>
            </a:r>
            <a:endParaRPr lang="en-GB"/>
          </a:p>
        </p:txBody>
      </p:sp>
      <p:cxnSp>
        <p:nvCxnSpPr>
          <p:cNvPr id="646" name="Connector: Curved 645">
            <a:extLst>
              <a:ext uri="{FF2B5EF4-FFF2-40B4-BE49-F238E27FC236}">
                <a16:creationId xmlns:a16="http://schemas.microsoft.com/office/drawing/2014/main" id="{B0D9097D-EBD6-85C4-0570-CC3C44A99540}"/>
              </a:ext>
            </a:extLst>
          </p:cNvPr>
          <p:cNvCxnSpPr/>
          <p:nvPr/>
        </p:nvCxnSpPr>
        <p:spPr>
          <a:xfrm flipH="1">
            <a:off x="1966359" y="4037936"/>
            <a:ext cx="609600" cy="728330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7" name="TextBox 646">
            <a:extLst>
              <a:ext uri="{FF2B5EF4-FFF2-40B4-BE49-F238E27FC236}">
                <a16:creationId xmlns:a16="http://schemas.microsoft.com/office/drawing/2014/main" id="{BE88C411-EA80-686C-9823-CD472B0341F2}"/>
              </a:ext>
            </a:extLst>
          </p:cNvPr>
          <p:cNvSpPr txBox="1"/>
          <p:nvPr/>
        </p:nvSpPr>
        <p:spPr>
          <a:xfrm>
            <a:off x="4849331" y="3937590"/>
            <a:ext cx="2060945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Knowledge for understanding, critical evaluation, action, training</a:t>
            </a:r>
            <a:endParaRPr lang="en-GB"/>
          </a:p>
        </p:txBody>
      </p:sp>
      <p:cxnSp>
        <p:nvCxnSpPr>
          <p:cNvPr id="650" name="Connector: Curved 649">
            <a:extLst>
              <a:ext uri="{FF2B5EF4-FFF2-40B4-BE49-F238E27FC236}">
                <a16:creationId xmlns:a16="http://schemas.microsoft.com/office/drawing/2014/main" id="{F2526977-649E-BE1E-E99C-9656494F76CA}"/>
              </a:ext>
            </a:extLst>
          </p:cNvPr>
          <p:cNvCxnSpPr/>
          <p:nvPr/>
        </p:nvCxnSpPr>
        <p:spPr>
          <a:xfrm>
            <a:off x="5382954" y="3424791"/>
            <a:ext cx="497959" cy="515679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3" name="TextBox 652">
            <a:extLst>
              <a:ext uri="{FF2B5EF4-FFF2-40B4-BE49-F238E27FC236}">
                <a16:creationId xmlns:a16="http://schemas.microsoft.com/office/drawing/2014/main" id="{20ADE66C-3392-108A-6EE1-BAD3FB56B92B}"/>
              </a:ext>
            </a:extLst>
          </p:cNvPr>
          <p:cNvSpPr txBox="1"/>
          <p:nvPr/>
        </p:nvSpPr>
        <p:spPr>
          <a:xfrm>
            <a:off x="9337158" y="4655288"/>
            <a:ext cx="2743200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Strengths of evidence, Confidence of claim, Context applied for generalisation,</a:t>
            </a:r>
            <a:endParaRPr lang="en-GB"/>
          </a:p>
        </p:txBody>
      </p:sp>
      <p:cxnSp>
        <p:nvCxnSpPr>
          <p:cNvPr id="654" name="Connector: Curved 653">
            <a:extLst>
              <a:ext uri="{FF2B5EF4-FFF2-40B4-BE49-F238E27FC236}">
                <a16:creationId xmlns:a16="http://schemas.microsoft.com/office/drawing/2014/main" id="{671E50E7-0512-15FB-1E04-B6751A5E9C28}"/>
              </a:ext>
            </a:extLst>
          </p:cNvPr>
          <p:cNvCxnSpPr/>
          <p:nvPr/>
        </p:nvCxnSpPr>
        <p:spPr>
          <a:xfrm>
            <a:off x="8461966" y="4208942"/>
            <a:ext cx="878958" cy="710609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5" name="TextBox 654">
            <a:extLst>
              <a:ext uri="{FF2B5EF4-FFF2-40B4-BE49-F238E27FC236}">
                <a16:creationId xmlns:a16="http://schemas.microsoft.com/office/drawing/2014/main" id="{EAA51D99-C129-1291-5355-2AF989E8D27D}"/>
              </a:ext>
            </a:extLst>
          </p:cNvPr>
          <p:cNvSpPr txBox="1"/>
          <p:nvPr/>
        </p:nvSpPr>
        <p:spPr>
          <a:xfrm>
            <a:off x="8801100" y="491224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5BE3DB-B3EF-DCF6-278A-0C9C4469457F}"/>
              </a:ext>
            </a:extLst>
          </p:cNvPr>
          <p:cNvSpPr txBox="1"/>
          <p:nvPr/>
        </p:nvSpPr>
        <p:spPr>
          <a:xfrm>
            <a:off x="2472690" y="1655445"/>
            <a:ext cx="72580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7030A0"/>
                </a:solidFill>
                <a:cs typeface="Calibri"/>
              </a:rPr>
              <a:t>Understanding what, why and how the authors 'attempt to convince their readers to accept what they claim to have found out'. (ibid. P.86)</a:t>
            </a:r>
          </a:p>
        </p:txBody>
      </p:sp>
      <p:sp>
        <p:nvSpPr>
          <p:cNvPr id="642" name="TextBox 641">
            <a:extLst>
              <a:ext uri="{FF2B5EF4-FFF2-40B4-BE49-F238E27FC236}">
                <a16:creationId xmlns:a16="http://schemas.microsoft.com/office/drawing/2014/main" id="{169B7086-FBF7-FD2E-4B45-8AAF645D713A}"/>
              </a:ext>
            </a:extLst>
          </p:cNvPr>
          <p:cNvSpPr txBox="1"/>
          <p:nvPr/>
        </p:nvSpPr>
        <p:spPr>
          <a:xfrm>
            <a:off x="3054203" y="1215657"/>
            <a:ext cx="1414131" cy="175432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Concepts, metaphors, labels, perspectives, models, theories</a:t>
            </a:r>
            <a:endParaRPr lang="en-GB"/>
          </a:p>
        </p:txBody>
      </p:sp>
      <p:cxnSp>
        <p:nvCxnSpPr>
          <p:cNvPr id="649" name="Connector: Curved 648">
            <a:extLst>
              <a:ext uri="{FF2B5EF4-FFF2-40B4-BE49-F238E27FC236}">
                <a16:creationId xmlns:a16="http://schemas.microsoft.com/office/drawing/2014/main" id="{70109CB9-4EF9-FC9E-7178-7A5924A5DB49}"/>
              </a:ext>
            </a:extLst>
          </p:cNvPr>
          <p:cNvCxnSpPr/>
          <p:nvPr/>
        </p:nvCxnSpPr>
        <p:spPr>
          <a:xfrm flipV="1">
            <a:off x="2540515" y="2152427"/>
            <a:ext cx="515681" cy="423531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1" name="TextBox 650">
            <a:extLst>
              <a:ext uri="{FF2B5EF4-FFF2-40B4-BE49-F238E27FC236}">
                <a16:creationId xmlns:a16="http://schemas.microsoft.com/office/drawing/2014/main" id="{3C7140C6-C3ED-03AA-782A-AE87AB02ED3C}"/>
              </a:ext>
            </a:extLst>
          </p:cNvPr>
          <p:cNvSpPr txBox="1"/>
          <p:nvPr/>
        </p:nvSpPr>
        <p:spPr>
          <a:xfrm>
            <a:off x="9139569" y="1121734"/>
            <a:ext cx="2574852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Theoretical knowledge, Research knowledge, Practice knowledge, Policy</a:t>
            </a:r>
            <a:endParaRPr lang="en-GB"/>
          </a:p>
        </p:txBody>
      </p:sp>
      <p:cxnSp>
        <p:nvCxnSpPr>
          <p:cNvPr id="652" name="Connector: Curved 651">
            <a:extLst>
              <a:ext uri="{FF2B5EF4-FFF2-40B4-BE49-F238E27FC236}">
                <a16:creationId xmlns:a16="http://schemas.microsoft.com/office/drawing/2014/main" id="{5183ACF1-679E-35E6-68A0-79E44E5FAC87}"/>
              </a:ext>
            </a:extLst>
          </p:cNvPr>
          <p:cNvCxnSpPr/>
          <p:nvPr/>
        </p:nvCxnSpPr>
        <p:spPr>
          <a:xfrm flipV="1">
            <a:off x="8229378" y="1585802"/>
            <a:ext cx="878959" cy="928576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07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7" grpId="0" animBg="1"/>
      <p:bldP spid="629" grpId="0" animBg="1"/>
      <p:bldP spid="632" grpId="0" animBg="1"/>
      <p:bldP spid="634" grpId="0" animBg="1"/>
      <p:bldP spid="627" grpId="0" animBg="1"/>
      <p:bldP spid="628" grpId="0" animBg="1"/>
      <p:bldP spid="639" grpId="0" animBg="1"/>
      <p:bldP spid="630" grpId="0" animBg="1"/>
      <p:bldP spid="631" grpId="0" animBg="1"/>
      <p:bldP spid="633" grpId="0" animBg="1"/>
      <p:bldP spid="635" grpId="0" animBg="1"/>
      <p:bldP spid="644" grpId="0" animBg="1"/>
      <p:bldP spid="647" grpId="0" animBg="1"/>
      <p:bldP spid="653" grpId="0" animBg="1"/>
      <p:bldP spid="3" grpId="0"/>
      <p:bldP spid="642" grpId="0" animBg="1"/>
      <p:bldP spid="65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Referencing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When producing an academic assignment, you will be expected to acknowledge other people’s work by referencing them in a recognised and consistent format. You will also need to provide details of the resources you have read for your assignment. There are several reasons why this is necessary: </a:t>
            </a:r>
            <a:endParaRPr lang="en-US">
              <a:ea typeface="+mn-lt"/>
              <a:cs typeface="+mn-lt"/>
            </a:endParaRPr>
          </a:p>
          <a:p>
            <a:pPr marL="342900" indent="-342900"/>
            <a:r>
              <a:rPr lang="en-GB" sz="2200">
                <a:ea typeface="+mn-lt"/>
                <a:cs typeface="+mn-lt"/>
              </a:rPr>
              <a:t>To demonstrate the breadth of research you have undertaken.</a:t>
            </a:r>
            <a:endParaRPr lang="en-US">
              <a:ea typeface="+mn-lt"/>
              <a:cs typeface="+mn-lt"/>
            </a:endParaRPr>
          </a:p>
          <a:p>
            <a:pPr marL="342900" indent="-342900"/>
            <a:r>
              <a:rPr lang="en-GB" sz="2200">
                <a:ea typeface="+mn-lt"/>
                <a:cs typeface="+mn-lt"/>
              </a:rPr>
              <a:t>To add academic credibility to your arguments.</a:t>
            </a:r>
            <a:endParaRPr lang="en-US">
              <a:ea typeface="+mn-lt"/>
              <a:cs typeface="+mn-lt"/>
            </a:endParaRPr>
          </a:p>
          <a:p>
            <a:pPr marL="342900" indent="-342900"/>
            <a:r>
              <a:rPr lang="en-GB" sz="2200">
                <a:ea typeface="+mn-lt"/>
                <a:cs typeface="+mn-lt"/>
              </a:rPr>
              <a:t>To enable readers to find the sources you have used in your work.</a:t>
            </a:r>
            <a:endParaRPr lang="en-US">
              <a:ea typeface="+mn-lt"/>
              <a:cs typeface="+mn-lt"/>
            </a:endParaRPr>
          </a:p>
          <a:p>
            <a:pPr marL="342900" indent="-342900"/>
            <a:r>
              <a:rPr lang="en-GB" sz="2200">
                <a:ea typeface="+mn-lt"/>
                <a:cs typeface="+mn-lt"/>
              </a:rPr>
              <a:t>To acknowledge the work of others and avoid accidental plagiarism.</a:t>
            </a:r>
          </a:p>
          <a:p>
            <a:pPr marL="0" indent="0">
              <a:buNone/>
            </a:pPr>
            <a:endParaRPr lang="en-GB" sz="2200">
              <a:ea typeface="+mn-lt"/>
              <a:cs typeface="+mn-lt"/>
            </a:endParaRPr>
          </a:p>
          <a:p>
            <a:pPr marL="0" indent="0">
              <a:buNone/>
            </a:pPr>
            <a:endParaRPr lang="en-GB" sz="22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(</a:t>
            </a:r>
            <a:r>
              <a:rPr lang="en-GB" sz="1800" i="1">
                <a:ea typeface="+mn-lt"/>
                <a:cs typeface="+mn-lt"/>
              </a:rPr>
              <a:t>UWTSD Harvard Referencing Handbook</a:t>
            </a:r>
            <a:r>
              <a:rPr lang="en-GB" sz="1800">
                <a:ea typeface="+mn-lt"/>
                <a:cs typeface="+mn-lt"/>
              </a:rPr>
              <a:t>, 2025, p.3)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22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8609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Referencing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Types of Referencing Styles/convention:</a:t>
            </a:r>
          </a:p>
          <a:p>
            <a:pPr marL="342900" indent="-342900"/>
            <a:r>
              <a:rPr lang="en-GB" sz="2200">
                <a:ea typeface="+mn-lt"/>
                <a:cs typeface="+mn-lt"/>
              </a:rPr>
              <a:t>MLA (Modern Languages Association)</a:t>
            </a:r>
          </a:p>
          <a:p>
            <a:pPr marL="342900" indent="-342900"/>
            <a:r>
              <a:rPr lang="en-GB" sz="2200">
                <a:ea typeface="+mn-lt"/>
                <a:cs typeface="+mn-lt"/>
              </a:rPr>
              <a:t>APA (American Psychological Association)</a:t>
            </a:r>
          </a:p>
          <a:p>
            <a:pPr marL="342900" indent="-342900"/>
            <a:r>
              <a:rPr lang="en-GB" sz="2200">
                <a:ea typeface="+mn-lt"/>
                <a:cs typeface="+mn-lt"/>
              </a:rPr>
              <a:t>Harvard</a:t>
            </a:r>
          </a:p>
          <a:p>
            <a:pPr marL="342900" indent="-342900"/>
            <a:r>
              <a:rPr lang="en-GB" sz="2200">
                <a:ea typeface="+mn-lt"/>
                <a:cs typeface="+mn-lt"/>
              </a:rPr>
              <a:t>MHRA (Modern Humanities Research Association</a:t>
            </a:r>
          </a:p>
          <a:p>
            <a:pPr marL="342900" indent="-342900"/>
            <a:endParaRPr lang="en-GB" sz="2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200">
                <a:ea typeface="Calibri"/>
                <a:cs typeface="Calibri"/>
              </a:rPr>
              <a:t>Harvard Referencing Style:</a:t>
            </a:r>
          </a:p>
          <a:p>
            <a:pPr marL="342900" indent="-342900"/>
            <a:r>
              <a:rPr lang="en-GB" sz="2200">
                <a:ea typeface="Calibri"/>
                <a:cs typeface="Calibri"/>
              </a:rPr>
              <a:t>In-text Citations</a:t>
            </a:r>
          </a:p>
          <a:p>
            <a:pPr marL="342900" indent="-342900"/>
            <a:r>
              <a:rPr lang="en-GB" sz="2200">
                <a:ea typeface="Calibri"/>
                <a:cs typeface="Calibri"/>
              </a:rPr>
              <a:t>A 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671BF2-ECD9-69C6-0F60-518F50B7C675}"/>
              </a:ext>
            </a:extLst>
          </p:cNvPr>
          <p:cNvSpPr txBox="1"/>
          <p:nvPr/>
        </p:nvSpPr>
        <p:spPr>
          <a:xfrm>
            <a:off x="6404344" y="1930693"/>
            <a:ext cx="2240811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MA Education Studies follows:</a:t>
            </a:r>
            <a:endParaRPr lang="en-GB"/>
          </a:p>
        </p:txBody>
      </p:sp>
      <p:cxnSp>
        <p:nvCxnSpPr>
          <p:cNvPr id="5" name="Connector: Curved 4">
            <a:extLst>
              <a:ext uri="{FF2B5EF4-FFF2-40B4-BE49-F238E27FC236}">
                <a16:creationId xmlns:a16="http://schemas.microsoft.com/office/drawing/2014/main" id="{93DB8873-4406-09B5-F294-CAFD5F3E07F1}"/>
              </a:ext>
            </a:extLst>
          </p:cNvPr>
          <p:cNvCxnSpPr/>
          <p:nvPr/>
        </p:nvCxnSpPr>
        <p:spPr>
          <a:xfrm flipH="1">
            <a:off x="5969518" y="2255211"/>
            <a:ext cx="432390" cy="932122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24FD8DD-F12F-C005-B83A-7C77CF3AFE27}"/>
              </a:ext>
            </a:extLst>
          </p:cNvPr>
          <p:cNvSpPr/>
          <p:nvPr/>
        </p:nvSpPr>
        <p:spPr>
          <a:xfrm>
            <a:off x="1139455" y="3187995"/>
            <a:ext cx="5466906" cy="48732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>
                <a:ea typeface="Calibri"/>
                <a:cs typeface="Calibri"/>
              </a:rPr>
              <a:t>Harvard (UWTSD Harvard Referencing Handbook)</a:t>
            </a:r>
            <a:endParaRPr lang="en-US" sz="2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391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Harvard Referencing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6520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>
                <a:ea typeface="Calibri"/>
                <a:cs typeface="Calibri"/>
              </a:rPr>
              <a:t>Harvard Referencing Style:</a:t>
            </a:r>
            <a:endParaRPr lang="en-US"/>
          </a:p>
          <a:p>
            <a:pPr marL="342900" indent="-342900"/>
            <a:r>
              <a:rPr lang="en-GB" sz="2200">
                <a:ea typeface="Calibri"/>
                <a:cs typeface="Calibri"/>
              </a:rPr>
              <a:t>In-text Citations</a:t>
            </a:r>
          </a:p>
          <a:p>
            <a:pPr marL="800100" lvl="1" indent="-342900"/>
            <a:r>
              <a:rPr lang="en-GB" sz="1800">
                <a:ea typeface="Calibri"/>
                <a:cs typeface="Calibri"/>
              </a:rPr>
              <a:t>Example 1: Referencing is a integral academic skill (Pears and Shields, 2022, p. 1). </a:t>
            </a:r>
          </a:p>
          <a:p>
            <a:pPr marL="800100" lvl="1" indent="-342900"/>
            <a:r>
              <a:rPr lang="en-GB" sz="1800">
                <a:ea typeface="Calibri"/>
                <a:cs typeface="Calibri"/>
              </a:rPr>
              <a:t>Example 2: According to Pears and Shields (2022, p. 1) referencing is an integral academic skill.</a:t>
            </a:r>
          </a:p>
          <a:p>
            <a:pPr marL="800100" lvl="1" indent="-342900"/>
            <a:r>
              <a:rPr lang="en-GB" sz="1800">
                <a:ea typeface="Calibri"/>
                <a:cs typeface="Calibri"/>
              </a:rPr>
              <a:t>Example 3: </a:t>
            </a:r>
            <a:r>
              <a:rPr lang="en-GB" sz="1800">
                <a:ea typeface="+mn-lt"/>
                <a:cs typeface="+mn-lt"/>
              </a:rPr>
              <a:t>(Morton et al., 2014, p. 37) Or According to Morton et al. (2014) Hillwalking positively affects...</a:t>
            </a:r>
            <a:endParaRPr lang="en-GB" sz="1800">
              <a:ea typeface="Calibri"/>
              <a:cs typeface="Calibri"/>
            </a:endParaRPr>
          </a:p>
          <a:p>
            <a:pPr marL="342900" indent="-342900"/>
            <a:r>
              <a:rPr lang="en-GB" sz="2200">
                <a:ea typeface="Calibri"/>
                <a:cs typeface="Calibri"/>
              </a:rPr>
              <a:t>Reference List:</a:t>
            </a:r>
          </a:p>
          <a:p>
            <a:pPr marL="800100" lvl="1" indent="-342900"/>
            <a:r>
              <a:rPr lang="en-GB" sz="1800">
                <a:ea typeface="+mn-lt"/>
                <a:cs typeface="+mn-lt"/>
              </a:rPr>
              <a:t>Example 1: Pears, R. and Shields, G. (2022) Cite them right: the essential referencing guide. 12th </a:t>
            </a:r>
            <a:r>
              <a:rPr lang="en-GB" sz="1800" err="1">
                <a:ea typeface="+mn-lt"/>
                <a:cs typeface="+mn-lt"/>
              </a:rPr>
              <a:t>edn</a:t>
            </a:r>
            <a:r>
              <a:rPr lang="en-GB" sz="1800">
                <a:ea typeface="+mn-lt"/>
                <a:cs typeface="+mn-lt"/>
              </a:rPr>
              <a:t>. London: Bloomsbury.</a:t>
            </a:r>
          </a:p>
          <a:p>
            <a:pPr marL="800100" lvl="1" indent="-342900"/>
            <a:r>
              <a:rPr lang="en-GB" sz="1800">
                <a:ea typeface="Calibri"/>
                <a:cs typeface="Calibri"/>
              </a:rPr>
              <a:t>Example 2: </a:t>
            </a:r>
            <a:r>
              <a:rPr lang="en-GB" sz="1800">
                <a:ea typeface="+mn-lt"/>
                <a:cs typeface="+mn-lt"/>
              </a:rPr>
              <a:t>Morton, A.C., Jones, B., Collins, S. and Zhen, K. (2014) Walking and learning. Swansea: Sandpaper Press.</a:t>
            </a:r>
          </a:p>
          <a:p>
            <a:pPr marL="800100" lvl="1" indent="-342900"/>
            <a:r>
              <a:rPr lang="en-GB" sz="1800">
                <a:ea typeface="+mn-lt"/>
                <a:cs typeface="+mn-lt"/>
              </a:rPr>
              <a:t>Example 3: Smith, R. and Gray, P. (2019) ‘The changing shape of youth justice: models or practice’, Criminology &amp; Criminal Justice, 19(5), pp. 554-571. Available at: https://doi.org/10.1177/1748895818781199</a:t>
            </a:r>
          </a:p>
        </p:txBody>
      </p:sp>
    </p:spTree>
    <p:extLst>
      <p:ext uri="{BB962C8B-B14F-4D97-AF65-F5344CB8AC3E}">
        <p14:creationId xmlns:p14="http://schemas.microsoft.com/office/powerpoint/2010/main" val="239337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Harvard Referencing Cont.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Follow the </a:t>
            </a:r>
            <a:r>
              <a:rPr lang="en-GB" sz="2200">
                <a:ea typeface="+mn-lt"/>
                <a:cs typeface="+mn-lt"/>
                <a:hlinkClick r:id="rId2"/>
              </a:rPr>
              <a:t>UWTSD Harvard Referencing Handbook</a:t>
            </a:r>
            <a:r>
              <a:rPr lang="en-GB" sz="2200">
                <a:ea typeface="+mn-lt"/>
                <a:cs typeface="+mn-lt"/>
              </a:rPr>
              <a:t> and have a go at the following exercises:</a:t>
            </a:r>
            <a:endParaRPr lang="en-US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  <a:hlinkClick r:id="rId3"/>
              </a:rPr>
              <a:t>Welcome - Harvard referencing exercises (intouea.com)</a:t>
            </a:r>
          </a:p>
          <a:p>
            <a:pPr marL="0" indent="0">
              <a:buNone/>
            </a:pPr>
            <a:endParaRPr lang="en-GB" sz="2200">
              <a:ea typeface="Calibri"/>
              <a:cs typeface="Calibri"/>
            </a:endParaRPr>
          </a:p>
          <a:p>
            <a:pPr marL="0" indent="0">
              <a:buNone/>
            </a:pPr>
            <a:endParaRPr lang="en-GB" sz="2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200">
                <a:ea typeface="Calibri"/>
                <a:cs typeface="Calibri"/>
              </a:rPr>
              <a:t>Additional exercises (Harvard):</a:t>
            </a:r>
          </a:p>
          <a:p>
            <a:pPr marL="0" indent="0">
              <a:buNone/>
            </a:pPr>
            <a:r>
              <a:rPr lang="en-GB" sz="2200">
                <a:ea typeface="Calibri"/>
                <a:cs typeface="Calibri"/>
              </a:rPr>
              <a:t>Reference the three articles you found (part of your homework yesterday) in the following formats:</a:t>
            </a:r>
          </a:p>
          <a:p>
            <a:pPr marL="342900" indent="-342900"/>
            <a:r>
              <a:rPr lang="en-GB" sz="2200">
                <a:ea typeface="Calibri"/>
                <a:cs typeface="Calibri"/>
              </a:rPr>
              <a:t>In-text citations</a:t>
            </a:r>
          </a:p>
          <a:p>
            <a:pPr marL="342900" indent="-342900"/>
            <a:r>
              <a:rPr lang="en-GB" sz="2200">
                <a:ea typeface="Calibri"/>
                <a:cs typeface="Calibri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71145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A8F4-CBF3-EC63-73B5-2417EA43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Academic Misconduct</a:t>
            </a:r>
            <a:endParaRPr lang="en-GB" sz="5400"/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D7CE-736C-3787-7F8B-E0A36BB53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56349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200">
                <a:cs typeface="Calibri"/>
              </a:rPr>
              <a:t>Plagiarism</a:t>
            </a:r>
          </a:p>
          <a:p>
            <a:r>
              <a:rPr lang="en-GB" sz="2200">
                <a:cs typeface="Calibri"/>
              </a:rPr>
              <a:t>Self-plagiarism</a:t>
            </a:r>
          </a:p>
          <a:p>
            <a:r>
              <a:rPr lang="en-GB" sz="2200">
                <a:cs typeface="Calibri"/>
              </a:rPr>
              <a:t>Collusion</a:t>
            </a:r>
          </a:p>
          <a:p>
            <a:r>
              <a:rPr lang="en-GB" sz="2200">
                <a:cs typeface="Calibri"/>
              </a:rPr>
              <a:t>Falsifying data, evidence or experimental results</a:t>
            </a:r>
          </a:p>
          <a:p>
            <a:r>
              <a:rPr lang="en-GB" sz="2200">
                <a:cs typeface="Calibri"/>
              </a:rPr>
              <a:t>Falsifying Authorship</a:t>
            </a:r>
          </a:p>
          <a:p>
            <a:r>
              <a:rPr lang="en-GB" sz="2200">
                <a:cs typeface="Calibri"/>
              </a:rPr>
              <a:t>Cheating in examinations</a:t>
            </a:r>
          </a:p>
          <a:p>
            <a:r>
              <a:rPr lang="en-GB" sz="2400"/>
              <a:t>Submitting fraudulent mitigating circumstances claims or other university processes or falsifying evidence in support of mitigating circumstances claims or other university processes.</a:t>
            </a:r>
            <a:endParaRPr lang="en-GB" sz="2200">
              <a:cs typeface="Calibri"/>
            </a:endParaRPr>
          </a:p>
          <a:p>
            <a:r>
              <a:rPr lang="en-GB" sz="2200">
                <a:cs typeface="Calibri"/>
              </a:rPr>
              <a:t>Breaches of research ethics policies</a:t>
            </a:r>
          </a:p>
          <a:p>
            <a:r>
              <a:rPr lang="en-GB" sz="2400"/>
              <a:t>Enabling Plagiarism – making assignment work, including old assignment work, available to others.</a:t>
            </a:r>
          </a:p>
          <a:p>
            <a:r>
              <a:rPr lang="en-GB" sz="2400"/>
              <a:t>Poor Academic Practice</a:t>
            </a:r>
          </a:p>
          <a:p>
            <a:endParaRPr lang="en-GB" sz="2200">
              <a:cs typeface="Calibri"/>
            </a:endParaRPr>
          </a:p>
          <a:p>
            <a:pPr marL="0" indent="0">
              <a:buNone/>
            </a:pPr>
            <a:r>
              <a:rPr lang="en-GB" sz="2200">
                <a:cs typeface="Calibri"/>
                <a:hlinkClick r:id="rId2"/>
              </a:rPr>
              <a:t>UWTSD Academic Misconduct Policy, pp.2-3</a:t>
            </a:r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885670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404D0-CD55-1F17-9F93-2C3356196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Instruments for research</a:t>
            </a:r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CA631-FBED-3C1C-F5B5-EFA64599C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cs typeface="Calibri"/>
              </a:rPr>
              <a:t>Identifying tools that will help you gather data that will enable you to answer your question or test your hypothesis.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                 Hypothesis – untested theory/supposition</a:t>
            </a:r>
          </a:p>
          <a:p>
            <a:pPr marL="0" indent="0">
              <a:buNone/>
            </a:pPr>
            <a:endParaRPr lang="en-GB" sz="2400">
              <a:cs typeface="Calibri"/>
            </a:endParaRPr>
          </a:p>
          <a:p>
            <a:pPr marL="457200" indent="-457200"/>
            <a:r>
              <a:rPr lang="en-GB" sz="2400">
                <a:cs typeface="Calibri"/>
              </a:rPr>
              <a:t>Observation – Participant/non-participatory</a:t>
            </a:r>
          </a:p>
          <a:p>
            <a:pPr marL="457200" indent="-457200"/>
            <a:r>
              <a:rPr lang="en-GB" sz="2400">
                <a:cs typeface="Calibri"/>
              </a:rPr>
              <a:t>Questionnaire – surveys </a:t>
            </a:r>
          </a:p>
          <a:p>
            <a:pPr marL="457200" indent="-457200"/>
            <a:r>
              <a:rPr lang="en-GB" sz="2400">
                <a:cs typeface="Calibri"/>
              </a:rPr>
              <a:t>Interviews – individual/group</a:t>
            </a:r>
          </a:p>
          <a:p>
            <a:pPr marL="457200" indent="-457200"/>
            <a:r>
              <a:rPr lang="en-GB" sz="2400">
                <a:cs typeface="Calibri"/>
              </a:rPr>
              <a:t>Literature – books/journals/websites</a:t>
            </a:r>
          </a:p>
          <a:p>
            <a:pPr marL="457200" indent="-457200"/>
            <a:r>
              <a:rPr lang="en-GB" sz="2400">
                <a:cs typeface="Calibri"/>
              </a:rPr>
              <a:t>Other</a:t>
            </a:r>
          </a:p>
          <a:p>
            <a:pPr marL="0" indent="0">
              <a:buNone/>
            </a:pP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330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12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14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16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9F4F3-80C0-3710-EF3D-2B82C993D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82CFF-0334-2264-625D-239CF9833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Structured</a:t>
            </a:r>
          </a:p>
          <a:p>
            <a:r>
              <a:rPr lang="en-US" sz="2000"/>
              <a:t>Time</a:t>
            </a:r>
          </a:p>
          <a:p>
            <a:r>
              <a:rPr lang="en-US" sz="2000"/>
              <a:t>Annotation</a:t>
            </a:r>
          </a:p>
          <a:p>
            <a:r>
              <a:rPr lang="en-US" sz="2000"/>
              <a:t>Rubrics</a:t>
            </a:r>
          </a:p>
          <a:p>
            <a:r>
              <a:rPr lang="en-US" sz="2000"/>
              <a:t>Recordings</a:t>
            </a:r>
          </a:p>
          <a:p>
            <a:r>
              <a:rPr lang="en-US" sz="2000"/>
              <a:t>Participation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4A9ED1D1-B27E-4EB0-BB5E-209CB7865C92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Identify the strengths.</a:t>
            </a:r>
          </a:p>
          <a:p>
            <a:r>
              <a:rPr lang="en-US" sz="2000"/>
              <a:t>What are the weaknesses?</a:t>
            </a:r>
            <a:endParaRPr lang="en-US" sz="2000">
              <a:cs typeface="Calibri"/>
            </a:endParaRPr>
          </a:p>
          <a:p>
            <a:pPr lvl="1"/>
            <a:r>
              <a:rPr lang="en-US" sz="2000"/>
              <a:t>How can you mitigate against these?</a:t>
            </a:r>
            <a:endParaRPr lang="en-US" sz="2000">
              <a:cs typeface="Calibri"/>
            </a:endParaRPr>
          </a:p>
          <a:p>
            <a:pPr lvl="1"/>
            <a:endParaRPr lang="en-US" sz="2000">
              <a:cs typeface="Calibri"/>
            </a:endParaRPr>
          </a:p>
          <a:p>
            <a:pPr marL="457200" lvl="1" indent="0">
              <a:buNone/>
            </a:pPr>
            <a:r>
              <a:rPr lang="en-US" sz="2000" b="1">
                <a:cs typeface="Calibri"/>
              </a:rPr>
              <a:t>Please post responses in the chat – or respond to comments you agree with. </a:t>
            </a:r>
          </a:p>
        </p:txBody>
      </p:sp>
    </p:spTree>
    <p:extLst>
      <p:ext uri="{BB962C8B-B14F-4D97-AF65-F5344CB8AC3E}">
        <p14:creationId xmlns:p14="http://schemas.microsoft.com/office/powerpoint/2010/main" val="3297341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7A5E8-2585-EDD2-E3D4-4361E9B85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rgbClr val="3F3F3F"/>
                </a:solidFill>
                <a:cs typeface="Calibri Light"/>
              </a:rPr>
              <a:t>Questionnaires</a:t>
            </a:r>
            <a:endParaRPr lang="en-GB" sz="3600">
              <a:solidFill>
                <a:srgbClr val="3F3F3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D1C15-0E51-622B-7BAE-9367777D18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cs typeface="Calibri"/>
              </a:rPr>
              <a:t>Surveys – collection of data, analysis &amp; interpretation</a:t>
            </a:r>
          </a:p>
          <a:p>
            <a:r>
              <a:rPr lang="en-GB" sz="1400">
                <a:cs typeface="Calibri"/>
              </a:rPr>
              <a:t>Questions – quantitative or qualitative data</a:t>
            </a:r>
          </a:p>
          <a:p>
            <a:r>
              <a:rPr lang="en-GB" sz="1400">
                <a:cs typeface="Calibri"/>
              </a:rPr>
              <a:t>Scales – </a:t>
            </a:r>
          </a:p>
          <a:p>
            <a:pPr lvl="3"/>
            <a:r>
              <a:rPr lang="en-GB" sz="1400">
                <a:cs typeface="Calibri"/>
              </a:rPr>
              <a:t>Graphic – rating </a:t>
            </a:r>
          </a:p>
          <a:p>
            <a:pPr lvl="3"/>
            <a:r>
              <a:rPr lang="en-GB" sz="1400">
                <a:cs typeface="Calibri"/>
              </a:rPr>
              <a:t>Likert – Positive to negative scale</a:t>
            </a:r>
          </a:p>
          <a:p>
            <a:pPr lvl="3"/>
            <a:r>
              <a:rPr lang="en-GB" sz="1400">
                <a:cs typeface="Calibri"/>
              </a:rPr>
              <a:t>Semantic – Forced polar choices</a:t>
            </a:r>
          </a:p>
          <a:p>
            <a:pPr lvl="3"/>
            <a:r>
              <a:rPr lang="en-GB" sz="1400">
                <a:cs typeface="Calibri"/>
              </a:rPr>
              <a:t>Matrix – grids with a range of scaled options</a:t>
            </a:r>
          </a:p>
          <a:p>
            <a:r>
              <a:rPr lang="en-GB" sz="1400">
                <a:cs typeface="Calibri"/>
              </a:rPr>
              <a:t>Style</a:t>
            </a:r>
          </a:p>
          <a:p>
            <a:r>
              <a:rPr lang="en-GB" sz="1400">
                <a:cs typeface="Calibri"/>
              </a:rPr>
              <a:t>Participant information</a:t>
            </a:r>
          </a:p>
          <a:p>
            <a:endParaRPr lang="en-GB" sz="1400">
              <a:cs typeface="Calibri"/>
            </a:endParaRP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D189FA1-A36A-053A-7B51-C2684CBC82BC}"/>
              </a:ext>
            </a:extLst>
          </p:cNvPr>
          <p:cNvSpPr txBox="1">
            <a:spLocks/>
          </p:cNvSpPr>
          <p:nvPr/>
        </p:nvSpPr>
        <p:spPr>
          <a:xfrm>
            <a:off x="6630721" y="3045346"/>
            <a:ext cx="4756859" cy="2651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Identify the strengths.</a:t>
            </a:r>
          </a:p>
          <a:p>
            <a:r>
              <a:rPr lang="en-US" sz="2000"/>
              <a:t>What are the weaknesses?</a:t>
            </a:r>
            <a:endParaRPr lang="en-US" sz="2000">
              <a:cs typeface="Calibri"/>
            </a:endParaRPr>
          </a:p>
          <a:p>
            <a:pPr lvl="1"/>
            <a:r>
              <a:rPr lang="en-US" sz="2000"/>
              <a:t>How can you mitigate against these?</a:t>
            </a:r>
            <a:endParaRPr lang="en-US" sz="2000">
              <a:cs typeface="Calibri"/>
            </a:endParaRPr>
          </a:p>
          <a:p>
            <a:pPr lvl="1"/>
            <a:endParaRPr lang="en-US" sz="2000">
              <a:cs typeface="Calibri"/>
            </a:endParaRPr>
          </a:p>
          <a:p>
            <a:pPr marL="457200" lvl="1" indent="0">
              <a:buNone/>
            </a:pPr>
            <a:r>
              <a:rPr lang="en-US" sz="2000" b="1">
                <a:cs typeface="Calibri"/>
              </a:rPr>
              <a:t>Please post responses in the chat – or respond to comments you agree with. </a:t>
            </a:r>
          </a:p>
        </p:txBody>
      </p:sp>
    </p:spTree>
    <p:extLst>
      <p:ext uri="{BB962C8B-B14F-4D97-AF65-F5344CB8AC3E}">
        <p14:creationId xmlns:p14="http://schemas.microsoft.com/office/powerpoint/2010/main" val="24249892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3A8AF-7EDF-E7D6-A634-9A35D5C84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Interviews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9F7DA-0A1A-6403-4CE7-410F15F63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390" y="-9340"/>
            <a:ext cx="3993617" cy="27871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Individual</a:t>
            </a:r>
          </a:p>
          <a:p>
            <a:r>
              <a:rPr lang="en-US" sz="1800"/>
              <a:t>Focus groups</a:t>
            </a:r>
          </a:p>
          <a:p>
            <a:pPr lvl="1"/>
            <a:r>
              <a:rPr lang="en-US" sz="1800"/>
              <a:t>Structured</a:t>
            </a:r>
          </a:p>
          <a:p>
            <a:pPr lvl="1"/>
            <a:r>
              <a:rPr lang="en-US" sz="1800"/>
              <a:t>Semi-structured</a:t>
            </a:r>
          </a:p>
          <a:p>
            <a:pPr lvl="1"/>
            <a:r>
              <a:rPr lang="en-US" sz="1800"/>
              <a:t>Unstructured</a:t>
            </a:r>
          </a:p>
          <a:p>
            <a:r>
              <a:rPr lang="en-US" sz="1800"/>
              <a:t>Recording</a:t>
            </a:r>
          </a:p>
          <a:p>
            <a:r>
              <a:rPr lang="en-US" sz="1800"/>
              <a:t>Participation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427F3-EA82-1527-5846-0843C74B7283}"/>
              </a:ext>
            </a:extLst>
          </p:cNvPr>
          <p:cNvSpPr txBox="1">
            <a:spLocks/>
          </p:cNvSpPr>
          <p:nvPr/>
        </p:nvSpPr>
        <p:spPr>
          <a:xfrm>
            <a:off x="8208778" y="3397524"/>
            <a:ext cx="4380808" cy="25330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/>
              <a:t>Identify the strengths.</a:t>
            </a:r>
          </a:p>
          <a:p>
            <a:r>
              <a:rPr lang="en-US" sz="2000"/>
              <a:t>What are the weaknesses?</a:t>
            </a:r>
            <a:endParaRPr lang="en-US" sz="2000">
              <a:cs typeface="Calibri"/>
            </a:endParaRPr>
          </a:p>
          <a:p>
            <a:pPr lvl="1"/>
            <a:r>
              <a:rPr lang="en-US" sz="2000"/>
              <a:t>How can you mitigate against these?</a:t>
            </a:r>
            <a:endParaRPr lang="en-US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150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A95CD-013A-F387-68AC-028870B01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Triangulation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440F8-761B-A77E-7C10-B3D9888B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3288"/>
            <a:ext cx="3603171" cy="36396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  <a:cs typeface="Calibri"/>
              </a:rPr>
              <a:t>Comparison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Validation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Various perspectives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Literature 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Checking outcomes</a:t>
            </a: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Different sources</a:t>
            </a: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Multiple methods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DB20B1F5-364E-0EF6-B952-B7590B947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14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BB350-B159-57B0-CA8F-36A7C47F8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189" y="134580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Mind 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12E2A-705B-294C-89BA-784BA779F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5562" y="4246068"/>
            <a:ext cx="4087305" cy="114786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US" sz="2400">
                <a:cs typeface="Calibri"/>
              </a:rPr>
              <a:t>Word </a:t>
            </a:r>
            <a:endParaRPr lang="en-US"/>
          </a:p>
          <a:p>
            <a:pPr>
              <a:buFont typeface="Wingdings" panose="020B0604020202020204" pitchFamily="34" charset="0"/>
              <a:buChar char="q"/>
            </a:pPr>
            <a:r>
              <a:rPr lang="en-US" sz="2400" err="1">
                <a:cs typeface="Calibri"/>
              </a:rPr>
              <a:t>XMind</a:t>
            </a:r>
            <a:endParaRPr lang="en-US" sz="2400">
              <a:cs typeface="Calibri"/>
            </a:endParaRPr>
          </a:p>
          <a:p>
            <a:pPr>
              <a:buFont typeface="Wingdings" panose="020B0604020202020204" pitchFamily="34" charset="0"/>
              <a:buChar char="q"/>
            </a:pPr>
            <a:r>
              <a:rPr lang="en-US" sz="2400" err="1">
                <a:cs typeface="Calibri"/>
              </a:rPr>
              <a:t>MindView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US" sz="2400">
                <a:cs typeface="Calibri"/>
              </a:rPr>
              <a:t>Publisher</a:t>
            </a:r>
            <a:endParaRPr lang="en-US"/>
          </a:p>
          <a:p>
            <a:pPr>
              <a:buFont typeface="Wingdings" panose="020B0604020202020204" pitchFamily="34" charset="0"/>
              <a:buChar char="q"/>
            </a:pPr>
            <a:r>
              <a:rPr lang="en-US" sz="2400">
                <a:cs typeface="Calibri"/>
              </a:rPr>
              <a:t>Miro</a:t>
            </a:r>
          </a:p>
          <a:p>
            <a:pPr>
              <a:buFont typeface="Wingdings" panose="020B0604020202020204" pitchFamily="34" charset="0"/>
              <a:buChar char="q"/>
            </a:pPr>
            <a:endParaRPr lang="en-US" sz="2400">
              <a:cs typeface="Calibri"/>
            </a:endParaRPr>
          </a:p>
          <a:p>
            <a:pPr>
              <a:buFont typeface="Wingdings" panose="020B0604020202020204" pitchFamily="34" charset="0"/>
              <a:buChar char="q"/>
            </a:pPr>
            <a:endParaRPr lang="en-US" sz="2400"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48A5BF3A-8F1C-14FB-E931-23F126512E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16" r="25575" b="-3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423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1869</Words>
  <Application>Microsoft Office PowerPoint</Application>
  <PresentationFormat>Widescreen</PresentationFormat>
  <Paragraphs>291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Arial,Sans-Serif</vt:lpstr>
      <vt:lpstr>Arial</vt:lpstr>
      <vt:lpstr>Calibri</vt:lpstr>
      <vt:lpstr>Calibri Light</vt:lpstr>
      <vt:lpstr>Segoe UI</vt:lpstr>
      <vt:lpstr>Wingdings</vt:lpstr>
      <vt:lpstr>Office Theme</vt:lpstr>
      <vt:lpstr>office theme</vt:lpstr>
      <vt:lpstr>ECWB7001  Introduction to Master's Studies</vt:lpstr>
      <vt:lpstr>Today's Topics</vt:lpstr>
      <vt:lpstr>Expectations of Doing Research at the Postgraduate Level</vt:lpstr>
      <vt:lpstr>Approaches to Reading</vt:lpstr>
      <vt:lpstr>What is Literature?</vt:lpstr>
      <vt:lpstr>How to Read Purposefully and Efficiently</vt:lpstr>
      <vt:lpstr>How to Read Purposefully and Efficiently</vt:lpstr>
      <vt:lpstr>The purpose of critical thinking</vt:lpstr>
      <vt:lpstr>Locating Literature/Sources</vt:lpstr>
      <vt:lpstr>Navigating through the University's Library Catalogue</vt:lpstr>
      <vt:lpstr>Research Ideas</vt:lpstr>
      <vt:lpstr>Developing effective questions for research.</vt:lpstr>
      <vt:lpstr>Diverging vs Converging</vt:lpstr>
      <vt:lpstr>Breadth vs Depth</vt:lpstr>
      <vt:lpstr>Directed Task</vt:lpstr>
      <vt:lpstr>Today's Topics</vt:lpstr>
      <vt:lpstr>Scaffolding</vt:lpstr>
      <vt:lpstr>Scaffolding Cont.</vt:lpstr>
      <vt:lpstr>Taking Opinions Together</vt:lpstr>
      <vt:lpstr>Types of Research in Education</vt:lpstr>
      <vt:lpstr>Methods</vt:lpstr>
      <vt:lpstr>Ask yourself questions about the research</vt:lpstr>
      <vt:lpstr>Mental Map (Wallace and Wray, 2021)</vt:lpstr>
      <vt:lpstr>Referencing</vt:lpstr>
      <vt:lpstr>Referencing</vt:lpstr>
      <vt:lpstr>Harvard Referencing</vt:lpstr>
      <vt:lpstr>Harvard Referencing Cont.</vt:lpstr>
      <vt:lpstr>Academic Misconduct</vt:lpstr>
      <vt:lpstr>Instruments for research</vt:lpstr>
      <vt:lpstr>Observation</vt:lpstr>
      <vt:lpstr>Questionnaires</vt:lpstr>
      <vt:lpstr>Interviews </vt:lpstr>
      <vt:lpstr>Triangulation</vt:lpstr>
      <vt:lpstr>Mind maps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1</cp:revision>
  <dcterms:created xsi:type="dcterms:W3CDTF">2023-10-05T10:51:42Z</dcterms:created>
  <dcterms:modified xsi:type="dcterms:W3CDTF">2026-03-17T16:21:49Z</dcterms:modified>
</cp:coreProperties>
</file>