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67" r:id="rId4"/>
    <p:sldId id="268" r:id="rId5"/>
    <p:sldId id="269" r:id="rId6"/>
    <p:sldId id="259" r:id="rId7"/>
    <p:sldId id="260" r:id="rId8"/>
    <p:sldId id="257" r:id="rId9"/>
    <p:sldId id="261" r:id="rId10"/>
    <p:sldId id="270" r:id="rId11"/>
    <p:sldId id="271" r:id="rId12"/>
    <p:sldId id="272" r:id="rId13"/>
    <p:sldId id="273" r:id="rId14"/>
    <p:sldId id="276" r:id="rId15"/>
    <p:sldId id="274" r:id="rId16"/>
    <p:sldId id="277" r:id="rId17"/>
    <p:sldId id="275" r:id="rId18"/>
    <p:sldId id="262" r:id="rId19"/>
    <p:sldId id="263" r:id="rId20"/>
    <p:sldId id="264" r:id="rId21"/>
    <p:sldId id="258"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22B1EA-79FE-456E-A5F7-7A6FB8B398FD}" v="54" dt="2022-11-13T19:41:07.1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93" autoAdjust="0"/>
    <p:restoredTop sz="94660"/>
  </p:normalViewPr>
  <p:slideViewPr>
    <p:cSldViewPr snapToGrid="0">
      <p:cViewPr>
        <p:scale>
          <a:sx n="60" d="100"/>
          <a:sy n="60" d="100"/>
        </p:scale>
        <p:origin x="453" y="7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1B22B1EA-79FE-456E-A5F7-7A6FB8B398FD}"/>
    <pc:docChg chg="undo custSel addSld modSld sldOrd">
      <pc:chgData name="Deborah Jenkins" userId="ac63fa33-6124-48d0-9978-55082d96bee9" providerId="ADAL" clId="{1B22B1EA-79FE-456E-A5F7-7A6FB8B398FD}" dt="2022-11-13T19:42:14.877" v="973" actId="26606"/>
      <pc:docMkLst>
        <pc:docMk/>
      </pc:docMkLst>
      <pc:sldChg chg="addSp modSp mod setBg">
        <pc:chgData name="Deborah Jenkins" userId="ac63fa33-6124-48d0-9978-55082d96bee9" providerId="ADAL" clId="{1B22B1EA-79FE-456E-A5F7-7A6FB8B398FD}" dt="2022-11-13T19:42:14.877" v="973" actId="26606"/>
        <pc:sldMkLst>
          <pc:docMk/>
          <pc:sldMk cId="2879913684" sldId="256"/>
        </pc:sldMkLst>
        <pc:spChg chg="mod">
          <ac:chgData name="Deborah Jenkins" userId="ac63fa33-6124-48d0-9978-55082d96bee9" providerId="ADAL" clId="{1B22B1EA-79FE-456E-A5F7-7A6FB8B398FD}" dt="2022-11-13T19:42:14.877" v="973" actId="26606"/>
          <ac:spMkLst>
            <pc:docMk/>
            <pc:sldMk cId="2879913684" sldId="256"/>
            <ac:spMk id="2" creationId="{0C38D99A-B4AD-854F-9CB8-5AD70481DE40}"/>
          </ac:spMkLst>
        </pc:spChg>
        <pc:spChg chg="mod">
          <ac:chgData name="Deborah Jenkins" userId="ac63fa33-6124-48d0-9978-55082d96bee9" providerId="ADAL" clId="{1B22B1EA-79FE-456E-A5F7-7A6FB8B398FD}" dt="2022-11-13T19:42:14.877" v="973" actId="26606"/>
          <ac:spMkLst>
            <pc:docMk/>
            <pc:sldMk cId="2879913684" sldId="256"/>
            <ac:spMk id="3" creationId="{14BBD9B8-651A-3E7E-6005-988C429DAE03}"/>
          </ac:spMkLst>
        </pc:spChg>
        <pc:spChg chg="add">
          <ac:chgData name="Deborah Jenkins" userId="ac63fa33-6124-48d0-9978-55082d96bee9" providerId="ADAL" clId="{1B22B1EA-79FE-456E-A5F7-7A6FB8B398FD}" dt="2022-11-13T19:42:14.877" v="973" actId="26606"/>
          <ac:spMkLst>
            <pc:docMk/>
            <pc:sldMk cId="2879913684" sldId="256"/>
            <ac:spMk id="9" creationId="{93245F62-CCC4-49E4-B95B-EA6C1E790510}"/>
          </ac:spMkLst>
        </pc:spChg>
        <pc:spChg chg="add">
          <ac:chgData name="Deborah Jenkins" userId="ac63fa33-6124-48d0-9978-55082d96bee9" providerId="ADAL" clId="{1B22B1EA-79FE-456E-A5F7-7A6FB8B398FD}" dt="2022-11-13T19:42:14.877" v="973" actId="26606"/>
          <ac:spMkLst>
            <pc:docMk/>
            <pc:sldMk cId="2879913684" sldId="256"/>
            <ac:spMk id="11" creationId="{E6C0DD6B-6AA3-448F-9B99-8386295BC1B4}"/>
          </ac:spMkLst>
        </pc:spChg>
        <pc:picChg chg="add mod">
          <ac:chgData name="Deborah Jenkins" userId="ac63fa33-6124-48d0-9978-55082d96bee9" providerId="ADAL" clId="{1B22B1EA-79FE-456E-A5F7-7A6FB8B398FD}" dt="2022-11-13T19:42:14.877" v="973" actId="26606"/>
          <ac:picMkLst>
            <pc:docMk/>
            <pc:sldMk cId="2879913684" sldId="256"/>
            <ac:picMk id="4" creationId="{BABA203E-B253-3DD4-BCA9-8475B310AD35}"/>
          </ac:picMkLst>
        </pc:picChg>
      </pc:sldChg>
      <pc:sldChg chg="addSp modSp mod ord modAnim">
        <pc:chgData name="Deborah Jenkins" userId="ac63fa33-6124-48d0-9978-55082d96bee9" providerId="ADAL" clId="{1B22B1EA-79FE-456E-A5F7-7A6FB8B398FD}" dt="2022-11-13T19:39:30.360" v="929"/>
        <pc:sldMkLst>
          <pc:docMk/>
          <pc:sldMk cId="1131857683" sldId="257"/>
        </pc:sldMkLst>
        <pc:spChg chg="mod">
          <ac:chgData name="Deborah Jenkins" userId="ac63fa33-6124-48d0-9978-55082d96bee9" providerId="ADAL" clId="{1B22B1EA-79FE-456E-A5F7-7A6FB8B398FD}" dt="2022-11-12T14:43:30.770" v="698" actId="1076"/>
          <ac:spMkLst>
            <pc:docMk/>
            <pc:sldMk cId="1131857683" sldId="257"/>
            <ac:spMk id="2" creationId="{9FA5EB61-C25D-BFBF-ACB7-6678D1C950B1}"/>
          </ac:spMkLst>
        </pc:spChg>
        <pc:spChg chg="mod">
          <ac:chgData name="Deborah Jenkins" userId="ac63fa33-6124-48d0-9978-55082d96bee9" providerId="ADAL" clId="{1B22B1EA-79FE-456E-A5F7-7A6FB8B398FD}" dt="2022-11-13T19:39:17.010" v="927" actId="27636"/>
          <ac:spMkLst>
            <pc:docMk/>
            <pc:sldMk cId="1131857683" sldId="257"/>
            <ac:spMk id="3" creationId="{047FDA17-19EB-0507-FC8C-E0C9EE5CF0F4}"/>
          </ac:spMkLst>
        </pc:spChg>
        <pc:picChg chg="add mod">
          <ac:chgData name="Deborah Jenkins" userId="ac63fa33-6124-48d0-9978-55082d96bee9" providerId="ADAL" clId="{1B22B1EA-79FE-456E-A5F7-7A6FB8B398FD}" dt="2022-11-12T14:43:37.404" v="700" actId="1076"/>
          <ac:picMkLst>
            <pc:docMk/>
            <pc:sldMk cId="1131857683" sldId="257"/>
            <ac:picMk id="4" creationId="{72746200-497A-6DC7-91AA-A1DBA61DDB27}"/>
          </ac:picMkLst>
        </pc:picChg>
      </pc:sldChg>
      <pc:sldChg chg="addSp modSp mod ord">
        <pc:chgData name="Deborah Jenkins" userId="ac63fa33-6124-48d0-9978-55082d96bee9" providerId="ADAL" clId="{1B22B1EA-79FE-456E-A5F7-7A6FB8B398FD}" dt="2022-11-13T19:32:51.484" v="836"/>
        <pc:sldMkLst>
          <pc:docMk/>
          <pc:sldMk cId="2641035935" sldId="258"/>
        </pc:sldMkLst>
        <pc:spChg chg="mod">
          <ac:chgData name="Deborah Jenkins" userId="ac63fa33-6124-48d0-9978-55082d96bee9" providerId="ADAL" clId="{1B22B1EA-79FE-456E-A5F7-7A6FB8B398FD}" dt="2022-11-13T19:32:51.484" v="836"/>
          <ac:spMkLst>
            <pc:docMk/>
            <pc:sldMk cId="2641035935" sldId="258"/>
            <ac:spMk id="2" creationId="{AD554E88-267E-349F-1887-ABFB12E2C7A4}"/>
          </ac:spMkLst>
        </pc:spChg>
        <pc:spChg chg="mod">
          <ac:chgData name="Deborah Jenkins" userId="ac63fa33-6124-48d0-9978-55082d96bee9" providerId="ADAL" clId="{1B22B1EA-79FE-456E-A5F7-7A6FB8B398FD}" dt="2022-11-13T19:32:51.484" v="836"/>
          <ac:spMkLst>
            <pc:docMk/>
            <pc:sldMk cId="2641035935" sldId="258"/>
            <ac:spMk id="3" creationId="{3A87D93F-1D9E-E03E-B20A-67C0CFD38B4B}"/>
          </ac:spMkLst>
        </pc:spChg>
        <pc:picChg chg="add mod">
          <ac:chgData name="Deborah Jenkins" userId="ac63fa33-6124-48d0-9978-55082d96bee9" providerId="ADAL" clId="{1B22B1EA-79FE-456E-A5F7-7A6FB8B398FD}" dt="2022-11-12T14:56:44.925" v="738" actId="1076"/>
          <ac:picMkLst>
            <pc:docMk/>
            <pc:sldMk cId="2641035935" sldId="258"/>
            <ac:picMk id="4" creationId="{E5D846BB-F82D-0576-DA62-BD861F5AD425}"/>
          </ac:picMkLst>
        </pc:picChg>
      </pc:sldChg>
      <pc:sldChg chg="modSp mod">
        <pc:chgData name="Deborah Jenkins" userId="ac63fa33-6124-48d0-9978-55082d96bee9" providerId="ADAL" clId="{1B22B1EA-79FE-456E-A5F7-7A6FB8B398FD}" dt="2022-11-13T19:32:51.484" v="836"/>
        <pc:sldMkLst>
          <pc:docMk/>
          <pc:sldMk cId="2496821278" sldId="259"/>
        </pc:sldMkLst>
        <pc:spChg chg="mod">
          <ac:chgData name="Deborah Jenkins" userId="ac63fa33-6124-48d0-9978-55082d96bee9" providerId="ADAL" clId="{1B22B1EA-79FE-456E-A5F7-7A6FB8B398FD}" dt="2022-11-13T19:32:51.484" v="836"/>
          <ac:spMkLst>
            <pc:docMk/>
            <pc:sldMk cId="2496821278" sldId="259"/>
            <ac:spMk id="2" creationId="{CBC3B28F-EC21-77D2-E08B-C5AD6174D38A}"/>
          </ac:spMkLst>
        </pc:spChg>
        <pc:spChg chg="mod">
          <ac:chgData name="Deborah Jenkins" userId="ac63fa33-6124-48d0-9978-55082d96bee9" providerId="ADAL" clId="{1B22B1EA-79FE-456E-A5F7-7A6FB8B398FD}" dt="2022-11-13T19:32:51.484" v="836"/>
          <ac:spMkLst>
            <pc:docMk/>
            <pc:sldMk cId="2496821278" sldId="259"/>
            <ac:spMk id="3" creationId="{69E05AC7-7843-635D-774F-55C84AFD5D91}"/>
          </ac:spMkLst>
        </pc:spChg>
      </pc:sldChg>
      <pc:sldChg chg="modSp mod">
        <pc:chgData name="Deborah Jenkins" userId="ac63fa33-6124-48d0-9978-55082d96bee9" providerId="ADAL" clId="{1B22B1EA-79FE-456E-A5F7-7A6FB8B398FD}" dt="2022-11-12T13:58:49.975" v="270" actId="1076"/>
        <pc:sldMkLst>
          <pc:docMk/>
          <pc:sldMk cId="3492482145" sldId="260"/>
        </pc:sldMkLst>
        <pc:spChg chg="mod">
          <ac:chgData name="Deborah Jenkins" userId="ac63fa33-6124-48d0-9978-55082d96bee9" providerId="ADAL" clId="{1B22B1EA-79FE-456E-A5F7-7A6FB8B398FD}" dt="2022-11-12T13:58:49.975" v="270" actId="1076"/>
          <ac:spMkLst>
            <pc:docMk/>
            <pc:sldMk cId="3492482145" sldId="260"/>
            <ac:spMk id="2" creationId="{21F09081-67A4-C77E-510B-1FFA78A59E30}"/>
          </ac:spMkLst>
        </pc:spChg>
        <pc:spChg chg="mod">
          <ac:chgData name="Deborah Jenkins" userId="ac63fa33-6124-48d0-9978-55082d96bee9" providerId="ADAL" clId="{1B22B1EA-79FE-456E-A5F7-7A6FB8B398FD}" dt="2022-11-12T13:58:43.562" v="269" actId="6549"/>
          <ac:spMkLst>
            <pc:docMk/>
            <pc:sldMk cId="3492482145" sldId="260"/>
            <ac:spMk id="3" creationId="{568695D6-AF1F-6F34-9F1C-CAC6447358AB}"/>
          </ac:spMkLst>
        </pc:spChg>
      </pc:sldChg>
      <pc:sldChg chg="modSp mod modAnim">
        <pc:chgData name="Deborah Jenkins" userId="ac63fa33-6124-48d0-9978-55082d96bee9" providerId="ADAL" clId="{1B22B1EA-79FE-456E-A5F7-7A6FB8B398FD}" dt="2022-11-13T19:39:00.970" v="925" actId="6549"/>
        <pc:sldMkLst>
          <pc:docMk/>
          <pc:sldMk cId="1038857817" sldId="261"/>
        </pc:sldMkLst>
        <pc:spChg chg="mod">
          <ac:chgData name="Deborah Jenkins" userId="ac63fa33-6124-48d0-9978-55082d96bee9" providerId="ADAL" clId="{1B22B1EA-79FE-456E-A5F7-7A6FB8B398FD}" dt="2022-11-13T19:37:07.613" v="888" actId="20577"/>
          <ac:spMkLst>
            <pc:docMk/>
            <pc:sldMk cId="1038857817" sldId="261"/>
            <ac:spMk id="2" creationId="{7AB656AB-38E9-9B12-F2B3-C7BD0751E662}"/>
          </ac:spMkLst>
        </pc:spChg>
        <pc:spChg chg="mod">
          <ac:chgData name="Deborah Jenkins" userId="ac63fa33-6124-48d0-9978-55082d96bee9" providerId="ADAL" clId="{1B22B1EA-79FE-456E-A5F7-7A6FB8B398FD}" dt="2022-11-13T19:39:00.970" v="925" actId="6549"/>
          <ac:spMkLst>
            <pc:docMk/>
            <pc:sldMk cId="1038857817" sldId="261"/>
            <ac:spMk id="3" creationId="{F521DA38-C36C-3898-804A-42E775352CBE}"/>
          </ac:spMkLst>
        </pc:spChg>
      </pc:sldChg>
      <pc:sldChg chg="addSp modSp mod">
        <pc:chgData name="Deborah Jenkins" userId="ac63fa33-6124-48d0-9978-55082d96bee9" providerId="ADAL" clId="{1B22B1EA-79FE-456E-A5F7-7A6FB8B398FD}" dt="2022-11-13T19:32:51.484" v="836"/>
        <pc:sldMkLst>
          <pc:docMk/>
          <pc:sldMk cId="1631237510" sldId="262"/>
        </pc:sldMkLst>
        <pc:spChg chg="mod">
          <ac:chgData name="Deborah Jenkins" userId="ac63fa33-6124-48d0-9978-55082d96bee9" providerId="ADAL" clId="{1B22B1EA-79FE-456E-A5F7-7A6FB8B398FD}" dt="2022-11-12T14:26:10.186" v="623" actId="27636"/>
          <ac:spMkLst>
            <pc:docMk/>
            <pc:sldMk cId="1631237510" sldId="262"/>
            <ac:spMk id="2" creationId="{5626A5C6-7284-AF67-2B1E-D31B438719B5}"/>
          </ac:spMkLst>
        </pc:spChg>
        <pc:spChg chg="mod">
          <ac:chgData name="Deborah Jenkins" userId="ac63fa33-6124-48d0-9978-55082d96bee9" providerId="ADAL" clId="{1B22B1EA-79FE-456E-A5F7-7A6FB8B398FD}" dt="2022-11-13T19:32:51.484" v="836"/>
          <ac:spMkLst>
            <pc:docMk/>
            <pc:sldMk cId="1631237510" sldId="262"/>
            <ac:spMk id="3" creationId="{7F84ECB2-275A-1AFC-322E-DEA1B7261588}"/>
          </ac:spMkLst>
        </pc:spChg>
        <pc:picChg chg="add mod ord">
          <ac:chgData name="Deborah Jenkins" userId="ac63fa33-6124-48d0-9978-55082d96bee9" providerId="ADAL" clId="{1B22B1EA-79FE-456E-A5F7-7A6FB8B398FD}" dt="2022-11-12T14:53:22.264" v="718" actId="167"/>
          <ac:picMkLst>
            <pc:docMk/>
            <pc:sldMk cId="1631237510" sldId="262"/>
            <ac:picMk id="4" creationId="{B224502F-B17F-D80C-29A7-FE54E5D6E257}"/>
          </ac:picMkLst>
        </pc:picChg>
      </pc:sldChg>
      <pc:sldChg chg="addSp modSp mod">
        <pc:chgData name="Deborah Jenkins" userId="ac63fa33-6124-48d0-9978-55082d96bee9" providerId="ADAL" clId="{1B22B1EA-79FE-456E-A5F7-7A6FB8B398FD}" dt="2022-11-13T19:32:51.484" v="836"/>
        <pc:sldMkLst>
          <pc:docMk/>
          <pc:sldMk cId="3616677922" sldId="263"/>
        </pc:sldMkLst>
        <pc:spChg chg="mod">
          <ac:chgData name="Deborah Jenkins" userId="ac63fa33-6124-48d0-9978-55082d96bee9" providerId="ADAL" clId="{1B22B1EA-79FE-456E-A5F7-7A6FB8B398FD}" dt="2022-11-12T14:27:46.834" v="650" actId="1076"/>
          <ac:spMkLst>
            <pc:docMk/>
            <pc:sldMk cId="3616677922" sldId="263"/>
            <ac:spMk id="2" creationId="{72C1198A-2E1A-C385-7E83-1D71DE417D4F}"/>
          </ac:spMkLst>
        </pc:spChg>
        <pc:spChg chg="mod">
          <ac:chgData name="Deborah Jenkins" userId="ac63fa33-6124-48d0-9978-55082d96bee9" providerId="ADAL" clId="{1B22B1EA-79FE-456E-A5F7-7A6FB8B398FD}" dt="2022-11-13T19:32:51.484" v="836"/>
          <ac:spMkLst>
            <pc:docMk/>
            <pc:sldMk cId="3616677922" sldId="263"/>
            <ac:spMk id="3" creationId="{C6D3C847-9DF5-01F1-30ED-9DB3171D839C}"/>
          </ac:spMkLst>
        </pc:spChg>
        <pc:picChg chg="add mod ord">
          <ac:chgData name="Deborah Jenkins" userId="ac63fa33-6124-48d0-9978-55082d96bee9" providerId="ADAL" clId="{1B22B1EA-79FE-456E-A5F7-7A6FB8B398FD}" dt="2022-11-12T14:54:21.847" v="723" actId="167"/>
          <ac:picMkLst>
            <pc:docMk/>
            <pc:sldMk cId="3616677922" sldId="263"/>
            <ac:picMk id="4" creationId="{A41D5409-FAC0-E893-8487-0A9E6D66C757}"/>
          </ac:picMkLst>
        </pc:picChg>
      </pc:sldChg>
      <pc:sldChg chg="addSp delSp modSp mod">
        <pc:chgData name="Deborah Jenkins" userId="ac63fa33-6124-48d0-9978-55082d96bee9" providerId="ADAL" clId="{1B22B1EA-79FE-456E-A5F7-7A6FB8B398FD}" dt="2022-11-13T19:32:51.484" v="836"/>
        <pc:sldMkLst>
          <pc:docMk/>
          <pc:sldMk cId="3293661656" sldId="264"/>
        </pc:sldMkLst>
        <pc:spChg chg="mod">
          <ac:chgData name="Deborah Jenkins" userId="ac63fa33-6124-48d0-9978-55082d96bee9" providerId="ADAL" clId="{1B22B1EA-79FE-456E-A5F7-7A6FB8B398FD}" dt="2022-11-13T19:32:51.484" v="836"/>
          <ac:spMkLst>
            <pc:docMk/>
            <pc:sldMk cId="3293661656" sldId="264"/>
            <ac:spMk id="2" creationId="{012AE2C4-D66A-E929-E45B-132AF72751E6}"/>
          </ac:spMkLst>
        </pc:spChg>
        <pc:spChg chg="mod">
          <ac:chgData name="Deborah Jenkins" userId="ac63fa33-6124-48d0-9978-55082d96bee9" providerId="ADAL" clId="{1B22B1EA-79FE-456E-A5F7-7A6FB8B398FD}" dt="2022-11-12T14:54:29.003" v="724" actId="14100"/>
          <ac:spMkLst>
            <pc:docMk/>
            <pc:sldMk cId="3293661656" sldId="264"/>
            <ac:spMk id="3" creationId="{620F7A13-0AE7-76DF-E20E-975DB79B139A}"/>
          </ac:spMkLst>
        </pc:spChg>
        <pc:picChg chg="add del ord">
          <ac:chgData name="Deborah Jenkins" userId="ac63fa33-6124-48d0-9978-55082d96bee9" providerId="ADAL" clId="{1B22B1EA-79FE-456E-A5F7-7A6FB8B398FD}" dt="2022-11-12T14:55:24.535" v="728"/>
          <ac:picMkLst>
            <pc:docMk/>
            <pc:sldMk cId="3293661656" sldId="264"/>
            <ac:picMk id="4" creationId="{32A40CEB-18C7-63E1-D3E6-C163A4CA6B61}"/>
          </ac:picMkLst>
        </pc:picChg>
        <pc:picChg chg="add mod ord">
          <ac:chgData name="Deborah Jenkins" userId="ac63fa33-6124-48d0-9978-55082d96bee9" providerId="ADAL" clId="{1B22B1EA-79FE-456E-A5F7-7A6FB8B398FD}" dt="2022-11-12T14:55:37.889" v="732" actId="167"/>
          <ac:picMkLst>
            <pc:docMk/>
            <pc:sldMk cId="3293661656" sldId="264"/>
            <ac:picMk id="5" creationId="{9BDAD225-9DEF-A134-E5C2-E4BF1C62E94D}"/>
          </ac:picMkLst>
        </pc:picChg>
      </pc:sldChg>
      <pc:sldChg chg="modSp mod">
        <pc:chgData name="Deborah Jenkins" userId="ac63fa33-6124-48d0-9978-55082d96bee9" providerId="ADAL" clId="{1B22B1EA-79FE-456E-A5F7-7A6FB8B398FD}" dt="2022-11-13T19:32:51.484" v="836"/>
        <pc:sldMkLst>
          <pc:docMk/>
          <pc:sldMk cId="4266414763" sldId="265"/>
        </pc:sldMkLst>
        <pc:spChg chg="mod">
          <ac:chgData name="Deborah Jenkins" userId="ac63fa33-6124-48d0-9978-55082d96bee9" providerId="ADAL" clId="{1B22B1EA-79FE-456E-A5F7-7A6FB8B398FD}" dt="2022-11-13T19:32:51.484" v="836"/>
          <ac:spMkLst>
            <pc:docMk/>
            <pc:sldMk cId="4266414763" sldId="265"/>
            <ac:spMk id="2" creationId="{7C3513DF-CC01-F872-CAE6-9B9C29E055A3}"/>
          </ac:spMkLst>
        </pc:spChg>
        <pc:spChg chg="mod">
          <ac:chgData name="Deborah Jenkins" userId="ac63fa33-6124-48d0-9978-55082d96bee9" providerId="ADAL" clId="{1B22B1EA-79FE-456E-A5F7-7A6FB8B398FD}" dt="2022-11-13T19:32:51.484" v="836"/>
          <ac:spMkLst>
            <pc:docMk/>
            <pc:sldMk cId="4266414763" sldId="265"/>
            <ac:spMk id="3" creationId="{978841F0-4955-1B98-E780-B0628B1424C5}"/>
          </ac:spMkLst>
        </pc:spChg>
      </pc:sldChg>
      <pc:sldChg chg="addSp modSp mod setBg">
        <pc:chgData name="Deborah Jenkins" userId="ac63fa33-6124-48d0-9978-55082d96bee9" providerId="ADAL" clId="{1B22B1EA-79FE-456E-A5F7-7A6FB8B398FD}" dt="2022-11-13T19:41:37.140" v="957" actId="1076"/>
        <pc:sldMkLst>
          <pc:docMk/>
          <pc:sldMk cId="3222746417" sldId="266"/>
        </pc:sldMkLst>
        <pc:spChg chg="mod">
          <ac:chgData name="Deborah Jenkins" userId="ac63fa33-6124-48d0-9978-55082d96bee9" providerId="ADAL" clId="{1B22B1EA-79FE-456E-A5F7-7A6FB8B398FD}" dt="2022-11-13T19:41:17.128" v="947" actId="26606"/>
          <ac:spMkLst>
            <pc:docMk/>
            <pc:sldMk cId="3222746417" sldId="266"/>
            <ac:spMk id="2" creationId="{CE443563-D788-5059-6F4F-B103256B2A03}"/>
          </ac:spMkLst>
        </pc:spChg>
        <pc:spChg chg="mod">
          <ac:chgData name="Deborah Jenkins" userId="ac63fa33-6124-48d0-9978-55082d96bee9" providerId="ADAL" clId="{1B22B1EA-79FE-456E-A5F7-7A6FB8B398FD}" dt="2022-11-13T19:41:35.154" v="956" actId="14100"/>
          <ac:spMkLst>
            <pc:docMk/>
            <pc:sldMk cId="3222746417" sldId="266"/>
            <ac:spMk id="3" creationId="{93C619A2-CCCA-BB39-C382-A648101391E6}"/>
          </ac:spMkLst>
        </pc:spChg>
        <pc:spChg chg="add">
          <ac:chgData name="Deborah Jenkins" userId="ac63fa33-6124-48d0-9978-55082d96bee9" providerId="ADAL" clId="{1B22B1EA-79FE-456E-A5F7-7A6FB8B398FD}" dt="2022-11-13T19:41:17.128" v="947" actId="26606"/>
          <ac:spMkLst>
            <pc:docMk/>
            <pc:sldMk cId="3222746417" sldId="266"/>
            <ac:spMk id="9" creationId="{2B566528-1B12-4246-9431-5C2D7D081168}"/>
          </ac:spMkLst>
        </pc:spChg>
        <pc:grpChg chg="add">
          <ac:chgData name="Deborah Jenkins" userId="ac63fa33-6124-48d0-9978-55082d96bee9" providerId="ADAL" clId="{1B22B1EA-79FE-456E-A5F7-7A6FB8B398FD}" dt="2022-11-13T19:41:17.128" v="947" actId="26606"/>
          <ac:grpSpMkLst>
            <pc:docMk/>
            <pc:sldMk cId="3222746417" sldId="266"/>
            <ac:grpSpMk id="11" creationId="{FA366754-A2F4-475B-8217-AB06F5F15F36}"/>
          </ac:grpSpMkLst>
        </pc:grpChg>
        <pc:grpChg chg="add">
          <ac:chgData name="Deborah Jenkins" userId="ac63fa33-6124-48d0-9978-55082d96bee9" providerId="ADAL" clId="{1B22B1EA-79FE-456E-A5F7-7A6FB8B398FD}" dt="2022-11-13T19:41:17.128" v="947" actId="26606"/>
          <ac:grpSpMkLst>
            <pc:docMk/>
            <pc:sldMk cId="3222746417" sldId="266"/>
            <ac:grpSpMk id="15" creationId="{828A5161-06F1-46CF-8AD7-844680A59E13}"/>
          </ac:grpSpMkLst>
        </pc:grpChg>
        <pc:picChg chg="add mod">
          <ac:chgData name="Deborah Jenkins" userId="ac63fa33-6124-48d0-9978-55082d96bee9" providerId="ADAL" clId="{1B22B1EA-79FE-456E-A5F7-7A6FB8B398FD}" dt="2022-11-13T19:41:37.140" v="957" actId="1076"/>
          <ac:picMkLst>
            <pc:docMk/>
            <pc:sldMk cId="3222746417" sldId="266"/>
            <ac:picMk id="4" creationId="{1F8EEF4B-A0C5-79B4-FD0C-0F760B4E9EC3}"/>
          </ac:picMkLst>
        </pc:picChg>
      </pc:sldChg>
      <pc:sldChg chg="addSp delSp modSp mod setBg modAnim">
        <pc:chgData name="Deborah Jenkins" userId="ac63fa33-6124-48d0-9978-55082d96bee9" providerId="ADAL" clId="{1B22B1EA-79FE-456E-A5F7-7A6FB8B398FD}" dt="2022-11-13T19:41:07.117" v="946"/>
        <pc:sldMkLst>
          <pc:docMk/>
          <pc:sldMk cId="824115697" sldId="267"/>
        </pc:sldMkLst>
        <pc:spChg chg="mod">
          <ac:chgData name="Deborah Jenkins" userId="ac63fa33-6124-48d0-9978-55082d96bee9" providerId="ADAL" clId="{1B22B1EA-79FE-456E-A5F7-7A6FB8B398FD}" dt="2022-11-13T19:40:35.066" v="937" actId="1076"/>
          <ac:spMkLst>
            <pc:docMk/>
            <pc:sldMk cId="824115697" sldId="267"/>
            <ac:spMk id="2" creationId="{9CD9E62E-AC66-D50F-3231-72BEA53A93A9}"/>
          </ac:spMkLst>
        </pc:spChg>
        <pc:spChg chg="mod">
          <ac:chgData name="Deborah Jenkins" userId="ac63fa33-6124-48d0-9978-55082d96bee9" providerId="ADAL" clId="{1B22B1EA-79FE-456E-A5F7-7A6FB8B398FD}" dt="2022-11-13T19:40:50.791" v="943" actId="27636"/>
          <ac:spMkLst>
            <pc:docMk/>
            <pc:sldMk cId="824115697" sldId="267"/>
            <ac:spMk id="3" creationId="{2715216C-E79C-7A37-C918-0B1C62268FC0}"/>
          </ac:spMkLst>
        </pc:spChg>
        <pc:spChg chg="add del">
          <ac:chgData name="Deborah Jenkins" userId="ac63fa33-6124-48d0-9978-55082d96bee9" providerId="ADAL" clId="{1B22B1EA-79FE-456E-A5F7-7A6FB8B398FD}" dt="2022-11-13T19:40:30.555" v="935" actId="26606"/>
          <ac:spMkLst>
            <pc:docMk/>
            <pc:sldMk cId="824115697" sldId="267"/>
            <ac:spMk id="8" creationId="{AC17DE74-01C9-4859-B65A-85CF999E8580}"/>
          </ac:spMkLst>
        </pc:spChg>
        <pc:spChg chg="add del">
          <ac:chgData name="Deborah Jenkins" userId="ac63fa33-6124-48d0-9978-55082d96bee9" providerId="ADAL" clId="{1B22B1EA-79FE-456E-A5F7-7A6FB8B398FD}" dt="2022-11-13T19:40:30.555" v="935" actId="26606"/>
          <ac:spMkLst>
            <pc:docMk/>
            <pc:sldMk cId="824115697" sldId="267"/>
            <ac:spMk id="10" creationId="{068C0432-0E90-4CC1-8CD3-D44A90DF07EF}"/>
          </ac:spMkLst>
        </pc:spChg>
        <pc:spChg chg="add">
          <ac:chgData name="Deborah Jenkins" userId="ac63fa33-6124-48d0-9978-55082d96bee9" providerId="ADAL" clId="{1B22B1EA-79FE-456E-A5F7-7A6FB8B398FD}" dt="2022-11-13T19:40:30.565" v="936" actId="26606"/>
          <ac:spMkLst>
            <pc:docMk/>
            <pc:sldMk cId="824115697" sldId="267"/>
            <ac:spMk id="12" creationId="{A580F890-B085-4E95-96AA-55AEBEC5CE6E}"/>
          </ac:spMkLst>
        </pc:spChg>
        <pc:spChg chg="add">
          <ac:chgData name="Deborah Jenkins" userId="ac63fa33-6124-48d0-9978-55082d96bee9" providerId="ADAL" clId="{1B22B1EA-79FE-456E-A5F7-7A6FB8B398FD}" dt="2022-11-13T19:40:30.565" v="936" actId="26606"/>
          <ac:spMkLst>
            <pc:docMk/>
            <pc:sldMk cId="824115697" sldId="267"/>
            <ac:spMk id="13" creationId="{2B566528-1B12-4246-9431-5C2D7D081168}"/>
          </ac:spMkLst>
        </pc:spChg>
        <pc:spChg chg="add">
          <ac:chgData name="Deborah Jenkins" userId="ac63fa33-6124-48d0-9978-55082d96bee9" providerId="ADAL" clId="{1B22B1EA-79FE-456E-A5F7-7A6FB8B398FD}" dt="2022-11-13T19:40:30.565" v="936" actId="26606"/>
          <ac:spMkLst>
            <pc:docMk/>
            <pc:sldMk cId="824115697" sldId="267"/>
            <ac:spMk id="14" creationId="{D3F51FEB-38FB-4F6C-9F7B-2F2AFAB65463}"/>
          </ac:spMkLst>
        </pc:spChg>
        <pc:spChg chg="add">
          <ac:chgData name="Deborah Jenkins" userId="ac63fa33-6124-48d0-9978-55082d96bee9" providerId="ADAL" clId="{1B22B1EA-79FE-456E-A5F7-7A6FB8B398FD}" dt="2022-11-13T19:40:30.565" v="936" actId="26606"/>
          <ac:spMkLst>
            <pc:docMk/>
            <pc:sldMk cId="824115697" sldId="267"/>
            <ac:spMk id="15" creationId="{2E80C965-DB6D-4F81-9E9E-B027384D0BD6}"/>
          </ac:spMkLst>
        </pc:spChg>
        <pc:spChg chg="add">
          <ac:chgData name="Deborah Jenkins" userId="ac63fa33-6124-48d0-9978-55082d96bee9" providerId="ADAL" clId="{1B22B1EA-79FE-456E-A5F7-7A6FB8B398FD}" dt="2022-11-13T19:40:30.565" v="936" actId="26606"/>
          <ac:spMkLst>
            <pc:docMk/>
            <pc:sldMk cId="824115697" sldId="267"/>
            <ac:spMk id="16" creationId="{1E547BA6-BAE0-43BB-A7CA-60F69CE252F0}"/>
          </ac:spMkLst>
        </pc:spChg>
      </pc:sldChg>
      <pc:sldChg chg="addSp delSp modSp mod">
        <pc:chgData name="Deborah Jenkins" userId="ac63fa33-6124-48d0-9978-55082d96bee9" providerId="ADAL" clId="{1B22B1EA-79FE-456E-A5F7-7A6FB8B398FD}" dt="2022-11-12T14:41:16.972" v="682" actId="1076"/>
        <pc:sldMkLst>
          <pc:docMk/>
          <pc:sldMk cId="4002398892" sldId="268"/>
        </pc:sldMkLst>
        <pc:spChg chg="del">
          <ac:chgData name="Deborah Jenkins" userId="ac63fa33-6124-48d0-9978-55082d96bee9" providerId="ADAL" clId="{1B22B1EA-79FE-456E-A5F7-7A6FB8B398FD}" dt="2022-11-12T13:46:28.646" v="81" actId="478"/>
          <ac:spMkLst>
            <pc:docMk/>
            <pc:sldMk cId="4002398892" sldId="268"/>
            <ac:spMk id="2" creationId="{79F00F57-EB2B-0C56-EE73-CFE26CB0F368}"/>
          </ac:spMkLst>
        </pc:spChg>
        <pc:spChg chg="mod">
          <ac:chgData name="Deborah Jenkins" userId="ac63fa33-6124-48d0-9978-55082d96bee9" providerId="ADAL" clId="{1B22B1EA-79FE-456E-A5F7-7A6FB8B398FD}" dt="2022-11-12T13:47:10.830" v="91" actId="20577"/>
          <ac:spMkLst>
            <pc:docMk/>
            <pc:sldMk cId="4002398892" sldId="268"/>
            <ac:spMk id="3" creationId="{F0795FD4-52D0-FD3C-8806-6AF7891D6183}"/>
          </ac:spMkLst>
        </pc:spChg>
        <pc:picChg chg="add mod">
          <ac:chgData name="Deborah Jenkins" userId="ac63fa33-6124-48d0-9978-55082d96bee9" providerId="ADAL" clId="{1B22B1EA-79FE-456E-A5F7-7A6FB8B398FD}" dt="2022-11-12T14:41:16.972" v="682" actId="1076"/>
          <ac:picMkLst>
            <pc:docMk/>
            <pc:sldMk cId="4002398892" sldId="268"/>
            <ac:picMk id="4" creationId="{F771A243-C002-DBFA-CF6D-211709E222DC}"/>
          </ac:picMkLst>
        </pc:picChg>
      </pc:sldChg>
      <pc:sldChg chg="addSp modSp mod">
        <pc:chgData name="Deborah Jenkins" userId="ac63fa33-6124-48d0-9978-55082d96bee9" providerId="ADAL" clId="{1B22B1EA-79FE-456E-A5F7-7A6FB8B398FD}" dt="2022-11-13T19:32:51.484" v="836"/>
        <pc:sldMkLst>
          <pc:docMk/>
          <pc:sldMk cId="1144559747" sldId="269"/>
        </pc:sldMkLst>
        <pc:spChg chg="mod">
          <ac:chgData name="Deborah Jenkins" userId="ac63fa33-6124-48d0-9978-55082d96bee9" providerId="ADAL" clId="{1B22B1EA-79FE-456E-A5F7-7A6FB8B398FD}" dt="2022-11-12T13:52:59.988" v="168" actId="14100"/>
          <ac:spMkLst>
            <pc:docMk/>
            <pc:sldMk cId="1144559747" sldId="269"/>
            <ac:spMk id="2" creationId="{41FFD407-6E48-894C-9EE3-2C6C39C4F16D}"/>
          </ac:spMkLst>
        </pc:spChg>
        <pc:spChg chg="mod">
          <ac:chgData name="Deborah Jenkins" userId="ac63fa33-6124-48d0-9978-55082d96bee9" providerId="ADAL" clId="{1B22B1EA-79FE-456E-A5F7-7A6FB8B398FD}" dt="2022-11-13T19:32:51.484" v="836"/>
          <ac:spMkLst>
            <pc:docMk/>
            <pc:sldMk cId="1144559747" sldId="269"/>
            <ac:spMk id="3" creationId="{4C2735E9-A10D-E330-FE64-35DF8F1E2971}"/>
          </ac:spMkLst>
        </pc:spChg>
        <pc:picChg chg="add mod">
          <ac:chgData name="Deborah Jenkins" userId="ac63fa33-6124-48d0-9978-55082d96bee9" providerId="ADAL" clId="{1B22B1EA-79FE-456E-A5F7-7A6FB8B398FD}" dt="2022-11-12T13:53:05.712" v="170" actId="1076"/>
          <ac:picMkLst>
            <pc:docMk/>
            <pc:sldMk cId="1144559747" sldId="269"/>
            <ac:picMk id="4" creationId="{DBCEFB0B-E0C9-7BB1-E1F8-6F995F732F1D}"/>
          </ac:picMkLst>
        </pc:picChg>
      </pc:sldChg>
      <pc:sldChg chg="modSp mod">
        <pc:chgData name="Deborah Jenkins" userId="ac63fa33-6124-48d0-9978-55082d96bee9" providerId="ADAL" clId="{1B22B1EA-79FE-456E-A5F7-7A6FB8B398FD}" dt="2022-11-12T14:02:29.869" v="302" actId="14100"/>
        <pc:sldMkLst>
          <pc:docMk/>
          <pc:sldMk cId="2374069398" sldId="270"/>
        </pc:sldMkLst>
        <pc:picChg chg="mod">
          <ac:chgData name="Deborah Jenkins" userId="ac63fa33-6124-48d0-9978-55082d96bee9" providerId="ADAL" clId="{1B22B1EA-79FE-456E-A5F7-7A6FB8B398FD}" dt="2022-11-12T14:02:29.869" v="302" actId="14100"/>
          <ac:picMkLst>
            <pc:docMk/>
            <pc:sldMk cId="2374069398" sldId="270"/>
            <ac:picMk id="5" creationId="{2C2ED11F-18FC-9CE3-62DF-798AA23E4CB2}"/>
          </ac:picMkLst>
        </pc:picChg>
      </pc:sldChg>
      <pc:sldChg chg="delSp modSp mod">
        <pc:chgData name="Deborah Jenkins" userId="ac63fa33-6124-48d0-9978-55082d96bee9" providerId="ADAL" clId="{1B22B1EA-79FE-456E-A5F7-7A6FB8B398FD}" dt="2022-11-12T14:02:46.263" v="305" actId="1076"/>
        <pc:sldMkLst>
          <pc:docMk/>
          <pc:sldMk cId="3978046656" sldId="271"/>
        </pc:sldMkLst>
        <pc:spChg chg="del">
          <ac:chgData name="Deborah Jenkins" userId="ac63fa33-6124-48d0-9978-55082d96bee9" providerId="ADAL" clId="{1B22B1EA-79FE-456E-A5F7-7A6FB8B398FD}" dt="2022-11-12T14:02:38.415" v="303" actId="478"/>
          <ac:spMkLst>
            <pc:docMk/>
            <pc:sldMk cId="3978046656" sldId="271"/>
            <ac:spMk id="2" creationId="{02D6FC70-C41F-9D2C-0E06-6D9F389FF013}"/>
          </ac:spMkLst>
        </pc:spChg>
        <pc:picChg chg="mod">
          <ac:chgData name="Deborah Jenkins" userId="ac63fa33-6124-48d0-9978-55082d96bee9" providerId="ADAL" clId="{1B22B1EA-79FE-456E-A5F7-7A6FB8B398FD}" dt="2022-11-12T14:02:46.263" v="305" actId="1076"/>
          <ac:picMkLst>
            <pc:docMk/>
            <pc:sldMk cId="3978046656" sldId="271"/>
            <ac:picMk id="5" creationId="{E3EBC0D8-C33D-5900-91CE-5F93BD1B4A31}"/>
          </ac:picMkLst>
        </pc:picChg>
      </pc:sldChg>
      <pc:sldChg chg="addSp delSp modSp mod setBg modAnim">
        <pc:chgData name="Deborah Jenkins" userId="ac63fa33-6124-48d0-9978-55082d96bee9" providerId="ADAL" clId="{1B22B1EA-79FE-456E-A5F7-7A6FB8B398FD}" dt="2022-11-13T19:36:37.226" v="880"/>
        <pc:sldMkLst>
          <pc:docMk/>
          <pc:sldMk cId="938018911" sldId="272"/>
        </pc:sldMkLst>
        <pc:spChg chg="mod">
          <ac:chgData name="Deborah Jenkins" userId="ac63fa33-6124-48d0-9978-55082d96bee9" providerId="ADAL" clId="{1B22B1EA-79FE-456E-A5F7-7A6FB8B398FD}" dt="2022-11-13T19:36:13.673" v="874" actId="255"/>
          <ac:spMkLst>
            <pc:docMk/>
            <pc:sldMk cId="938018911" sldId="272"/>
            <ac:spMk id="2" creationId="{AC6F5D03-1BF0-89DA-388B-307EB015652F}"/>
          </ac:spMkLst>
        </pc:spChg>
        <pc:spChg chg="del mod">
          <ac:chgData name="Deborah Jenkins" userId="ac63fa33-6124-48d0-9978-55082d96bee9" providerId="ADAL" clId="{1B22B1EA-79FE-456E-A5F7-7A6FB8B398FD}" dt="2022-11-13T19:35:41.093" v="868" actId="26606"/>
          <ac:spMkLst>
            <pc:docMk/>
            <pc:sldMk cId="938018911" sldId="272"/>
            <ac:spMk id="3" creationId="{9ED1CB45-0A3E-0179-E827-8E77726EB78B}"/>
          </ac:spMkLst>
        </pc:spChg>
        <pc:spChg chg="add">
          <ac:chgData name="Deborah Jenkins" userId="ac63fa33-6124-48d0-9978-55082d96bee9" providerId="ADAL" clId="{1B22B1EA-79FE-456E-A5F7-7A6FB8B398FD}" dt="2022-11-13T19:35:41.093" v="868" actId="26606"/>
          <ac:spMkLst>
            <pc:docMk/>
            <pc:sldMk cId="938018911" sldId="272"/>
            <ac:spMk id="9" creationId="{35DB3719-6FDC-4E5D-891D-FF40B7300F64}"/>
          </ac:spMkLst>
        </pc:spChg>
        <pc:spChg chg="add">
          <ac:chgData name="Deborah Jenkins" userId="ac63fa33-6124-48d0-9978-55082d96bee9" providerId="ADAL" clId="{1B22B1EA-79FE-456E-A5F7-7A6FB8B398FD}" dt="2022-11-13T19:35:41.093" v="868" actId="26606"/>
          <ac:spMkLst>
            <pc:docMk/>
            <pc:sldMk cId="938018911" sldId="272"/>
            <ac:spMk id="11" creationId="{E0CBAC23-2E3F-4A90-BA59-F8299F6A5439}"/>
          </ac:spMkLst>
        </pc:spChg>
        <pc:graphicFrameChg chg="add mod modGraphic">
          <ac:chgData name="Deborah Jenkins" userId="ac63fa33-6124-48d0-9978-55082d96bee9" providerId="ADAL" clId="{1B22B1EA-79FE-456E-A5F7-7A6FB8B398FD}" dt="2022-11-13T19:36:28.545" v="878" actId="14100"/>
          <ac:graphicFrameMkLst>
            <pc:docMk/>
            <pc:sldMk cId="938018911" sldId="272"/>
            <ac:graphicFrameMk id="5" creationId="{404621A4-4302-B217-BA41-16A59C15EB9B}"/>
          </ac:graphicFrameMkLst>
        </pc:graphicFrameChg>
      </pc:sldChg>
      <pc:sldChg chg="addSp delSp modSp mod setBg modAnim delDesignElem">
        <pc:chgData name="Deborah Jenkins" userId="ac63fa33-6124-48d0-9978-55082d96bee9" providerId="ADAL" clId="{1B22B1EA-79FE-456E-A5F7-7A6FB8B398FD}" dt="2022-11-13T19:34:13.745" v="858"/>
        <pc:sldMkLst>
          <pc:docMk/>
          <pc:sldMk cId="919434484" sldId="273"/>
        </pc:sldMkLst>
        <pc:spChg chg="mod">
          <ac:chgData name="Deborah Jenkins" userId="ac63fa33-6124-48d0-9978-55082d96bee9" providerId="ADAL" clId="{1B22B1EA-79FE-456E-A5F7-7A6FB8B398FD}" dt="2022-11-13T19:33:47.120" v="852" actId="1076"/>
          <ac:spMkLst>
            <pc:docMk/>
            <pc:sldMk cId="919434484" sldId="273"/>
            <ac:spMk id="2" creationId="{8BC8B75E-1B45-D64E-53CC-41F231D516DF}"/>
          </ac:spMkLst>
        </pc:spChg>
        <pc:spChg chg="add del mod">
          <ac:chgData name="Deborah Jenkins" userId="ac63fa33-6124-48d0-9978-55082d96bee9" providerId="ADAL" clId="{1B22B1EA-79FE-456E-A5F7-7A6FB8B398FD}" dt="2022-11-13T19:33:56.780" v="855" actId="14100"/>
          <ac:spMkLst>
            <pc:docMk/>
            <pc:sldMk cId="919434484" sldId="273"/>
            <ac:spMk id="3" creationId="{C5E28F38-595F-BA91-BD5E-A7D5B69A3855}"/>
          </ac:spMkLst>
        </pc:spChg>
        <pc:spChg chg="add del">
          <ac:chgData name="Deborah Jenkins" userId="ac63fa33-6124-48d0-9978-55082d96bee9" providerId="ADAL" clId="{1B22B1EA-79FE-456E-A5F7-7A6FB8B398FD}" dt="2022-11-13T19:33:19.152" v="839" actId="26606"/>
          <ac:spMkLst>
            <pc:docMk/>
            <pc:sldMk cId="919434484" sldId="273"/>
            <ac:spMk id="7" creationId="{100EDD19-6802-4EC3-95CE-CFFAB042CFD6}"/>
          </ac:spMkLst>
        </pc:spChg>
        <pc:spChg chg="add del">
          <ac:chgData name="Deborah Jenkins" userId="ac63fa33-6124-48d0-9978-55082d96bee9" providerId="ADAL" clId="{1B22B1EA-79FE-456E-A5F7-7A6FB8B398FD}" dt="2022-11-13T19:32:41.291" v="815" actId="26606"/>
          <ac:spMkLst>
            <pc:docMk/>
            <pc:sldMk cId="919434484" sldId="273"/>
            <ac:spMk id="8" creationId="{0741393E-C764-4C6F-8886-35CFF2E48351}"/>
          </ac:spMkLst>
        </pc:spChg>
        <pc:spChg chg="add del">
          <ac:chgData name="Deborah Jenkins" userId="ac63fa33-6124-48d0-9978-55082d96bee9" providerId="ADAL" clId="{1B22B1EA-79FE-456E-A5F7-7A6FB8B398FD}" dt="2022-11-13T19:33:19.152" v="839" actId="26606"/>
          <ac:spMkLst>
            <pc:docMk/>
            <pc:sldMk cId="919434484" sldId="273"/>
            <ac:spMk id="9" creationId="{DB17E863-922E-4C26-BD64-E8FD41D28661}"/>
          </ac:spMkLst>
        </pc:spChg>
        <pc:spChg chg="add del">
          <ac:chgData name="Deborah Jenkins" userId="ac63fa33-6124-48d0-9978-55082d96bee9" providerId="ADAL" clId="{1B22B1EA-79FE-456E-A5F7-7A6FB8B398FD}" dt="2022-11-13T19:32:41.291" v="815" actId="26606"/>
          <ac:spMkLst>
            <pc:docMk/>
            <pc:sldMk cId="919434484" sldId="273"/>
            <ac:spMk id="10" creationId="{390890DC-37FF-4B49-BD4C-FE4232F69B37}"/>
          </ac:spMkLst>
        </pc:spChg>
        <pc:spChg chg="add del">
          <ac:chgData name="Deborah Jenkins" userId="ac63fa33-6124-48d0-9978-55082d96bee9" providerId="ADAL" clId="{1B22B1EA-79FE-456E-A5F7-7A6FB8B398FD}" dt="2022-11-13T19:33:20.335" v="841" actId="26606"/>
          <ac:spMkLst>
            <pc:docMk/>
            <pc:sldMk cId="919434484" sldId="273"/>
            <ac:spMk id="11" creationId="{C9A36457-A5F4-4103-A443-02581C09185B}"/>
          </ac:spMkLst>
        </pc:spChg>
        <pc:spChg chg="add del">
          <ac:chgData name="Deborah Jenkins" userId="ac63fa33-6124-48d0-9978-55082d96bee9" providerId="ADAL" clId="{1B22B1EA-79FE-456E-A5F7-7A6FB8B398FD}" dt="2022-11-13T19:33:20.335" v="841" actId="26606"/>
          <ac:spMkLst>
            <pc:docMk/>
            <pc:sldMk cId="919434484" sldId="273"/>
            <ac:spMk id="13" creationId="{DC5FB7E8-B636-40FA-BE8D-48145C0F5C57}"/>
          </ac:spMkLst>
        </pc:spChg>
        <pc:spChg chg="add del">
          <ac:chgData name="Deborah Jenkins" userId="ac63fa33-6124-48d0-9978-55082d96bee9" providerId="ADAL" clId="{1B22B1EA-79FE-456E-A5F7-7A6FB8B398FD}" dt="2022-11-13T19:33:20.335" v="841" actId="26606"/>
          <ac:spMkLst>
            <pc:docMk/>
            <pc:sldMk cId="919434484" sldId="273"/>
            <ac:spMk id="14" creationId="{142DCE2C-2863-46FA-9BE7-24365A24D9BA}"/>
          </ac:spMkLst>
        </pc:spChg>
        <pc:spChg chg="add">
          <ac:chgData name="Deborah Jenkins" userId="ac63fa33-6124-48d0-9978-55082d96bee9" providerId="ADAL" clId="{1B22B1EA-79FE-456E-A5F7-7A6FB8B398FD}" dt="2022-11-13T19:33:20.344" v="842" actId="26606"/>
          <ac:spMkLst>
            <pc:docMk/>
            <pc:sldMk cId="919434484" sldId="273"/>
            <ac:spMk id="16" creationId="{100EDD19-6802-4EC3-95CE-CFFAB042CFD6}"/>
          </ac:spMkLst>
        </pc:spChg>
        <pc:spChg chg="add">
          <ac:chgData name="Deborah Jenkins" userId="ac63fa33-6124-48d0-9978-55082d96bee9" providerId="ADAL" clId="{1B22B1EA-79FE-456E-A5F7-7A6FB8B398FD}" dt="2022-11-13T19:33:20.344" v="842" actId="26606"/>
          <ac:spMkLst>
            <pc:docMk/>
            <pc:sldMk cId="919434484" sldId="273"/>
            <ac:spMk id="17" creationId="{DB17E863-922E-4C26-BD64-E8FD41D28661}"/>
          </ac:spMkLst>
        </pc:spChg>
        <pc:graphicFrameChg chg="add del">
          <ac:chgData name="Deborah Jenkins" userId="ac63fa33-6124-48d0-9978-55082d96bee9" providerId="ADAL" clId="{1B22B1EA-79FE-456E-A5F7-7A6FB8B398FD}" dt="2022-11-13T19:32:58.429" v="837" actId="26606"/>
          <ac:graphicFrameMkLst>
            <pc:docMk/>
            <pc:sldMk cId="919434484" sldId="273"/>
            <ac:graphicFrameMk id="5" creationId="{0F9C7AE4-1599-1A9D-F303-436147A6FC01}"/>
          </ac:graphicFrameMkLst>
        </pc:graphicFrameChg>
        <pc:picChg chg="add del mod ord">
          <ac:chgData name="Deborah Jenkins" userId="ac63fa33-6124-48d0-9978-55082d96bee9" providerId="ADAL" clId="{1B22B1EA-79FE-456E-A5F7-7A6FB8B398FD}" dt="2022-11-12T14:46:28.011" v="713" actId="478"/>
          <ac:picMkLst>
            <pc:docMk/>
            <pc:sldMk cId="919434484" sldId="273"/>
            <ac:picMk id="4" creationId="{A9A1466A-B42E-4EA9-59E1-726369DBF621}"/>
          </ac:picMkLst>
        </pc:picChg>
        <pc:picChg chg="add del">
          <ac:chgData name="Deborah Jenkins" userId="ac63fa33-6124-48d0-9978-55082d96bee9" providerId="ADAL" clId="{1B22B1EA-79FE-456E-A5F7-7A6FB8B398FD}" dt="2022-11-13T19:32:58.429" v="837" actId="26606"/>
          <ac:picMkLst>
            <pc:docMk/>
            <pc:sldMk cId="919434484" sldId="273"/>
            <ac:picMk id="6" creationId="{1A0C0A1E-99E6-E9F8-D297-DA5065CEEA19}"/>
          </ac:picMkLst>
        </pc:picChg>
        <pc:cxnChg chg="add del">
          <ac:chgData name="Deborah Jenkins" userId="ac63fa33-6124-48d0-9978-55082d96bee9" providerId="ADAL" clId="{1B22B1EA-79FE-456E-A5F7-7A6FB8B398FD}" dt="2022-11-13T19:32:58.429" v="837" actId="26606"/>
          <ac:cxnSpMkLst>
            <pc:docMk/>
            <pc:sldMk cId="919434484" sldId="273"/>
            <ac:cxnSpMk id="12" creationId="{A7F400EE-A8A5-48AF-B4D6-291B52C6F0B0}"/>
          </ac:cxnSpMkLst>
        </pc:cxnChg>
      </pc:sldChg>
      <pc:sldChg chg="addSp delSp modSp mod setBg modAnim delDesignElem">
        <pc:chgData name="Deborah Jenkins" userId="ac63fa33-6124-48d0-9978-55082d96bee9" providerId="ADAL" clId="{1B22B1EA-79FE-456E-A5F7-7A6FB8B398FD}" dt="2022-11-13T19:32:51.484" v="836"/>
        <pc:sldMkLst>
          <pc:docMk/>
          <pc:sldMk cId="669714298" sldId="274"/>
        </pc:sldMkLst>
        <pc:spChg chg="mod">
          <ac:chgData name="Deborah Jenkins" userId="ac63fa33-6124-48d0-9978-55082d96bee9" providerId="ADAL" clId="{1B22B1EA-79FE-456E-A5F7-7A6FB8B398FD}" dt="2022-11-13T19:29:51.622" v="789" actId="27636"/>
          <ac:spMkLst>
            <pc:docMk/>
            <pc:sldMk cId="669714298" sldId="274"/>
            <ac:spMk id="2" creationId="{19F4036D-E347-D71A-89F9-64E086182468}"/>
          </ac:spMkLst>
        </pc:spChg>
        <pc:spChg chg="add del mod">
          <ac:chgData name="Deborah Jenkins" userId="ac63fa33-6124-48d0-9978-55082d96bee9" providerId="ADAL" clId="{1B22B1EA-79FE-456E-A5F7-7A6FB8B398FD}" dt="2022-11-13T19:29:15.337" v="772" actId="26606"/>
          <ac:spMkLst>
            <pc:docMk/>
            <pc:sldMk cId="669714298" sldId="274"/>
            <ac:spMk id="3" creationId="{E9CA766C-A534-5112-F829-54C3DEAD4668}"/>
          </ac:spMkLst>
        </pc:spChg>
        <pc:spChg chg="add del">
          <ac:chgData name="Deborah Jenkins" userId="ac63fa33-6124-48d0-9978-55082d96bee9" providerId="ADAL" clId="{1B22B1EA-79FE-456E-A5F7-7A6FB8B398FD}" dt="2022-11-13T19:29:15.337" v="771" actId="26606"/>
          <ac:spMkLst>
            <pc:docMk/>
            <pc:sldMk cId="669714298" sldId="274"/>
            <ac:spMk id="10" creationId="{39F23E05-E5C5-497C-A842-7BD21B207609}"/>
          </ac:spMkLst>
        </pc:spChg>
        <pc:spChg chg="add mod">
          <ac:chgData name="Deborah Jenkins" userId="ac63fa33-6124-48d0-9978-55082d96bee9" providerId="ADAL" clId="{1B22B1EA-79FE-456E-A5F7-7A6FB8B398FD}" dt="2022-11-13T19:32:51.484" v="836"/>
          <ac:spMkLst>
            <pc:docMk/>
            <pc:sldMk cId="669714298" sldId="274"/>
            <ac:spMk id="12" creationId="{E9CA766C-A534-5112-F829-54C3DEAD4668}"/>
          </ac:spMkLst>
        </pc:spChg>
        <pc:graphicFrameChg chg="add del">
          <ac:chgData name="Deborah Jenkins" userId="ac63fa33-6124-48d0-9978-55082d96bee9" providerId="ADAL" clId="{1B22B1EA-79FE-456E-A5F7-7A6FB8B398FD}" dt="2022-11-13T19:29:15.337" v="771" actId="26606"/>
          <ac:graphicFrameMkLst>
            <pc:docMk/>
            <pc:sldMk cId="669714298" sldId="274"/>
            <ac:graphicFrameMk id="5" creationId="{A1F6B4B9-D1CF-2E46-99B8-A12D496FC8B4}"/>
          </ac:graphicFrameMkLst>
        </pc:graphicFrameChg>
        <pc:picChg chg="add del">
          <ac:chgData name="Deborah Jenkins" userId="ac63fa33-6124-48d0-9978-55082d96bee9" providerId="ADAL" clId="{1B22B1EA-79FE-456E-A5F7-7A6FB8B398FD}" dt="2022-11-13T19:29:15.337" v="771" actId="26606"/>
          <ac:picMkLst>
            <pc:docMk/>
            <pc:sldMk cId="669714298" sldId="274"/>
            <ac:picMk id="6" creationId="{9E2EDAAF-38AA-B43F-B69E-961733C5382B}"/>
          </ac:picMkLst>
        </pc:picChg>
        <pc:picChg chg="add">
          <ac:chgData name="Deborah Jenkins" userId="ac63fa33-6124-48d0-9978-55082d96bee9" providerId="ADAL" clId="{1B22B1EA-79FE-456E-A5F7-7A6FB8B398FD}" dt="2022-11-13T19:29:15.337" v="772" actId="26606"/>
          <ac:picMkLst>
            <pc:docMk/>
            <pc:sldMk cId="669714298" sldId="274"/>
            <ac:picMk id="13" creationId="{79152E00-BE14-A630-147F-D12CFCD0CBF6}"/>
          </ac:picMkLst>
        </pc:picChg>
        <pc:cxnChg chg="add del">
          <ac:chgData name="Deborah Jenkins" userId="ac63fa33-6124-48d0-9978-55082d96bee9" providerId="ADAL" clId="{1B22B1EA-79FE-456E-A5F7-7A6FB8B398FD}" dt="2022-11-13T19:32:51.484" v="836"/>
          <ac:cxnSpMkLst>
            <pc:docMk/>
            <pc:sldMk cId="669714298" sldId="274"/>
            <ac:cxnSpMk id="9" creationId="{A7F400EE-A8A5-48AF-B4D6-291B52C6F0B0}"/>
          </ac:cxnSpMkLst>
        </pc:cxnChg>
      </pc:sldChg>
      <pc:sldChg chg="modSp mod modAnim">
        <pc:chgData name="Deborah Jenkins" userId="ac63fa33-6124-48d0-9978-55082d96bee9" providerId="ADAL" clId="{1B22B1EA-79FE-456E-A5F7-7A6FB8B398FD}" dt="2022-11-13T19:32:51.484" v="836"/>
        <pc:sldMkLst>
          <pc:docMk/>
          <pc:sldMk cId="3569940788" sldId="275"/>
        </pc:sldMkLst>
        <pc:spChg chg="mod">
          <ac:chgData name="Deborah Jenkins" userId="ac63fa33-6124-48d0-9978-55082d96bee9" providerId="ADAL" clId="{1B22B1EA-79FE-456E-A5F7-7A6FB8B398FD}" dt="2022-11-12T14:25:52.003" v="616" actId="1076"/>
          <ac:spMkLst>
            <pc:docMk/>
            <pc:sldMk cId="3569940788" sldId="275"/>
            <ac:spMk id="2" creationId="{969F675C-6A64-BA7C-4974-56A19ADD33F8}"/>
          </ac:spMkLst>
        </pc:spChg>
        <pc:spChg chg="mod">
          <ac:chgData name="Deborah Jenkins" userId="ac63fa33-6124-48d0-9978-55082d96bee9" providerId="ADAL" clId="{1B22B1EA-79FE-456E-A5F7-7A6FB8B398FD}" dt="2022-11-13T19:32:51.484" v="836"/>
          <ac:spMkLst>
            <pc:docMk/>
            <pc:sldMk cId="3569940788" sldId="275"/>
            <ac:spMk id="3" creationId="{F12E28B1-42E3-DD9E-D26F-7282E42E7BF1}"/>
          </ac:spMkLst>
        </pc:spChg>
      </pc:sldChg>
      <pc:sldChg chg="addSp delSp modSp new mod setBg modAnim delDesignElem">
        <pc:chgData name="Deborah Jenkins" userId="ac63fa33-6124-48d0-9978-55082d96bee9" providerId="ADAL" clId="{1B22B1EA-79FE-456E-A5F7-7A6FB8B398FD}" dt="2022-11-13T19:32:51.484" v="836"/>
        <pc:sldMkLst>
          <pc:docMk/>
          <pc:sldMk cId="2177777306" sldId="276"/>
        </pc:sldMkLst>
        <pc:spChg chg="mod">
          <ac:chgData name="Deborah Jenkins" userId="ac63fa33-6124-48d0-9978-55082d96bee9" providerId="ADAL" clId="{1B22B1EA-79FE-456E-A5F7-7A6FB8B398FD}" dt="2022-11-13T19:31:10.011" v="799" actId="404"/>
          <ac:spMkLst>
            <pc:docMk/>
            <pc:sldMk cId="2177777306" sldId="276"/>
            <ac:spMk id="2" creationId="{B324DA80-0736-2A1F-E7B6-25910EAF7451}"/>
          </ac:spMkLst>
        </pc:spChg>
        <pc:spChg chg="mod ord">
          <ac:chgData name="Deborah Jenkins" userId="ac63fa33-6124-48d0-9978-55082d96bee9" providerId="ADAL" clId="{1B22B1EA-79FE-456E-A5F7-7A6FB8B398FD}" dt="2022-11-13T19:32:51.484" v="836"/>
          <ac:spMkLst>
            <pc:docMk/>
            <pc:sldMk cId="2177777306" sldId="276"/>
            <ac:spMk id="3" creationId="{EEDF399B-7B40-6E73-19F2-C789CB4EF7DA}"/>
          </ac:spMkLst>
        </pc:spChg>
        <pc:spChg chg="add del">
          <ac:chgData name="Deborah Jenkins" userId="ac63fa33-6124-48d0-9978-55082d96bee9" providerId="ADAL" clId="{1B22B1EA-79FE-456E-A5F7-7A6FB8B398FD}" dt="2022-11-13T19:32:51.484" v="836"/>
          <ac:spMkLst>
            <pc:docMk/>
            <pc:sldMk cId="2177777306" sldId="276"/>
            <ac:spMk id="11" creationId="{0D153B68-5844-490D-8E67-F616D6D721CA}"/>
          </ac:spMkLst>
        </pc:spChg>
        <pc:spChg chg="add del">
          <ac:chgData name="Deborah Jenkins" userId="ac63fa33-6124-48d0-9978-55082d96bee9" providerId="ADAL" clId="{1B22B1EA-79FE-456E-A5F7-7A6FB8B398FD}" dt="2022-11-13T19:32:51.484" v="836"/>
          <ac:spMkLst>
            <pc:docMk/>
            <pc:sldMk cId="2177777306" sldId="276"/>
            <ac:spMk id="12" creationId="{7FF47CB7-972F-479F-A36D-9E72D26EC8DA}"/>
          </ac:spMkLst>
        </pc:spChg>
        <pc:spChg chg="add del">
          <ac:chgData name="Deborah Jenkins" userId="ac63fa33-6124-48d0-9978-55082d96bee9" providerId="ADAL" clId="{1B22B1EA-79FE-456E-A5F7-7A6FB8B398FD}" dt="2022-11-13T19:32:51.484" v="836"/>
          <ac:spMkLst>
            <pc:docMk/>
            <pc:sldMk cId="2177777306" sldId="276"/>
            <ac:spMk id="13" creationId="{9A0D773F-7A7D-4DBB-9DEA-86BB8B8F4BC8}"/>
          </ac:spMkLst>
        </pc:spChg>
        <pc:picChg chg="add mod">
          <ac:chgData name="Deborah Jenkins" userId="ac63fa33-6124-48d0-9978-55082d96bee9" providerId="ADAL" clId="{1B22B1EA-79FE-456E-A5F7-7A6FB8B398FD}" dt="2022-11-13T19:31:15.410" v="801" actId="1076"/>
          <ac:picMkLst>
            <pc:docMk/>
            <pc:sldMk cId="2177777306" sldId="276"/>
            <ac:picMk id="4" creationId="{9CBC12DD-BCDB-ACFA-B5DC-6347168EA221}"/>
          </ac:picMkLst>
        </pc:picChg>
        <pc:cxnChg chg="add del">
          <ac:chgData name="Deborah Jenkins" userId="ac63fa33-6124-48d0-9978-55082d96bee9" providerId="ADAL" clId="{1B22B1EA-79FE-456E-A5F7-7A6FB8B398FD}" dt="2022-11-13T19:30:59.010" v="795" actId="26606"/>
          <ac:cxnSpMkLst>
            <pc:docMk/>
            <pc:sldMk cId="2177777306" sldId="276"/>
            <ac:cxnSpMk id="9" creationId="{39B7FDC9-F0CE-43A7-9F2A-83DD09DC3453}"/>
          </ac:cxnSpMkLst>
        </pc:cxnChg>
      </pc:sldChg>
      <pc:sldChg chg="addSp delSp modSp new mod setBg delDesignElem">
        <pc:chgData name="Deborah Jenkins" userId="ac63fa33-6124-48d0-9978-55082d96bee9" providerId="ADAL" clId="{1B22B1EA-79FE-456E-A5F7-7A6FB8B398FD}" dt="2022-11-13T19:32:51.484" v="836"/>
        <pc:sldMkLst>
          <pc:docMk/>
          <pc:sldMk cId="4209169716" sldId="277"/>
        </pc:sldMkLst>
        <pc:spChg chg="mod">
          <ac:chgData name="Deborah Jenkins" userId="ac63fa33-6124-48d0-9978-55082d96bee9" providerId="ADAL" clId="{1B22B1EA-79FE-456E-A5F7-7A6FB8B398FD}" dt="2022-11-13T19:28:38.467" v="762" actId="26606"/>
          <ac:spMkLst>
            <pc:docMk/>
            <pc:sldMk cId="4209169716" sldId="277"/>
            <ac:spMk id="2" creationId="{EAE648E1-A6EC-86DF-020A-593F677D8FE3}"/>
          </ac:spMkLst>
        </pc:spChg>
        <pc:spChg chg="mod">
          <ac:chgData name="Deborah Jenkins" userId="ac63fa33-6124-48d0-9978-55082d96bee9" providerId="ADAL" clId="{1B22B1EA-79FE-456E-A5F7-7A6FB8B398FD}" dt="2022-11-13T19:32:51.484" v="836"/>
          <ac:spMkLst>
            <pc:docMk/>
            <pc:sldMk cId="4209169716" sldId="277"/>
            <ac:spMk id="3" creationId="{675329EC-5901-3752-DB7A-4330F1F09160}"/>
          </ac:spMkLst>
        </pc:spChg>
        <pc:spChg chg="add del">
          <ac:chgData name="Deborah Jenkins" userId="ac63fa33-6124-48d0-9978-55082d96bee9" providerId="ADAL" clId="{1B22B1EA-79FE-456E-A5F7-7A6FB8B398FD}" dt="2022-11-13T19:32:51.484" v="836"/>
          <ac:spMkLst>
            <pc:docMk/>
            <pc:sldMk cId="4209169716" sldId="277"/>
            <ac:spMk id="8" creationId="{777A147A-9ED8-46B4-8660-1B3C2AA880B5}"/>
          </ac:spMkLst>
        </pc:spChg>
        <pc:spChg chg="add del">
          <ac:chgData name="Deborah Jenkins" userId="ac63fa33-6124-48d0-9978-55082d96bee9" providerId="ADAL" clId="{1B22B1EA-79FE-456E-A5F7-7A6FB8B398FD}" dt="2022-11-13T19:32:51.484" v="836"/>
          <ac:spMkLst>
            <pc:docMk/>
            <pc:sldMk cId="4209169716" sldId="277"/>
            <ac:spMk id="10" creationId="{5D6C15A0-C087-4593-8414-2B4EC1CDC3D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44FAF-94AD-43B7-BCF0-21222BFEB8B6}" type="doc">
      <dgm:prSet loTypeId="urn:microsoft.com/office/officeart/2016/7/layout/BasicProcessNew" loCatId="process" qsTypeId="urn:microsoft.com/office/officeart/2005/8/quickstyle/simple1" qsCatId="simple" csTypeId="urn:microsoft.com/office/officeart/2005/8/colors/colorful5" csCatId="colorful"/>
      <dgm:spPr/>
      <dgm:t>
        <a:bodyPr/>
        <a:lstStyle/>
        <a:p>
          <a:endParaRPr lang="en-US"/>
        </a:p>
      </dgm:t>
    </dgm:pt>
    <dgm:pt modelId="{76B0CBE0-03C9-4723-AD88-22F0F8BFEBCC}">
      <dgm:prSet custT="1"/>
      <dgm:spPr/>
      <dgm:t>
        <a:bodyPr/>
        <a:lstStyle/>
        <a:p>
          <a:r>
            <a:rPr lang="en-GB" sz="1600" dirty="0"/>
            <a:t>it’s important to be aware that  </a:t>
          </a:r>
          <a:r>
            <a:rPr lang="en-GB" sz="1600" b="1" dirty="0"/>
            <a:t>evaluation needs to be ongoing </a:t>
          </a:r>
          <a:r>
            <a:rPr lang="en-GB" sz="1600" dirty="0"/>
            <a:t>and be able to explore all stages, as each contributes significantly to the overall success of your event.</a:t>
          </a:r>
          <a:endParaRPr lang="en-US" sz="1600" dirty="0"/>
        </a:p>
      </dgm:t>
    </dgm:pt>
    <dgm:pt modelId="{79E0A49F-403C-451A-AAD9-F6E2DF2232BF}" type="parTrans" cxnId="{A7576FA3-D775-4219-A186-076C4D007BD6}">
      <dgm:prSet/>
      <dgm:spPr/>
      <dgm:t>
        <a:bodyPr/>
        <a:lstStyle/>
        <a:p>
          <a:endParaRPr lang="en-US"/>
        </a:p>
      </dgm:t>
    </dgm:pt>
    <dgm:pt modelId="{69495A8C-58A2-442A-B91C-D83B0012C94F}" type="sibTrans" cxnId="{A7576FA3-D775-4219-A186-076C4D007BD6}">
      <dgm:prSet/>
      <dgm:spPr/>
      <dgm:t>
        <a:bodyPr/>
        <a:lstStyle/>
        <a:p>
          <a:endParaRPr lang="en-US"/>
        </a:p>
      </dgm:t>
    </dgm:pt>
    <dgm:pt modelId="{68F38EA5-A110-49DF-8AB6-DCCABBEF63B6}">
      <dgm:prSet custT="1"/>
      <dgm:spPr/>
      <dgm:t>
        <a:bodyPr/>
        <a:lstStyle/>
        <a:p>
          <a:r>
            <a:rPr lang="en-GB" sz="1600" b="1" dirty="0"/>
            <a:t>Pre-event: </a:t>
          </a:r>
          <a:r>
            <a:rPr lang="en-GB" sz="1600" dirty="0"/>
            <a:t>You can uncover a lot of useful information </a:t>
          </a:r>
          <a:r>
            <a:rPr lang="en-GB" sz="1600" b="1" dirty="0"/>
            <a:t>during event planning, </a:t>
          </a:r>
          <a:r>
            <a:rPr lang="en-GB" sz="1600" dirty="0"/>
            <a:t>making it one of your most important </a:t>
          </a:r>
          <a:r>
            <a:rPr lang="en-GB" sz="1600" b="1" dirty="0"/>
            <a:t>evaluation stages</a:t>
          </a:r>
          <a:r>
            <a:rPr lang="en-GB" sz="1600" dirty="0"/>
            <a:t>. From assessing general levels of interest and things that attendees most want to see and hear about, to more practical areas such as the most popular location and timings for your event.</a:t>
          </a:r>
          <a:endParaRPr lang="en-US" sz="1600" dirty="0"/>
        </a:p>
      </dgm:t>
    </dgm:pt>
    <dgm:pt modelId="{394A7BF8-A6F8-4F6C-9564-CDFDED6EE0DD}" type="parTrans" cxnId="{7F0116B1-4D1F-40DA-B39C-25774C5DBAF1}">
      <dgm:prSet/>
      <dgm:spPr/>
      <dgm:t>
        <a:bodyPr/>
        <a:lstStyle/>
        <a:p>
          <a:endParaRPr lang="en-US"/>
        </a:p>
      </dgm:t>
    </dgm:pt>
    <dgm:pt modelId="{5A1D207A-8B76-4821-9CEE-6B91EE81B0A2}" type="sibTrans" cxnId="{7F0116B1-4D1F-40DA-B39C-25774C5DBAF1}">
      <dgm:prSet/>
      <dgm:spPr/>
      <dgm:t>
        <a:bodyPr/>
        <a:lstStyle/>
        <a:p>
          <a:endParaRPr lang="en-US"/>
        </a:p>
      </dgm:t>
    </dgm:pt>
    <dgm:pt modelId="{12BC9743-729F-4C8F-B74D-BE10C095351F}">
      <dgm:prSet custT="1"/>
      <dgm:spPr/>
      <dgm:t>
        <a:bodyPr/>
        <a:lstStyle/>
        <a:p>
          <a:r>
            <a:rPr lang="en-GB" sz="1600" b="1" dirty="0"/>
            <a:t>Mid-event:</a:t>
          </a:r>
          <a:r>
            <a:rPr lang="en-GB" sz="1600" dirty="0"/>
            <a:t>, it’s important to be able to </a:t>
          </a:r>
          <a:r>
            <a:rPr lang="en-GB" sz="1600" b="1" dirty="0"/>
            <a:t>monitor what’s working</a:t>
          </a:r>
          <a:r>
            <a:rPr lang="en-GB" sz="1600" dirty="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dirty="0"/>
        </a:p>
      </dgm:t>
    </dgm:pt>
    <dgm:pt modelId="{BA4DB1C2-E954-401E-8EBE-4F241606B4BA}" type="parTrans" cxnId="{B9A09D85-0B87-4EB7-B135-F3DEDEAD7B91}">
      <dgm:prSet/>
      <dgm:spPr/>
      <dgm:t>
        <a:bodyPr/>
        <a:lstStyle/>
        <a:p>
          <a:endParaRPr lang="en-US"/>
        </a:p>
      </dgm:t>
    </dgm:pt>
    <dgm:pt modelId="{79004E78-DC6A-4A3D-B580-D3A2213FD1EC}" type="sibTrans" cxnId="{B9A09D85-0B87-4EB7-B135-F3DEDEAD7B91}">
      <dgm:prSet/>
      <dgm:spPr/>
      <dgm:t>
        <a:bodyPr/>
        <a:lstStyle/>
        <a:p>
          <a:endParaRPr lang="en-US"/>
        </a:p>
      </dgm:t>
    </dgm:pt>
    <dgm:pt modelId="{7D852B1F-B162-4EDF-A8A9-66F6E3872BC8}">
      <dgm:prSet custT="1"/>
      <dgm:spPr/>
      <dgm:t>
        <a:bodyPr/>
        <a:lstStyle/>
        <a:p>
          <a:r>
            <a:rPr lang="en-GB" sz="1600" b="1" dirty="0"/>
            <a:t>Post-event: </a:t>
          </a:r>
          <a:r>
            <a:rPr lang="en-GB" sz="1600" dirty="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600" dirty="0"/>
        </a:p>
      </dgm:t>
    </dgm:pt>
    <dgm:pt modelId="{C96AD798-9AF6-4028-9DD2-2C262C1089B8}" type="parTrans" cxnId="{7DE2C939-3766-4254-9274-4E8FF4B7E7EB}">
      <dgm:prSet/>
      <dgm:spPr/>
      <dgm:t>
        <a:bodyPr/>
        <a:lstStyle/>
        <a:p>
          <a:endParaRPr lang="en-US"/>
        </a:p>
      </dgm:t>
    </dgm:pt>
    <dgm:pt modelId="{AF9DF46C-B8DB-4642-9B6A-CC23868DDBAB}" type="sibTrans" cxnId="{7DE2C939-3766-4254-9274-4E8FF4B7E7EB}">
      <dgm:prSet/>
      <dgm:spPr/>
      <dgm:t>
        <a:bodyPr/>
        <a:lstStyle/>
        <a:p>
          <a:endParaRPr lang="en-US"/>
        </a:p>
      </dgm:t>
    </dgm:pt>
    <dgm:pt modelId="{922552FC-83AA-4CB9-BF13-EAC497BA0638}" type="pres">
      <dgm:prSet presAssocID="{1EC44FAF-94AD-43B7-BCF0-21222BFEB8B6}" presName="Name0" presStyleCnt="0">
        <dgm:presLayoutVars>
          <dgm:dir/>
          <dgm:resizeHandles val="exact"/>
        </dgm:presLayoutVars>
      </dgm:prSet>
      <dgm:spPr/>
    </dgm:pt>
    <dgm:pt modelId="{975F909E-F960-4B3D-A07B-4698ACBE38C9}" type="pres">
      <dgm:prSet presAssocID="{76B0CBE0-03C9-4723-AD88-22F0F8BFEBCC}" presName="node" presStyleLbl="node1" presStyleIdx="0" presStyleCnt="7">
        <dgm:presLayoutVars>
          <dgm:bulletEnabled val="1"/>
        </dgm:presLayoutVars>
      </dgm:prSet>
      <dgm:spPr/>
    </dgm:pt>
    <dgm:pt modelId="{8C118334-F13E-416A-97BA-082E4AA71413}" type="pres">
      <dgm:prSet presAssocID="{69495A8C-58A2-442A-B91C-D83B0012C94F}" presName="sibTransSpacerBeforeConnector" presStyleCnt="0"/>
      <dgm:spPr/>
    </dgm:pt>
    <dgm:pt modelId="{E531D4B3-C38D-4093-AA1B-592783B664C2}" type="pres">
      <dgm:prSet presAssocID="{69495A8C-58A2-442A-B91C-D83B0012C94F}" presName="sibTrans" presStyleLbl="node1" presStyleIdx="1" presStyleCnt="7"/>
      <dgm:spPr/>
    </dgm:pt>
    <dgm:pt modelId="{B02E2CF3-A7C5-4479-B750-190CE64EE954}" type="pres">
      <dgm:prSet presAssocID="{69495A8C-58A2-442A-B91C-D83B0012C94F}" presName="sibTransSpacerAfterConnector" presStyleCnt="0"/>
      <dgm:spPr/>
    </dgm:pt>
    <dgm:pt modelId="{EBEE9E5F-CE7E-4129-8D04-CE4F080A4BD4}" type="pres">
      <dgm:prSet presAssocID="{68F38EA5-A110-49DF-8AB6-DCCABBEF63B6}" presName="node" presStyleLbl="node1" presStyleIdx="2" presStyleCnt="7">
        <dgm:presLayoutVars>
          <dgm:bulletEnabled val="1"/>
        </dgm:presLayoutVars>
      </dgm:prSet>
      <dgm:spPr/>
    </dgm:pt>
    <dgm:pt modelId="{E00CF6F6-5A18-40AC-BF96-74C9EDA86957}" type="pres">
      <dgm:prSet presAssocID="{5A1D207A-8B76-4821-9CEE-6B91EE81B0A2}" presName="sibTransSpacerBeforeConnector" presStyleCnt="0"/>
      <dgm:spPr/>
    </dgm:pt>
    <dgm:pt modelId="{07653D8F-62E9-418E-8E77-1E7475B6933F}" type="pres">
      <dgm:prSet presAssocID="{5A1D207A-8B76-4821-9CEE-6B91EE81B0A2}" presName="sibTrans" presStyleLbl="node1" presStyleIdx="3" presStyleCnt="7"/>
      <dgm:spPr/>
    </dgm:pt>
    <dgm:pt modelId="{848A5107-750E-4DB7-B0BE-43D74634EFC7}" type="pres">
      <dgm:prSet presAssocID="{5A1D207A-8B76-4821-9CEE-6B91EE81B0A2}" presName="sibTransSpacerAfterConnector" presStyleCnt="0"/>
      <dgm:spPr/>
    </dgm:pt>
    <dgm:pt modelId="{6DB87309-5505-4FA9-955F-B47442FF8917}" type="pres">
      <dgm:prSet presAssocID="{12BC9743-729F-4C8F-B74D-BE10C095351F}" presName="node" presStyleLbl="node1" presStyleIdx="4" presStyleCnt="7">
        <dgm:presLayoutVars>
          <dgm:bulletEnabled val="1"/>
        </dgm:presLayoutVars>
      </dgm:prSet>
      <dgm:spPr/>
    </dgm:pt>
    <dgm:pt modelId="{88765CAB-37E4-4390-B735-99922CE67BF5}" type="pres">
      <dgm:prSet presAssocID="{79004E78-DC6A-4A3D-B580-D3A2213FD1EC}" presName="sibTransSpacerBeforeConnector" presStyleCnt="0"/>
      <dgm:spPr/>
    </dgm:pt>
    <dgm:pt modelId="{6B9E45E4-2B65-484B-96FD-4370243CF983}" type="pres">
      <dgm:prSet presAssocID="{79004E78-DC6A-4A3D-B580-D3A2213FD1EC}" presName="sibTrans" presStyleLbl="node1" presStyleIdx="5" presStyleCnt="7"/>
      <dgm:spPr/>
    </dgm:pt>
    <dgm:pt modelId="{4A77B82C-5713-475E-AD3A-EED37AB39596}" type="pres">
      <dgm:prSet presAssocID="{79004E78-DC6A-4A3D-B580-D3A2213FD1EC}" presName="sibTransSpacerAfterConnector" presStyleCnt="0"/>
      <dgm:spPr/>
    </dgm:pt>
    <dgm:pt modelId="{8C4CF8B4-4D81-4390-ABA5-C38ECF3B2AC1}" type="pres">
      <dgm:prSet presAssocID="{7D852B1F-B162-4EDF-A8A9-66F6E3872BC8}" presName="node" presStyleLbl="node1" presStyleIdx="6" presStyleCnt="7">
        <dgm:presLayoutVars>
          <dgm:bulletEnabled val="1"/>
        </dgm:presLayoutVars>
      </dgm:prSet>
      <dgm:spPr/>
    </dgm:pt>
  </dgm:ptLst>
  <dgm:cxnLst>
    <dgm:cxn modelId="{2246B41D-0B63-47A0-BFC6-7D8AE3E53F60}" type="presOf" srcId="{1EC44FAF-94AD-43B7-BCF0-21222BFEB8B6}" destId="{922552FC-83AA-4CB9-BF13-EAC497BA0638}" srcOrd="0" destOrd="0" presId="urn:microsoft.com/office/officeart/2016/7/layout/BasicProcessNew"/>
    <dgm:cxn modelId="{D5634028-0A0F-4A08-836B-283F3047832B}" type="presOf" srcId="{12BC9743-729F-4C8F-B74D-BE10C095351F}" destId="{6DB87309-5505-4FA9-955F-B47442FF8917}" srcOrd="0" destOrd="0" presId="urn:microsoft.com/office/officeart/2016/7/layout/BasicProcessNew"/>
    <dgm:cxn modelId="{CA211E32-13C6-401B-A807-6C0936349647}" type="presOf" srcId="{68F38EA5-A110-49DF-8AB6-DCCABBEF63B6}" destId="{EBEE9E5F-CE7E-4129-8D04-CE4F080A4BD4}" srcOrd="0" destOrd="0" presId="urn:microsoft.com/office/officeart/2016/7/layout/BasicProcessNew"/>
    <dgm:cxn modelId="{7DE2C939-3766-4254-9274-4E8FF4B7E7EB}" srcId="{1EC44FAF-94AD-43B7-BCF0-21222BFEB8B6}" destId="{7D852B1F-B162-4EDF-A8A9-66F6E3872BC8}" srcOrd="3" destOrd="0" parTransId="{C96AD798-9AF6-4028-9DD2-2C262C1089B8}" sibTransId="{AF9DF46C-B8DB-4642-9B6A-CC23868DDBAB}"/>
    <dgm:cxn modelId="{B75FAF5F-F907-4BB6-923C-31299FDED681}" type="presOf" srcId="{5A1D207A-8B76-4821-9CEE-6B91EE81B0A2}" destId="{07653D8F-62E9-418E-8E77-1E7475B6933F}" srcOrd="0" destOrd="0" presId="urn:microsoft.com/office/officeart/2016/7/layout/BasicProcessNew"/>
    <dgm:cxn modelId="{B6E69369-8C71-4715-9929-210C60EE10C5}" type="presOf" srcId="{79004E78-DC6A-4A3D-B580-D3A2213FD1EC}" destId="{6B9E45E4-2B65-484B-96FD-4370243CF983}" srcOrd="0" destOrd="0" presId="urn:microsoft.com/office/officeart/2016/7/layout/BasicProcessNew"/>
    <dgm:cxn modelId="{B9A09D85-0B87-4EB7-B135-F3DEDEAD7B91}" srcId="{1EC44FAF-94AD-43B7-BCF0-21222BFEB8B6}" destId="{12BC9743-729F-4C8F-B74D-BE10C095351F}" srcOrd="2" destOrd="0" parTransId="{BA4DB1C2-E954-401E-8EBE-4F241606B4BA}" sibTransId="{79004E78-DC6A-4A3D-B580-D3A2213FD1EC}"/>
    <dgm:cxn modelId="{A7576FA3-D775-4219-A186-076C4D007BD6}" srcId="{1EC44FAF-94AD-43B7-BCF0-21222BFEB8B6}" destId="{76B0CBE0-03C9-4723-AD88-22F0F8BFEBCC}" srcOrd="0" destOrd="0" parTransId="{79E0A49F-403C-451A-AAD9-F6E2DF2232BF}" sibTransId="{69495A8C-58A2-442A-B91C-D83B0012C94F}"/>
    <dgm:cxn modelId="{7F0116B1-4D1F-40DA-B39C-25774C5DBAF1}" srcId="{1EC44FAF-94AD-43B7-BCF0-21222BFEB8B6}" destId="{68F38EA5-A110-49DF-8AB6-DCCABBEF63B6}" srcOrd="1" destOrd="0" parTransId="{394A7BF8-A6F8-4F6C-9564-CDFDED6EE0DD}" sibTransId="{5A1D207A-8B76-4821-9CEE-6B91EE81B0A2}"/>
    <dgm:cxn modelId="{00F395BC-865C-4B96-8B84-4205F5101372}" type="presOf" srcId="{69495A8C-58A2-442A-B91C-D83B0012C94F}" destId="{E531D4B3-C38D-4093-AA1B-592783B664C2}" srcOrd="0" destOrd="0" presId="urn:microsoft.com/office/officeart/2016/7/layout/BasicProcessNew"/>
    <dgm:cxn modelId="{F2D6CCD3-2EF7-40E1-AAAB-47A8F6335FA1}" type="presOf" srcId="{76B0CBE0-03C9-4723-AD88-22F0F8BFEBCC}" destId="{975F909E-F960-4B3D-A07B-4698ACBE38C9}" srcOrd="0" destOrd="0" presId="urn:microsoft.com/office/officeart/2016/7/layout/BasicProcessNew"/>
    <dgm:cxn modelId="{DB8326F3-2E81-4AFF-A4B7-3B7E97AE35F6}" type="presOf" srcId="{7D852B1F-B162-4EDF-A8A9-66F6E3872BC8}" destId="{8C4CF8B4-4D81-4390-ABA5-C38ECF3B2AC1}" srcOrd="0" destOrd="0" presId="urn:microsoft.com/office/officeart/2016/7/layout/BasicProcessNew"/>
    <dgm:cxn modelId="{4FB5E3C6-DECC-4782-9822-F92BDCC64434}" type="presParOf" srcId="{922552FC-83AA-4CB9-BF13-EAC497BA0638}" destId="{975F909E-F960-4B3D-A07B-4698ACBE38C9}" srcOrd="0" destOrd="0" presId="urn:microsoft.com/office/officeart/2016/7/layout/BasicProcessNew"/>
    <dgm:cxn modelId="{CC8FF240-B166-4489-9231-2D9BB6B8313C}" type="presParOf" srcId="{922552FC-83AA-4CB9-BF13-EAC497BA0638}" destId="{8C118334-F13E-416A-97BA-082E4AA71413}" srcOrd="1" destOrd="0" presId="urn:microsoft.com/office/officeart/2016/7/layout/BasicProcessNew"/>
    <dgm:cxn modelId="{3BC89079-18CB-4325-BC64-88B5A415748B}" type="presParOf" srcId="{922552FC-83AA-4CB9-BF13-EAC497BA0638}" destId="{E531D4B3-C38D-4093-AA1B-592783B664C2}" srcOrd="2" destOrd="0" presId="urn:microsoft.com/office/officeart/2016/7/layout/BasicProcessNew"/>
    <dgm:cxn modelId="{B355EFFE-778B-479A-B718-0E5EB9D6A3A9}" type="presParOf" srcId="{922552FC-83AA-4CB9-BF13-EAC497BA0638}" destId="{B02E2CF3-A7C5-4479-B750-190CE64EE954}" srcOrd="3" destOrd="0" presId="urn:microsoft.com/office/officeart/2016/7/layout/BasicProcessNew"/>
    <dgm:cxn modelId="{CD620060-6E4F-4F90-946B-51BE147B1CF2}" type="presParOf" srcId="{922552FC-83AA-4CB9-BF13-EAC497BA0638}" destId="{EBEE9E5F-CE7E-4129-8D04-CE4F080A4BD4}" srcOrd="4" destOrd="0" presId="urn:microsoft.com/office/officeart/2016/7/layout/BasicProcessNew"/>
    <dgm:cxn modelId="{C69E0F7D-6032-4741-AFFD-AED9FD36819F}" type="presParOf" srcId="{922552FC-83AA-4CB9-BF13-EAC497BA0638}" destId="{E00CF6F6-5A18-40AC-BF96-74C9EDA86957}" srcOrd="5" destOrd="0" presId="urn:microsoft.com/office/officeart/2016/7/layout/BasicProcessNew"/>
    <dgm:cxn modelId="{462D4DF6-61EB-491E-97A9-F76228ABB645}" type="presParOf" srcId="{922552FC-83AA-4CB9-BF13-EAC497BA0638}" destId="{07653D8F-62E9-418E-8E77-1E7475B6933F}" srcOrd="6" destOrd="0" presId="urn:microsoft.com/office/officeart/2016/7/layout/BasicProcessNew"/>
    <dgm:cxn modelId="{B32B83C6-D9D2-4869-B608-5B3B9D7A0197}" type="presParOf" srcId="{922552FC-83AA-4CB9-BF13-EAC497BA0638}" destId="{848A5107-750E-4DB7-B0BE-43D74634EFC7}" srcOrd="7" destOrd="0" presId="urn:microsoft.com/office/officeart/2016/7/layout/BasicProcessNew"/>
    <dgm:cxn modelId="{BADA2891-D1F1-4DC5-B2DB-067CBE489EC9}" type="presParOf" srcId="{922552FC-83AA-4CB9-BF13-EAC497BA0638}" destId="{6DB87309-5505-4FA9-955F-B47442FF8917}" srcOrd="8" destOrd="0" presId="urn:microsoft.com/office/officeart/2016/7/layout/BasicProcessNew"/>
    <dgm:cxn modelId="{B923FC71-947B-41B8-92D5-CC96FD0FD9ED}" type="presParOf" srcId="{922552FC-83AA-4CB9-BF13-EAC497BA0638}" destId="{88765CAB-37E4-4390-B735-99922CE67BF5}" srcOrd="9" destOrd="0" presId="urn:microsoft.com/office/officeart/2016/7/layout/BasicProcessNew"/>
    <dgm:cxn modelId="{C9725397-50FA-4C89-9B1F-87C38C94746E}" type="presParOf" srcId="{922552FC-83AA-4CB9-BF13-EAC497BA0638}" destId="{6B9E45E4-2B65-484B-96FD-4370243CF983}" srcOrd="10" destOrd="0" presId="urn:microsoft.com/office/officeart/2016/7/layout/BasicProcessNew"/>
    <dgm:cxn modelId="{80B6673A-0925-4097-830F-4953AE54EB8A}" type="presParOf" srcId="{922552FC-83AA-4CB9-BF13-EAC497BA0638}" destId="{4A77B82C-5713-475E-AD3A-EED37AB39596}" srcOrd="11" destOrd="0" presId="urn:microsoft.com/office/officeart/2016/7/layout/BasicProcessNew"/>
    <dgm:cxn modelId="{724C2E12-A6F5-4D89-BCD1-4F061FA9610F}" type="presParOf" srcId="{922552FC-83AA-4CB9-BF13-EAC497BA0638}" destId="{8C4CF8B4-4D81-4390-ABA5-C38ECF3B2AC1}" srcOrd="12"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F909E-F960-4B3D-A07B-4698ACBE38C9}">
      <dsp:nvSpPr>
        <dsp:cNvPr id="0" name=""/>
        <dsp:cNvSpPr/>
      </dsp:nvSpPr>
      <dsp:spPr>
        <a:xfrm>
          <a:off x="2672" y="159805"/>
          <a:ext cx="2410390" cy="457441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kern="1200" dirty="0"/>
            <a:t>it’s important to be aware that  </a:t>
          </a:r>
          <a:r>
            <a:rPr lang="en-GB" sz="1600" b="1" kern="1200" dirty="0"/>
            <a:t>evaluation needs to be ongoing </a:t>
          </a:r>
          <a:r>
            <a:rPr lang="en-GB" sz="1600" kern="1200" dirty="0"/>
            <a:t>and be able to explore all stages, as each contributes significantly to the overall success of your event.</a:t>
          </a:r>
          <a:endParaRPr lang="en-US" sz="1600" kern="1200" dirty="0"/>
        </a:p>
      </dsp:txBody>
      <dsp:txXfrm>
        <a:off x="2672" y="159805"/>
        <a:ext cx="2410390" cy="4574417"/>
      </dsp:txXfrm>
    </dsp:sp>
    <dsp:sp modelId="{E531D4B3-C38D-4093-AA1B-592783B664C2}">
      <dsp:nvSpPr>
        <dsp:cNvPr id="0" name=""/>
        <dsp:cNvSpPr/>
      </dsp:nvSpPr>
      <dsp:spPr>
        <a:xfrm>
          <a:off x="2448738" y="2325514"/>
          <a:ext cx="361558" cy="243000"/>
        </a:xfrm>
        <a:prstGeom prst="rightArrow">
          <a:avLst>
            <a:gd name="adj1" fmla="val 50000"/>
            <a:gd name="adj2" fmla="val 50000"/>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E9E5F-CE7E-4129-8D04-CE4F080A4BD4}">
      <dsp:nvSpPr>
        <dsp:cNvPr id="0" name=""/>
        <dsp:cNvSpPr/>
      </dsp:nvSpPr>
      <dsp:spPr>
        <a:xfrm>
          <a:off x="2845971" y="159805"/>
          <a:ext cx="2410390" cy="4574417"/>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dirty="0"/>
            <a:t>Pre-event: </a:t>
          </a:r>
          <a:r>
            <a:rPr lang="en-GB" sz="1600" kern="1200" dirty="0"/>
            <a:t>You can uncover a lot of useful information </a:t>
          </a:r>
          <a:r>
            <a:rPr lang="en-GB" sz="1600" b="1" kern="1200" dirty="0"/>
            <a:t>during event planning, </a:t>
          </a:r>
          <a:r>
            <a:rPr lang="en-GB" sz="1600" kern="1200" dirty="0"/>
            <a:t>making it one of your most important </a:t>
          </a:r>
          <a:r>
            <a:rPr lang="en-GB" sz="1600" b="1" kern="1200" dirty="0"/>
            <a:t>evaluation stages</a:t>
          </a:r>
          <a:r>
            <a:rPr lang="en-GB" sz="1600" kern="1200" dirty="0"/>
            <a:t>. From assessing general levels of interest and things that attendees most want to see and hear about, to more practical areas such as the most popular location and timings for your event.</a:t>
          </a:r>
          <a:endParaRPr lang="en-US" sz="1600" kern="1200" dirty="0"/>
        </a:p>
      </dsp:txBody>
      <dsp:txXfrm>
        <a:off x="2845971" y="159805"/>
        <a:ext cx="2410390" cy="4574417"/>
      </dsp:txXfrm>
    </dsp:sp>
    <dsp:sp modelId="{07653D8F-62E9-418E-8E77-1E7475B6933F}">
      <dsp:nvSpPr>
        <dsp:cNvPr id="0" name=""/>
        <dsp:cNvSpPr/>
      </dsp:nvSpPr>
      <dsp:spPr>
        <a:xfrm>
          <a:off x="5292037" y="2325514"/>
          <a:ext cx="361558" cy="243000"/>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87309-5505-4FA9-955F-B47442FF8917}">
      <dsp:nvSpPr>
        <dsp:cNvPr id="0" name=""/>
        <dsp:cNvSpPr/>
      </dsp:nvSpPr>
      <dsp:spPr>
        <a:xfrm>
          <a:off x="5689270" y="159805"/>
          <a:ext cx="2410390" cy="4574417"/>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dirty="0"/>
            <a:t>Mid-event:</a:t>
          </a:r>
          <a:r>
            <a:rPr lang="en-GB" sz="1600" kern="1200" dirty="0"/>
            <a:t>, it’s important to be able to </a:t>
          </a:r>
          <a:r>
            <a:rPr lang="en-GB" sz="1600" b="1" kern="1200" dirty="0"/>
            <a:t>monitor what’s working</a:t>
          </a:r>
          <a:r>
            <a:rPr lang="en-GB" sz="1600" kern="1200" dirty="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kern="1200" dirty="0"/>
        </a:p>
      </dsp:txBody>
      <dsp:txXfrm>
        <a:off x="5689270" y="159805"/>
        <a:ext cx="2410390" cy="4574417"/>
      </dsp:txXfrm>
    </dsp:sp>
    <dsp:sp modelId="{6B9E45E4-2B65-484B-96FD-4370243CF983}">
      <dsp:nvSpPr>
        <dsp:cNvPr id="0" name=""/>
        <dsp:cNvSpPr/>
      </dsp:nvSpPr>
      <dsp:spPr>
        <a:xfrm>
          <a:off x="8135336" y="2325514"/>
          <a:ext cx="361558" cy="243000"/>
        </a:xfrm>
        <a:prstGeom prst="rightArrow">
          <a:avLst>
            <a:gd name="adj1" fmla="val 50000"/>
            <a:gd name="adj2" fmla="val 50000"/>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4CF8B4-4D81-4390-ABA5-C38ECF3B2AC1}">
      <dsp:nvSpPr>
        <dsp:cNvPr id="0" name=""/>
        <dsp:cNvSpPr/>
      </dsp:nvSpPr>
      <dsp:spPr>
        <a:xfrm>
          <a:off x="8532569" y="159805"/>
          <a:ext cx="2410390" cy="457441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dirty="0"/>
            <a:t>Post-event: </a:t>
          </a:r>
          <a:r>
            <a:rPr lang="en-GB" sz="1600" kern="1200" dirty="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600" kern="1200" dirty="0"/>
        </a:p>
      </dsp:txBody>
      <dsp:txXfrm>
        <a:off x="8532569" y="159805"/>
        <a:ext cx="2410390" cy="4574417"/>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C5540-C0C3-3846-EC08-0AD7AF81FD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6F435C-BA54-FC3F-A82F-6F22ABE34F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499DB1-FEC7-21C6-6132-552A7D111F8F}"/>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5" name="Footer Placeholder 4">
            <a:extLst>
              <a:ext uri="{FF2B5EF4-FFF2-40B4-BE49-F238E27FC236}">
                <a16:creationId xmlns:a16="http://schemas.microsoft.com/office/drawing/2014/main" id="{28DA5D84-B487-2A6B-7D9E-98BE5AFA2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7A0B93-24D2-0AB3-E796-B101D60E2295}"/>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37698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5DBC-61A6-215B-F825-6FF5BC61F5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7E5B89-0146-CCB0-4A68-7166F05B53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CA988F-8079-AF5C-34D3-91CAAC3DFC26}"/>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5" name="Footer Placeholder 4">
            <a:extLst>
              <a:ext uri="{FF2B5EF4-FFF2-40B4-BE49-F238E27FC236}">
                <a16:creationId xmlns:a16="http://schemas.microsoft.com/office/drawing/2014/main" id="{FE32D242-241F-6EFE-5F74-443E4161DF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F6694E-7C89-EA3A-5D1A-4D54092A6368}"/>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792499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1CE5-F870-8A6B-A513-99F3F8F007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BED84E-51A2-51C0-EACA-5D18CBDA2E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E10941-5CD4-F9B5-8AF3-8EA717DE8694}"/>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5" name="Footer Placeholder 4">
            <a:extLst>
              <a:ext uri="{FF2B5EF4-FFF2-40B4-BE49-F238E27FC236}">
                <a16:creationId xmlns:a16="http://schemas.microsoft.com/office/drawing/2014/main" id="{F2FBD549-6650-E139-8206-E5BB9E5188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80F120-DC84-FD29-44E5-57FD52212622}"/>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2230432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14E2F-2E95-F4A6-596C-C70F3E11E8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2F6AAE-822E-426B-AC8D-4E08FF3BAF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915A8B-8A61-2572-87BE-764C91F7B8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E2B33B-C774-3918-B82F-6A949C868172}"/>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6" name="Footer Placeholder 5">
            <a:extLst>
              <a:ext uri="{FF2B5EF4-FFF2-40B4-BE49-F238E27FC236}">
                <a16:creationId xmlns:a16="http://schemas.microsoft.com/office/drawing/2014/main" id="{F4843D22-160D-901B-8872-6D2AD28CCF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4B3E00-EE09-E3E6-5D5C-DD73D1F8E23A}"/>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4182500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2D1E5-30B4-DBB7-41BB-DB49F5519B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6A75A1-3A0B-6761-7627-9F017A8DC8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CF8BB4-5E30-83F0-074C-68E5BC5091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B68C62-9898-9047-3C0B-D53EA6CDAE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7E30F1-66BF-4BBF-38F2-435AB3C1B2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F9285B-1596-E104-0CEF-D7B3BD23C24B}"/>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8" name="Footer Placeholder 7">
            <a:extLst>
              <a:ext uri="{FF2B5EF4-FFF2-40B4-BE49-F238E27FC236}">
                <a16:creationId xmlns:a16="http://schemas.microsoft.com/office/drawing/2014/main" id="{AD78BB94-498B-B068-3989-C920E89BB7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843F7C-AF54-E6DD-651C-782E661E5222}"/>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4054445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6929D-2EED-FFF9-6714-7FFCDFF39A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7E926D-12D9-F139-6F32-8A7D0831B964}"/>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4" name="Footer Placeholder 3">
            <a:extLst>
              <a:ext uri="{FF2B5EF4-FFF2-40B4-BE49-F238E27FC236}">
                <a16:creationId xmlns:a16="http://schemas.microsoft.com/office/drawing/2014/main" id="{DC61F40F-C7A6-DE09-A6A6-0D214FF5A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82ECC5-FA85-90C4-FE65-1D714BF59C4D}"/>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2981800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B9B72B-4EDF-1C64-B29E-837080466096}"/>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3" name="Footer Placeholder 2">
            <a:extLst>
              <a:ext uri="{FF2B5EF4-FFF2-40B4-BE49-F238E27FC236}">
                <a16:creationId xmlns:a16="http://schemas.microsoft.com/office/drawing/2014/main" id="{30D2F177-FE2A-9E0A-2231-62B16E3B29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A04F67-EF66-F8AF-DBB8-6C3CDE1BF369}"/>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3612439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1719E-1325-8394-6364-AD97A6B214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44DA28-657C-9039-E7D8-BA7F47B183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3BDD37-4219-0632-9A5B-992EFB0284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F3A1FB-B04A-ACC8-450E-750F0C85AC12}"/>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6" name="Footer Placeholder 5">
            <a:extLst>
              <a:ext uri="{FF2B5EF4-FFF2-40B4-BE49-F238E27FC236}">
                <a16:creationId xmlns:a16="http://schemas.microsoft.com/office/drawing/2014/main" id="{B48ECACB-07DF-D9AF-1A5C-EBC45D8C0F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454586-79AF-6081-33BF-B77C6B9DE979}"/>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478132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6FFDD-AFAA-C898-E9FD-1DAB1CA0BB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596E4A-CDE9-0AB4-44C3-3C7451396F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3EF376-2914-ED2C-5F61-50697C1F55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A206F7-C3AF-6FCE-B1D1-ADEDD19C4FF8}"/>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6" name="Footer Placeholder 5">
            <a:extLst>
              <a:ext uri="{FF2B5EF4-FFF2-40B4-BE49-F238E27FC236}">
                <a16:creationId xmlns:a16="http://schemas.microsoft.com/office/drawing/2014/main" id="{4A76A64B-4C5C-1DCF-95EE-3312815050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C6F0ED-B3EA-A34D-3C66-85D8810B5509}"/>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2493450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9BA12-5956-36A8-F439-7D4CBA1F7B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438642-CFC1-DDFB-911E-C11A2FE7E1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8F94AB-7042-E0C3-740F-AE9BAE137BC2}"/>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5" name="Footer Placeholder 4">
            <a:extLst>
              <a:ext uri="{FF2B5EF4-FFF2-40B4-BE49-F238E27FC236}">
                <a16:creationId xmlns:a16="http://schemas.microsoft.com/office/drawing/2014/main" id="{4FF6D0CD-84F1-8B45-FF2A-618E289FD3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3B6D2-FDBC-473F-7579-D6489C650A01}"/>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2784938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AF7BB6-65B9-91B9-88BA-A627B2897C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623E20-D025-30D6-200E-4616D655AA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9C9C7E-B254-4EF2-5E07-3206F6D6FEC7}"/>
              </a:ext>
            </a:extLst>
          </p:cNvPr>
          <p:cNvSpPr>
            <a:spLocks noGrp="1"/>
          </p:cNvSpPr>
          <p:nvPr>
            <p:ph type="dt" sz="half" idx="10"/>
          </p:nvPr>
        </p:nvSpPr>
        <p:spPr/>
        <p:txBody>
          <a:bodyPr/>
          <a:lstStyle/>
          <a:p>
            <a:fld id="{587B226E-A94F-455F-8687-00FB732F4FC5}" type="datetimeFigureOut">
              <a:rPr lang="en-GB" smtClean="0"/>
              <a:t>12/11/2022</a:t>
            </a:fld>
            <a:endParaRPr lang="en-GB"/>
          </a:p>
        </p:txBody>
      </p:sp>
      <p:sp>
        <p:nvSpPr>
          <p:cNvPr id="5" name="Footer Placeholder 4">
            <a:extLst>
              <a:ext uri="{FF2B5EF4-FFF2-40B4-BE49-F238E27FC236}">
                <a16:creationId xmlns:a16="http://schemas.microsoft.com/office/drawing/2014/main" id="{38A080FF-BCB6-C975-AC27-1F9623EFE0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A7FBAF-05F9-89DD-B2A7-9429D98CBD63}"/>
              </a:ext>
            </a:extLst>
          </p:cNvPr>
          <p:cNvSpPr>
            <a:spLocks noGrp="1"/>
          </p:cNvSpPr>
          <p:nvPr>
            <p:ph type="sldNum" sz="quarter" idx="12"/>
          </p:nvPr>
        </p:nvSpPr>
        <p:spPr/>
        <p:txBody>
          <a:bodyPr/>
          <a:lstStyle/>
          <a:p>
            <a:fld id="{1F85FCF7-9DC3-434A-9F5F-6EDDAB381283}" type="slidenum">
              <a:rPr lang="en-GB" smtClean="0"/>
              <a:t>‹#›</a:t>
            </a:fld>
            <a:endParaRPr lang="en-GB"/>
          </a:p>
        </p:txBody>
      </p:sp>
    </p:spTree>
    <p:extLst>
      <p:ext uri="{BB962C8B-B14F-4D97-AF65-F5344CB8AC3E}">
        <p14:creationId xmlns:p14="http://schemas.microsoft.com/office/powerpoint/2010/main" val="3733247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5FF928-B2F1-FE50-E9F7-138D6BDA73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3FEA86-87EF-95CB-5BE8-A1BB869626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67159D-A01B-2DB3-F14C-79425083B5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7B226E-A94F-455F-8687-00FB732F4FC5}" type="datetimeFigureOut">
              <a:rPr lang="en-GB" smtClean="0"/>
              <a:t>12/11/2022</a:t>
            </a:fld>
            <a:endParaRPr lang="en-GB"/>
          </a:p>
        </p:txBody>
      </p:sp>
      <p:sp>
        <p:nvSpPr>
          <p:cNvPr id="5" name="Footer Placeholder 4">
            <a:extLst>
              <a:ext uri="{FF2B5EF4-FFF2-40B4-BE49-F238E27FC236}">
                <a16:creationId xmlns:a16="http://schemas.microsoft.com/office/drawing/2014/main" id="{20CDCB83-8FC3-CAE8-E5B1-2DBB5FF440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7DBB7CB-0E67-0A39-3462-B869B7949F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85FCF7-9DC3-434A-9F5F-6EDDAB381283}" type="slidenum">
              <a:rPr lang="en-GB" smtClean="0"/>
              <a:t>‹#›</a:t>
            </a:fld>
            <a:endParaRPr lang="en-GB"/>
          </a:p>
        </p:txBody>
      </p:sp>
    </p:spTree>
    <p:extLst>
      <p:ext uri="{BB962C8B-B14F-4D97-AF65-F5344CB8AC3E}">
        <p14:creationId xmlns:p14="http://schemas.microsoft.com/office/powerpoint/2010/main" val="2845955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urveymonkey.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eventbrite.co.uk/blog/how-to-write-event-report-ds00/"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andfonline.com/doi/full/10.1080/15022250.2021.1877191" TargetMode="External"/><Relationship Id="rId2" Type="http://schemas.openxmlformats.org/officeDocument/2006/relationships/hyperlink" Target="https://www.inwink.com/en/blog/7-ways-measure-event-attendee-satisfa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8D99A-B4AD-854F-9CB8-5AD70481DE40}"/>
              </a:ext>
            </a:extLst>
          </p:cNvPr>
          <p:cNvSpPr>
            <a:spLocks noGrp="1"/>
          </p:cNvSpPr>
          <p:nvPr>
            <p:ph type="ctrTitle"/>
          </p:nvPr>
        </p:nvSpPr>
        <p:spPr>
          <a:xfrm>
            <a:off x="638882" y="3577456"/>
            <a:ext cx="10909640" cy="1687814"/>
          </a:xfrm>
        </p:spPr>
        <p:txBody>
          <a:bodyPr anchor="b">
            <a:normAutofit/>
          </a:bodyPr>
          <a:lstStyle/>
          <a:p>
            <a:pPr marL="342900" lvl="0" indent="-342900" rtl="0"/>
            <a:r>
              <a:rPr lang="en-GB" sz="3600" b="1">
                <a:effectLst/>
                <a:ea typeface="Times New Roman" panose="02020603050405020304" pitchFamily="18" charset="0"/>
              </a:rPr>
              <a:t>The Event </a:t>
            </a:r>
            <a:r>
              <a:rPr lang="en-GB" sz="3600" b="1">
                <a:ea typeface="Times New Roman" panose="02020603050405020304" pitchFamily="18" charset="0"/>
              </a:rPr>
              <a:t>E</a:t>
            </a:r>
            <a:r>
              <a:rPr lang="en-GB" sz="3600" b="1">
                <a:effectLst/>
                <a:ea typeface="Times New Roman" panose="02020603050405020304" pitchFamily="18" charset="0"/>
              </a:rPr>
              <a:t>xperience and Consumer </a:t>
            </a:r>
            <a:r>
              <a:rPr lang="en-GB" sz="3600" b="1">
                <a:ea typeface="Times New Roman" panose="02020603050405020304" pitchFamily="18" charset="0"/>
              </a:rPr>
              <a:t>S</a:t>
            </a:r>
            <a:r>
              <a:rPr lang="en-GB" sz="3600" b="1">
                <a:effectLst/>
                <a:ea typeface="Times New Roman" panose="02020603050405020304" pitchFamily="18" charset="0"/>
              </a:rPr>
              <a:t>atisfaction</a:t>
            </a:r>
            <a:br>
              <a:rPr lang="en-GB" sz="3600" b="1">
                <a:effectLst/>
                <a:ea typeface="Times New Roman" panose="02020603050405020304" pitchFamily="18" charset="0"/>
              </a:rPr>
            </a:br>
            <a:r>
              <a:rPr lang="en-GB" sz="3600" b="1">
                <a:effectLst/>
                <a:ea typeface="Times New Roman" panose="02020603050405020304" pitchFamily="18" charset="0"/>
              </a:rPr>
              <a:t>Evaluating Satisfaction Levels &amp; </a:t>
            </a:r>
            <a:r>
              <a:rPr lang="en-US" sz="3600" b="1">
                <a:effectLst/>
                <a:ea typeface="Times New Roman" panose="02020603050405020304" pitchFamily="18" charset="0"/>
              </a:rPr>
              <a:t>Satisfaction models</a:t>
            </a:r>
            <a:endParaRPr lang="en-GB" sz="3600" b="1"/>
          </a:p>
        </p:txBody>
      </p:sp>
      <p:sp>
        <p:nvSpPr>
          <p:cNvPr id="3" name="Subtitle 2">
            <a:extLst>
              <a:ext uri="{FF2B5EF4-FFF2-40B4-BE49-F238E27FC236}">
                <a16:creationId xmlns:a16="http://schemas.microsoft.com/office/drawing/2014/main" id="{14BBD9B8-651A-3E7E-6005-988C429DAE03}"/>
              </a:ext>
            </a:extLst>
          </p:cNvPr>
          <p:cNvSpPr>
            <a:spLocks noGrp="1"/>
          </p:cNvSpPr>
          <p:nvPr>
            <p:ph type="subTitle" idx="1"/>
          </p:nvPr>
        </p:nvSpPr>
        <p:spPr>
          <a:xfrm>
            <a:off x="638881" y="5660607"/>
            <a:ext cx="10909643" cy="552659"/>
          </a:xfrm>
        </p:spPr>
        <p:txBody>
          <a:bodyPr anchor="t">
            <a:normAutofit/>
          </a:bodyPr>
          <a:lstStyle/>
          <a:p>
            <a:r>
              <a:rPr lang="en-GB" dirty="0"/>
              <a:t>Week 7 </a:t>
            </a:r>
          </a:p>
        </p:txBody>
      </p:sp>
      <p:pic>
        <p:nvPicPr>
          <p:cNvPr id="4" name="Picture 3">
            <a:extLst>
              <a:ext uri="{FF2B5EF4-FFF2-40B4-BE49-F238E27FC236}">
                <a16:creationId xmlns:a16="http://schemas.microsoft.com/office/drawing/2014/main" id="{BABA203E-B253-3DD4-BCA9-8475B310AD35}"/>
              </a:ext>
            </a:extLst>
          </p:cNvPr>
          <p:cNvPicPr>
            <a:picLocks noChangeAspect="1"/>
          </p:cNvPicPr>
          <p:nvPr/>
        </p:nvPicPr>
        <p:blipFill>
          <a:blip r:embed="rId2"/>
          <a:stretch>
            <a:fillRect/>
          </a:stretch>
        </p:blipFill>
        <p:spPr>
          <a:xfrm>
            <a:off x="3518893" y="591670"/>
            <a:ext cx="5149617" cy="2742004"/>
          </a:xfrm>
          <a:prstGeom prst="rect">
            <a:avLst/>
          </a:prstGeom>
        </p:spPr>
      </p:pic>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9913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2" name="Rectangle 11">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E443563-D788-5059-6F4F-B103256B2A03}"/>
              </a:ext>
            </a:extLst>
          </p:cNvPr>
          <p:cNvSpPr>
            <a:spLocks noGrp="1"/>
          </p:cNvSpPr>
          <p:nvPr>
            <p:ph type="title"/>
          </p:nvPr>
        </p:nvSpPr>
        <p:spPr>
          <a:xfrm>
            <a:off x="643467" y="321734"/>
            <a:ext cx="10905066" cy="1135737"/>
          </a:xfrm>
        </p:spPr>
        <p:txBody>
          <a:bodyPr>
            <a:normAutofit/>
          </a:bodyPr>
          <a:lstStyle/>
          <a:p>
            <a:r>
              <a:rPr lang="en-GB" sz="3600" b="1" dirty="0"/>
              <a:t>Event Evaluation Methods</a:t>
            </a:r>
            <a:br>
              <a:rPr lang="en-GB" sz="3600" dirty="0"/>
            </a:br>
            <a:endParaRPr lang="en-GB" sz="3600" dirty="0"/>
          </a:p>
        </p:txBody>
      </p:sp>
      <p:sp>
        <p:nvSpPr>
          <p:cNvPr id="3" name="Content Placeholder 2">
            <a:extLst>
              <a:ext uri="{FF2B5EF4-FFF2-40B4-BE49-F238E27FC236}">
                <a16:creationId xmlns:a16="http://schemas.microsoft.com/office/drawing/2014/main" id="{93C619A2-CCCA-BB39-C382-A648101391E6}"/>
              </a:ext>
            </a:extLst>
          </p:cNvPr>
          <p:cNvSpPr>
            <a:spLocks noGrp="1"/>
          </p:cNvSpPr>
          <p:nvPr>
            <p:ph idx="1"/>
          </p:nvPr>
        </p:nvSpPr>
        <p:spPr>
          <a:xfrm>
            <a:off x="643468" y="1296062"/>
            <a:ext cx="7379398" cy="5494351"/>
          </a:xfrm>
        </p:spPr>
        <p:txBody>
          <a:bodyPr>
            <a:normAutofit lnSpcReduction="10000"/>
          </a:bodyPr>
          <a:lstStyle/>
          <a:p>
            <a:pPr>
              <a:lnSpc>
                <a:spcPct val="110000"/>
              </a:lnSpc>
            </a:pPr>
            <a:r>
              <a:rPr lang="en-GB" sz="2400" dirty="0"/>
              <a:t>When you consider the time and effort that goes into organising an event, its worthwhile, not only for yourself, but from your stakeholders’ perspective too to evaluate the success.</a:t>
            </a:r>
          </a:p>
          <a:p>
            <a:pPr>
              <a:lnSpc>
                <a:spcPct val="110000"/>
              </a:lnSpc>
            </a:pPr>
            <a:endParaRPr lang="en-GB" sz="2400" dirty="0"/>
          </a:p>
          <a:p>
            <a:pPr>
              <a:lnSpc>
                <a:spcPct val="110000"/>
              </a:lnSpc>
            </a:pPr>
            <a:r>
              <a:rPr lang="en-GB" sz="2400" dirty="0"/>
              <a:t>While event evaluation gets answers, this important aspect of event planning is often overlooked.</a:t>
            </a:r>
          </a:p>
          <a:p>
            <a:pPr>
              <a:lnSpc>
                <a:spcPct val="110000"/>
              </a:lnSpc>
            </a:pPr>
            <a:r>
              <a:rPr lang="en-GB" sz="2400" b="0" i="0" dirty="0">
                <a:effectLst/>
              </a:rPr>
              <a:t>There can be lots of areas you might </a:t>
            </a:r>
            <a:r>
              <a:rPr lang="en-GB" sz="2400" b="1" i="0" dirty="0">
                <a:effectLst/>
              </a:rPr>
              <a:t>want to evaluate, </a:t>
            </a:r>
            <a:r>
              <a:rPr lang="en-GB" sz="2400" b="0" i="0" dirty="0">
                <a:effectLst/>
              </a:rPr>
              <a:t>that you’ll only start getting answers to once you begin examining and analysing your data. </a:t>
            </a:r>
          </a:p>
          <a:p>
            <a:pPr>
              <a:lnSpc>
                <a:spcPct val="110000"/>
              </a:lnSpc>
            </a:pPr>
            <a:endParaRPr lang="en-GB" sz="2400" b="0" i="0" dirty="0">
              <a:effectLst/>
            </a:endParaRPr>
          </a:p>
          <a:p>
            <a:pPr>
              <a:lnSpc>
                <a:spcPct val="110000"/>
              </a:lnSpc>
            </a:pPr>
            <a:r>
              <a:rPr lang="en-GB" sz="2400" b="0" i="0" dirty="0">
                <a:effectLst/>
              </a:rPr>
              <a:t>Like what ?</a:t>
            </a:r>
            <a:endParaRPr lang="en-GB" sz="2400" dirty="0"/>
          </a:p>
        </p:txBody>
      </p:sp>
      <p:grpSp>
        <p:nvGrpSpPr>
          <p:cNvPr id="15" name="Group 14">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F8EEF4B-A0C5-79B4-FD0C-0F760B4E9EC3}"/>
              </a:ext>
            </a:extLst>
          </p:cNvPr>
          <p:cNvPicPr>
            <a:picLocks noChangeAspect="1"/>
          </p:cNvPicPr>
          <p:nvPr/>
        </p:nvPicPr>
        <p:blipFill>
          <a:blip r:embed="rId2"/>
          <a:stretch>
            <a:fillRect/>
          </a:stretch>
        </p:blipFill>
        <p:spPr>
          <a:xfrm>
            <a:off x="8762444" y="1779204"/>
            <a:ext cx="3102207" cy="4361892"/>
          </a:xfrm>
          <a:prstGeom prst="rect">
            <a:avLst/>
          </a:prstGeom>
        </p:spPr>
      </p:pic>
    </p:spTree>
    <p:extLst>
      <p:ext uri="{BB962C8B-B14F-4D97-AF65-F5344CB8AC3E}">
        <p14:creationId xmlns:p14="http://schemas.microsoft.com/office/powerpoint/2010/main" val="3222746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D9E62E-AC66-D50F-3231-72BEA53A93A9}"/>
              </a:ext>
            </a:extLst>
          </p:cNvPr>
          <p:cNvSpPr>
            <a:spLocks noGrp="1"/>
          </p:cNvSpPr>
          <p:nvPr>
            <p:ph type="title"/>
          </p:nvPr>
        </p:nvSpPr>
        <p:spPr>
          <a:xfrm>
            <a:off x="86875" y="10626"/>
            <a:ext cx="10905066" cy="1135737"/>
          </a:xfrm>
        </p:spPr>
        <p:txBody>
          <a:bodyPr>
            <a:normAutofit/>
          </a:bodyPr>
          <a:lstStyle/>
          <a:p>
            <a:r>
              <a:rPr lang="en-GB" sz="3600" b="1" dirty="0"/>
              <a:t>How do you evaluate event performance?</a:t>
            </a:r>
          </a:p>
        </p:txBody>
      </p:sp>
      <p:sp>
        <p:nvSpPr>
          <p:cNvPr id="3" name="Content Placeholder 2">
            <a:extLst>
              <a:ext uri="{FF2B5EF4-FFF2-40B4-BE49-F238E27FC236}">
                <a16:creationId xmlns:a16="http://schemas.microsoft.com/office/drawing/2014/main" id="{2715216C-E79C-7A37-C918-0B1C62268FC0}"/>
              </a:ext>
            </a:extLst>
          </p:cNvPr>
          <p:cNvSpPr>
            <a:spLocks noGrp="1"/>
          </p:cNvSpPr>
          <p:nvPr>
            <p:ph idx="1"/>
          </p:nvPr>
        </p:nvSpPr>
        <p:spPr>
          <a:xfrm>
            <a:off x="86874" y="1124454"/>
            <a:ext cx="12191999" cy="5722919"/>
          </a:xfrm>
        </p:spPr>
        <p:txBody>
          <a:bodyPr>
            <a:normAutofit lnSpcReduction="10000"/>
          </a:bodyPr>
          <a:lstStyle/>
          <a:p>
            <a:pPr>
              <a:lnSpc>
                <a:spcPct val="100000"/>
              </a:lnSpc>
            </a:pPr>
            <a:r>
              <a:rPr lang="en-GB" sz="2000" dirty="0"/>
              <a:t>Use SMART goals.</a:t>
            </a:r>
          </a:p>
          <a:p>
            <a:pPr>
              <a:lnSpc>
                <a:spcPct val="100000"/>
              </a:lnSpc>
            </a:pPr>
            <a:r>
              <a:rPr lang="en-GB" sz="2000" dirty="0"/>
              <a:t>Compare your event to relevant competitors.</a:t>
            </a:r>
          </a:p>
          <a:p>
            <a:pPr>
              <a:lnSpc>
                <a:spcPct val="100000"/>
              </a:lnSpc>
            </a:pPr>
            <a:r>
              <a:rPr lang="en-GB" sz="2000" dirty="0"/>
              <a:t>Make observations during the event - L</a:t>
            </a:r>
            <a:r>
              <a:rPr lang="en-GB" sz="2000" b="0" i="0" dirty="0">
                <a:effectLst/>
              </a:rPr>
              <a:t>ook and listen. Make observations about how well things are going. Are the guests enjoying themselves? Is your team struggling?</a:t>
            </a:r>
            <a:endParaRPr lang="en-GB" sz="2000" dirty="0"/>
          </a:p>
          <a:p>
            <a:pPr>
              <a:lnSpc>
                <a:spcPct val="100000"/>
              </a:lnSpc>
            </a:pPr>
            <a:r>
              <a:rPr lang="en-GB" sz="2000" dirty="0"/>
              <a:t>Ask for feedback from your guests on the day.</a:t>
            </a:r>
          </a:p>
          <a:p>
            <a:pPr>
              <a:lnSpc>
                <a:spcPct val="100000"/>
              </a:lnSpc>
            </a:pPr>
            <a:r>
              <a:rPr lang="en-GB" sz="2000" dirty="0"/>
              <a:t>Follow up with a feedback survey - </a:t>
            </a:r>
            <a:r>
              <a:rPr lang="en-GB" sz="2000" b="0" i="0" dirty="0">
                <a:effectLst/>
              </a:rPr>
              <a:t>There are a number of online survey tools (like </a:t>
            </a:r>
            <a:r>
              <a:rPr lang="en-GB" sz="2000" b="0" i="0" u="sng" dirty="0">
                <a:effectLst/>
                <a:hlinkClick r:id="rId2"/>
              </a:rPr>
              <a:t>Survey Monkey</a:t>
            </a:r>
            <a:r>
              <a:rPr lang="en-GB" sz="2000" b="0" i="0" dirty="0">
                <a:effectLst/>
              </a:rPr>
              <a:t>) you can use for that purpose. They will make it quick and easy to create a feedback form.</a:t>
            </a:r>
            <a:endParaRPr lang="en-GB" sz="2000" dirty="0"/>
          </a:p>
          <a:p>
            <a:pPr>
              <a:lnSpc>
                <a:spcPct val="100000"/>
              </a:lnSpc>
            </a:pPr>
            <a:r>
              <a:rPr lang="en-GB" sz="2000" dirty="0"/>
              <a:t>Look out for media mentions.</a:t>
            </a:r>
          </a:p>
          <a:p>
            <a:pPr>
              <a:lnSpc>
                <a:spcPct val="100000"/>
              </a:lnSpc>
            </a:pPr>
            <a:r>
              <a:rPr lang="en-GB" sz="2000" dirty="0"/>
              <a:t>Analyse social media data - </a:t>
            </a:r>
            <a:r>
              <a:rPr lang="en-GB" sz="2000" b="0" i="0" dirty="0">
                <a:effectLst/>
              </a:rPr>
              <a:t>insights tool that gives you valuable data.</a:t>
            </a:r>
            <a:endParaRPr lang="en-GB" sz="2000" dirty="0"/>
          </a:p>
          <a:p>
            <a:pPr>
              <a:lnSpc>
                <a:spcPct val="100000"/>
              </a:lnSpc>
            </a:pPr>
            <a:r>
              <a:rPr lang="en-GB" sz="2000" dirty="0"/>
              <a:t>Calculate how many people attended - </a:t>
            </a:r>
            <a:r>
              <a:rPr lang="en-GB" sz="2000" b="0" i="0" dirty="0">
                <a:effectLst/>
              </a:rPr>
              <a:t> good ticketing platform will also tell you:</a:t>
            </a:r>
          </a:p>
          <a:p>
            <a:pPr>
              <a:lnSpc>
                <a:spcPct val="100000"/>
              </a:lnSpc>
              <a:buFont typeface="Wingdings" panose="05000000000000000000" pitchFamily="2" charset="2"/>
              <a:buChar char="q"/>
            </a:pPr>
            <a:r>
              <a:rPr lang="en-GB" sz="2000" b="0" i="0" dirty="0">
                <a:effectLst/>
              </a:rPr>
              <a:t>How many attended</a:t>
            </a:r>
          </a:p>
          <a:p>
            <a:pPr>
              <a:lnSpc>
                <a:spcPct val="100000"/>
              </a:lnSpc>
              <a:buFont typeface="Wingdings" panose="05000000000000000000" pitchFamily="2" charset="2"/>
              <a:buChar char="q"/>
            </a:pPr>
            <a:r>
              <a:rPr lang="en-GB" sz="2000" b="0" i="0" dirty="0">
                <a:effectLst/>
              </a:rPr>
              <a:t>How your guests found out about your event</a:t>
            </a:r>
          </a:p>
          <a:p>
            <a:pPr>
              <a:lnSpc>
                <a:spcPct val="100000"/>
              </a:lnSpc>
              <a:buFont typeface="Wingdings" panose="05000000000000000000" pitchFamily="2" charset="2"/>
              <a:buChar char="q"/>
            </a:pPr>
            <a:r>
              <a:rPr lang="en-GB" sz="2000" b="0" i="0" dirty="0">
                <a:effectLst/>
              </a:rPr>
              <a:t>The preferred payment method of your guests</a:t>
            </a:r>
          </a:p>
          <a:p>
            <a:pPr>
              <a:lnSpc>
                <a:spcPct val="100000"/>
              </a:lnSpc>
              <a:buFont typeface="Wingdings" panose="05000000000000000000" pitchFamily="2" charset="2"/>
              <a:buChar char="q"/>
            </a:pPr>
            <a:r>
              <a:rPr lang="en-GB" sz="2000" b="0" i="0" dirty="0">
                <a:effectLst/>
              </a:rPr>
              <a:t>How and when they checked in</a:t>
            </a:r>
          </a:p>
          <a:p>
            <a:endParaRPr lang="en-GB" sz="1400" dirty="0"/>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24115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795FD4-52D0-FD3C-8806-6AF7891D6183}"/>
              </a:ext>
            </a:extLst>
          </p:cNvPr>
          <p:cNvSpPr>
            <a:spLocks noGrp="1"/>
          </p:cNvSpPr>
          <p:nvPr>
            <p:ph idx="1"/>
          </p:nvPr>
        </p:nvSpPr>
        <p:spPr>
          <a:xfrm>
            <a:off x="838200" y="560982"/>
            <a:ext cx="10515600" cy="5615981"/>
          </a:xfrm>
        </p:spPr>
        <p:txBody>
          <a:bodyPr>
            <a:normAutofit/>
          </a:bodyPr>
          <a:lstStyle/>
          <a:p>
            <a:r>
              <a:rPr lang="en-GB" dirty="0"/>
              <a:t>A thorough evaluation of your event will help you understand:</a:t>
            </a:r>
          </a:p>
          <a:p>
            <a:endParaRPr lang="en-GB" dirty="0"/>
          </a:p>
          <a:p>
            <a:pPr>
              <a:buFont typeface="Wingdings" panose="05000000000000000000" pitchFamily="2" charset="2"/>
              <a:buChar char="ü"/>
            </a:pPr>
            <a:r>
              <a:rPr lang="en-GB" dirty="0"/>
              <a:t>What worked and what didn’t work</a:t>
            </a:r>
          </a:p>
          <a:p>
            <a:pPr>
              <a:buFont typeface="Wingdings" panose="05000000000000000000" pitchFamily="2" charset="2"/>
              <a:buChar char="ü"/>
            </a:pPr>
            <a:r>
              <a:rPr lang="en-GB" dirty="0"/>
              <a:t>Whether you met the expectations of your guests</a:t>
            </a:r>
          </a:p>
          <a:p>
            <a:pPr>
              <a:buFont typeface="Wingdings" panose="05000000000000000000" pitchFamily="2" charset="2"/>
              <a:buChar char="ü"/>
            </a:pPr>
            <a:r>
              <a:rPr lang="en-GB" dirty="0"/>
              <a:t>How well your marketing efforts worked</a:t>
            </a:r>
          </a:p>
          <a:p>
            <a:pPr>
              <a:buFont typeface="Wingdings" panose="05000000000000000000" pitchFamily="2" charset="2"/>
              <a:buChar char="ü"/>
            </a:pPr>
            <a:r>
              <a:rPr lang="en-GB" dirty="0"/>
              <a:t>If your budget and timeline were realistic</a:t>
            </a:r>
          </a:p>
          <a:p>
            <a:pPr>
              <a:buFont typeface="Wingdings" panose="05000000000000000000" pitchFamily="2" charset="2"/>
              <a:buChar char="ü"/>
            </a:pPr>
            <a:r>
              <a:rPr lang="en-GB" dirty="0"/>
              <a:t>What you should take extra care with next time</a:t>
            </a:r>
          </a:p>
          <a:p>
            <a:pPr>
              <a:buFont typeface="Wingdings" panose="05000000000000000000" pitchFamily="2" charset="2"/>
              <a:buChar char="ü"/>
            </a:pPr>
            <a:endParaRPr lang="en-GB" dirty="0"/>
          </a:p>
          <a:p>
            <a:r>
              <a:rPr lang="en-GB" dirty="0"/>
              <a:t>You will as an event planner if you critically review your own performance. It will help you feel more confident and perfect the art of event planning.</a:t>
            </a:r>
          </a:p>
        </p:txBody>
      </p:sp>
      <p:pic>
        <p:nvPicPr>
          <p:cNvPr id="4" name="Picture 3">
            <a:extLst>
              <a:ext uri="{FF2B5EF4-FFF2-40B4-BE49-F238E27FC236}">
                <a16:creationId xmlns:a16="http://schemas.microsoft.com/office/drawing/2014/main" id="{F771A243-C002-DBFA-CF6D-211709E222DC}"/>
              </a:ext>
            </a:extLst>
          </p:cNvPr>
          <p:cNvPicPr>
            <a:picLocks noChangeAspect="1"/>
          </p:cNvPicPr>
          <p:nvPr/>
        </p:nvPicPr>
        <p:blipFill>
          <a:blip r:embed="rId2"/>
          <a:stretch>
            <a:fillRect/>
          </a:stretch>
        </p:blipFill>
        <p:spPr>
          <a:xfrm>
            <a:off x="8644833" y="2285719"/>
            <a:ext cx="2981325" cy="1533525"/>
          </a:xfrm>
          <a:prstGeom prst="rect">
            <a:avLst/>
          </a:prstGeom>
        </p:spPr>
      </p:pic>
    </p:spTree>
    <p:extLst>
      <p:ext uri="{BB962C8B-B14F-4D97-AF65-F5344CB8AC3E}">
        <p14:creationId xmlns:p14="http://schemas.microsoft.com/office/powerpoint/2010/main" val="4002398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407-6E48-894C-9EE3-2C6C39C4F16D}"/>
              </a:ext>
            </a:extLst>
          </p:cNvPr>
          <p:cNvSpPr>
            <a:spLocks noGrp="1"/>
          </p:cNvSpPr>
          <p:nvPr>
            <p:ph type="title"/>
          </p:nvPr>
        </p:nvSpPr>
        <p:spPr>
          <a:xfrm>
            <a:off x="838200" y="365126"/>
            <a:ext cx="10515600" cy="697506"/>
          </a:xfrm>
        </p:spPr>
        <p:txBody>
          <a:bodyPr>
            <a:normAutofit/>
          </a:bodyPr>
          <a:lstStyle/>
          <a:p>
            <a:r>
              <a:rPr lang="en-GB" sz="3600" b="1" dirty="0"/>
              <a:t>What are the types of event evaluation?</a:t>
            </a:r>
          </a:p>
        </p:txBody>
      </p:sp>
      <p:sp>
        <p:nvSpPr>
          <p:cNvPr id="3" name="Content Placeholder 2">
            <a:extLst>
              <a:ext uri="{FF2B5EF4-FFF2-40B4-BE49-F238E27FC236}">
                <a16:creationId xmlns:a16="http://schemas.microsoft.com/office/drawing/2014/main" id="{4C2735E9-A10D-E330-FE64-35DF8F1E2971}"/>
              </a:ext>
            </a:extLst>
          </p:cNvPr>
          <p:cNvSpPr>
            <a:spLocks noGrp="1"/>
          </p:cNvSpPr>
          <p:nvPr>
            <p:ph idx="1"/>
          </p:nvPr>
        </p:nvSpPr>
        <p:spPr>
          <a:xfrm>
            <a:off x="462342" y="1460987"/>
            <a:ext cx="6627170" cy="4351338"/>
          </a:xfrm>
        </p:spPr>
        <p:txBody>
          <a:bodyPr>
            <a:normAutofit fontScale="92500" lnSpcReduction="20000"/>
          </a:bodyPr>
          <a:lstStyle/>
          <a:p>
            <a:r>
              <a:rPr lang="en-GB" dirty="0"/>
              <a:t>There are </a:t>
            </a:r>
            <a:r>
              <a:rPr lang="en-GB" b="1" dirty="0"/>
              <a:t>three types of surveys</a:t>
            </a:r>
            <a:r>
              <a:rPr lang="en-GB" dirty="0"/>
              <a:t> that you can use to gather feedback from your event: </a:t>
            </a:r>
          </a:p>
          <a:p>
            <a:r>
              <a:rPr lang="en-GB" dirty="0"/>
              <a:t>self-evaluation,</a:t>
            </a:r>
          </a:p>
          <a:p>
            <a:r>
              <a:rPr lang="en-GB" dirty="0"/>
              <a:t> direct-evaluation and</a:t>
            </a:r>
          </a:p>
          <a:p>
            <a:r>
              <a:rPr lang="en-GB" dirty="0"/>
              <a:t> organisational evaluation. </a:t>
            </a:r>
          </a:p>
          <a:p>
            <a:r>
              <a:rPr lang="en-GB" dirty="0"/>
              <a:t>Self-evaluation surveys are made available for people who attend the event to record their comments and return the form.</a:t>
            </a:r>
          </a:p>
          <a:p>
            <a:r>
              <a:rPr lang="en-GB" dirty="0"/>
              <a:t>Direct- evaluation – </a:t>
            </a:r>
            <a:r>
              <a:rPr lang="en-GB" b="0" i="0" dirty="0">
                <a:solidFill>
                  <a:srgbClr val="4B4D63"/>
                </a:solidFill>
                <a:effectLst/>
                <a:latin typeface="NeuePlak-Text"/>
              </a:rPr>
              <a:t>ask the attendees themselves</a:t>
            </a:r>
            <a:endParaRPr lang="en-GB" dirty="0"/>
          </a:p>
          <a:p>
            <a:r>
              <a:rPr lang="en-GB" dirty="0"/>
              <a:t>Organisational evaluation – debrief with tram, sponsors, management </a:t>
            </a:r>
          </a:p>
        </p:txBody>
      </p:sp>
      <p:pic>
        <p:nvPicPr>
          <p:cNvPr id="4" name="Picture 3">
            <a:extLst>
              <a:ext uri="{FF2B5EF4-FFF2-40B4-BE49-F238E27FC236}">
                <a16:creationId xmlns:a16="http://schemas.microsoft.com/office/drawing/2014/main" id="{DBCEFB0B-E0C9-7BB1-E1F8-6F995F732F1D}"/>
              </a:ext>
            </a:extLst>
          </p:cNvPr>
          <p:cNvPicPr>
            <a:picLocks noChangeAspect="1"/>
          </p:cNvPicPr>
          <p:nvPr/>
        </p:nvPicPr>
        <p:blipFill>
          <a:blip r:embed="rId2"/>
          <a:stretch>
            <a:fillRect/>
          </a:stretch>
        </p:blipFill>
        <p:spPr>
          <a:xfrm>
            <a:off x="7459760" y="1888857"/>
            <a:ext cx="4618173" cy="3080285"/>
          </a:xfrm>
          <a:prstGeom prst="rect">
            <a:avLst/>
          </a:prstGeom>
        </p:spPr>
      </p:pic>
    </p:spTree>
    <p:extLst>
      <p:ext uri="{BB962C8B-B14F-4D97-AF65-F5344CB8AC3E}">
        <p14:creationId xmlns:p14="http://schemas.microsoft.com/office/powerpoint/2010/main" val="1144559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3B28F-EC21-77D2-E08B-C5AD6174D38A}"/>
              </a:ext>
            </a:extLst>
          </p:cNvPr>
          <p:cNvSpPr>
            <a:spLocks noGrp="1"/>
          </p:cNvSpPr>
          <p:nvPr>
            <p:ph type="title"/>
          </p:nvPr>
        </p:nvSpPr>
        <p:spPr>
          <a:xfrm>
            <a:off x="230393" y="133836"/>
            <a:ext cx="10515600" cy="605373"/>
          </a:xfrm>
        </p:spPr>
        <p:txBody>
          <a:bodyPr>
            <a:normAutofit/>
          </a:bodyPr>
          <a:lstStyle/>
          <a:p>
            <a:r>
              <a:rPr lang="en-GB" sz="3600" b="1" dirty="0"/>
              <a:t>Ratings awarded to sessions</a:t>
            </a:r>
          </a:p>
        </p:txBody>
      </p:sp>
      <p:sp>
        <p:nvSpPr>
          <p:cNvPr id="3" name="Content Placeholder 2">
            <a:extLst>
              <a:ext uri="{FF2B5EF4-FFF2-40B4-BE49-F238E27FC236}">
                <a16:creationId xmlns:a16="http://schemas.microsoft.com/office/drawing/2014/main" id="{69E05AC7-7843-635D-774F-55C84AFD5D91}"/>
              </a:ext>
            </a:extLst>
          </p:cNvPr>
          <p:cNvSpPr>
            <a:spLocks noGrp="1"/>
          </p:cNvSpPr>
          <p:nvPr>
            <p:ph idx="1"/>
          </p:nvPr>
        </p:nvSpPr>
        <p:spPr>
          <a:xfrm>
            <a:off x="395024" y="1388059"/>
            <a:ext cx="10515600" cy="4351338"/>
          </a:xfrm>
        </p:spPr>
        <p:txBody>
          <a:bodyPr>
            <a:normAutofit fontScale="85000" lnSpcReduction="20000"/>
          </a:bodyPr>
          <a:lstStyle/>
          <a:p>
            <a:pPr>
              <a:lnSpc>
                <a:spcPct val="120000"/>
              </a:lnSpc>
            </a:pPr>
            <a:r>
              <a:rPr lang="en-GB" dirty="0"/>
              <a:t>If your event is partly based on content (conferences, workshops, video sessions, etc.), the quality of the presentations will be at the heart of its success.</a:t>
            </a:r>
          </a:p>
          <a:p>
            <a:pPr>
              <a:lnSpc>
                <a:spcPct val="120000"/>
              </a:lnSpc>
            </a:pPr>
            <a:r>
              <a:rPr lang="en-GB" dirty="0"/>
              <a:t>The ratings given to the different sessions by the participants are a </a:t>
            </a:r>
            <a:r>
              <a:rPr lang="en-GB" b="1" dirty="0"/>
              <a:t>key indicator of their level of satisfaction.</a:t>
            </a:r>
          </a:p>
          <a:p>
            <a:pPr>
              <a:lnSpc>
                <a:spcPct val="120000"/>
              </a:lnSpc>
            </a:pPr>
            <a:r>
              <a:rPr lang="en-GB" dirty="0"/>
              <a:t>For an online event, ask participants to </a:t>
            </a:r>
            <a:r>
              <a:rPr lang="en-GB" b="1" dirty="0"/>
              <a:t>rate the sessions </a:t>
            </a:r>
            <a:r>
              <a:rPr lang="en-GB" dirty="0"/>
              <a:t>immediately after they have attended. An event platform that can trigger the satisfaction form immediately when a participant leaves a session.</a:t>
            </a:r>
          </a:p>
          <a:p>
            <a:pPr>
              <a:lnSpc>
                <a:spcPct val="120000"/>
              </a:lnSpc>
            </a:pPr>
            <a:r>
              <a:rPr lang="en-GB" dirty="0"/>
              <a:t>Comparing the ratings of all sessions allows you to see which ones interested your participants the most. This can help you define the content of the next event.</a:t>
            </a:r>
          </a:p>
        </p:txBody>
      </p:sp>
    </p:spTree>
    <p:extLst>
      <p:ext uri="{BB962C8B-B14F-4D97-AF65-F5344CB8AC3E}">
        <p14:creationId xmlns:p14="http://schemas.microsoft.com/office/powerpoint/2010/main" val="2496821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9081-67A4-C77E-510B-1FFA78A59E30}"/>
              </a:ext>
            </a:extLst>
          </p:cNvPr>
          <p:cNvSpPr>
            <a:spLocks noGrp="1"/>
          </p:cNvSpPr>
          <p:nvPr>
            <p:ph type="title"/>
          </p:nvPr>
        </p:nvSpPr>
        <p:spPr>
          <a:xfrm>
            <a:off x="354725" y="107623"/>
            <a:ext cx="10515600" cy="459518"/>
          </a:xfrm>
        </p:spPr>
        <p:txBody>
          <a:bodyPr>
            <a:normAutofit fontScale="90000"/>
          </a:bodyPr>
          <a:lstStyle/>
          <a:p>
            <a:r>
              <a:rPr lang="en-GB" sz="3600" b="1" dirty="0"/>
              <a:t>Post-event satisfaction survey</a:t>
            </a:r>
          </a:p>
        </p:txBody>
      </p:sp>
      <p:sp>
        <p:nvSpPr>
          <p:cNvPr id="3" name="Content Placeholder 2">
            <a:extLst>
              <a:ext uri="{FF2B5EF4-FFF2-40B4-BE49-F238E27FC236}">
                <a16:creationId xmlns:a16="http://schemas.microsoft.com/office/drawing/2014/main" id="{568695D6-AF1F-6F34-9F1C-CAC6447358AB}"/>
              </a:ext>
            </a:extLst>
          </p:cNvPr>
          <p:cNvSpPr>
            <a:spLocks noGrp="1"/>
          </p:cNvSpPr>
          <p:nvPr>
            <p:ph idx="1"/>
          </p:nvPr>
        </p:nvSpPr>
        <p:spPr>
          <a:xfrm>
            <a:off x="294048" y="995372"/>
            <a:ext cx="10515600" cy="5862628"/>
          </a:xfrm>
        </p:spPr>
        <p:txBody>
          <a:bodyPr>
            <a:noAutofit/>
          </a:bodyPr>
          <a:lstStyle/>
          <a:p>
            <a:pPr>
              <a:lnSpc>
                <a:spcPct val="100000"/>
              </a:lnSpc>
            </a:pPr>
            <a:r>
              <a:rPr lang="en-GB" sz="2400" dirty="0"/>
              <a:t>In addition to the evaluations attributed to each speaker, you can offer participants an </a:t>
            </a:r>
            <a:r>
              <a:rPr lang="en-GB" sz="2400" b="1" dirty="0"/>
              <a:t>overall satisfaction survey </a:t>
            </a:r>
            <a:r>
              <a:rPr lang="en-GB" sz="2400" dirty="0"/>
              <a:t>at the end of the event.</a:t>
            </a:r>
          </a:p>
          <a:p>
            <a:pPr>
              <a:lnSpc>
                <a:spcPct val="100000"/>
              </a:lnSpc>
            </a:pPr>
            <a:r>
              <a:rPr lang="en-GB" sz="2400" dirty="0"/>
              <a:t>A cleverly configured survey will allow you to gather </a:t>
            </a:r>
            <a:r>
              <a:rPr lang="en-GB" sz="2400" b="1" dirty="0"/>
              <a:t>qualitative and quantitative feedback on your event</a:t>
            </a:r>
          </a:p>
          <a:p>
            <a:pPr>
              <a:lnSpc>
                <a:spcPct val="100000"/>
              </a:lnSpc>
            </a:pPr>
            <a:r>
              <a:rPr lang="en-GB" sz="2400" dirty="0"/>
              <a:t>Tips for preparing a satisfaction survey:</a:t>
            </a:r>
          </a:p>
          <a:p>
            <a:pPr>
              <a:lnSpc>
                <a:spcPct val="100000"/>
              </a:lnSpc>
              <a:buFont typeface="Wingdings" panose="05000000000000000000" pitchFamily="2" charset="2"/>
              <a:buChar char="q"/>
            </a:pPr>
            <a:r>
              <a:rPr lang="en-GB" sz="2400" dirty="0"/>
              <a:t>make it simple and short for the participant</a:t>
            </a:r>
          </a:p>
          <a:p>
            <a:pPr>
              <a:lnSpc>
                <a:spcPct val="100000"/>
              </a:lnSpc>
              <a:buFont typeface="Wingdings" panose="05000000000000000000" pitchFamily="2" charset="2"/>
              <a:buChar char="q"/>
            </a:pPr>
            <a:r>
              <a:rPr lang="en-GB" sz="2400" dirty="0"/>
              <a:t>prioritize closed questions that are shorter to answer</a:t>
            </a:r>
          </a:p>
          <a:p>
            <a:pPr>
              <a:lnSpc>
                <a:spcPct val="100000"/>
              </a:lnSpc>
              <a:buFont typeface="Wingdings" panose="05000000000000000000" pitchFamily="2" charset="2"/>
              <a:buChar char="q"/>
            </a:pPr>
            <a:r>
              <a:rPr lang="en-GB" sz="2400" dirty="0"/>
              <a:t>keep an optional open-ended question to allow participants to express their qualitative feedback if they wish</a:t>
            </a:r>
          </a:p>
          <a:p>
            <a:pPr>
              <a:lnSpc>
                <a:spcPct val="100000"/>
              </a:lnSpc>
              <a:buFont typeface="Wingdings" panose="05000000000000000000" pitchFamily="2" charset="2"/>
              <a:buChar char="q"/>
            </a:pPr>
            <a:r>
              <a:rPr lang="en-GB" sz="2400" dirty="0"/>
              <a:t>offer a small reward at the end, or add some gamification to encourage participants to answer</a:t>
            </a:r>
          </a:p>
          <a:p>
            <a:pPr>
              <a:lnSpc>
                <a:spcPct val="100000"/>
              </a:lnSpc>
              <a:buFont typeface="Wingdings" panose="05000000000000000000" pitchFamily="2" charset="2"/>
              <a:buChar char="q"/>
            </a:pPr>
            <a:r>
              <a:rPr lang="en-GB" sz="2400" dirty="0"/>
              <a:t>ask participants for their opinion at the very end of the event</a:t>
            </a:r>
          </a:p>
        </p:txBody>
      </p:sp>
    </p:spTree>
    <p:extLst>
      <p:ext uri="{BB962C8B-B14F-4D97-AF65-F5344CB8AC3E}">
        <p14:creationId xmlns:p14="http://schemas.microsoft.com/office/powerpoint/2010/main" val="3492482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5EB61-C25D-BFBF-ACB7-6678D1C950B1}"/>
              </a:ext>
            </a:extLst>
          </p:cNvPr>
          <p:cNvSpPr>
            <a:spLocks noGrp="1"/>
          </p:cNvSpPr>
          <p:nvPr>
            <p:ph type="title"/>
          </p:nvPr>
        </p:nvSpPr>
        <p:spPr>
          <a:xfrm>
            <a:off x="171226" y="58532"/>
            <a:ext cx="10515600" cy="1325563"/>
          </a:xfrm>
        </p:spPr>
        <p:txBody>
          <a:bodyPr>
            <a:normAutofit/>
          </a:bodyPr>
          <a:lstStyle/>
          <a:p>
            <a:r>
              <a:rPr lang="en-GB" sz="3200" b="1" dirty="0"/>
              <a:t>How do you measure event satisfaction?</a:t>
            </a:r>
            <a:br>
              <a:rPr lang="en-GB" sz="3200" b="1" dirty="0"/>
            </a:br>
            <a:endParaRPr lang="en-GB" sz="3200" b="1" dirty="0"/>
          </a:p>
        </p:txBody>
      </p:sp>
      <p:sp>
        <p:nvSpPr>
          <p:cNvPr id="3" name="Content Placeholder 2">
            <a:extLst>
              <a:ext uri="{FF2B5EF4-FFF2-40B4-BE49-F238E27FC236}">
                <a16:creationId xmlns:a16="http://schemas.microsoft.com/office/drawing/2014/main" id="{047FDA17-19EB-0507-FC8C-E0C9EE5CF0F4}"/>
              </a:ext>
            </a:extLst>
          </p:cNvPr>
          <p:cNvSpPr>
            <a:spLocks noGrp="1"/>
          </p:cNvSpPr>
          <p:nvPr>
            <p:ph idx="1"/>
          </p:nvPr>
        </p:nvSpPr>
        <p:spPr>
          <a:xfrm>
            <a:off x="527125" y="1483544"/>
            <a:ext cx="7365248" cy="4351338"/>
          </a:xfrm>
        </p:spPr>
        <p:txBody>
          <a:bodyPr>
            <a:normAutofit fontScale="85000" lnSpcReduction="20000"/>
          </a:bodyPr>
          <a:lstStyle/>
          <a:p>
            <a:pPr>
              <a:lnSpc>
                <a:spcPct val="110000"/>
              </a:lnSpc>
            </a:pPr>
            <a:r>
              <a:rPr lang="en-GB" dirty="0"/>
              <a:t>One of the most used methods to measure satisfaction is the Net Promoter Score (NPS).</a:t>
            </a:r>
          </a:p>
          <a:p>
            <a:pPr>
              <a:lnSpc>
                <a:spcPct val="110000"/>
              </a:lnSpc>
            </a:pPr>
            <a:r>
              <a:rPr lang="en-GB" dirty="0"/>
              <a:t> In the case of an event, it'll give you an idea of the likelihood in which </a:t>
            </a:r>
            <a:r>
              <a:rPr lang="en-GB" b="1" dirty="0"/>
              <a:t>participants will recommend your event </a:t>
            </a:r>
            <a:r>
              <a:rPr lang="en-GB" dirty="0"/>
              <a:t>to others</a:t>
            </a:r>
          </a:p>
          <a:p>
            <a:pPr>
              <a:lnSpc>
                <a:spcPct val="110000"/>
              </a:lnSpc>
            </a:pPr>
            <a:r>
              <a:rPr lang="en-GB" dirty="0"/>
              <a:t>the numbers speak for themselves. According to a study conducted by </a:t>
            </a:r>
            <a:r>
              <a:rPr lang="en-GB" dirty="0" err="1"/>
              <a:t>EventMb</a:t>
            </a:r>
            <a:r>
              <a:rPr lang="en-GB" dirty="0"/>
              <a:t>, 91% of professional event organizers rely on participant satisfaction to measure the success of their event.</a:t>
            </a:r>
          </a:p>
          <a:p>
            <a:pPr>
              <a:lnSpc>
                <a:spcPct val="110000"/>
              </a:lnSpc>
            </a:pPr>
            <a:r>
              <a:rPr lang="en-GB" dirty="0"/>
              <a:t>To measure attendee satisfaction, you’ll need to look closely at some </a:t>
            </a:r>
            <a:r>
              <a:rPr lang="en-GB" b="1" dirty="0"/>
              <a:t>key indicators.</a:t>
            </a:r>
          </a:p>
        </p:txBody>
      </p:sp>
      <p:pic>
        <p:nvPicPr>
          <p:cNvPr id="4" name="Picture 3">
            <a:extLst>
              <a:ext uri="{FF2B5EF4-FFF2-40B4-BE49-F238E27FC236}">
                <a16:creationId xmlns:a16="http://schemas.microsoft.com/office/drawing/2014/main" id="{72746200-497A-6DC7-91AA-A1DBA61DDB27}"/>
              </a:ext>
            </a:extLst>
          </p:cNvPr>
          <p:cNvPicPr>
            <a:picLocks noChangeAspect="1"/>
          </p:cNvPicPr>
          <p:nvPr/>
        </p:nvPicPr>
        <p:blipFill>
          <a:blip r:embed="rId2"/>
          <a:stretch>
            <a:fillRect/>
          </a:stretch>
        </p:blipFill>
        <p:spPr>
          <a:xfrm>
            <a:off x="8813930" y="2279949"/>
            <a:ext cx="2352675" cy="1943100"/>
          </a:xfrm>
          <a:prstGeom prst="rect">
            <a:avLst/>
          </a:prstGeom>
        </p:spPr>
      </p:pic>
    </p:spTree>
    <p:extLst>
      <p:ext uri="{BB962C8B-B14F-4D97-AF65-F5344CB8AC3E}">
        <p14:creationId xmlns:p14="http://schemas.microsoft.com/office/powerpoint/2010/main" val="113185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56AB-38E9-9B12-F2B3-C7BD0751E662}"/>
              </a:ext>
            </a:extLst>
          </p:cNvPr>
          <p:cNvSpPr>
            <a:spLocks noGrp="1"/>
          </p:cNvSpPr>
          <p:nvPr>
            <p:ph type="title"/>
          </p:nvPr>
        </p:nvSpPr>
        <p:spPr>
          <a:xfrm>
            <a:off x="496614" y="60326"/>
            <a:ext cx="10515600" cy="670144"/>
          </a:xfrm>
        </p:spPr>
        <p:txBody>
          <a:bodyPr>
            <a:normAutofit/>
          </a:bodyPr>
          <a:lstStyle/>
          <a:p>
            <a:r>
              <a:rPr lang="en-GB" sz="3600" b="1" dirty="0"/>
              <a:t>Net Promoter Score (NPS)</a:t>
            </a:r>
          </a:p>
        </p:txBody>
      </p:sp>
      <p:sp>
        <p:nvSpPr>
          <p:cNvPr id="3" name="Content Placeholder 2">
            <a:extLst>
              <a:ext uri="{FF2B5EF4-FFF2-40B4-BE49-F238E27FC236}">
                <a16:creationId xmlns:a16="http://schemas.microsoft.com/office/drawing/2014/main" id="{F521DA38-C36C-3898-804A-42E775352CBE}"/>
              </a:ext>
            </a:extLst>
          </p:cNvPr>
          <p:cNvSpPr>
            <a:spLocks noGrp="1"/>
          </p:cNvSpPr>
          <p:nvPr>
            <p:ph idx="1"/>
          </p:nvPr>
        </p:nvSpPr>
        <p:spPr>
          <a:xfrm>
            <a:off x="124570" y="730470"/>
            <a:ext cx="11942859" cy="5999847"/>
          </a:xfrm>
        </p:spPr>
        <p:txBody>
          <a:bodyPr>
            <a:noAutofit/>
          </a:bodyPr>
          <a:lstStyle/>
          <a:p>
            <a:pPr>
              <a:lnSpc>
                <a:spcPct val="100000"/>
              </a:lnSpc>
            </a:pPr>
            <a:r>
              <a:rPr lang="en-GB" sz="2000" dirty="0"/>
              <a:t>Measures a </a:t>
            </a:r>
            <a:r>
              <a:rPr lang="en-GB" sz="2000" b="1" dirty="0"/>
              <a:t>person’s readiness to promote a product or service to </a:t>
            </a:r>
            <a:r>
              <a:rPr lang="en-GB" sz="2000" dirty="0"/>
              <a:t>their network.</a:t>
            </a:r>
          </a:p>
          <a:p>
            <a:pPr>
              <a:lnSpc>
                <a:spcPct val="100000"/>
              </a:lnSpc>
            </a:pPr>
            <a:r>
              <a:rPr lang="en-GB" sz="2000" dirty="0"/>
              <a:t>In an event, it’ll give an idea of participants that will recommend to others.</a:t>
            </a:r>
          </a:p>
          <a:p>
            <a:pPr>
              <a:lnSpc>
                <a:spcPct val="100000"/>
              </a:lnSpc>
            </a:pPr>
            <a:r>
              <a:rPr lang="en-GB" sz="2000" b="1" dirty="0"/>
              <a:t>How to calculate the NPS ?</a:t>
            </a:r>
          </a:p>
          <a:p>
            <a:pPr>
              <a:lnSpc>
                <a:spcPct val="100000"/>
              </a:lnSpc>
              <a:buFont typeface="Wingdings" panose="05000000000000000000" pitchFamily="2" charset="2"/>
              <a:buChar char="ü"/>
            </a:pPr>
            <a:r>
              <a:rPr lang="en-GB" sz="2000" dirty="0"/>
              <a:t>Ask attendees the question “On a scale of 1 to 10, how likely you are you to recommend this event to a friend or colleague?”</a:t>
            </a:r>
          </a:p>
          <a:p>
            <a:pPr>
              <a:lnSpc>
                <a:spcPct val="100000"/>
              </a:lnSpc>
              <a:buFont typeface="Wingdings" panose="05000000000000000000" pitchFamily="2" charset="2"/>
              <a:buChar char="ü"/>
            </a:pPr>
            <a:r>
              <a:rPr lang="en-GB" sz="2000" dirty="0"/>
              <a:t>People who score a 9 or 10 will be your “</a:t>
            </a:r>
            <a:r>
              <a:rPr lang="en-GB" sz="2000" b="1" dirty="0"/>
              <a:t>promoters”</a:t>
            </a:r>
          </a:p>
          <a:p>
            <a:pPr>
              <a:lnSpc>
                <a:spcPct val="100000"/>
              </a:lnSpc>
              <a:buFont typeface="Wingdings" panose="05000000000000000000" pitchFamily="2" charset="2"/>
              <a:buChar char="ü"/>
            </a:pPr>
            <a:r>
              <a:rPr lang="en-GB" sz="2000" dirty="0"/>
              <a:t>People with a score of 7 or 8 are considered </a:t>
            </a:r>
            <a:r>
              <a:rPr lang="en-GB" sz="2000" b="1" dirty="0"/>
              <a:t>“passive”</a:t>
            </a:r>
          </a:p>
          <a:p>
            <a:pPr>
              <a:lnSpc>
                <a:spcPct val="100000"/>
              </a:lnSpc>
              <a:buFont typeface="Wingdings" panose="05000000000000000000" pitchFamily="2" charset="2"/>
              <a:buChar char="ü"/>
            </a:pPr>
            <a:r>
              <a:rPr lang="en-GB" sz="2000" dirty="0"/>
              <a:t>People with a score of 6 or less are your </a:t>
            </a:r>
            <a:r>
              <a:rPr lang="en-GB" sz="2000" b="1" dirty="0"/>
              <a:t>“detractors”</a:t>
            </a:r>
          </a:p>
          <a:p>
            <a:pPr>
              <a:lnSpc>
                <a:spcPct val="100000"/>
              </a:lnSpc>
              <a:buFont typeface="Wingdings" panose="05000000000000000000" pitchFamily="2" charset="2"/>
              <a:buChar char="ü"/>
            </a:pPr>
            <a:r>
              <a:rPr lang="en-GB" sz="2000" dirty="0"/>
              <a:t>The NPS is calculated as : </a:t>
            </a:r>
            <a:r>
              <a:rPr lang="en-GB" sz="2000" b="1" dirty="0"/>
              <a:t>% of promoters – % of detractors.</a:t>
            </a:r>
          </a:p>
          <a:p>
            <a:pPr>
              <a:lnSpc>
                <a:spcPct val="100000"/>
              </a:lnSpc>
            </a:pPr>
            <a:r>
              <a:rPr lang="en-GB" sz="2000" dirty="0"/>
              <a:t>It is generally considered that:</a:t>
            </a:r>
          </a:p>
          <a:p>
            <a:pPr>
              <a:lnSpc>
                <a:spcPct val="100000"/>
              </a:lnSpc>
            </a:pPr>
            <a:r>
              <a:rPr lang="en-GB" sz="2000" dirty="0"/>
              <a:t>An NPS score &gt; 0 is good / An NPS score &gt; 50 is very good</a:t>
            </a:r>
          </a:p>
          <a:p>
            <a:pPr>
              <a:lnSpc>
                <a:spcPct val="100000"/>
              </a:lnSpc>
            </a:pPr>
            <a:r>
              <a:rPr lang="en-GB" sz="2000" dirty="0"/>
              <a:t>The NPS can be used to </a:t>
            </a:r>
            <a:r>
              <a:rPr lang="en-GB" sz="2000" b="1" dirty="0"/>
              <a:t>compare several editions </a:t>
            </a:r>
            <a:r>
              <a:rPr lang="en-GB" sz="2000" dirty="0"/>
              <a:t>of the same event, or to benchmark yourself against the rest of your industry.</a:t>
            </a:r>
          </a:p>
          <a:p>
            <a:pPr>
              <a:lnSpc>
                <a:spcPct val="100000"/>
              </a:lnSpc>
            </a:pPr>
            <a:r>
              <a:rPr lang="en-GB" sz="2000" dirty="0"/>
              <a:t>You can </a:t>
            </a:r>
            <a:r>
              <a:rPr lang="en-GB" sz="2000" b="1" dirty="0"/>
              <a:t>collect the data </a:t>
            </a:r>
            <a:r>
              <a:rPr lang="en-GB" sz="2000" dirty="0"/>
              <a:t>needed to calculate this score in the satisfaction survey. You can also calculate an NPS for each session.</a:t>
            </a:r>
          </a:p>
        </p:txBody>
      </p:sp>
    </p:spTree>
    <p:extLst>
      <p:ext uri="{BB962C8B-B14F-4D97-AF65-F5344CB8AC3E}">
        <p14:creationId xmlns:p14="http://schemas.microsoft.com/office/powerpoint/2010/main" val="103885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C2ED11F-18FC-9CE3-62DF-798AA23E4CB2}"/>
              </a:ext>
            </a:extLst>
          </p:cNvPr>
          <p:cNvPicPr>
            <a:picLocks noGrp="1" noChangeAspect="1"/>
          </p:cNvPicPr>
          <p:nvPr>
            <p:ph idx="1"/>
          </p:nvPr>
        </p:nvPicPr>
        <p:blipFill rotWithShape="1">
          <a:blip r:embed="rId2"/>
          <a:srcRect t="7035" r="34415" b="5685"/>
          <a:stretch/>
        </p:blipFill>
        <p:spPr>
          <a:xfrm>
            <a:off x="1292772" y="89242"/>
            <a:ext cx="9496097" cy="6679516"/>
          </a:xfrm>
        </p:spPr>
      </p:pic>
    </p:spTree>
    <p:extLst>
      <p:ext uri="{BB962C8B-B14F-4D97-AF65-F5344CB8AC3E}">
        <p14:creationId xmlns:p14="http://schemas.microsoft.com/office/powerpoint/2010/main" val="2374069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3EBC0D8-C33D-5900-91CE-5F93BD1B4A31}"/>
              </a:ext>
            </a:extLst>
          </p:cNvPr>
          <p:cNvPicPr>
            <a:picLocks noGrp="1" noChangeAspect="1"/>
          </p:cNvPicPr>
          <p:nvPr>
            <p:ph idx="1"/>
          </p:nvPr>
        </p:nvPicPr>
        <p:blipFill rotWithShape="1">
          <a:blip r:embed="rId2"/>
          <a:srcRect t="7679" b="4912"/>
          <a:stretch/>
        </p:blipFill>
        <p:spPr>
          <a:xfrm>
            <a:off x="2467952" y="613385"/>
            <a:ext cx="8546931" cy="4980517"/>
          </a:xfrm>
        </p:spPr>
      </p:pic>
      <p:sp>
        <p:nvSpPr>
          <p:cNvPr id="7" name="TextBox 6">
            <a:extLst>
              <a:ext uri="{FF2B5EF4-FFF2-40B4-BE49-F238E27FC236}">
                <a16:creationId xmlns:a16="http://schemas.microsoft.com/office/drawing/2014/main" id="{E55CA232-6C3B-E161-C326-12FD4E79F57F}"/>
              </a:ext>
            </a:extLst>
          </p:cNvPr>
          <p:cNvSpPr txBox="1"/>
          <p:nvPr/>
        </p:nvSpPr>
        <p:spPr>
          <a:xfrm>
            <a:off x="2682894" y="6247659"/>
            <a:ext cx="6095064" cy="369332"/>
          </a:xfrm>
          <a:prstGeom prst="rect">
            <a:avLst/>
          </a:prstGeom>
          <a:noFill/>
        </p:spPr>
        <p:txBody>
          <a:bodyPr wrap="square">
            <a:spAutoFit/>
          </a:bodyPr>
          <a:lstStyle/>
          <a:p>
            <a:r>
              <a:rPr lang="en-GB" dirty="0"/>
              <a:t>https://www.smartsurvey.co.uk/survey-tools/nps-calculator</a:t>
            </a:r>
          </a:p>
        </p:txBody>
      </p:sp>
    </p:spTree>
    <p:extLst>
      <p:ext uri="{BB962C8B-B14F-4D97-AF65-F5344CB8AC3E}">
        <p14:creationId xmlns:p14="http://schemas.microsoft.com/office/powerpoint/2010/main" val="3978046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6F5D03-1BF0-89DA-388B-307EB015652F}"/>
              </a:ext>
            </a:extLst>
          </p:cNvPr>
          <p:cNvSpPr>
            <a:spLocks noGrp="1"/>
          </p:cNvSpPr>
          <p:nvPr>
            <p:ph type="title"/>
          </p:nvPr>
        </p:nvSpPr>
        <p:spPr>
          <a:xfrm>
            <a:off x="838200" y="365125"/>
            <a:ext cx="10515600" cy="1325563"/>
          </a:xfrm>
        </p:spPr>
        <p:txBody>
          <a:bodyPr>
            <a:normAutofit/>
          </a:bodyPr>
          <a:lstStyle/>
          <a:p>
            <a:r>
              <a:rPr lang="en-GB" sz="4000" b="1" dirty="0"/>
              <a:t>When to evaluate events</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04621A4-4302-B217-BA41-16A59C15EB9B}"/>
              </a:ext>
            </a:extLst>
          </p:cNvPr>
          <p:cNvGraphicFramePr>
            <a:graphicFrameLocks noGrp="1"/>
          </p:cNvGraphicFramePr>
          <p:nvPr>
            <p:ph idx="1"/>
            <p:extLst>
              <p:ext uri="{D42A27DB-BD31-4B8C-83A1-F6EECF244321}">
                <p14:modId xmlns:p14="http://schemas.microsoft.com/office/powerpoint/2010/main" val="3465137432"/>
              </p:ext>
            </p:extLst>
          </p:nvPr>
        </p:nvGraphicFramePr>
        <p:xfrm>
          <a:off x="838199" y="1963972"/>
          <a:ext cx="10945633" cy="4894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01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C8B75E-1B45-D64E-53CC-41F231D516DF}"/>
              </a:ext>
            </a:extLst>
          </p:cNvPr>
          <p:cNvSpPr>
            <a:spLocks noGrp="1"/>
          </p:cNvSpPr>
          <p:nvPr>
            <p:ph type="title"/>
          </p:nvPr>
        </p:nvSpPr>
        <p:spPr>
          <a:xfrm>
            <a:off x="90778" y="0"/>
            <a:ext cx="10515600" cy="1325563"/>
          </a:xfrm>
        </p:spPr>
        <p:txBody>
          <a:bodyPr>
            <a:normAutofit/>
          </a:bodyPr>
          <a:lstStyle/>
          <a:p>
            <a:r>
              <a:rPr lang="en-GB" sz="3200" b="1" dirty="0"/>
              <a:t>Qualitative Method.</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E28F38-595F-BA91-BD5E-A7D5B69A3855}"/>
              </a:ext>
            </a:extLst>
          </p:cNvPr>
          <p:cNvSpPr>
            <a:spLocks noGrp="1"/>
          </p:cNvSpPr>
          <p:nvPr>
            <p:ph idx="1"/>
          </p:nvPr>
        </p:nvSpPr>
        <p:spPr>
          <a:xfrm>
            <a:off x="-1" y="1677373"/>
            <a:ext cx="12188951" cy="5327726"/>
          </a:xfrm>
        </p:spPr>
        <p:txBody>
          <a:bodyPr>
            <a:noAutofit/>
          </a:bodyPr>
          <a:lstStyle/>
          <a:p>
            <a:pPr>
              <a:lnSpc>
                <a:spcPct val="100000"/>
              </a:lnSpc>
            </a:pPr>
            <a:r>
              <a:rPr lang="en-GB" sz="1800" dirty="0"/>
              <a:t>In essence event evaluation methods can be broken down </a:t>
            </a:r>
            <a:r>
              <a:rPr lang="en-GB" sz="1800" b="1" dirty="0"/>
              <a:t>into two main types qualitive and </a:t>
            </a:r>
            <a:r>
              <a:rPr lang="en-GB" sz="1800" b="1" dirty="0" err="1"/>
              <a:t>quantative</a:t>
            </a:r>
            <a:r>
              <a:rPr lang="en-GB" sz="1800" b="1" dirty="0"/>
              <a:t> , </a:t>
            </a:r>
            <a:endParaRPr lang="en-GB" sz="1800" dirty="0"/>
          </a:p>
          <a:p>
            <a:pPr>
              <a:lnSpc>
                <a:spcPct val="100000"/>
              </a:lnSpc>
            </a:pPr>
            <a:r>
              <a:rPr lang="en-GB" sz="1800" b="1" dirty="0"/>
              <a:t>Qualitative methods</a:t>
            </a:r>
          </a:p>
          <a:p>
            <a:pPr>
              <a:lnSpc>
                <a:spcPct val="100000"/>
              </a:lnSpc>
            </a:pPr>
            <a:r>
              <a:rPr lang="en-GB" sz="1800" dirty="0"/>
              <a:t>By its very nature, qualitative research is focused on </a:t>
            </a:r>
            <a:r>
              <a:rPr lang="en-GB" sz="1800" b="1" dirty="0"/>
              <a:t>trying to better understand why people feel and act in a certain way.</a:t>
            </a:r>
          </a:p>
          <a:p>
            <a:pPr>
              <a:lnSpc>
                <a:spcPct val="100000"/>
              </a:lnSpc>
            </a:pPr>
            <a:r>
              <a:rPr lang="en-GB" sz="1800" dirty="0"/>
              <a:t>Can use different types of survey at every stage to </a:t>
            </a:r>
            <a:r>
              <a:rPr lang="en-GB" sz="1800" b="1" dirty="0"/>
              <a:t>collect feedback on different areas </a:t>
            </a:r>
            <a:r>
              <a:rPr lang="en-GB" sz="1800" dirty="0"/>
              <a:t>of event from gaining hospitality feedback, to views about speakers, seminar content and how likely attendees would be to recommend event to others. However, whatever type of event survey you’re creating it’s vital to think about </a:t>
            </a:r>
            <a:r>
              <a:rPr lang="en-GB" sz="1800" b="1" dirty="0"/>
              <a:t>event evaluation questions</a:t>
            </a:r>
            <a:r>
              <a:rPr lang="en-GB" sz="1800" dirty="0"/>
              <a:t>, as this will determine the value of responses you get back. Then once collected </a:t>
            </a:r>
            <a:r>
              <a:rPr lang="en-GB" sz="1800" b="1" dirty="0"/>
              <a:t>this data can be analysed </a:t>
            </a:r>
            <a:r>
              <a:rPr lang="en-GB" sz="1800" dirty="0"/>
              <a:t>to help enable you to make any necessary changes to improve your event moving forward. It is also useful to be aware of the </a:t>
            </a:r>
            <a:r>
              <a:rPr lang="en-GB" sz="1800" b="1" dirty="0"/>
              <a:t>different methods available </a:t>
            </a:r>
            <a:r>
              <a:rPr lang="en-GB" sz="1800" dirty="0"/>
              <a:t>for collecting this qualitative feedback during event.</a:t>
            </a:r>
          </a:p>
          <a:p>
            <a:pPr>
              <a:lnSpc>
                <a:spcPct val="100000"/>
              </a:lnSpc>
            </a:pPr>
            <a:r>
              <a:rPr lang="en-GB" sz="1800" b="1" dirty="0"/>
              <a:t>Online event surveys:</a:t>
            </a:r>
          </a:p>
          <a:p>
            <a:pPr>
              <a:lnSpc>
                <a:spcPct val="100000"/>
              </a:lnSpc>
            </a:pPr>
            <a:r>
              <a:rPr lang="en-GB" sz="1800" dirty="0"/>
              <a:t>From email and SMS, to a survey link embedded into a website or via a QR code, given the wide array of ways in which </a:t>
            </a:r>
            <a:r>
              <a:rPr lang="en-GB" sz="1800" b="1" dirty="0"/>
              <a:t>online surveys can be distributed </a:t>
            </a:r>
            <a:r>
              <a:rPr lang="en-GB" sz="1800" dirty="0"/>
              <a:t>they offer a very effective way of collecting feedback, before, during and after your event has ended.</a:t>
            </a:r>
          </a:p>
          <a:p>
            <a:pPr>
              <a:lnSpc>
                <a:spcPct val="100000"/>
              </a:lnSpc>
            </a:pPr>
            <a:r>
              <a:rPr lang="en-GB" sz="1800" dirty="0"/>
              <a:t>For example, you may decide to set up desktop PC terminals or kiosks in highly visible booths located at strategic points around your venue to collect feedback during your event. While before and after your event you may find you get a more decent response by employing a mix of distribution methods including email, web and SMS surveys.</a:t>
            </a:r>
          </a:p>
        </p:txBody>
      </p:sp>
    </p:spTree>
    <p:extLst>
      <p:ext uri="{BB962C8B-B14F-4D97-AF65-F5344CB8AC3E}">
        <p14:creationId xmlns:p14="http://schemas.microsoft.com/office/powerpoint/2010/main" val="91943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24DA80-0736-2A1F-E7B6-25910EAF7451}"/>
              </a:ext>
            </a:extLst>
          </p:cNvPr>
          <p:cNvSpPr>
            <a:spLocks noGrp="1"/>
          </p:cNvSpPr>
          <p:nvPr>
            <p:ph type="title"/>
          </p:nvPr>
        </p:nvSpPr>
        <p:spPr>
          <a:xfrm>
            <a:off x="143121" y="65575"/>
            <a:ext cx="9392421" cy="1330841"/>
          </a:xfrm>
        </p:spPr>
        <p:txBody>
          <a:bodyPr>
            <a:normAutofit/>
          </a:bodyPr>
          <a:lstStyle/>
          <a:p>
            <a:r>
              <a:rPr lang="en-GB" sz="3600" b="1" dirty="0"/>
              <a:t>Qualitative Method</a:t>
            </a:r>
            <a:r>
              <a:rPr lang="en-GB" b="1" dirty="0"/>
              <a:t>.</a:t>
            </a:r>
            <a:endParaRPr lang="en-GB" dirty="0"/>
          </a:p>
        </p:txBody>
      </p:sp>
      <p:sp>
        <p:nvSpPr>
          <p:cNvPr id="3" name="Content Placeholder 2">
            <a:extLst>
              <a:ext uri="{FF2B5EF4-FFF2-40B4-BE49-F238E27FC236}">
                <a16:creationId xmlns:a16="http://schemas.microsoft.com/office/drawing/2014/main" id="{EEDF399B-7B40-6E73-19F2-C789CB4EF7DA}"/>
              </a:ext>
            </a:extLst>
          </p:cNvPr>
          <p:cNvSpPr>
            <a:spLocks noGrp="1"/>
          </p:cNvSpPr>
          <p:nvPr>
            <p:ph idx="1"/>
          </p:nvPr>
        </p:nvSpPr>
        <p:spPr>
          <a:xfrm>
            <a:off x="0" y="1630018"/>
            <a:ext cx="7323666" cy="5072932"/>
          </a:xfrm>
        </p:spPr>
        <p:txBody>
          <a:bodyPr>
            <a:normAutofit/>
          </a:bodyPr>
          <a:lstStyle/>
          <a:p>
            <a:pPr>
              <a:lnSpc>
                <a:spcPct val="100000"/>
              </a:lnSpc>
            </a:pPr>
            <a:r>
              <a:rPr lang="en-GB" sz="1800" b="1" dirty="0"/>
              <a:t>Offline event surveys:</a:t>
            </a:r>
          </a:p>
          <a:p>
            <a:pPr>
              <a:lnSpc>
                <a:spcPct val="100000"/>
              </a:lnSpc>
            </a:pPr>
            <a:r>
              <a:rPr lang="en-GB" sz="1800" dirty="0"/>
              <a:t>Since events can be hosted from anywhere, it’s not unusual for events in more remote locations to suffer from an unreliable or completely absent internet connection. However an online provider such </a:t>
            </a:r>
            <a:r>
              <a:rPr lang="en-GB" sz="1800" b="1" dirty="0"/>
              <a:t>as </a:t>
            </a:r>
            <a:r>
              <a:rPr lang="en-GB" sz="1800" b="1" dirty="0" err="1"/>
              <a:t>SmartSurvey</a:t>
            </a:r>
            <a:r>
              <a:rPr lang="en-GB" sz="1800" dirty="0"/>
              <a:t>,  offline service you can store all your responses on your mobile devices, then once you’re connected to the internet again, you can simply download this information.</a:t>
            </a:r>
          </a:p>
          <a:p>
            <a:pPr>
              <a:lnSpc>
                <a:spcPct val="100000"/>
              </a:lnSpc>
            </a:pPr>
            <a:r>
              <a:rPr lang="en-GB" sz="1800" dirty="0"/>
              <a:t>There are many ways in which you can still use your survey software, despite </a:t>
            </a:r>
            <a:r>
              <a:rPr lang="en-GB" sz="1800" b="1" dirty="0"/>
              <a:t>working offline</a:t>
            </a:r>
            <a:r>
              <a:rPr lang="en-GB" sz="1800" dirty="0"/>
              <a:t>. For example, during your event you might decide to arm your event staff with an iPad or Tablet PC to collect feedback from attendees as they move around the exhibition floor. Then, once they are connected to the internet again, they can start analysing the data.</a:t>
            </a:r>
          </a:p>
          <a:p>
            <a:pPr>
              <a:lnSpc>
                <a:spcPct val="100000"/>
              </a:lnSpc>
            </a:pPr>
            <a:r>
              <a:rPr lang="en-GB" sz="1800" dirty="0"/>
              <a:t>Alternatively, embedding survey via a QR code onto the many pieces of marketing literature  produced, which people can still scan without an internet connection, then download and complete from anywhere once they are connected again.</a:t>
            </a:r>
          </a:p>
          <a:p>
            <a:endParaRPr lang="en-GB" sz="1300" dirty="0"/>
          </a:p>
        </p:txBody>
      </p:sp>
      <p:pic>
        <p:nvPicPr>
          <p:cNvPr id="4" name="Picture 3">
            <a:extLst>
              <a:ext uri="{FF2B5EF4-FFF2-40B4-BE49-F238E27FC236}">
                <a16:creationId xmlns:a16="http://schemas.microsoft.com/office/drawing/2014/main" id="{9CBC12DD-BCDB-ACFA-B5DC-6347168EA221}"/>
              </a:ext>
            </a:extLst>
          </p:cNvPr>
          <p:cNvPicPr>
            <a:picLocks noChangeAspect="1"/>
          </p:cNvPicPr>
          <p:nvPr/>
        </p:nvPicPr>
        <p:blipFill>
          <a:blip r:embed="rId2"/>
          <a:stretch>
            <a:fillRect/>
          </a:stretch>
        </p:blipFill>
        <p:spPr>
          <a:xfrm>
            <a:off x="7323666" y="2518140"/>
            <a:ext cx="4788505" cy="2342041"/>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77777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4036D-E347-D71A-89F9-64E086182468}"/>
              </a:ext>
            </a:extLst>
          </p:cNvPr>
          <p:cNvSpPr>
            <a:spLocks noGrp="1"/>
          </p:cNvSpPr>
          <p:nvPr>
            <p:ph type="title"/>
          </p:nvPr>
        </p:nvSpPr>
        <p:spPr>
          <a:xfrm>
            <a:off x="5025224" y="183995"/>
            <a:ext cx="6661869" cy="857626"/>
          </a:xfrm>
        </p:spPr>
        <p:txBody>
          <a:bodyPr anchor="b">
            <a:normAutofit fontScale="90000"/>
          </a:bodyPr>
          <a:lstStyle/>
          <a:p>
            <a:br>
              <a:rPr lang="en-GB" sz="2800" b="1" dirty="0"/>
            </a:br>
            <a:r>
              <a:rPr lang="en-GB" sz="2800" b="1" dirty="0"/>
              <a:t>Quantitative methods</a:t>
            </a:r>
            <a:br>
              <a:rPr lang="en-GB" sz="2800" b="1" dirty="0"/>
            </a:br>
            <a:endParaRPr lang="en-GB" sz="2800" b="1" dirty="0"/>
          </a:p>
        </p:txBody>
      </p:sp>
      <p:sp>
        <p:nvSpPr>
          <p:cNvPr id="12" name="Content Placeholder 2">
            <a:extLst>
              <a:ext uri="{FF2B5EF4-FFF2-40B4-BE49-F238E27FC236}">
                <a16:creationId xmlns:a16="http://schemas.microsoft.com/office/drawing/2014/main" id="{E9CA766C-A534-5112-F829-54C3DEAD4668}"/>
              </a:ext>
            </a:extLst>
          </p:cNvPr>
          <p:cNvSpPr>
            <a:spLocks noGrp="1"/>
          </p:cNvSpPr>
          <p:nvPr>
            <p:ph idx="1"/>
          </p:nvPr>
        </p:nvSpPr>
        <p:spPr>
          <a:xfrm>
            <a:off x="4965431" y="1272210"/>
            <a:ext cx="6586489" cy="5716988"/>
          </a:xfrm>
        </p:spPr>
        <p:txBody>
          <a:bodyPr>
            <a:normAutofit lnSpcReduction="10000"/>
          </a:bodyPr>
          <a:lstStyle/>
          <a:p>
            <a:pPr>
              <a:lnSpc>
                <a:spcPct val="110000"/>
              </a:lnSpc>
            </a:pPr>
            <a:r>
              <a:rPr lang="en-GB" sz="1800" dirty="0"/>
              <a:t>In contrast, quantitative methods provide an </a:t>
            </a:r>
            <a:r>
              <a:rPr lang="en-GB" sz="1800" b="1" dirty="0"/>
              <a:t>alternative and more statistical way of evaluating your event</a:t>
            </a:r>
            <a:r>
              <a:rPr lang="en-GB" sz="1800" dirty="0"/>
              <a:t>, which you can employ with different tactics pre, mid and post-event.</a:t>
            </a:r>
          </a:p>
          <a:p>
            <a:pPr>
              <a:lnSpc>
                <a:spcPct val="110000"/>
              </a:lnSpc>
            </a:pPr>
            <a:r>
              <a:rPr lang="en-GB" sz="1800" b="1" dirty="0"/>
              <a:t>Pre-event: </a:t>
            </a:r>
            <a:r>
              <a:rPr lang="en-GB" sz="1800" dirty="0"/>
              <a:t>When you consider how much data you collect during the planning stage, there is quite a lot you can use </a:t>
            </a:r>
            <a:r>
              <a:rPr lang="en-GB" sz="1800" b="1" dirty="0"/>
              <a:t>to evaluate your progress </a:t>
            </a:r>
            <a:r>
              <a:rPr lang="en-GB" sz="1800" dirty="0"/>
              <a:t>even before your event starts. For example, by examining ticket sales, registrations, and RSVP completion rates, you could compare these against similar events that you may have hosted before, to see how well you were doing.</a:t>
            </a:r>
          </a:p>
          <a:p>
            <a:pPr>
              <a:lnSpc>
                <a:spcPct val="110000"/>
              </a:lnSpc>
            </a:pPr>
            <a:r>
              <a:rPr lang="en-GB" sz="1800" b="1" dirty="0"/>
              <a:t>Mid-event:  </a:t>
            </a:r>
            <a:r>
              <a:rPr lang="en-GB" sz="1800" dirty="0"/>
              <a:t>by examining completed registrations as your event progresses, you can review this data against that which you collected during the pre-event stage, to see if your visitor numbers are falling short, meeting or exceeding your expectations.</a:t>
            </a:r>
          </a:p>
          <a:p>
            <a:pPr>
              <a:lnSpc>
                <a:spcPct val="110000"/>
              </a:lnSpc>
            </a:pPr>
            <a:r>
              <a:rPr lang="en-GB" sz="1800" b="1" dirty="0"/>
              <a:t>Post-event: </a:t>
            </a:r>
            <a:r>
              <a:rPr lang="en-GB" sz="1800" dirty="0"/>
              <a:t>When it comes to quantitative ways of evaluating your success post event, you might like to revisit your </a:t>
            </a:r>
            <a:r>
              <a:rPr lang="en-GB" sz="1800" b="1" dirty="0"/>
              <a:t>NPS score, </a:t>
            </a:r>
            <a:r>
              <a:rPr lang="en-GB" sz="1800" dirty="0"/>
              <a:t>to see if you now have more people willing to recommend your event to others.</a:t>
            </a:r>
          </a:p>
        </p:txBody>
      </p:sp>
      <p:pic>
        <p:nvPicPr>
          <p:cNvPr id="13" name="Picture 4" descr="A person reaching for a paper on a table full of paper and sticky notes">
            <a:extLst>
              <a:ext uri="{FF2B5EF4-FFF2-40B4-BE49-F238E27FC236}">
                <a16:creationId xmlns:a16="http://schemas.microsoft.com/office/drawing/2014/main" id="{79152E00-BE14-A630-147F-D12CFCD0CBF6}"/>
              </a:ext>
            </a:extLst>
          </p:cNvPr>
          <p:cNvPicPr>
            <a:picLocks noChangeAspect="1"/>
          </p:cNvPicPr>
          <p:nvPr/>
        </p:nvPicPr>
        <p:blipFill rotWithShape="1">
          <a:blip r:embed="rId2"/>
          <a:srcRect l="26944" r="2793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B4F8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71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E648E1-A6EC-86DF-020A-593F677D8FE3}"/>
              </a:ext>
            </a:extLst>
          </p:cNvPr>
          <p:cNvSpPr>
            <a:spLocks noGrp="1"/>
          </p:cNvSpPr>
          <p:nvPr>
            <p:ph type="title"/>
          </p:nvPr>
        </p:nvSpPr>
        <p:spPr>
          <a:xfrm>
            <a:off x="841248" y="548640"/>
            <a:ext cx="3600860" cy="5431536"/>
          </a:xfrm>
        </p:spPr>
        <p:txBody>
          <a:bodyPr>
            <a:normAutofit/>
          </a:bodyPr>
          <a:lstStyle/>
          <a:p>
            <a:br>
              <a:rPr lang="en-GB" sz="5400" b="1"/>
            </a:br>
            <a:r>
              <a:rPr lang="en-GB" sz="5400" b="1"/>
              <a:t>Quantitative methods</a:t>
            </a:r>
            <a:br>
              <a:rPr lang="en-GB" sz="5400" b="1"/>
            </a:b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5329EC-5901-3752-DB7A-4330F1F09160}"/>
              </a:ext>
            </a:extLst>
          </p:cNvPr>
          <p:cNvSpPr>
            <a:spLocks noGrp="1"/>
          </p:cNvSpPr>
          <p:nvPr>
            <p:ph idx="1"/>
          </p:nvPr>
        </p:nvSpPr>
        <p:spPr>
          <a:xfrm>
            <a:off x="5126418" y="182880"/>
            <a:ext cx="6991370" cy="6675120"/>
          </a:xfrm>
        </p:spPr>
        <p:txBody>
          <a:bodyPr anchor="ctr">
            <a:normAutofit/>
          </a:bodyPr>
          <a:lstStyle/>
          <a:p>
            <a:pPr>
              <a:lnSpc>
                <a:spcPct val="100000"/>
              </a:lnSpc>
            </a:pPr>
            <a:r>
              <a:rPr lang="en-GB" sz="1800" dirty="0"/>
              <a:t>Alternatively, you might decide to </a:t>
            </a:r>
            <a:r>
              <a:rPr lang="en-GB" sz="1800" b="1" dirty="0"/>
              <a:t>measure your event’s return on investment (ROI).</a:t>
            </a:r>
            <a:r>
              <a:rPr lang="en-GB" sz="1800" dirty="0"/>
              <a:t>  For example, if the goal of your event were simply to make a profit (either through ticket sales, sponsorship or sales made on the day), calculating your ROI should be relatively simple to do. Simply subtract the total cost of your event from your total sales revenue and then divide by the total cost of the event. You then multiply this remaining figure by 100, to get the ROI of your event expressed as a percentage.</a:t>
            </a:r>
          </a:p>
          <a:p>
            <a:pPr>
              <a:lnSpc>
                <a:spcPct val="100000"/>
              </a:lnSpc>
            </a:pPr>
            <a:r>
              <a:rPr lang="en-GB" sz="1800" dirty="0"/>
              <a:t>So, if your event cost £1,000 to stage and generated £2,500 in revenue the sum would look like:</a:t>
            </a:r>
          </a:p>
          <a:p>
            <a:pPr>
              <a:lnSpc>
                <a:spcPct val="100000"/>
              </a:lnSpc>
            </a:pPr>
            <a:r>
              <a:rPr lang="en-GB" sz="1800" dirty="0"/>
              <a:t>£2,500 – £1,000 = £1,500</a:t>
            </a:r>
          </a:p>
          <a:p>
            <a:pPr>
              <a:lnSpc>
                <a:spcPct val="100000"/>
              </a:lnSpc>
            </a:pPr>
            <a:r>
              <a:rPr lang="en-GB" sz="1800" dirty="0"/>
              <a:t>£1,500 ÷ £1,000 = 1.5</a:t>
            </a:r>
          </a:p>
          <a:p>
            <a:pPr>
              <a:lnSpc>
                <a:spcPct val="100000"/>
              </a:lnSpc>
            </a:pPr>
            <a:r>
              <a:rPr lang="en-GB" sz="1800" dirty="0"/>
              <a:t>1.5 x 100 = 150% event ROI</a:t>
            </a:r>
          </a:p>
          <a:p>
            <a:pPr>
              <a:lnSpc>
                <a:spcPct val="100000"/>
              </a:lnSpc>
            </a:pPr>
            <a:r>
              <a:rPr lang="en-GB" sz="1800" b="1" dirty="0"/>
              <a:t>Advantages:</a:t>
            </a:r>
            <a:r>
              <a:rPr lang="en-GB" sz="1800" dirty="0"/>
              <a:t> While the qualitative approach can help deepen your understanding of what your stakeholders are really feeling and most want, the quantitative approach can provide you with more </a:t>
            </a:r>
            <a:r>
              <a:rPr lang="en-GB" sz="1800" b="1" dirty="0"/>
              <a:t>tangible data</a:t>
            </a:r>
            <a:r>
              <a:rPr lang="en-GB" sz="1800" dirty="0"/>
              <a:t>, such as statistics on the visitor numbers of those who actually decided to show up. However, given how well these approaches complement one another, the greatest gains can be found when both methods are used together.</a:t>
            </a:r>
          </a:p>
          <a:p>
            <a:endParaRPr lang="en-GB" sz="1700" dirty="0"/>
          </a:p>
        </p:txBody>
      </p:sp>
    </p:spTree>
    <p:extLst>
      <p:ext uri="{BB962C8B-B14F-4D97-AF65-F5344CB8AC3E}">
        <p14:creationId xmlns:p14="http://schemas.microsoft.com/office/powerpoint/2010/main" val="4209169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F675C-6A64-BA7C-4974-56A19ADD33F8}"/>
              </a:ext>
            </a:extLst>
          </p:cNvPr>
          <p:cNvSpPr>
            <a:spLocks noGrp="1"/>
          </p:cNvSpPr>
          <p:nvPr>
            <p:ph type="title"/>
          </p:nvPr>
        </p:nvSpPr>
        <p:spPr>
          <a:xfrm>
            <a:off x="155089" y="160730"/>
            <a:ext cx="10515600" cy="490108"/>
          </a:xfrm>
        </p:spPr>
        <p:txBody>
          <a:bodyPr>
            <a:normAutofit fontScale="90000"/>
          </a:bodyPr>
          <a:lstStyle/>
          <a:p>
            <a:r>
              <a:rPr lang="en-GB" sz="3600" b="1" dirty="0"/>
              <a:t>Events experience and consumer satisfaction</a:t>
            </a:r>
          </a:p>
        </p:txBody>
      </p:sp>
      <p:sp>
        <p:nvSpPr>
          <p:cNvPr id="3" name="Content Placeholder 2">
            <a:extLst>
              <a:ext uri="{FF2B5EF4-FFF2-40B4-BE49-F238E27FC236}">
                <a16:creationId xmlns:a16="http://schemas.microsoft.com/office/drawing/2014/main" id="{F12E28B1-42E3-DD9E-D26F-7282E42E7BF1}"/>
              </a:ext>
            </a:extLst>
          </p:cNvPr>
          <p:cNvSpPr>
            <a:spLocks noGrp="1"/>
          </p:cNvSpPr>
          <p:nvPr>
            <p:ph idx="1"/>
          </p:nvPr>
        </p:nvSpPr>
        <p:spPr>
          <a:xfrm>
            <a:off x="155089" y="1047968"/>
            <a:ext cx="10515600" cy="5810032"/>
          </a:xfrm>
        </p:spPr>
        <p:txBody>
          <a:bodyPr>
            <a:normAutofit fontScale="70000" lnSpcReduction="20000"/>
          </a:bodyPr>
          <a:lstStyle/>
          <a:p>
            <a:pPr>
              <a:lnSpc>
                <a:spcPct val="120000"/>
              </a:lnSpc>
            </a:pPr>
            <a:r>
              <a:rPr lang="en-GB" dirty="0"/>
              <a:t> The current COVID-19 pandemic outbreak underlines the societal importance of events as they are no longer staged. </a:t>
            </a:r>
          </a:p>
          <a:p>
            <a:pPr>
              <a:lnSpc>
                <a:spcPct val="120000"/>
              </a:lnSpc>
            </a:pPr>
            <a:r>
              <a:rPr lang="en-GB" dirty="0"/>
              <a:t>Event organisers face </a:t>
            </a:r>
            <a:r>
              <a:rPr lang="en-GB" b="1" dirty="0"/>
              <a:t>a new competitive market </a:t>
            </a:r>
            <a:r>
              <a:rPr lang="en-GB" dirty="0"/>
              <a:t>where they will need to perform at their best to regain their market share. </a:t>
            </a:r>
            <a:r>
              <a:rPr lang="en-GB" b="1" dirty="0"/>
              <a:t>Delivering high-quality experiences </a:t>
            </a:r>
            <a:r>
              <a:rPr lang="en-GB" dirty="0"/>
              <a:t>are essential to reclaim customers. Extending our knowledge about </a:t>
            </a:r>
            <a:r>
              <a:rPr lang="en-GB" b="1" dirty="0"/>
              <a:t>consumer experiences </a:t>
            </a:r>
            <a:r>
              <a:rPr lang="en-GB" dirty="0"/>
              <a:t>in how these influence value, satisfaction and behavioural outcomes are important.</a:t>
            </a:r>
          </a:p>
          <a:p>
            <a:pPr>
              <a:lnSpc>
                <a:spcPct val="120000"/>
              </a:lnSpc>
            </a:pPr>
            <a:r>
              <a:rPr lang="en-GB" dirty="0"/>
              <a:t>Schmitt (1999) claims that experiences provide “sensory, emotional, cognitive, behavioural and relational values”. </a:t>
            </a:r>
            <a:r>
              <a:rPr lang="en-GB" dirty="0" err="1"/>
              <a:t>Arnould</a:t>
            </a:r>
            <a:r>
              <a:rPr lang="en-GB" dirty="0"/>
              <a:t> and Price (1993) emphasise the “high levels of emotional intensity” during experiences while </a:t>
            </a:r>
            <a:r>
              <a:rPr lang="en-GB" dirty="0" err="1"/>
              <a:t>Havlena</a:t>
            </a:r>
            <a:r>
              <a:rPr lang="en-GB" dirty="0"/>
              <a:t> and Holbrook (1986) argue that experiential consumption is characterised by an emotional nature.</a:t>
            </a:r>
          </a:p>
          <a:p>
            <a:pPr>
              <a:lnSpc>
                <a:spcPct val="120000"/>
              </a:lnSpc>
            </a:pPr>
            <a:r>
              <a:rPr lang="en-GB" dirty="0"/>
              <a:t>Walls et al. (2011) categorise consumer experiences as ordinary–extraordinary and emotive–cognitive. Extraordinary relates to experiences that allow for “intensification that emotionally links people widely scattered and dissimilar in ordinary life” (</a:t>
            </a:r>
            <a:r>
              <a:rPr lang="en-GB" dirty="0" err="1"/>
              <a:t>Arnould</a:t>
            </a:r>
            <a:r>
              <a:rPr lang="en-GB" dirty="0"/>
              <a:t> &amp; Price, 1993, p. 42) providing “meaning and perspective” (Walls et al., 2011, p. 18) to participants’ lives. Experiential outcomes have been studied as being emotional, physical, cognitive or spiritual (</a:t>
            </a:r>
            <a:r>
              <a:rPr lang="en-GB" dirty="0" err="1"/>
              <a:t>Geus</a:t>
            </a:r>
            <a:r>
              <a:rPr lang="en-GB" dirty="0"/>
              <a:t> et al., 2016; </a:t>
            </a:r>
            <a:r>
              <a:rPr lang="en-GB" dirty="0" err="1"/>
              <a:t>Goolaup</a:t>
            </a:r>
            <a:r>
              <a:rPr lang="en-GB" dirty="0"/>
              <a:t> &amp; Mossberg, 2017; Mossberg, 2007, 2008) and have been assessed by means of consumer perceptions (Kim, 2010; Mossberg, 2007).</a:t>
            </a:r>
          </a:p>
        </p:txBody>
      </p:sp>
    </p:spTree>
    <p:extLst>
      <p:ext uri="{BB962C8B-B14F-4D97-AF65-F5344CB8AC3E}">
        <p14:creationId xmlns:p14="http://schemas.microsoft.com/office/powerpoint/2010/main" val="356994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24502F-B17F-D80C-29A7-FE54E5D6E257}"/>
              </a:ext>
            </a:extLst>
          </p:cNvPr>
          <p:cNvPicPr>
            <a:picLocks noChangeAspect="1"/>
          </p:cNvPicPr>
          <p:nvPr/>
        </p:nvPicPr>
        <p:blipFill>
          <a:blip r:embed="rId2"/>
          <a:stretch>
            <a:fillRect/>
          </a:stretch>
        </p:blipFill>
        <p:spPr>
          <a:xfrm>
            <a:off x="8263469" y="2751566"/>
            <a:ext cx="3420145" cy="2551954"/>
          </a:xfrm>
          <a:prstGeom prst="rect">
            <a:avLst/>
          </a:prstGeom>
        </p:spPr>
      </p:pic>
      <p:sp>
        <p:nvSpPr>
          <p:cNvPr id="2" name="Title 1">
            <a:extLst>
              <a:ext uri="{FF2B5EF4-FFF2-40B4-BE49-F238E27FC236}">
                <a16:creationId xmlns:a16="http://schemas.microsoft.com/office/drawing/2014/main" id="{5626A5C6-7284-AF67-2B1E-D31B438719B5}"/>
              </a:ext>
            </a:extLst>
          </p:cNvPr>
          <p:cNvSpPr>
            <a:spLocks noGrp="1"/>
          </p:cNvSpPr>
          <p:nvPr>
            <p:ph type="title"/>
          </p:nvPr>
        </p:nvSpPr>
        <p:spPr>
          <a:xfrm>
            <a:off x="838200" y="365125"/>
            <a:ext cx="10515600" cy="640715"/>
          </a:xfrm>
        </p:spPr>
        <p:txBody>
          <a:bodyPr>
            <a:normAutofit fontScale="90000"/>
          </a:bodyPr>
          <a:lstStyle/>
          <a:p>
            <a:r>
              <a:rPr lang="en-GB" dirty="0"/>
              <a:t> </a:t>
            </a:r>
            <a:r>
              <a:rPr lang="en-GB" sz="3600" b="1" dirty="0"/>
              <a:t>Measure interactivity during the event</a:t>
            </a:r>
            <a:endParaRPr lang="en-GB" b="1" dirty="0"/>
          </a:p>
        </p:txBody>
      </p:sp>
      <p:sp>
        <p:nvSpPr>
          <p:cNvPr id="3" name="Content Placeholder 2">
            <a:extLst>
              <a:ext uri="{FF2B5EF4-FFF2-40B4-BE49-F238E27FC236}">
                <a16:creationId xmlns:a16="http://schemas.microsoft.com/office/drawing/2014/main" id="{7F84ECB2-275A-1AFC-322E-DEA1B7261588}"/>
              </a:ext>
            </a:extLst>
          </p:cNvPr>
          <p:cNvSpPr>
            <a:spLocks noGrp="1"/>
          </p:cNvSpPr>
          <p:nvPr>
            <p:ph idx="1"/>
          </p:nvPr>
        </p:nvSpPr>
        <p:spPr>
          <a:xfrm>
            <a:off x="249804" y="1351955"/>
            <a:ext cx="10515600" cy="4880667"/>
          </a:xfrm>
        </p:spPr>
        <p:txBody>
          <a:bodyPr>
            <a:normAutofit fontScale="77500" lnSpcReduction="20000"/>
          </a:bodyPr>
          <a:lstStyle/>
          <a:p>
            <a:pPr>
              <a:lnSpc>
                <a:spcPct val="120000"/>
              </a:lnSpc>
            </a:pPr>
            <a:r>
              <a:rPr lang="en-GB" dirty="0"/>
              <a:t>The interactivity and involvement of participants during the event </a:t>
            </a:r>
            <a:r>
              <a:rPr lang="en-GB" b="1" dirty="0"/>
              <a:t>reflects their level of engagement</a:t>
            </a:r>
            <a:r>
              <a:rPr lang="en-GB" dirty="0"/>
              <a:t>. </a:t>
            </a:r>
          </a:p>
          <a:p>
            <a:pPr>
              <a:lnSpc>
                <a:spcPct val="120000"/>
              </a:lnSpc>
            </a:pPr>
            <a:r>
              <a:rPr lang="en-GB" dirty="0"/>
              <a:t>Engaged participants are more likely to </a:t>
            </a:r>
            <a:r>
              <a:rPr lang="en-GB" b="1" dirty="0"/>
              <a:t>show signs of satisfaction</a:t>
            </a:r>
            <a:r>
              <a:rPr lang="en-GB" dirty="0"/>
              <a:t> at the end of the event.</a:t>
            </a:r>
          </a:p>
          <a:p>
            <a:pPr>
              <a:lnSpc>
                <a:spcPct val="120000"/>
              </a:lnSpc>
            </a:pPr>
            <a:r>
              <a:rPr lang="en-GB" dirty="0"/>
              <a:t>To measure the level of interactivity, you can track:</a:t>
            </a:r>
          </a:p>
          <a:p>
            <a:pPr>
              <a:lnSpc>
                <a:spcPct val="120000"/>
              </a:lnSpc>
            </a:pPr>
            <a:endParaRPr lang="en-GB" dirty="0"/>
          </a:p>
          <a:p>
            <a:pPr>
              <a:lnSpc>
                <a:spcPct val="120000"/>
              </a:lnSpc>
              <a:buFont typeface="Wingdings" panose="05000000000000000000" pitchFamily="2" charset="2"/>
              <a:buChar char="ü"/>
            </a:pPr>
            <a:r>
              <a:rPr lang="en-GB" dirty="0"/>
              <a:t>The number and persistency of questions asked during the sessions</a:t>
            </a:r>
          </a:p>
          <a:p>
            <a:pPr>
              <a:lnSpc>
                <a:spcPct val="120000"/>
              </a:lnSpc>
              <a:buFont typeface="Wingdings" panose="05000000000000000000" pitchFamily="2" charset="2"/>
              <a:buChar char="ü"/>
            </a:pPr>
            <a:r>
              <a:rPr lang="en-GB" dirty="0"/>
              <a:t>The number of people taking part in the networking</a:t>
            </a:r>
          </a:p>
          <a:p>
            <a:pPr>
              <a:lnSpc>
                <a:spcPct val="120000"/>
              </a:lnSpc>
              <a:buFont typeface="Wingdings" panose="05000000000000000000" pitchFamily="2" charset="2"/>
              <a:buChar char="ü"/>
            </a:pPr>
            <a:r>
              <a:rPr lang="en-GB" dirty="0"/>
              <a:t>The number of business meetings held</a:t>
            </a:r>
          </a:p>
          <a:p>
            <a:pPr>
              <a:lnSpc>
                <a:spcPct val="120000"/>
              </a:lnSpc>
              <a:buFont typeface="Wingdings" panose="05000000000000000000" pitchFamily="2" charset="2"/>
              <a:buChar char="ü"/>
            </a:pPr>
            <a:r>
              <a:rPr lang="en-GB" dirty="0"/>
              <a:t>The number of messages exchanged on the chat during the event</a:t>
            </a:r>
          </a:p>
          <a:p>
            <a:pPr>
              <a:lnSpc>
                <a:spcPct val="120000"/>
              </a:lnSpc>
              <a:buFont typeface="Wingdings" panose="05000000000000000000" pitchFamily="2" charset="2"/>
              <a:buChar char="ü"/>
            </a:pPr>
            <a:r>
              <a:rPr lang="en-GB" dirty="0"/>
              <a:t>These points will make proof of the involvement of your participants during the event.</a:t>
            </a:r>
          </a:p>
        </p:txBody>
      </p:sp>
    </p:spTree>
    <p:extLst>
      <p:ext uri="{BB962C8B-B14F-4D97-AF65-F5344CB8AC3E}">
        <p14:creationId xmlns:p14="http://schemas.microsoft.com/office/powerpoint/2010/main" val="16312375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1D5409-FAC0-E893-8487-0A9E6D66C757}"/>
              </a:ext>
            </a:extLst>
          </p:cNvPr>
          <p:cNvPicPr>
            <a:picLocks noChangeAspect="1"/>
          </p:cNvPicPr>
          <p:nvPr/>
        </p:nvPicPr>
        <p:blipFill>
          <a:blip r:embed="rId2"/>
          <a:stretch>
            <a:fillRect/>
          </a:stretch>
        </p:blipFill>
        <p:spPr>
          <a:xfrm>
            <a:off x="8787765" y="3562308"/>
            <a:ext cx="3028950" cy="2329609"/>
          </a:xfrm>
          <a:prstGeom prst="rect">
            <a:avLst/>
          </a:prstGeom>
        </p:spPr>
      </p:pic>
      <p:sp>
        <p:nvSpPr>
          <p:cNvPr id="2" name="Title 1">
            <a:extLst>
              <a:ext uri="{FF2B5EF4-FFF2-40B4-BE49-F238E27FC236}">
                <a16:creationId xmlns:a16="http://schemas.microsoft.com/office/drawing/2014/main" id="{72C1198A-2E1A-C385-7E83-1D71DE417D4F}"/>
              </a:ext>
            </a:extLst>
          </p:cNvPr>
          <p:cNvSpPr>
            <a:spLocks noGrp="1"/>
          </p:cNvSpPr>
          <p:nvPr>
            <p:ph type="title"/>
          </p:nvPr>
        </p:nvSpPr>
        <p:spPr>
          <a:xfrm>
            <a:off x="95923" y="117699"/>
            <a:ext cx="10515600" cy="576169"/>
          </a:xfrm>
        </p:spPr>
        <p:txBody>
          <a:bodyPr>
            <a:normAutofit fontScale="90000"/>
          </a:bodyPr>
          <a:lstStyle/>
          <a:p>
            <a:r>
              <a:rPr lang="en-GB" sz="3600" b="1" dirty="0"/>
              <a:t>Activity on social media during the event</a:t>
            </a:r>
          </a:p>
        </p:txBody>
      </p:sp>
      <p:sp>
        <p:nvSpPr>
          <p:cNvPr id="3" name="Content Placeholder 2">
            <a:extLst>
              <a:ext uri="{FF2B5EF4-FFF2-40B4-BE49-F238E27FC236}">
                <a16:creationId xmlns:a16="http://schemas.microsoft.com/office/drawing/2014/main" id="{C6D3C847-9DF5-01F1-30ED-9DB3171D839C}"/>
              </a:ext>
            </a:extLst>
          </p:cNvPr>
          <p:cNvSpPr>
            <a:spLocks noGrp="1"/>
          </p:cNvSpPr>
          <p:nvPr>
            <p:ph idx="1"/>
          </p:nvPr>
        </p:nvSpPr>
        <p:spPr>
          <a:xfrm>
            <a:off x="203499" y="1067211"/>
            <a:ext cx="10515600" cy="5720864"/>
          </a:xfrm>
        </p:spPr>
        <p:txBody>
          <a:bodyPr>
            <a:normAutofit fontScale="92500" lnSpcReduction="20000"/>
          </a:bodyPr>
          <a:lstStyle/>
          <a:p>
            <a:pPr>
              <a:lnSpc>
                <a:spcPct val="120000"/>
              </a:lnSpc>
            </a:pPr>
            <a:r>
              <a:rPr lang="en-GB" dirty="0"/>
              <a:t>Monitor your social media before, during and after the event.</a:t>
            </a:r>
          </a:p>
          <a:p>
            <a:pPr>
              <a:lnSpc>
                <a:spcPct val="120000"/>
              </a:lnSpc>
            </a:pPr>
            <a:r>
              <a:rPr lang="en-GB" dirty="0"/>
              <a:t>As mentioned in our article on how to effectively promote your events, creating a hashtag dedicated to your event will allow you to easily track posts that refer to it on social media platforms.</a:t>
            </a:r>
          </a:p>
          <a:p>
            <a:pPr>
              <a:lnSpc>
                <a:spcPct val="120000"/>
              </a:lnSpc>
            </a:pPr>
            <a:r>
              <a:rPr lang="en-GB" dirty="0"/>
              <a:t>Monitor the following social media KPIs throughout the event to measure participant satisfaction :</a:t>
            </a:r>
          </a:p>
          <a:p>
            <a:pPr>
              <a:lnSpc>
                <a:spcPct val="120000"/>
              </a:lnSpc>
              <a:buFont typeface="Wingdings" panose="05000000000000000000" pitchFamily="2" charset="2"/>
              <a:buChar char="Ø"/>
            </a:pPr>
            <a:r>
              <a:rPr lang="en-GB" dirty="0"/>
              <a:t>Number of new subscribers</a:t>
            </a:r>
          </a:p>
          <a:p>
            <a:pPr>
              <a:lnSpc>
                <a:spcPct val="120000"/>
              </a:lnSpc>
              <a:buFont typeface="Wingdings" panose="05000000000000000000" pitchFamily="2" charset="2"/>
              <a:buChar char="Ø"/>
            </a:pPr>
            <a:r>
              <a:rPr lang="en-GB" dirty="0"/>
              <a:t>Number of posts by third-party accounts mentioning the event</a:t>
            </a:r>
          </a:p>
          <a:p>
            <a:pPr>
              <a:lnSpc>
                <a:spcPct val="120000"/>
              </a:lnSpc>
              <a:buFont typeface="Wingdings" panose="05000000000000000000" pitchFamily="2" charset="2"/>
              <a:buChar char="Ø"/>
            </a:pPr>
            <a:r>
              <a:rPr lang="en-GB" dirty="0"/>
              <a:t>Reactions to your posts and to third-party publications (participants, partners, stakeholders)</a:t>
            </a:r>
          </a:p>
          <a:p>
            <a:pPr>
              <a:lnSpc>
                <a:spcPct val="120000"/>
              </a:lnSpc>
              <a:buFont typeface="Wingdings" panose="05000000000000000000" pitchFamily="2" charset="2"/>
              <a:buChar char="Ø"/>
            </a:pPr>
            <a:r>
              <a:rPr lang="en-GB" dirty="0"/>
              <a:t>Post content: in the case of negative posts, take the time to respond personally to each person in private.</a:t>
            </a:r>
          </a:p>
        </p:txBody>
      </p:sp>
    </p:spTree>
    <p:extLst>
      <p:ext uri="{BB962C8B-B14F-4D97-AF65-F5344CB8AC3E}">
        <p14:creationId xmlns:p14="http://schemas.microsoft.com/office/powerpoint/2010/main" val="3616677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DAD225-9DEF-A134-E5C2-E4BF1C62E94D}"/>
              </a:ext>
            </a:extLst>
          </p:cNvPr>
          <p:cNvPicPr>
            <a:picLocks noChangeAspect="1"/>
          </p:cNvPicPr>
          <p:nvPr/>
        </p:nvPicPr>
        <p:blipFill>
          <a:blip r:embed="rId2"/>
          <a:stretch>
            <a:fillRect/>
          </a:stretch>
        </p:blipFill>
        <p:spPr>
          <a:xfrm>
            <a:off x="8587410" y="4907693"/>
            <a:ext cx="3503290" cy="1824865"/>
          </a:xfrm>
          <a:prstGeom prst="rect">
            <a:avLst/>
          </a:prstGeom>
        </p:spPr>
      </p:pic>
      <p:sp>
        <p:nvSpPr>
          <p:cNvPr id="2" name="Title 1">
            <a:extLst>
              <a:ext uri="{FF2B5EF4-FFF2-40B4-BE49-F238E27FC236}">
                <a16:creationId xmlns:a16="http://schemas.microsoft.com/office/drawing/2014/main" id="{012AE2C4-D66A-E929-E45B-132AF72751E6}"/>
              </a:ext>
            </a:extLst>
          </p:cNvPr>
          <p:cNvSpPr>
            <a:spLocks noGrp="1"/>
          </p:cNvSpPr>
          <p:nvPr>
            <p:ph type="title"/>
          </p:nvPr>
        </p:nvSpPr>
        <p:spPr>
          <a:xfrm>
            <a:off x="101301" y="0"/>
            <a:ext cx="10515600" cy="823595"/>
          </a:xfrm>
        </p:spPr>
        <p:txBody>
          <a:bodyPr>
            <a:normAutofit/>
          </a:bodyPr>
          <a:lstStyle/>
          <a:p>
            <a:r>
              <a:rPr lang="en-GB" sz="3600" b="1" dirty="0"/>
              <a:t>Follow-up on leads generated at the event or afterwards</a:t>
            </a:r>
          </a:p>
        </p:txBody>
      </p:sp>
      <p:sp>
        <p:nvSpPr>
          <p:cNvPr id="3" name="Content Placeholder 2">
            <a:extLst>
              <a:ext uri="{FF2B5EF4-FFF2-40B4-BE49-F238E27FC236}">
                <a16:creationId xmlns:a16="http://schemas.microsoft.com/office/drawing/2014/main" id="{620F7A13-0AE7-76DF-E20E-975DB79B139A}"/>
              </a:ext>
            </a:extLst>
          </p:cNvPr>
          <p:cNvSpPr>
            <a:spLocks noGrp="1"/>
          </p:cNvSpPr>
          <p:nvPr>
            <p:ph idx="1"/>
          </p:nvPr>
        </p:nvSpPr>
        <p:spPr>
          <a:xfrm>
            <a:off x="101301" y="962108"/>
            <a:ext cx="10515600" cy="5653845"/>
          </a:xfrm>
        </p:spPr>
        <p:txBody>
          <a:bodyPr>
            <a:noAutofit/>
          </a:bodyPr>
          <a:lstStyle/>
          <a:p>
            <a:pPr>
              <a:lnSpc>
                <a:spcPct val="100000"/>
              </a:lnSpc>
            </a:pPr>
            <a:r>
              <a:rPr lang="en-GB" sz="2200" dirty="0"/>
              <a:t>If your event has a business objective, it can be important to </a:t>
            </a:r>
            <a:r>
              <a:rPr lang="en-GB" sz="2200" b="1" dirty="0"/>
              <a:t>track the influence </a:t>
            </a:r>
            <a:r>
              <a:rPr lang="en-GB" sz="2200" dirty="0"/>
              <a:t>it had on the prospects you were targeting. This business element is also a participant satisfaction indicator.</a:t>
            </a:r>
          </a:p>
          <a:p>
            <a:pPr>
              <a:lnSpc>
                <a:spcPct val="100000"/>
              </a:lnSpc>
            </a:pPr>
            <a:r>
              <a:rPr lang="en-GB" sz="2200" dirty="0"/>
              <a:t>How to measure the impact of your event on your lead generation?</a:t>
            </a:r>
          </a:p>
          <a:p>
            <a:pPr>
              <a:lnSpc>
                <a:spcPct val="100000"/>
              </a:lnSpc>
            </a:pPr>
            <a:r>
              <a:rPr lang="en-GB" sz="2200" dirty="0"/>
              <a:t>Tracking visits to your corporate website gives you an idea. Did they increase significantly during the event?</a:t>
            </a:r>
          </a:p>
          <a:p>
            <a:pPr>
              <a:lnSpc>
                <a:spcPct val="100000"/>
              </a:lnSpc>
            </a:pPr>
            <a:r>
              <a:rPr lang="en-GB" sz="2200" dirty="0"/>
              <a:t>More precisely, track the number of contact and demo requests that come from your event attendees.</a:t>
            </a:r>
          </a:p>
          <a:p>
            <a:pPr>
              <a:lnSpc>
                <a:spcPct val="100000"/>
              </a:lnSpc>
            </a:pPr>
            <a:r>
              <a:rPr lang="en-GB" sz="2200" dirty="0"/>
              <a:t>In most cases, a satisfied attendee does not necessarily convert into immediate contract signing, as sales cycles can be long and complex! It is therefore important to transfer event data to your CRM. You can therefore attribute the effects of your event on leads later in the sales cycle.</a:t>
            </a:r>
          </a:p>
          <a:p>
            <a:pPr>
              <a:lnSpc>
                <a:spcPct val="100000"/>
              </a:lnSpc>
            </a:pPr>
            <a:r>
              <a:rPr lang="en-GB" sz="2200" dirty="0"/>
              <a:t>This will give you a longer-term indication of your prospects’ satisfaction with your event.</a:t>
            </a:r>
          </a:p>
        </p:txBody>
      </p:sp>
    </p:spTree>
    <p:extLst>
      <p:ext uri="{BB962C8B-B14F-4D97-AF65-F5344CB8AC3E}">
        <p14:creationId xmlns:p14="http://schemas.microsoft.com/office/powerpoint/2010/main" val="32936616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54E88-267E-349F-1887-ABFB12E2C7A4}"/>
              </a:ext>
            </a:extLst>
          </p:cNvPr>
          <p:cNvSpPr>
            <a:spLocks noGrp="1"/>
          </p:cNvSpPr>
          <p:nvPr>
            <p:ph type="title"/>
          </p:nvPr>
        </p:nvSpPr>
        <p:spPr/>
        <p:txBody>
          <a:bodyPr/>
          <a:lstStyle/>
          <a:p>
            <a:r>
              <a:rPr lang="en-GB" b="1" dirty="0"/>
              <a:t>Part 2 : Week 7</a:t>
            </a:r>
            <a:br>
              <a:rPr lang="en-GB" b="1" dirty="0"/>
            </a:br>
            <a:endParaRPr lang="en-GB" b="1" dirty="0"/>
          </a:p>
        </p:txBody>
      </p:sp>
      <p:sp>
        <p:nvSpPr>
          <p:cNvPr id="3" name="Content Placeholder 2">
            <a:extLst>
              <a:ext uri="{FF2B5EF4-FFF2-40B4-BE49-F238E27FC236}">
                <a16:creationId xmlns:a16="http://schemas.microsoft.com/office/drawing/2014/main" id="{3A87D93F-1D9E-E03E-B20A-67C0CFD38B4B}"/>
              </a:ext>
            </a:extLst>
          </p:cNvPr>
          <p:cNvSpPr>
            <a:spLocks noGrp="1"/>
          </p:cNvSpPr>
          <p:nvPr>
            <p:ph idx="1"/>
          </p:nvPr>
        </p:nvSpPr>
        <p:spPr/>
        <p:txBody>
          <a:bodyPr/>
          <a:lstStyle/>
          <a:p>
            <a:r>
              <a:rPr lang="en-GB" dirty="0"/>
              <a:t>Lets discuss the WTM event / Twickenham </a:t>
            </a:r>
          </a:p>
          <a:p>
            <a:r>
              <a:rPr lang="en-GB" dirty="0">
                <a:hlinkClick r:id="rId2"/>
              </a:rPr>
              <a:t>https://www.eventbrite.co.uk/blog/how-to-write-event-report-ds00/</a:t>
            </a:r>
            <a:endParaRPr lang="en-GB" dirty="0"/>
          </a:p>
          <a:p>
            <a:endParaRPr lang="en-GB" dirty="0"/>
          </a:p>
          <a:p>
            <a:endParaRPr lang="en-GB" dirty="0"/>
          </a:p>
        </p:txBody>
      </p:sp>
      <p:pic>
        <p:nvPicPr>
          <p:cNvPr id="4" name="Picture 3">
            <a:extLst>
              <a:ext uri="{FF2B5EF4-FFF2-40B4-BE49-F238E27FC236}">
                <a16:creationId xmlns:a16="http://schemas.microsoft.com/office/drawing/2014/main" id="{E5D846BB-F82D-0576-DA62-BD861F5AD425}"/>
              </a:ext>
            </a:extLst>
          </p:cNvPr>
          <p:cNvPicPr>
            <a:picLocks noChangeAspect="1"/>
          </p:cNvPicPr>
          <p:nvPr/>
        </p:nvPicPr>
        <p:blipFill>
          <a:blip r:embed="rId3"/>
          <a:stretch>
            <a:fillRect/>
          </a:stretch>
        </p:blipFill>
        <p:spPr>
          <a:xfrm>
            <a:off x="2335213" y="3259917"/>
            <a:ext cx="7521574" cy="3232958"/>
          </a:xfrm>
          <a:prstGeom prst="rect">
            <a:avLst/>
          </a:prstGeom>
        </p:spPr>
      </p:pic>
    </p:spTree>
    <p:extLst>
      <p:ext uri="{BB962C8B-B14F-4D97-AF65-F5344CB8AC3E}">
        <p14:creationId xmlns:p14="http://schemas.microsoft.com/office/powerpoint/2010/main" val="2641035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513DF-CC01-F872-CAE6-9B9C29E055A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78841F0-4955-1B98-E780-B0628B1424C5}"/>
              </a:ext>
            </a:extLst>
          </p:cNvPr>
          <p:cNvSpPr>
            <a:spLocks noGrp="1"/>
          </p:cNvSpPr>
          <p:nvPr>
            <p:ph idx="1"/>
          </p:nvPr>
        </p:nvSpPr>
        <p:spPr/>
        <p:txBody>
          <a:bodyPr>
            <a:normAutofit fontScale="62500" lnSpcReduction="20000"/>
          </a:bodyPr>
          <a:lstStyle/>
          <a:p>
            <a:r>
              <a:rPr lang="en-GB" dirty="0">
                <a:hlinkClick r:id="rId2"/>
              </a:rPr>
              <a:t>https://www.inwink.com/en/blog/7-ways-measure-event-attendee-satisfaction/</a:t>
            </a:r>
            <a:endParaRPr lang="en-GB" dirty="0"/>
          </a:p>
          <a:p>
            <a:r>
              <a:rPr lang="en-GB" dirty="0">
                <a:hlinkClick r:id="rId3"/>
              </a:rPr>
              <a:t>https://www.tandfonline.com/doi/full/10.1080/15022250.2021.1877191</a:t>
            </a:r>
            <a:endParaRPr lang="en-GB" dirty="0"/>
          </a:p>
          <a:p>
            <a:r>
              <a:rPr lang="en-GB" dirty="0" err="1"/>
              <a:t>Arnould</a:t>
            </a:r>
            <a:r>
              <a:rPr lang="en-GB" dirty="0"/>
              <a:t>, E. J., &amp; Price, L. L. (1993). River magic: Extraordinary experience and the extended service encounter. Journal of Consumer Research, 20(1), 24–45. http://www.jstor.org/stable/2489198 https://doi.org/10.1086/209331 [</a:t>
            </a:r>
            <a:r>
              <a:rPr lang="en-GB" dirty="0" err="1"/>
              <a:t>Crossref</a:t>
            </a:r>
            <a:r>
              <a:rPr lang="en-GB" dirty="0"/>
              <a:t>], [Web of Science ®], [Google Scholar]</a:t>
            </a:r>
          </a:p>
          <a:p>
            <a:r>
              <a:rPr lang="en-GB" dirty="0"/>
              <a:t>Kim, J.-H. (2010). Determining the factors affecting the memorable nature of travel experiences. Journal of Travel &amp; Tourism Marketing, 27(8), 780–796. https://doi.org/10.1080/10548408.2010.526897 [Taylor &amp; Francis Online], [Web of Science ®], [Google Scholar]</a:t>
            </a:r>
          </a:p>
          <a:p>
            <a:r>
              <a:rPr lang="en-GB" dirty="0"/>
              <a:t>Mossberg, L. (2008). Extraordinary experiences through storytelling. Scandinavian Journal of Hospitality and Tourism, 8(3), 195–210.  https://doi.org/10.1080/15022250802532443 [Taylor &amp; Francis Online], [Web of Science ®], [Google Scholar]</a:t>
            </a:r>
          </a:p>
          <a:p>
            <a:r>
              <a:rPr lang="en-GB" dirty="0"/>
              <a:t>Schmitt, B. (1999). Experiential marketing. Journal of Marketing Management, 15(1-3), 53–67. https://doi.org/10.1362/026725799784870496 [Taylor &amp; Francis Online], [Google Scholar]</a:t>
            </a:r>
          </a:p>
          <a:p>
            <a:r>
              <a:rPr lang="en-GB" dirty="0"/>
              <a:t>Walls, A. R., </a:t>
            </a:r>
            <a:r>
              <a:rPr lang="en-GB" dirty="0" err="1"/>
              <a:t>Okumus</a:t>
            </a:r>
            <a:r>
              <a:rPr lang="en-GB" dirty="0"/>
              <a:t>, F., Wang, Y., &amp; Kwun, D. J.-W. (2011). An epistemological view of consumer experiences. International Journal of Hospitality Management, 30(1), 10–21. https://doi.org/10.1016/j.ijhm.2010.03.008 [</a:t>
            </a:r>
            <a:r>
              <a:rPr lang="en-GB" dirty="0" err="1"/>
              <a:t>Crossref</a:t>
            </a:r>
            <a:r>
              <a:rPr lang="en-GB" dirty="0"/>
              <a:t>], [Web of Science ®], [Google Scholar]</a:t>
            </a:r>
          </a:p>
          <a:p>
            <a:endParaRPr lang="en-GB" dirty="0"/>
          </a:p>
        </p:txBody>
      </p:sp>
    </p:spTree>
    <p:extLst>
      <p:ext uri="{BB962C8B-B14F-4D97-AF65-F5344CB8AC3E}">
        <p14:creationId xmlns:p14="http://schemas.microsoft.com/office/powerpoint/2010/main" val="42664147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2980</Words>
  <Application>Microsoft Office PowerPoint</Application>
  <PresentationFormat>Widescreen</PresentationFormat>
  <Paragraphs>143</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NeuePlak-Text</vt:lpstr>
      <vt:lpstr>Arial</vt:lpstr>
      <vt:lpstr>Calibri</vt:lpstr>
      <vt:lpstr>Calibri Light</vt:lpstr>
      <vt:lpstr>Wingdings</vt:lpstr>
      <vt:lpstr>Office Theme</vt:lpstr>
      <vt:lpstr>The Event Experience and Consumer Satisfaction Evaluating Satisfaction Levels &amp; Satisfaction models</vt:lpstr>
      <vt:lpstr>Event Evaluation Methods </vt:lpstr>
      <vt:lpstr>How do you evaluate event performance?</vt:lpstr>
      <vt:lpstr>PowerPoint Presentation</vt:lpstr>
      <vt:lpstr>What are the types of event evaluation?</vt:lpstr>
      <vt:lpstr>Ratings awarded to sessions</vt:lpstr>
      <vt:lpstr>Post-event satisfaction survey</vt:lpstr>
      <vt:lpstr>How do you measure event satisfaction? </vt:lpstr>
      <vt:lpstr>Net Promoter Score (NPS)</vt:lpstr>
      <vt:lpstr>PowerPoint Presentation</vt:lpstr>
      <vt:lpstr>PowerPoint Presentation</vt:lpstr>
      <vt:lpstr>When to evaluate events</vt:lpstr>
      <vt:lpstr>Qualitative Method.</vt:lpstr>
      <vt:lpstr>Qualitative Method.</vt:lpstr>
      <vt:lpstr> Quantitative methods </vt:lpstr>
      <vt:lpstr> Quantitative methods </vt:lpstr>
      <vt:lpstr>Events experience and consumer satisfaction</vt:lpstr>
      <vt:lpstr> Measure interactivity during the event</vt:lpstr>
      <vt:lpstr>Activity on social media during the event</vt:lpstr>
      <vt:lpstr>Follow-up on leads generated at the event or afterwards</vt:lpstr>
      <vt:lpstr>Part 2 : Week 7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event experience and consumer satisfaction Evaluating satisfaction levels &amp; Satisfaction models</dc:title>
  <dc:creator>Deborah Jenkins</dc:creator>
  <cp:lastModifiedBy>Deborah Jenkins</cp:lastModifiedBy>
  <cp:revision>1</cp:revision>
  <dcterms:created xsi:type="dcterms:W3CDTF">2022-11-12T11:15:54Z</dcterms:created>
  <dcterms:modified xsi:type="dcterms:W3CDTF">2022-11-13T19:42:18Z</dcterms:modified>
</cp:coreProperties>
</file>