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659B3-FB90-0744-9E06-82936D88AD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ACADEMIC AND EMPLOYABILITY SKILLS </a:t>
            </a:r>
            <a:br>
              <a:rPr lang="en-GB" dirty="0"/>
            </a:br>
            <a:r>
              <a:rPr lang="en-GB" dirty="0"/>
              <a:t>BMSW4001</a:t>
            </a:r>
            <a:br>
              <a:rPr lang="en-GB" dirty="0"/>
            </a:br>
            <a:r>
              <a:rPr lang="en-GB" dirty="0"/>
              <a:t>Lecturer :</a:t>
            </a:r>
            <a:r>
              <a:rPr lang="en-GB" dirty="0" err="1"/>
              <a:t>Toyn</a:t>
            </a:r>
            <a:r>
              <a:rPr lang="en-GB" dirty="0"/>
              <a:t> Adisa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BA18F-DD49-EA46-A46D-6925CDD49F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RAMONA IULIA UNGUREANU </a:t>
            </a:r>
          </a:p>
          <a:p>
            <a:r>
              <a:rPr lang="en-GB" dirty="0"/>
              <a:t>2028821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192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84DFE-CB38-874A-B022-EFFAC9AC0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content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FEC2F-DF8E-AA43-9FA8-90A18048D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Job description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Responsibility </a:t>
            </a:r>
            <a:r>
              <a:rPr lang="en-GB" dirty="0"/>
              <a:t>and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Swot analyse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PDP plan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Conclusion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121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9851E3A-A987-4859-9987-B13096D97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B12D296-A22C-4E21-9C75-3E67301E7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1A1238F3-0B39-40D0-8C3F-BDBAAE1E3D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604D379A-6934-4295-9EF2-BDD404CB5C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3C1E9A55-61F7-4040-8274-782A429D8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6DBD7D8E-F59B-4CA6-93DC-2D936BC79C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5A2E5C3E-887D-4D86-8D20-C306EEA89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6">
              <a:extLst>
                <a:ext uri="{FF2B5EF4-FFF2-40B4-BE49-F238E27FC236}">
                  <a16:creationId xmlns:a16="http://schemas.microsoft.com/office/drawing/2014/main" id="{983E4218-35DF-4531-9FFB-196FE4A70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8D0B9266-FB4F-4A11-9906-D88930267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4D68D567-E1FF-4421-A5A7-0FB5B6CCF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162E82F3-E7FB-46D6-A67C-19F349F6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29237D49-4974-49A3-ADFD-719D2A37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1">
              <a:extLst>
                <a:ext uri="{FF2B5EF4-FFF2-40B4-BE49-F238E27FC236}">
                  <a16:creationId xmlns:a16="http://schemas.microsoft.com/office/drawing/2014/main" id="{15684C6D-1CAF-400F-AFB5-24C18BE66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D71E86AF-F2C2-497D-8C63-1A633C0569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FCB706A-A0EA-484D-93DC-B2CED03B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A78D4A50-94B5-4EAE-B4AF-79D6DE9A2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F465FEEF-4A9D-48D0-AD78-3F03C5153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0B9FF3DB-CBEC-4D4E-B28F-CABCB9980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45BC3B0B-20C8-4F1E-8120-9E6C5BA8D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C2D0EEAB-704C-4DBC-A730-7F8FFBEFC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8ADC598E-AAD3-4049-A1F7-D6BA27876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080514FC-72C0-4BBE-8376-E2DD52C79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B76B3E91-F388-454F-8306-D64D088958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A24F85CC-2609-497D-A3BE-D128CE9E2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026D0D91-F7BF-49FB-90D4-56B7B0FF8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E3F29555-7107-4106-81BD-CA8763BD6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68AF4D70-6597-4A7A-ABDD-30A8178BB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CDE241-5C32-F043-BA37-8B47F856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BAKER- </a:t>
            </a:r>
            <a:r>
              <a:rPr lang="en-GB" b="1" dirty="0" err="1">
                <a:solidFill>
                  <a:schemeClr val="accent1"/>
                </a:solidFill>
              </a:rPr>
              <a:t>PATISSIER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71D8553-2EA7-406A-A46F-8B3986C25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5DE9A097-EFD3-4BA8-A9ED-6A278D3C8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65CB488-4CE3-504B-BF72-82CC328BC5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08" r="22345" b="3"/>
          <a:stretch/>
        </p:blipFill>
        <p:spPr>
          <a:xfrm>
            <a:off x="20" y="9"/>
            <a:ext cx="2891855" cy="435898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49A4434-8708-2644-B70E-FB63F59106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41" r="4" b="2330"/>
          <a:stretch/>
        </p:blipFill>
        <p:spPr>
          <a:xfrm>
            <a:off x="19" y="4316473"/>
            <a:ext cx="2869059" cy="2550742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ED4CAA9-D1DB-4EAE-88BD-A149B54F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429000"/>
            <a:ext cx="2733254" cy="0"/>
          </a:xfrm>
          <a:prstGeom prst="line">
            <a:avLst/>
          </a:prstGeom>
          <a:ln w="50800" cap="flat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D508AD9-4C62-4918-AE78-18A0A57DC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8743" y="2854160"/>
            <a:ext cx="6847944" cy="18034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“</a:t>
            </a:r>
            <a:r>
              <a:rPr lang="en-GB" i="1" u="sng" dirty="0">
                <a:solidFill>
                  <a:schemeClr val="accent1"/>
                </a:solidFill>
              </a:rPr>
              <a:t>You don’t have to love cooking to cook ,but you have to do more than love baking to bake.You have to bake out of love.”</a:t>
            </a:r>
          </a:p>
        </p:txBody>
      </p:sp>
    </p:spTree>
    <p:extLst>
      <p:ext uri="{BB962C8B-B14F-4D97-AF65-F5344CB8AC3E}">
        <p14:creationId xmlns:p14="http://schemas.microsoft.com/office/powerpoint/2010/main" val="152413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5B045-0772-CF45-9A74-34A713C1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84E5D-DA3E-6949-8C05-EFF2D98A3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545" y="1905000"/>
            <a:ext cx="8915400" cy="3777622"/>
          </a:xfrm>
        </p:spPr>
        <p:txBody>
          <a:bodyPr/>
          <a:lstStyle/>
          <a:p>
            <a:r>
              <a:rPr lang="en-GB" dirty="0"/>
              <a:t>A baker and  </a:t>
            </a:r>
            <a:r>
              <a:rPr lang="en-GB" dirty="0" err="1"/>
              <a:t>patissier</a:t>
            </a:r>
            <a:r>
              <a:rPr lang="en-GB" dirty="0"/>
              <a:t> is a person who makes  pastry ,</a:t>
            </a:r>
            <a:r>
              <a:rPr lang="en-GB" dirty="0" err="1"/>
              <a:t>rolls,cake</a:t>
            </a:r>
            <a:r>
              <a:rPr lang="en-GB" dirty="0"/>
              <a:t> and pie.Their job include buying quality </a:t>
            </a:r>
            <a:r>
              <a:rPr lang="en-GB" dirty="0" err="1"/>
              <a:t>ingredients,mixing</a:t>
            </a:r>
            <a:r>
              <a:rPr lang="en-GB" dirty="0"/>
              <a:t> precise measurements and preparing dough for the oven. </a:t>
            </a:r>
          </a:p>
          <a:p>
            <a:r>
              <a:rPr lang="en-GB" dirty="0"/>
              <a:t>Creativity: a baker must be creative and have the curiosity to try new recipes and brainstorm creation.</a:t>
            </a:r>
          </a:p>
          <a:p>
            <a:r>
              <a:rPr lang="en-GB" dirty="0"/>
              <a:t> Organisation:keeping a tidy kitchen is an important part ,you save a lot time when you know exactly where are any ingredient and tool in your kitchen .</a:t>
            </a:r>
          </a:p>
          <a:p>
            <a:r>
              <a:rPr lang="en-GB" dirty="0"/>
              <a:t>Patience :this are an important skills to have when interacting with costumer  and not only ,in pastry you need patience to create and design the best cakes.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57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F32C-8C3B-644C-B01A-865161FED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Responsibility and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BF6D4-873D-E144-A58F-72C5668FD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Excellent organisational skills </a:t>
            </a:r>
          </a:p>
          <a:p>
            <a:r>
              <a:rPr lang="en-GB" dirty="0"/>
              <a:t>Creativity in developing new pastries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Patience </a:t>
            </a:r>
          </a:p>
          <a:p>
            <a:r>
              <a:rPr lang="en-GB" dirty="0"/>
              <a:t>Physical Strength </a:t>
            </a:r>
          </a:p>
          <a:p>
            <a:r>
              <a:rPr lang="en-GB" dirty="0"/>
              <a:t>Time management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70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1DC21-1335-6F4C-970B-E4A255A61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analyse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E5D9FF-28E5-8E42-9734-3E711A6BB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STRENGTH 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5AAB05-6A36-664D-A8D1-60CE31674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Commitment to people </a:t>
            </a:r>
          </a:p>
          <a:p>
            <a:r>
              <a:rPr lang="en-GB"/>
              <a:t>Completing task properly </a:t>
            </a:r>
          </a:p>
          <a:p>
            <a:r>
              <a:rPr lang="en-GB"/>
              <a:t>Responsible </a:t>
            </a:r>
          </a:p>
          <a:p>
            <a:r>
              <a:rPr lang="en-GB"/>
              <a:t>Patient</a:t>
            </a:r>
          </a:p>
          <a:p>
            <a:r>
              <a:rPr lang="en-GB"/>
              <a:t>Organised 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4979CA3-7E38-4247-858B-2762E7C535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WEAKNESS 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C186A3A-9533-5342-A252-DEC702DDD24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Working under pressure</a:t>
            </a:r>
          </a:p>
          <a:p>
            <a:r>
              <a:rPr lang="en-GB"/>
              <a:t>Concerned about disappointment </a:t>
            </a:r>
          </a:p>
          <a:p>
            <a:r>
              <a:rPr lang="en-GB"/>
              <a:t>Lack of inspiration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04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00FE9-91ED-134A-AB87-191356821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036" y="601333"/>
            <a:ext cx="14862596" cy="1049668"/>
          </a:xfrm>
        </p:spPr>
        <p:txBody>
          <a:bodyPr/>
          <a:lstStyle/>
          <a:p>
            <a:r>
              <a:rPr lang="en-GB" dirty="0"/>
              <a:t>Personal development plan </a:t>
            </a:r>
            <a:endParaRPr lang="en-US" dirty="0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A7C02A7A-8382-FD42-9288-470F10ACA2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300732"/>
              </p:ext>
            </p:extLst>
          </p:nvPr>
        </p:nvGraphicFramePr>
        <p:xfrm>
          <a:off x="1432278" y="1538112"/>
          <a:ext cx="9024054" cy="4430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8018">
                  <a:extLst>
                    <a:ext uri="{9D8B030D-6E8A-4147-A177-3AD203B41FA5}">
                      <a16:colId xmlns:a16="http://schemas.microsoft.com/office/drawing/2014/main" val="2638546249"/>
                    </a:ext>
                  </a:extLst>
                </a:gridCol>
                <a:gridCol w="3008018">
                  <a:extLst>
                    <a:ext uri="{9D8B030D-6E8A-4147-A177-3AD203B41FA5}">
                      <a16:colId xmlns:a16="http://schemas.microsoft.com/office/drawing/2014/main" val="2180064527"/>
                    </a:ext>
                  </a:extLst>
                </a:gridCol>
                <a:gridCol w="3008018">
                  <a:extLst>
                    <a:ext uri="{9D8B030D-6E8A-4147-A177-3AD203B41FA5}">
                      <a16:colId xmlns:a16="http://schemas.microsoft.com/office/drawing/2014/main" val="379392441"/>
                    </a:ext>
                  </a:extLst>
                </a:gridCol>
              </a:tblGrid>
              <a:tr h="1745501">
                <a:tc>
                  <a:txBody>
                    <a:bodyPr/>
                    <a:lstStyle/>
                    <a:p>
                      <a:endParaRPr lang="en-GB" b="0" i="0" u="sng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b="0" i="0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0" i="0" u="sng" dirty="0">
                          <a:solidFill>
                            <a:schemeClr val="tx1"/>
                          </a:solidFill>
                        </a:rPr>
                        <a:t>What I need to became a baker/</a:t>
                      </a:r>
                      <a:r>
                        <a:rPr lang="en-GB" b="0" i="0" u="sng" dirty="0" err="1">
                          <a:solidFill>
                            <a:schemeClr val="tx1"/>
                          </a:solidFill>
                        </a:rPr>
                        <a:t>patisier</a:t>
                      </a:r>
                      <a:r>
                        <a:rPr lang="en-GB" b="0" i="0" u="sng" dirty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en-US" b="0" i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endParaRPr lang="en-GB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r>
                        <a:rPr lang="en-GB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How can   became a successful baker/</a:t>
                      </a:r>
                      <a:r>
                        <a:rPr lang="en-GB" b="0" u="sng" dirty="0" err="1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patiser</a:t>
                      </a:r>
                      <a:r>
                        <a:rPr lang="en-GB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?</a:t>
                      </a:r>
                      <a:endParaRPr lang="en-US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endParaRPr lang="en-GB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  <a:p>
                      <a:r>
                        <a:rPr lang="en-GB" b="0" u="sng" dirty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I will open my own business ?</a:t>
                      </a:r>
                      <a:endParaRPr lang="en-US" b="0" u="sng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317716"/>
                  </a:ext>
                </a:extLst>
              </a:tr>
              <a:tr h="2148309">
                <a:tc>
                  <a:txBody>
                    <a:bodyPr/>
                    <a:lstStyle/>
                    <a:p>
                      <a:r>
                        <a:rPr lang="en-GB" dirty="0"/>
                        <a:t>I need a degree.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Practice as much as possible and attend classes and masterclasses.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need a business plan.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838178"/>
                  </a:ext>
                </a:extLst>
              </a:tr>
              <a:tr h="53707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4087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373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D13C-0E61-914E-AD34-2EC3C2DF1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7D11A-20C5-6546-A438-9F626093D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personal talent indicate our potential to improve employability skills ,which are frequently developed  via professional training.</a:t>
            </a:r>
          </a:p>
          <a:p>
            <a:r>
              <a:rPr lang="en-GB"/>
              <a:t>To be a successful baker ,you need be efficient and friendly with  a focus on food quality and costumer satisfaction 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010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488B-CE2C-6447-B82A-5CA980034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6132-E417-DE48-A4B2-9E3FEE750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Indeed editorial team </a:t>
            </a:r>
          </a:p>
          <a:p>
            <a:r>
              <a:rPr lang="en-GB" i="1" dirty="0"/>
              <a:t>Alice Waters (</a:t>
            </a:r>
            <a:r>
              <a:rPr lang="en-GB" i="1" dirty="0" err="1"/>
              <a:t>kidadl</a:t>
            </a:r>
            <a:r>
              <a:rPr lang="en-GB" i="1" dirty="0"/>
              <a:t> </a:t>
            </a:r>
            <a:r>
              <a:rPr lang="en-GB" i="1" dirty="0" err="1"/>
              <a:t>team,1december</a:t>
            </a:r>
            <a:r>
              <a:rPr lang="en-GB" i="1" dirty="0"/>
              <a:t> 2022)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5512745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ACADEMIC AND EMPLOYABILITY SKILLS  BMSW4001 Lecturer :Toyn Adisa</vt:lpstr>
      <vt:lpstr>Table content </vt:lpstr>
      <vt:lpstr>BAKER- PATISSIER  </vt:lpstr>
      <vt:lpstr>Job description </vt:lpstr>
      <vt:lpstr>Responsibility and skills </vt:lpstr>
      <vt:lpstr>Swot analyse </vt:lpstr>
      <vt:lpstr>Personal development plan </vt:lpstr>
      <vt:lpstr>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 BMSW4001 Lecturer :Toyn Adisa</dc:title>
  <dc:creator>Ramona-Iulia Ungureanu (2028821)</dc:creator>
  <cp:lastModifiedBy>Ramona-Iulia Ungureanu (2028821)</cp:lastModifiedBy>
  <cp:revision>5</cp:revision>
  <dcterms:created xsi:type="dcterms:W3CDTF">2021-12-16T06:44:41Z</dcterms:created>
  <dcterms:modified xsi:type="dcterms:W3CDTF">2022-01-02T11:07:15Z</dcterms:modified>
</cp:coreProperties>
</file>