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58" r:id="rId6"/>
    <p:sldId id="259" r:id="rId7"/>
    <p:sldId id="261" r:id="rId8"/>
    <p:sldId id="286" r:id="rId9"/>
    <p:sldId id="285" r:id="rId10"/>
    <p:sldId id="288" r:id="rId11"/>
    <p:sldId id="287" r:id="rId12"/>
    <p:sldId id="295" r:id="rId13"/>
    <p:sldId id="260" r:id="rId14"/>
    <p:sldId id="294" r:id="rId15"/>
    <p:sldId id="290" r:id="rId16"/>
    <p:sldId id="289" r:id="rId17"/>
    <p:sldId id="296" r:id="rId18"/>
    <p:sldId id="262" r:id="rId19"/>
    <p:sldId id="263" r:id="rId20"/>
    <p:sldId id="264" r:id="rId21"/>
    <p:sldId id="265" r:id="rId22"/>
    <p:sldId id="266" r:id="rId23"/>
    <p:sldId id="267" r:id="rId24"/>
    <p:sldId id="268" r:id="rId25"/>
    <p:sldId id="291" r:id="rId26"/>
    <p:sldId id="269" r:id="rId27"/>
    <p:sldId id="271" r:id="rId28"/>
    <p:sldId id="292" r:id="rId29"/>
    <p:sldId id="298" r:id="rId30"/>
    <p:sldId id="272" r:id="rId31"/>
    <p:sldId id="273" r:id="rId32"/>
    <p:sldId id="293" r:id="rId33"/>
    <p:sldId id="297" r:id="rId34"/>
    <p:sldId id="274" r:id="rId35"/>
    <p:sldId id="276" r:id="rId36"/>
    <p:sldId id="277" r:id="rId37"/>
    <p:sldId id="278" r:id="rId38"/>
    <p:sldId id="279" r:id="rId39"/>
    <p:sldId id="280" r:id="rId40"/>
    <p:sldId id="281" r:id="rId41"/>
    <p:sldId id="282" r:id="rId42"/>
    <p:sldId id="283" r:id="rId43"/>
    <p:sldId id="284" r:id="rId44"/>
    <p:sldId id="299"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96" autoAdjust="0"/>
    <p:restoredTop sz="94660"/>
  </p:normalViewPr>
  <p:slideViewPr>
    <p:cSldViewPr snapToGrid="0">
      <p:cViewPr varScale="1">
        <p:scale>
          <a:sx n="115" d="100"/>
          <a:sy n="115" d="100"/>
        </p:scale>
        <p:origin x="46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CB4AA75A-AF6B-4076-9B36-C7E56F71F1A0}"/>
    <pc:docChg chg="custSel modSld sldOrd">
      <pc:chgData name="Deborah Jenkins" userId="3cd02ba5-e528-4585-978d-4fde2b47730a" providerId="ADAL" clId="{CB4AA75A-AF6B-4076-9B36-C7E56F71F1A0}" dt="2019-11-05T11:26:52.247" v="105" actId="1076"/>
      <pc:docMkLst>
        <pc:docMk/>
      </pc:docMkLst>
      <pc:sldChg chg="modSp modAnim">
        <pc:chgData name="Deborah Jenkins" userId="3cd02ba5-e528-4585-978d-4fde2b47730a" providerId="ADAL" clId="{CB4AA75A-AF6B-4076-9B36-C7E56F71F1A0}" dt="2019-11-05T11:20:03.546" v="78" actId="20577"/>
        <pc:sldMkLst>
          <pc:docMk/>
          <pc:sldMk cId="1696830468" sldId="260"/>
        </pc:sldMkLst>
        <pc:spChg chg="mod">
          <ac:chgData name="Deborah Jenkins" userId="3cd02ba5-e528-4585-978d-4fde2b47730a" providerId="ADAL" clId="{CB4AA75A-AF6B-4076-9B36-C7E56F71F1A0}" dt="2019-11-05T11:20:03.546" v="78" actId="20577"/>
          <ac:spMkLst>
            <pc:docMk/>
            <pc:sldMk cId="1696830468" sldId="260"/>
            <ac:spMk id="3" creationId="{00000000-0000-0000-0000-000000000000}"/>
          </ac:spMkLst>
        </pc:spChg>
      </pc:sldChg>
      <pc:sldChg chg="addSp delSp modSp ord">
        <pc:chgData name="Deborah Jenkins" userId="3cd02ba5-e528-4585-978d-4fde2b47730a" providerId="ADAL" clId="{CB4AA75A-AF6B-4076-9B36-C7E56F71F1A0}" dt="2019-11-05T11:25:54.710" v="99"/>
        <pc:sldMkLst>
          <pc:docMk/>
          <pc:sldMk cId="3881642756" sldId="271"/>
        </pc:sldMkLst>
        <pc:spChg chg="mod">
          <ac:chgData name="Deborah Jenkins" userId="3cd02ba5-e528-4585-978d-4fde2b47730a" providerId="ADAL" clId="{CB4AA75A-AF6B-4076-9B36-C7E56F71F1A0}" dt="2019-11-05T11:25:24.651" v="93" actId="1076"/>
          <ac:spMkLst>
            <pc:docMk/>
            <pc:sldMk cId="3881642756" sldId="271"/>
            <ac:spMk id="2" creationId="{00000000-0000-0000-0000-000000000000}"/>
          </ac:spMkLst>
        </pc:spChg>
        <pc:spChg chg="mod">
          <ac:chgData name="Deborah Jenkins" userId="3cd02ba5-e528-4585-978d-4fde2b47730a" providerId="ADAL" clId="{CB4AA75A-AF6B-4076-9B36-C7E56F71F1A0}" dt="2019-11-05T11:25:22.291" v="92" actId="1076"/>
          <ac:spMkLst>
            <pc:docMk/>
            <pc:sldMk cId="3881642756" sldId="271"/>
            <ac:spMk id="3" creationId="{00000000-0000-0000-0000-000000000000}"/>
          </ac:spMkLst>
        </pc:spChg>
        <pc:spChg chg="add del">
          <ac:chgData name="Deborah Jenkins" userId="3cd02ba5-e528-4585-978d-4fde2b47730a" providerId="ADAL" clId="{CB4AA75A-AF6B-4076-9B36-C7E56F71F1A0}" dt="2019-11-05T11:25:16.377" v="90" actId="478"/>
          <ac:spMkLst>
            <pc:docMk/>
            <pc:sldMk cId="3881642756" sldId="271"/>
            <ac:spMk id="4" creationId="{C2BAA66C-20CC-432C-BC6D-6CDECFE4F137}"/>
          </ac:spMkLst>
        </pc:spChg>
        <pc:picChg chg="add mod">
          <ac:chgData name="Deborah Jenkins" userId="3cd02ba5-e528-4585-978d-4fde2b47730a" providerId="ADAL" clId="{CB4AA75A-AF6B-4076-9B36-C7E56F71F1A0}" dt="2019-11-05T11:25:27.428" v="95" actId="1076"/>
          <ac:picMkLst>
            <pc:docMk/>
            <pc:sldMk cId="3881642756" sldId="271"/>
            <ac:picMk id="5" creationId="{94E563E9-4832-469C-B88A-1532FD6164B7}"/>
          </ac:picMkLst>
        </pc:picChg>
      </pc:sldChg>
      <pc:sldChg chg="modSp">
        <pc:chgData name="Deborah Jenkins" userId="3cd02ba5-e528-4585-978d-4fde2b47730a" providerId="ADAL" clId="{CB4AA75A-AF6B-4076-9B36-C7E56F71F1A0}" dt="2019-11-05T11:25:33.827" v="96" actId="14100"/>
        <pc:sldMkLst>
          <pc:docMk/>
          <pc:sldMk cId="3872049109" sldId="272"/>
        </pc:sldMkLst>
        <pc:picChg chg="mod">
          <ac:chgData name="Deborah Jenkins" userId="3cd02ba5-e528-4585-978d-4fde2b47730a" providerId="ADAL" clId="{CB4AA75A-AF6B-4076-9B36-C7E56F71F1A0}" dt="2019-11-05T11:25:33.827" v="96" actId="14100"/>
          <ac:picMkLst>
            <pc:docMk/>
            <pc:sldMk cId="3872049109" sldId="272"/>
            <ac:picMk id="4" creationId="{6D8BAB47-C2BE-4B8F-B5C2-1DAA674EA314}"/>
          </ac:picMkLst>
        </pc:picChg>
      </pc:sldChg>
      <pc:sldChg chg="ord">
        <pc:chgData name="Deborah Jenkins" userId="3cd02ba5-e528-4585-978d-4fde2b47730a" providerId="ADAL" clId="{CB4AA75A-AF6B-4076-9B36-C7E56F71F1A0}" dt="2019-11-05T11:21:09.785" v="81"/>
        <pc:sldMkLst>
          <pc:docMk/>
          <pc:sldMk cId="2535099156" sldId="273"/>
        </pc:sldMkLst>
      </pc:sldChg>
      <pc:sldChg chg="addSp modSp">
        <pc:chgData name="Deborah Jenkins" userId="3cd02ba5-e528-4585-978d-4fde2b47730a" providerId="ADAL" clId="{CB4AA75A-AF6B-4076-9B36-C7E56F71F1A0}" dt="2019-11-05T11:26:52.247" v="105" actId="1076"/>
        <pc:sldMkLst>
          <pc:docMk/>
          <pc:sldMk cId="3403477471" sldId="276"/>
        </pc:sldMkLst>
        <pc:spChg chg="mod">
          <ac:chgData name="Deborah Jenkins" userId="3cd02ba5-e528-4585-978d-4fde2b47730a" providerId="ADAL" clId="{CB4AA75A-AF6B-4076-9B36-C7E56F71F1A0}" dt="2019-11-05T11:26:50.108" v="104" actId="1076"/>
          <ac:spMkLst>
            <pc:docMk/>
            <pc:sldMk cId="3403477471" sldId="276"/>
            <ac:spMk id="2" creationId="{00000000-0000-0000-0000-000000000000}"/>
          </ac:spMkLst>
        </pc:spChg>
        <pc:spChg chg="mod">
          <ac:chgData name="Deborah Jenkins" userId="3cd02ba5-e528-4585-978d-4fde2b47730a" providerId="ADAL" clId="{CB4AA75A-AF6B-4076-9B36-C7E56F71F1A0}" dt="2019-11-05T11:26:52.247" v="105" actId="1076"/>
          <ac:spMkLst>
            <pc:docMk/>
            <pc:sldMk cId="3403477471" sldId="276"/>
            <ac:spMk id="3" creationId="{00000000-0000-0000-0000-000000000000}"/>
          </ac:spMkLst>
        </pc:spChg>
        <pc:picChg chg="add mod">
          <ac:chgData name="Deborah Jenkins" userId="3cd02ba5-e528-4585-978d-4fde2b47730a" providerId="ADAL" clId="{CB4AA75A-AF6B-4076-9B36-C7E56F71F1A0}" dt="2019-11-05T11:26:46.708" v="103" actId="1076"/>
          <ac:picMkLst>
            <pc:docMk/>
            <pc:sldMk cId="3403477471" sldId="276"/>
            <ac:picMk id="4" creationId="{082A248E-F3A3-469E-AF1C-5AB1D340F738}"/>
          </ac:picMkLst>
        </pc:picChg>
      </pc:sldChg>
      <pc:sldChg chg="modTransition">
        <pc:chgData name="Deborah Jenkins" userId="3cd02ba5-e528-4585-978d-4fde2b47730a" providerId="ADAL" clId="{CB4AA75A-AF6B-4076-9B36-C7E56F71F1A0}" dt="2019-11-05T11:25:49.402" v="97"/>
        <pc:sldMkLst>
          <pc:docMk/>
          <pc:sldMk cId="2956929793" sldId="292"/>
        </pc:sldMkLst>
      </pc:sldChg>
      <pc:sldChg chg="modTransition">
        <pc:chgData name="Deborah Jenkins" userId="3cd02ba5-e528-4585-978d-4fde2b47730a" providerId="ADAL" clId="{CB4AA75A-AF6B-4076-9B36-C7E56F71F1A0}" dt="2019-11-05T11:21:13.223" v="82"/>
        <pc:sldMkLst>
          <pc:docMk/>
          <pc:sldMk cId="449519645" sldId="293"/>
        </pc:sldMkLst>
      </pc:sldChg>
      <pc:sldChg chg="modTransition">
        <pc:chgData name="Deborah Jenkins" userId="3cd02ba5-e528-4585-978d-4fde2b47730a" providerId="ADAL" clId="{CB4AA75A-AF6B-4076-9B36-C7E56F71F1A0}" dt="2019-11-05T11:21:16.230" v="83"/>
        <pc:sldMkLst>
          <pc:docMk/>
          <pc:sldMk cId="3739007795" sldId="297"/>
        </pc:sldMkLst>
      </pc:sldChg>
      <pc:sldChg chg="modTransition">
        <pc:chgData name="Deborah Jenkins" userId="3cd02ba5-e528-4585-978d-4fde2b47730a" providerId="ADAL" clId="{CB4AA75A-AF6B-4076-9B36-C7E56F71F1A0}" dt="2019-11-05T11:25:51.107" v="98"/>
        <pc:sldMkLst>
          <pc:docMk/>
          <pc:sldMk cId="669386655" sldId="298"/>
        </pc:sldMkLst>
      </pc:sldChg>
    </pc:docChg>
  </pc:docChgLst>
  <pc:docChgLst>
    <pc:chgData name="Deborah Jenkins" userId="S::deborah.jenkins@uwtsd.ac.uk::3cd02ba5-e528-4585-978d-4fde2b47730a" providerId="AD" clId="Web-{E1926E6A-D715-7D6E-AAB8-6A9EE9C2F293}"/>
    <pc:docChg chg="modSld">
      <pc:chgData name="Deborah Jenkins" userId="S::deborah.jenkins@uwtsd.ac.uk::3cd02ba5-e528-4585-978d-4fde2b47730a" providerId="AD" clId="Web-{E1926E6A-D715-7D6E-AAB8-6A9EE9C2F293}" dt="2019-10-30T16:56:21.945" v="0"/>
      <pc:docMkLst>
        <pc:docMk/>
      </pc:docMkLst>
      <pc:sldChg chg="addSp modSp mod setBg">
        <pc:chgData name="Deborah Jenkins" userId="S::deborah.jenkins@uwtsd.ac.uk::3cd02ba5-e528-4585-978d-4fde2b47730a" providerId="AD" clId="Web-{E1926E6A-D715-7D6E-AAB8-6A9EE9C2F293}" dt="2019-10-30T16:56:21.945" v="0"/>
        <pc:sldMkLst>
          <pc:docMk/>
          <pc:sldMk cId="3848339199" sldId="256"/>
        </pc:sldMkLst>
        <pc:spChg chg="mod ord">
          <ac:chgData name="Deborah Jenkins" userId="S::deborah.jenkins@uwtsd.ac.uk::3cd02ba5-e528-4585-978d-4fde2b47730a" providerId="AD" clId="Web-{E1926E6A-D715-7D6E-AAB8-6A9EE9C2F293}" dt="2019-10-30T16:56:21.945" v="0"/>
          <ac:spMkLst>
            <pc:docMk/>
            <pc:sldMk cId="3848339199" sldId="256"/>
            <ac:spMk id="2" creationId="{00000000-0000-0000-0000-000000000000}"/>
          </ac:spMkLst>
        </pc:spChg>
        <pc:spChg chg="mod ord">
          <ac:chgData name="Deborah Jenkins" userId="S::deborah.jenkins@uwtsd.ac.uk::3cd02ba5-e528-4585-978d-4fde2b47730a" providerId="AD" clId="Web-{E1926E6A-D715-7D6E-AAB8-6A9EE9C2F293}" dt="2019-10-30T16:56:21.945" v="0"/>
          <ac:spMkLst>
            <pc:docMk/>
            <pc:sldMk cId="3848339199" sldId="256"/>
            <ac:spMk id="3" creationId="{00000000-0000-0000-0000-000000000000}"/>
          </ac:spMkLst>
        </pc:spChg>
        <pc:spChg chg="add">
          <ac:chgData name="Deborah Jenkins" userId="S::deborah.jenkins@uwtsd.ac.uk::3cd02ba5-e528-4585-978d-4fde2b47730a" providerId="AD" clId="Web-{E1926E6A-D715-7D6E-AAB8-6A9EE9C2F293}" dt="2019-10-30T16:56:21.945" v="0"/>
          <ac:spMkLst>
            <pc:docMk/>
            <pc:sldMk cId="3848339199" sldId="256"/>
            <ac:spMk id="13" creationId="{AAD8F19F-4A55-467B-BED0-8837659A90A4}"/>
          </ac:spMkLst>
        </pc:spChg>
        <pc:picChg chg="mod">
          <ac:chgData name="Deborah Jenkins" userId="S::deborah.jenkins@uwtsd.ac.uk::3cd02ba5-e528-4585-978d-4fde2b47730a" providerId="AD" clId="Web-{E1926E6A-D715-7D6E-AAB8-6A9EE9C2F293}" dt="2019-10-30T16:56:21.945" v="0"/>
          <ac:picMkLst>
            <pc:docMk/>
            <pc:sldMk cId="3848339199" sldId="256"/>
            <ac:picMk id="4" creationId="{00000000-0000-0000-0000-000000000000}"/>
          </ac:picMkLst>
        </pc:picChg>
        <pc:picChg chg="mod">
          <ac:chgData name="Deborah Jenkins" userId="S::deborah.jenkins@uwtsd.ac.uk::3cd02ba5-e528-4585-978d-4fde2b47730a" providerId="AD" clId="Web-{E1926E6A-D715-7D6E-AAB8-6A9EE9C2F293}" dt="2019-10-30T16:56:21.945" v="0"/>
          <ac:picMkLst>
            <pc:docMk/>
            <pc:sldMk cId="3848339199" sldId="256"/>
            <ac:picMk id="5" creationId="{00000000-0000-0000-0000-000000000000}"/>
          </ac:picMkLst>
        </pc:picChg>
        <pc:picChg chg="mod">
          <ac:chgData name="Deborah Jenkins" userId="S::deborah.jenkins@uwtsd.ac.uk::3cd02ba5-e528-4585-978d-4fde2b47730a" providerId="AD" clId="Web-{E1926E6A-D715-7D6E-AAB8-6A9EE9C2F293}" dt="2019-10-30T16:56:21.945" v="0"/>
          <ac:picMkLst>
            <pc:docMk/>
            <pc:sldMk cId="3848339199" sldId="256"/>
            <ac:picMk id="6" creationId="{00000000-0000-0000-0000-000000000000}"/>
          </ac:picMkLst>
        </pc:picChg>
        <pc:picChg chg="mod">
          <ac:chgData name="Deborah Jenkins" userId="S::deborah.jenkins@uwtsd.ac.uk::3cd02ba5-e528-4585-978d-4fde2b47730a" providerId="AD" clId="Web-{E1926E6A-D715-7D6E-AAB8-6A9EE9C2F293}" dt="2019-10-30T16:56:21.945" v="0"/>
          <ac:picMkLst>
            <pc:docMk/>
            <pc:sldMk cId="3848339199" sldId="256"/>
            <ac:picMk id="7" creationId="{00000000-0000-0000-0000-000000000000}"/>
          </ac:picMkLst>
        </pc:picChg>
        <pc:picChg chg="mod ord">
          <ac:chgData name="Deborah Jenkins" userId="S::deborah.jenkins@uwtsd.ac.uk::3cd02ba5-e528-4585-978d-4fde2b47730a" providerId="AD" clId="Web-{E1926E6A-D715-7D6E-AAB8-6A9EE9C2F293}" dt="2019-10-30T16:56:21.945" v="0"/>
          <ac:picMkLst>
            <pc:docMk/>
            <pc:sldMk cId="3848339199" sldId="256"/>
            <ac:picMk id="8" creationId="{00000000-0000-0000-0000-000000000000}"/>
          </ac:picMkLst>
        </pc:picChg>
      </pc:sldChg>
    </pc:docChg>
  </pc:docChgLst>
  <pc:docChgLst>
    <pc:chgData name="Deborah Jenkins" userId="3cd02ba5-e528-4585-978d-4fde2b47730a" providerId="ADAL" clId="{151F8913-6FCE-4FB0-97C3-0B209945171F}"/>
    <pc:docChg chg="undo redo custSel mod addSld delSld modSld sldOrd modMainMaster">
      <pc:chgData name="Deborah Jenkins" userId="3cd02ba5-e528-4585-978d-4fde2b47730a" providerId="ADAL" clId="{151F8913-6FCE-4FB0-97C3-0B209945171F}" dt="2019-10-30T21:13:47.076" v="2157" actId="14100"/>
      <pc:docMkLst>
        <pc:docMk/>
      </pc:docMkLst>
      <pc:sldChg chg="delSp modSp setBg delDesignElem">
        <pc:chgData name="Deborah Jenkins" userId="3cd02ba5-e528-4585-978d-4fde2b47730a" providerId="ADAL" clId="{151F8913-6FCE-4FB0-97C3-0B209945171F}" dt="2019-10-30T21:06:22.910" v="2112" actId="1076"/>
        <pc:sldMkLst>
          <pc:docMk/>
          <pc:sldMk cId="3848339199" sldId="256"/>
        </pc:sldMkLst>
        <pc:spChg chg="mod">
          <ac:chgData name="Deborah Jenkins" userId="3cd02ba5-e528-4585-978d-4fde2b47730a" providerId="ADAL" clId="{151F8913-6FCE-4FB0-97C3-0B209945171F}" dt="2019-10-30T21:06:22.910" v="2112" actId="1076"/>
          <ac:spMkLst>
            <pc:docMk/>
            <pc:sldMk cId="3848339199" sldId="256"/>
            <ac:spMk id="2" creationId="{00000000-0000-0000-0000-000000000000}"/>
          </ac:spMkLst>
        </pc:spChg>
        <pc:spChg chg="mod">
          <ac:chgData name="Deborah Jenkins" userId="3cd02ba5-e528-4585-978d-4fde2b47730a" providerId="ADAL" clId="{151F8913-6FCE-4FB0-97C3-0B209945171F}" dt="2019-10-30T21:06:20.410" v="2111" actId="1076"/>
          <ac:spMkLst>
            <pc:docMk/>
            <pc:sldMk cId="3848339199" sldId="256"/>
            <ac:spMk id="3" creationId="{00000000-0000-0000-0000-000000000000}"/>
          </ac:spMkLst>
        </pc:spChg>
        <pc:spChg chg="del">
          <ac:chgData name="Deborah Jenkins" userId="3cd02ba5-e528-4585-978d-4fde2b47730a" providerId="ADAL" clId="{151F8913-6FCE-4FB0-97C3-0B209945171F}" dt="2019-10-30T18:20:28.683" v="471"/>
          <ac:spMkLst>
            <pc:docMk/>
            <pc:sldMk cId="3848339199" sldId="256"/>
            <ac:spMk id="13" creationId="{AAD8F19F-4A55-467B-BED0-8837659A90A4}"/>
          </ac:spMkLst>
        </pc:spChg>
      </pc:sldChg>
      <pc:sldChg chg="modSp">
        <pc:chgData name="Deborah Jenkins" userId="3cd02ba5-e528-4585-978d-4fde2b47730a" providerId="ADAL" clId="{151F8913-6FCE-4FB0-97C3-0B209945171F}" dt="2019-10-30T20:33:24.542" v="1671" actId="1076"/>
        <pc:sldMkLst>
          <pc:docMk/>
          <pc:sldMk cId="1365666339" sldId="258"/>
        </pc:sldMkLst>
        <pc:spChg chg="mod">
          <ac:chgData name="Deborah Jenkins" userId="3cd02ba5-e528-4585-978d-4fde2b47730a" providerId="ADAL" clId="{151F8913-6FCE-4FB0-97C3-0B209945171F}" dt="2019-10-30T19:14:26.257" v="759" actId="27636"/>
          <ac:spMkLst>
            <pc:docMk/>
            <pc:sldMk cId="1365666339" sldId="258"/>
            <ac:spMk id="3" creationId="{00000000-0000-0000-0000-000000000000}"/>
          </ac:spMkLst>
        </pc:spChg>
        <pc:picChg chg="mod">
          <ac:chgData name="Deborah Jenkins" userId="3cd02ba5-e528-4585-978d-4fde2b47730a" providerId="ADAL" clId="{151F8913-6FCE-4FB0-97C3-0B209945171F}" dt="2019-10-30T20:33:24.542" v="1671" actId="1076"/>
          <ac:picMkLst>
            <pc:docMk/>
            <pc:sldMk cId="1365666339" sldId="258"/>
            <ac:picMk id="4" creationId="{00000000-0000-0000-0000-000000000000}"/>
          </ac:picMkLst>
        </pc:picChg>
      </pc:sldChg>
      <pc:sldChg chg="addSp delSp modSp mod setBg setFolMasterObjs delDesignElem">
        <pc:chgData name="Deborah Jenkins" userId="3cd02ba5-e528-4585-978d-4fde2b47730a" providerId="ADAL" clId="{151F8913-6FCE-4FB0-97C3-0B209945171F}" dt="2019-10-30T21:00:43.096" v="1973"/>
        <pc:sldMkLst>
          <pc:docMk/>
          <pc:sldMk cId="3392409600" sldId="259"/>
        </pc:sldMkLst>
        <pc:spChg chg="mod ord">
          <ac:chgData name="Deborah Jenkins" userId="3cd02ba5-e528-4585-978d-4fde2b47730a" providerId="ADAL" clId="{151F8913-6FCE-4FB0-97C3-0B209945171F}" dt="2019-10-30T20:34:23.561" v="1673" actId="26606"/>
          <ac:spMkLst>
            <pc:docMk/>
            <pc:sldMk cId="3392409600" sldId="259"/>
            <ac:spMk id="2" creationId="{00000000-0000-0000-0000-000000000000}"/>
          </ac:spMkLst>
        </pc:spChg>
        <pc:spChg chg="mod ord">
          <ac:chgData name="Deborah Jenkins" userId="3cd02ba5-e528-4585-978d-4fde2b47730a" providerId="ADAL" clId="{151F8913-6FCE-4FB0-97C3-0B209945171F}" dt="2019-10-30T20:36:17.060" v="1685" actId="20577"/>
          <ac:spMkLst>
            <pc:docMk/>
            <pc:sldMk cId="3392409600" sldId="259"/>
            <ac:spMk id="3" creationId="{00000000-0000-0000-0000-000000000000}"/>
          </ac:spMkLst>
        </pc:spChg>
        <pc:spChg chg="add del">
          <ac:chgData name="Deborah Jenkins" userId="3cd02ba5-e528-4585-978d-4fde2b47730a" providerId="ADAL" clId="{151F8913-6FCE-4FB0-97C3-0B209945171F}" dt="2019-10-30T20:34:23.561" v="1673" actId="26606"/>
          <ac:spMkLst>
            <pc:docMk/>
            <pc:sldMk cId="3392409600" sldId="259"/>
            <ac:spMk id="8" creationId="{1FCB15C0-B744-4977-B02C-DECF4FD92D21}"/>
          </ac:spMkLst>
        </pc:spChg>
        <pc:spChg chg="add del">
          <ac:chgData name="Deborah Jenkins" userId="3cd02ba5-e528-4585-978d-4fde2b47730a" providerId="ADAL" clId="{151F8913-6FCE-4FB0-97C3-0B209945171F}" dt="2019-10-30T18:20:28.683" v="471"/>
          <ac:spMkLst>
            <pc:docMk/>
            <pc:sldMk cId="3392409600" sldId="259"/>
            <ac:spMk id="11" creationId="{4841EA57-DEA6-4BE9-B11E-1FBCC76BE16E}"/>
          </ac:spMkLst>
        </pc:spChg>
        <pc:spChg chg="add del">
          <ac:chgData name="Deborah Jenkins" userId="3cd02ba5-e528-4585-978d-4fde2b47730a" providerId="ADAL" clId="{151F8913-6FCE-4FB0-97C3-0B209945171F}" dt="2019-10-30T18:20:28.683" v="471"/>
          <ac:spMkLst>
            <pc:docMk/>
            <pc:sldMk cId="3392409600" sldId="259"/>
            <ac:spMk id="13" creationId="{A26922E4-CEB0-4BFE-BAD1-403E6A417D06}"/>
          </ac:spMkLst>
        </pc:spChg>
        <pc:picChg chg="add mod ord">
          <ac:chgData name="Deborah Jenkins" userId="3cd02ba5-e528-4585-978d-4fde2b47730a" providerId="ADAL" clId="{151F8913-6FCE-4FB0-97C3-0B209945171F}" dt="2019-10-30T20:35:14.790" v="1680" actId="14100"/>
          <ac:picMkLst>
            <pc:docMk/>
            <pc:sldMk cId="3392409600" sldId="259"/>
            <ac:picMk id="4" creationId="{BF29416A-074F-4932-B01C-4DAE7DF544AC}"/>
          </ac:picMkLst>
        </pc:picChg>
        <pc:picChg chg="add mod ord">
          <ac:chgData name="Deborah Jenkins" userId="3cd02ba5-e528-4585-978d-4fde2b47730a" providerId="ADAL" clId="{151F8913-6FCE-4FB0-97C3-0B209945171F}" dt="2019-10-30T20:35:11.774" v="1679" actId="14100"/>
          <ac:picMkLst>
            <pc:docMk/>
            <pc:sldMk cId="3392409600" sldId="259"/>
            <ac:picMk id="5" creationId="{9A60F2EA-AA41-4AA9-B8EC-672789314742}"/>
          </ac:picMkLst>
        </pc:picChg>
        <pc:picChg chg="add mod ord">
          <ac:chgData name="Deborah Jenkins" userId="3cd02ba5-e528-4585-978d-4fde2b47730a" providerId="ADAL" clId="{151F8913-6FCE-4FB0-97C3-0B209945171F}" dt="2019-10-30T20:34:23.561" v="1673" actId="26606"/>
          <ac:picMkLst>
            <pc:docMk/>
            <pc:sldMk cId="3392409600" sldId="259"/>
            <ac:picMk id="6" creationId="{160DC7CE-9B8E-4A25-9921-6659FAF4E052}"/>
          </ac:picMkLst>
        </pc:picChg>
        <pc:cxnChg chg="add del">
          <ac:chgData name="Deborah Jenkins" userId="3cd02ba5-e528-4585-978d-4fde2b47730a" providerId="ADAL" clId="{151F8913-6FCE-4FB0-97C3-0B209945171F}" dt="2019-10-30T20:34:23.561" v="1673" actId="26606"/>
          <ac:cxnSpMkLst>
            <pc:docMk/>
            <pc:sldMk cId="3392409600" sldId="259"/>
            <ac:cxnSpMk id="9" creationId="{00215F99-73E5-4648-A5AA-E90A79324981}"/>
          </ac:cxnSpMkLst>
        </pc:cxnChg>
      </pc:sldChg>
      <pc:sldChg chg="modSp">
        <pc:chgData name="Deborah Jenkins" userId="3cd02ba5-e528-4585-978d-4fde2b47730a" providerId="ADAL" clId="{151F8913-6FCE-4FB0-97C3-0B209945171F}" dt="2019-10-30T21:13:47.076" v="2157" actId="14100"/>
        <pc:sldMkLst>
          <pc:docMk/>
          <pc:sldMk cId="1696830468" sldId="260"/>
        </pc:sldMkLst>
        <pc:spChg chg="mod">
          <ac:chgData name="Deborah Jenkins" userId="3cd02ba5-e528-4585-978d-4fde2b47730a" providerId="ADAL" clId="{151F8913-6FCE-4FB0-97C3-0B209945171F}" dt="2019-10-30T21:13:42.796" v="2156" actId="1076"/>
          <ac:spMkLst>
            <pc:docMk/>
            <pc:sldMk cId="1696830468" sldId="260"/>
            <ac:spMk id="2" creationId="{00000000-0000-0000-0000-000000000000}"/>
          </ac:spMkLst>
        </pc:spChg>
        <pc:spChg chg="mod">
          <ac:chgData name="Deborah Jenkins" userId="3cd02ba5-e528-4585-978d-4fde2b47730a" providerId="ADAL" clId="{151F8913-6FCE-4FB0-97C3-0B209945171F}" dt="2019-10-30T21:13:37.055" v="2155" actId="1076"/>
          <ac:spMkLst>
            <pc:docMk/>
            <pc:sldMk cId="1696830468" sldId="260"/>
            <ac:spMk id="3" creationId="{00000000-0000-0000-0000-000000000000}"/>
          </ac:spMkLst>
        </pc:spChg>
        <pc:picChg chg="mod">
          <ac:chgData name="Deborah Jenkins" userId="3cd02ba5-e528-4585-978d-4fde2b47730a" providerId="ADAL" clId="{151F8913-6FCE-4FB0-97C3-0B209945171F}" dt="2019-10-30T21:13:47.076" v="2157" actId="14100"/>
          <ac:picMkLst>
            <pc:docMk/>
            <pc:sldMk cId="1696830468" sldId="260"/>
            <ac:picMk id="5" creationId="{00000000-0000-0000-0000-000000000000}"/>
          </ac:picMkLst>
        </pc:picChg>
      </pc:sldChg>
      <pc:sldChg chg="modSp ord">
        <pc:chgData name="Deborah Jenkins" userId="3cd02ba5-e528-4585-978d-4fde2b47730a" providerId="ADAL" clId="{151F8913-6FCE-4FB0-97C3-0B209945171F}" dt="2019-10-30T20:38:49.838" v="1697" actId="1076"/>
        <pc:sldMkLst>
          <pc:docMk/>
          <pc:sldMk cId="1480897422" sldId="261"/>
        </pc:sldMkLst>
        <pc:spChg chg="mod">
          <ac:chgData name="Deborah Jenkins" userId="3cd02ba5-e528-4585-978d-4fde2b47730a" providerId="ADAL" clId="{151F8913-6FCE-4FB0-97C3-0B209945171F}" dt="2019-10-30T20:38:49.838" v="1697" actId="1076"/>
          <ac:spMkLst>
            <pc:docMk/>
            <pc:sldMk cId="1480897422" sldId="261"/>
            <ac:spMk id="2" creationId="{00000000-0000-0000-0000-000000000000}"/>
          </ac:spMkLst>
        </pc:spChg>
        <pc:spChg chg="mod">
          <ac:chgData name="Deborah Jenkins" userId="3cd02ba5-e528-4585-978d-4fde2b47730a" providerId="ADAL" clId="{151F8913-6FCE-4FB0-97C3-0B209945171F}" dt="2019-10-30T20:38:45.688" v="1696" actId="14100"/>
          <ac:spMkLst>
            <pc:docMk/>
            <pc:sldMk cId="1480897422" sldId="261"/>
            <ac:spMk id="3" creationId="{00000000-0000-0000-0000-000000000000}"/>
          </ac:spMkLst>
        </pc:spChg>
      </pc:sldChg>
      <pc:sldChg chg="addSp delSp modSp mod setBg modAnim delDesignElem">
        <pc:chgData name="Deborah Jenkins" userId="3cd02ba5-e528-4585-978d-4fde2b47730a" providerId="ADAL" clId="{151F8913-6FCE-4FB0-97C3-0B209945171F}" dt="2019-10-30T21:05:33.790" v="2106" actId="207"/>
        <pc:sldMkLst>
          <pc:docMk/>
          <pc:sldMk cId="2527909704" sldId="262"/>
        </pc:sldMkLst>
        <pc:spChg chg="mod">
          <ac:chgData name="Deborah Jenkins" userId="3cd02ba5-e528-4585-978d-4fde2b47730a" providerId="ADAL" clId="{151F8913-6FCE-4FB0-97C3-0B209945171F}" dt="2019-10-30T21:01:11.533" v="1980" actId="1076"/>
          <ac:spMkLst>
            <pc:docMk/>
            <pc:sldMk cId="2527909704" sldId="262"/>
            <ac:spMk id="2" creationId="{00000000-0000-0000-0000-000000000000}"/>
          </ac:spMkLst>
        </pc:spChg>
        <pc:spChg chg="mod ord">
          <ac:chgData name="Deborah Jenkins" userId="3cd02ba5-e528-4585-978d-4fde2b47730a" providerId="ADAL" clId="{151F8913-6FCE-4FB0-97C3-0B209945171F}" dt="2019-10-30T21:05:33.790" v="2106" actId="207"/>
          <ac:spMkLst>
            <pc:docMk/>
            <pc:sldMk cId="2527909704" sldId="262"/>
            <ac:spMk id="3" creationId="{00000000-0000-0000-0000-000000000000}"/>
          </ac:spMkLst>
        </pc:spChg>
        <pc:spChg chg="add del">
          <ac:chgData name="Deborah Jenkins" userId="3cd02ba5-e528-4585-978d-4fde2b47730a" providerId="ADAL" clId="{151F8913-6FCE-4FB0-97C3-0B209945171F}" dt="2019-10-30T18:20:28.683" v="471"/>
          <ac:spMkLst>
            <pc:docMk/>
            <pc:sldMk cId="2527909704" sldId="262"/>
            <ac:spMk id="9" creationId="{11C59EDF-5A1E-404D-B55D-8AEA5D8D6D62}"/>
          </ac:spMkLst>
        </pc:spChg>
        <pc:spChg chg="add del">
          <ac:chgData name="Deborah Jenkins" userId="3cd02ba5-e528-4585-978d-4fde2b47730a" providerId="ADAL" clId="{151F8913-6FCE-4FB0-97C3-0B209945171F}" dt="2019-10-30T18:20:28.683" v="471"/>
          <ac:spMkLst>
            <pc:docMk/>
            <pc:sldMk cId="2527909704" sldId="262"/>
            <ac:spMk id="11" creationId="{FEE0385D-4151-43AA-9C6B-0365E103172D}"/>
          </ac:spMkLst>
        </pc:spChg>
        <pc:picChg chg="add mod">
          <ac:chgData name="Deborah Jenkins" userId="3cd02ba5-e528-4585-978d-4fde2b47730a" providerId="ADAL" clId="{151F8913-6FCE-4FB0-97C3-0B209945171F}" dt="2019-10-30T21:01:22.274" v="1984" actId="14100"/>
          <ac:picMkLst>
            <pc:docMk/>
            <pc:sldMk cId="2527909704" sldId="262"/>
            <ac:picMk id="4" creationId="{F28F1284-DAA8-48C7-BDFF-5E363CDA613E}"/>
          </ac:picMkLst>
        </pc:picChg>
      </pc:sldChg>
      <pc:sldChg chg="addSp delSp modSp mod setBg">
        <pc:chgData name="Deborah Jenkins" userId="3cd02ba5-e528-4585-978d-4fde2b47730a" providerId="ADAL" clId="{151F8913-6FCE-4FB0-97C3-0B209945171F}" dt="2019-10-30T21:05:17.620" v="2071"/>
        <pc:sldMkLst>
          <pc:docMk/>
          <pc:sldMk cId="1628236613" sldId="263"/>
        </pc:sldMkLst>
        <pc:spChg chg="mod ord">
          <ac:chgData name="Deborah Jenkins" userId="3cd02ba5-e528-4585-978d-4fde2b47730a" providerId="ADAL" clId="{151F8913-6FCE-4FB0-97C3-0B209945171F}" dt="2019-10-30T21:05:12.310" v="2069" actId="207"/>
          <ac:spMkLst>
            <pc:docMk/>
            <pc:sldMk cId="1628236613" sldId="263"/>
            <ac:spMk id="2" creationId="{00000000-0000-0000-0000-000000000000}"/>
          </ac:spMkLst>
        </pc:spChg>
        <pc:spChg chg="mod">
          <ac:chgData name="Deborah Jenkins" userId="3cd02ba5-e528-4585-978d-4fde2b47730a" providerId="ADAL" clId="{151F8913-6FCE-4FB0-97C3-0B209945171F}" dt="2019-10-30T20:58:44.445" v="1938" actId="1076"/>
          <ac:spMkLst>
            <pc:docMk/>
            <pc:sldMk cId="1628236613" sldId="263"/>
            <ac:spMk id="3" creationId="{00000000-0000-0000-0000-000000000000}"/>
          </ac:spMkLst>
        </pc:spChg>
        <pc:spChg chg="add del mod">
          <ac:chgData name="Deborah Jenkins" userId="3cd02ba5-e528-4585-978d-4fde2b47730a" providerId="ADAL" clId="{151F8913-6FCE-4FB0-97C3-0B209945171F}" dt="2019-10-30T20:57:39.125" v="1920" actId="478"/>
          <ac:spMkLst>
            <pc:docMk/>
            <pc:sldMk cId="1628236613" sldId="263"/>
            <ac:spMk id="6" creationId="{C1F70B7A-4D5B-457C-B464-057CB7FCE2B5}"/>
          </ac:spMkLst>
        </pc:spChg>
        <pc:spChg chg="add">
          <ac:chgData name="Deborah Jenkins" userId="3cd02ba5-e528-4585-978d-4fde2b47730a" providerId="ADAL" clId="{151F8913-6FCE-4FB0-97C3-0B209945171F}" dt="2019-10-30T20:57:31.530" v="1918" actId="26606"/>
          <ac:spMkLst>
            <pc:docMk/>
            <pc:sldMk cId="1628236613" sldId="263"/>
            <ac:spMk id="11" creationId="{04BCA584-2A86-47E4-9394-979A2F3747A0}"/>
          </ac:spMkLst>
        </pc:spChg>
        <pc:picChg chg="add mod">
          <ac:chgData name="Deborah Jenkins" userId="3cd02ba5-e528-4585-978d-4fde2b47730a" providerId="ADAL" clId="{151F8913-6FCE-4FB0-97C3-0B209945171F}" dt="2019-10-30T20:58:03.639" v="1925" actId="14100"/>
          <ac:picMkLst>
            <pc:docMk/>
            <pc:sldMk cId="1628236613" sldId="263"/>
            <ac:picMk id="5" creationId="{9FF7012B-38F2-48AB-BF8A-CF9366071722}"/>
          </ac:picMkLst>
        </pc:picChg>
        <pc:cxnChg chg="add">
          <ac:chgData name="Deborah Jenkins" userId="3cd02ba5-e528-4585-978d-4fde2b47730a" providerId="ADAL" clId="{151F8913-6FCE-4FB0-97C3-0B209945171F}" dt="2019-10-30T20:57:31.530" v="1918" actId="26606"/>
          <ac:cxnSpMkLst>
            <pc:docMk/>
            <pc:sldMk cId="1628236613" sldId="263"/>
            <ac:cxnSpMk id="13" creationId="{9E3CFB81-8BB1-4358-A40D-323415E65B56}"/>
          </ac:cxnSpMkLst>
        </pc:cxnChg>
      </pc:sldChg>
      <pc:sldChg chg="addSp delSp modSp mod setBg delDesignElem">
        <pc:chgData name="Deborah Jenkins" userId="3cd02ba5-e528-4585-978d-4fde2b47730a" providerId="ADAL" clId="{151F8913-6FCE-4FB0-97C3-0B209945171F}" dt="2019-10-30T21:00:50.689" v="1978"/>
        <pc:sldMkLst>
          <pc:docMk/>
          <pc:sldMk cId="4285816205" sldId="264"/>
        </pc:sldMkLst>
        <pc:spChg chg="mod">
          <ac:chgData name="Deborah Jenkins" userId="3cd02ba5-e528-4585-978d-4fde2b47730a" providerId="ADAL" clId="{151F8913-6FCE-4FB0-97C3-0B209945171F}" dt="2019-10-30T19:22:33.768" v="863" actId="1076"/>
          <ac:spMkLst>
            <pc:docMk/>
            <pc:sldMk cId="4285816205" sldId="264"/>
            <ac:spMk id="2" creationId="{00000000-0000-0000-0000-000000000000}"/>
          </ac:spMkLst>
        </pc:spChg>
        <pc:spChg chg="mod">
          <ac:chgData name="Deborah Jenkins" userId="3cd02ba5-e528-4585-978d-4fde2b47730a" providerId="ADAL" clId="{151F8913-6FCE-4FB0-97C3-0B209945171F}" dt="2019-10-30T19:24:21.101" v="905" actId="20577"/>
          <ac:spMkLst>
            <pc:docMk/>
            <pc:sldMk cId="4285816205" sldId="264"/>
            <ac:spMk id="3" creationId="{00000000-0000-0000-0000-000000000000}"/>
          </ac:spMkLst>
        </pc:spChg>
        <pc:spChg chg="add del mod">
          <ac:chgData name="Deborah Jenkins" userId="3cd02ba5-e528-4585-978d-4fde2b47730a" providerId="ADAL" clId="{151F8913-6FCE-4FB0-97C3-0B209945171F}" dt="2019-10-30T18:22:35.070" v="524" actId="478"/>
          <ac:spMkLst>
            <pc:docMk/>
            <pc:sldMk cId="4285816205" sldId="264"/>
            <ac:spMk id="6" creationId="{28E7C8F3-D11E-4AFF-AF8B-9744D0FA070C}"/>
          </ac:spMkLst>
        </pc:spChg>
        <pc:picChg chg="add mod ord">
          <ac:chgData name="Deborah Jenkins" userId="3cd02ba5-e528-4585-978d-4fde2b47730a" providerId="ADAL" clId="{151F8913-6FCE-4FB0-97C3-0B209945171F}" dt="2019-10-30T18:23:52.057" v="561" actId="14100"/>
          <ac:picMkLst>
            <pc:docMk/>
            <pc:sldMk cId="4285816205" sldId="264"/>
            <ac:picMk id="5" creationId="{889F2684-19BD-427B-86DA-E1801320BA18}"/>
          </ac:picMkLst>
        </pc:picChg>
        <pc:cxnChg chg="add del">
          <ac:chgData name="Deborah Jenkins" userId="3cd02ba5-e528-4585-978d-4fde2b47730a" providerId="ADAL" clId="{151F8913-6FCE-4FB0-97C3-0B209945171F}" dt="2019-10-30T19:13:17.178" v="724"/>
          <ac:cxnSpMkLst>
            <pc:docMk/>
            <pc:sldMk cId="4285816205" sldId="264"/>
            <ac:cxnSpMk id="11" creationId="{E4A809D5-3600-46D4-A466-67F2349A54FB}"/>
          </ac:cxnSpMkLst>
        </pc:cxnChg>
      </pc:sldChg>
      <pc:sldChg chg="addSp delSp modSp mod setBg delDesignElem">
        <pc:chgData name="Deborah Jenkins" userId="3cd02ba5-e528-4585-978d-4fde2b47730a" providerId="ADAL" clId="{151F8913-6FCE-4FB0-97C3-0B209945171F}" dt="2019-10-30T21:00:43.096" v="1973"/>
        <pc:sldMkLst>
          <pc:docMk/>
          <pc:sldMk cId="2492119238" sldId="265"/>
        </pc:sldMkLst>
        <pc:spChg chg="mod">
          <ac:chgData name="Deborah Jenkins" userId="3cd02ba5-e528-4585-978d-4fde2b47730a" providerId="ADAL" clId="{151F8913-6FCE-4FB0-97C3-0B209945171F}" dt="2019-10-30T19:24:36.837" v="906" actId="1076"/>
          <ac:spMkLst>
            <pc:docMk/>
            <pc:sldMk cId="2492119238" sldId="265"/>
            <ac:spMk id="2" creationId="{00000000-0000-0000-0000-000000000000}"/>
          </ac:spMkLst>
        </pc:spChg>
        <pc:spChg chg="mod">
          <ac:chgData name="Deborah Jenkins" userId="3cd02ba5-e528-4585-978d-4fde2b47730a" providerId="ADAL" clId="{151F8913-6FCE-4FB0-97C3-0B209945171F}" dt="2019-10-30T19:42:51.575" v="1147" actId="27636"/>
          <ac:spMkLst>
            <pc:docMk/>
            <pc:sldMk cId="2492119238" sldId="265"/>
            <ac:spMk id="3" creationId="{00000000-0000-0000-0000-000000000000}"/>
          </ac:spMkLst>
        </pc:spChg>
        <pc:picChg chg="add mod">
          <ac:chgData name="Deborah Jenkins" userId="3cd02ba5-e528-4585-978d-4fde2b47730a" providerId="ADAL" clId="{151F8913-6FCE-4FB0-97C3-0B209945171F}" dt="2019-10-30T19:05:16.910" v="614" actId="14100"/>
          <ac:picMkLst>
            <pc:docMk/>
            <pc:sldMk cId="2492119238" sldId="265"/>
            <ac:picMk id="5" creationId="{29D783D4-8720-41DA-B84A-036265784B94}"/>
          </ac:picMkLst>
        </pc:picChg>
        <pc:cxnChg chg="add del">
          <ac:chgData name="Deborah Jenkins" userId="3cd02ba5-e528-4585-978d-4fde2b47730a" providerId="ADAL" clId="{151F8913-6FCE-4FB0-97C3-0B209945171F}" dt="2019-10-30T19:13:17.178" v="724"/>
          <ac:cxnSpMkLst>
            <pc:docMk/>
            <pc:sldMk cId="2492119238" sldId="265"/>
            <ac:cxnSpMk id="10" creationId="{E4A809D5-3600-46D4-A466-67F2349A54FB}"/>
          </ac:cxnSpMkLst>
        </pc:cxnChg>
      </pc:sldChg>
      <pc:sldChg chg="addSp delSp modSp mod setBg delDesignElem">
        <pc:chgData name="Deborah Jenkins" userId="3cd02ba5-e528-4585-978d-4fde2b47730a" providerId="ADAL" clId="{151F8913-6FCE-4FB0-97C3-0B209945171F}" dt="2019-10-30T21:00:43.096" v="1973"/>
        <pc:sldMkLst>
          <pc:docMk/>
          <pc:sldMk cId="671133598" sldId="266"/>
        </pc:sldMkLst>
        <pc:spChg chg="mod">
          <ac:chgData name="Deborah Jenkins" userId="3cd02ba5-e528-4585-978d-4fde2b47730a" providerId="ADAL" clId="{151F8913-6FCE-4FB0-97C3-0B209945171F}" dt="2019-10-30T19:08:33.087" v="656" actId="14100"/>
          <ac:spMkLst>
            <pc:docMk/>
            <pc:sldMk cId="671133598" sldId="266"/>
            <ac:spMk id="2" creationId="{00000000-0000-0000-0000-000000000000}"/>
          </ac:spMkLst>
        </pc:spChg>
        <pc:spChg chg="mod">
          <ac:chgData name="Deborah Jenkins" userId="3cd02ba5-e528-4585-978d-4fde2b47730a" providerId="ADAL" clId="{151F8913-6FCE-4FB0-97C3-0B209945171F}" dt="2019-10-30T19:46:59.752" v="1220" actId="20577"/>
          <ac:spMkLst>
            <pc:docMk/>
            <pc:sldMk cId="671133598" sldId="266"/>
            <ac:spMk id="3" creationId="{00000000-0000-0000-0000-000000000000}"/>
          </ac:spMkLst>
        </pc:spChg>
        <pc:spChg chg="add del mod">
          <ac:chgData name="Deborah Jenkins" userId="3cd02ba5-e528-4585-978d-4fde2b47730a" providerId="ADAL" clId="{151F8913-6FCE-4FB0-97C3-0B209945171F}" dt="2019-10-30T19:08:05.008" v="648" actId="478"/>
          <ac:spMkLst>
            <pc:docMk/>
            <pc:sldMk cId="671133598" sldId="266"/>
            <ac:spMk id="6" creationId="{2656F50A-C581-407C-B0EE-1AB0F29BA5DA}"/>
          </ac:spMkLst>
        </pc:spChg>
        <pc:picChg chg="add mod ord">
          <ac:chgData name="Deborah Jenkins" userId="3cd02ba5-e528-4585-978d-4fde2b47730a" providerId="ADAL" clId="{151F8913-6FCE-4FB0-97C3-0B209945171F}" dt="2019-10-30T19:45:43.743" v="1190" actId="167"/>
          <ac:picMkLst>
            <pc:docMk/>
            <pc:sldMk cId="671133598" sldId="266"/>
            <ac:picMk id="5" creationId="{4FC6A81A-0F7F-4BDB-94E6-F5BA693EFF32}"/>
          </ac:picMkLst>
        </pc:picChg>
        <pc:cxnChg chg="add del">
          <ac:chgData name="Deborah Jenkins" userId="3cd02ba5-e528-4585-978d-4fde2b47730a" providerId="ADAL" clId="{151F8913-6FCE-4FB0-97C3-0B209945171F}" dt="2019-10-30T19:13:17.178" v="724"/>
          <ac:cxnSpMkLst>
            <pc:docMk/>
            <pc:sldMk cId="671133598" sldId="266"/>
            <ac:cxnSpMk id="10" creationId="{E4A809D5-3600-46D4-A466-67F2349A54FB}"/>
          </ac:cxnSpMkLst>
        </pc:cxnChg>
      </pc:sldChg>
      <pc:sldChg chg="modSp">
        <pc:chgData name="Deborah Jenkins" userId="3cd02ba5-e528-4585-978d-4fde2b47730a" providerId="ADAL" clId="{151F8913-6FCE-4FB0-97C3-0B209945171F}" dt="2019-10-30T19:25:52.516" v="919" actId="1076"/>
        <pc:sldMkLst>
          <pc:docMk/>
          <pc:sldMk cId="730635702" sldId="267"/>
        </pc:sldMkLst>
        <pc:spChg chg="mod">
          <ac:chgData name="Deborah Jenkins" userId="3cd02ba5-e528-4585-978d-4fde2b47730a" providerId="ADAL" clId="{151F8913-6FCE-4FB0-97C3-0B209945171F}" dt="2019-10-30T19:25:52.516" v="919" actId="1076"/>
          <ac:spMkLst>
            <pc:docMk/>
            <pc:sldMk cId="730635702" sldId="267"/>
            <ac:spMk id="2" creationId="{00000000-0000-0000-0000-000000000000}"/>
          </ac:spMkLst>
        </pc:spChg>
        <pc:spChg chg="mod">
          <ac:chgData name="Deborah Jenkins" userId="3cd02ba5-e528-4585-978d-4fde2b47730a" providerId="ADAL" clId="{151F8913-6FCE-4FB0-97C3-0B209945171F}" dt="2019-10-30T19:25:45.320" v="918" actId="27636"/>
          <ac:spMkLst>
            <pc:docMk/>
            <pc:sldMk cId="730635702" sldId="267"/>
            <ac:spMk id="3" creationId="{00000000-0000-0000-0000-000000000000}"/>
          </ac:spMkLst>
        </pc:spChg>
        <pc:picChg chg="mod">
          <ac:chgData name="Deborah Jenkins" userId="3cd02ba5-e528-4585-978d-4fde2b47730a" providerId="ADAL" clId="{151F8913-6FCE-4FB0-97C3-0B209945171F}" dt="2019-10-30T19:12:43.255" v="720" actId="1076"/>
          <ac:picMkLst>
            <pc:docMk/>
            <pc:sldMk cId="730635702" sldId="267"/>
            <ac:picMk id="4" creationId="{00000000-0000-0000-0000-000000000000}"/>
          </ac:picMkLst>
        </pc:picChg>
      </pc:sldChg>
      <pc:sldChg chg="modSp mod setBg">
        <pc:chgData name="Deborah Jenkins" userId="3cd02ba5-e528-4585-978d-4fde2b47730a" providerId="ADAL" clId="{151F8913-6FCE-4FB0-97C3-0B209945171F}" dt="2019-10-30T21:00:43.096" v="1973"/>
        <pc:sldMkLst>
          <pc:docMk/>
          <pc:sldMk cId="2149191074" sldId="268"/>
        </pc:sldMkLst>
        <pc:spChg chg="mod">
          <ac:chgData name="Deborah Jenkins" userId="3cd02ba5-e528-4585-978d-4fde2b47730a" providerId="ADAL" clId="{151F8913-6FCE-4FB0-97C3-0B209945171F}" dt="2019-10-30T19:27:01.536" v="934" actId="14100"/>
          <ac:spMkLst>
            <pc:docMk/>
            <pc:sldMk cId="2149191074" sldId="268"/>
            <ac:spMk id="2" creationId="{00000000-0000-0000-0000-000000000000}"/>
          </ac:spMkLst>
        </pc:spChg>
        <pc:spChg chg="mod">
          <ac:chgData name="Deborah Jenkins" userId="3cd02ba5-e528-4585-978d-4fde2b47730a" providerId="ADAL" clId="{151F8913-6FCE-4FB0-97C3-0B209945171F}" dt="2019-10-30T19:27:05.125" v="935" actId="1076"/>
          <ac:spMkLst>
            <pc:docMk/>
            <pc:sldMk cId="2149191074" sldId="268"/>
            <ac:spMk id="3" creationId="{00000000-0000-0000-0000-000000000000}"/>
          </ac:spMkLst>
        </pc:spChg>
        <pc:picChg chg="mod">
          <ac:chgData name="Deborah Jenkins" userId="3cd02ba5-e528-4585-978d-4fde2b47730a" providerId="ADAL" clId="{151F8913-6FCE-4FB0-97C3-0B209945171F}" dt="2019-10-30T19:27:11.306" v="937" actId="14100"/>
          <ac:picMkLst>
            <pc:docMk/>
            <pc:sldMk cId="2149191074" sldId="268"/>
            <ac:picMk id="4" creationId="{00000000-0000-0000-0000-000000000000}"/>
          </ac:picMkLst>
        </pc:picChg>
      </pc:sldChg>
      <pc:sldChg chg="modSp">
        <pc:chgData name="Deborah Jenkins" userId="3cd02ba5-e528-4585-978d-4fde2b47730a" providerId="ADAL" clId="{151F8913-6FCE-4FB0-97C3-0B209945171F}" dt="2019-10-30T21:10:06.167" v="2127" actId="1076"/>
        <pc:sldMkLst>
          <pc:docMk/>
          <pc:sldMk cId="1020240637" sldId="269"/>
        </pc:sldMkLst>
        <pc:spChg chg="mod">
          <ac:chgData name="Deborah Jenkins" userId="3cd02ba5-e528-4585-978d-4fde2b47730a" providerId="ADAL" clId="{151F8913-6FCE-4FB0-97C3-0B209945171F}" dt="2019-10-30T21:09:43.878" v="2122" actId="404"/>
          <ac:spMkLst>
            <pc:docMk/>
            <pc:sldMk cId="1020240637" sldId="269"/>
            <ac:spMk id="2" creationId="{00000000-0000-0000-0000-000000000000}"/>
          </ac:spMkLst>
        </pc:spChg>
        <pc:spChg chg="mod">
          <ac:chgData name="Deborah Jenkins" userId="3cd02ba5-e528-4585-978d-4fde2b47730a" providerId="ADAL" clId="{151F8913-6FCE-4FB0-97C3-0B209945171F}" dt="2019-10-30T21:09:51.392" v="2124" actId="403"/>
          <ac:spMkLst>
            <pc:docMk/>
            <pc:sldMk cId="1020240637" sldId="269"/>
            <ac:spMk id="3" creationId="{00000000-0000-0000-0000-000000000000}"/>
          </ac:spMkLst>
        </pc:spChg>
        <pc:picChg chg="mod">
          <ac:chgData name="Deborah Jenkins" userId="3cd02ba5-e528-4585-978d-4fde2b47730a" providerId="ADAL" clId="{151F8913-6FCE-4FB0-97C3-0B209945171F}" dt="2019-10-30T21:10:06.167" v="2127" actId="1076"/>
          <ac:picMkLst>
            <pc:docMk/>
            <pc:sldMk cId="1020240637" sldId="269"/>
            <ac:picMk id="4" creationId="{00000000-0000-0000-0000-000000000000}"/>
          </ac:picMkLst>
        </pc:picChg>
        <pc:picChg chg="mod">
          <ac:chgData name="Deborah Jenkins" userId="3cd02ba5-e528-4585-978d-4fde2b47730a" providerId="ADAL" clId="{151F8913-6FCE-4FB0-97C3-0B209945171F}" dt="2019-10-30T21:10:03.947" v="2126" actId="1076"/>
          <ac:picMkLst>
            <pc:docMk/>
            <pc:sldMk cId="1020240637" sldId="269"/>
            <ac:picMk id="5" creationId="{00000000-0000-0000-0000-000000000000}"/>
          </ac:picMkLst>
        </pc:picChg>
      </pc:sldChg>
      <pc:sldChg chg="del">
        <pc:chgData name="Deborah Jenkins" userId="3cd02ba5-e528-4585-978d-4fde2b47730a" providerId="ADAL" clId="{151F8913-6FCE-4FB0-97C3-0B209945171F}" dt="2019-10-30T21:10:35.281" v="2128" actId="47"/>
        <pc:sldMkLst>
          <pc:docMk/>
          <pc:sldMk cId="3630407172" sldId="270"/>
        </pc:sldMkLst>
      </pc:sldChg>
      <pc:sldChg chg="modSp">
        <pc:chgData name="Deborah Jenkins" userId="3cd02ba5-e528-4585-978d-4fde2b47730a" providerId="ADAL" clId="{151F8913-6FCE-4FB0-97C3-0B209945171F}" dt="2019-10-30T20:12:03.985" v="1490" actId="255"/>
        <pc:sldMkLst>
          <pc:docMk/>
          <pc:sldMk cId="3881642756" sldId="271"/>
        </pc:sldMkLst>
        <pc:spChg chg="mod">
          <ac:chgData name="Deborah Jenkins" userId="3cd02ba5-e528-4585-978d-4fde2b47730a" providerId="ADAL" clId="{151F8913-6FCE-4FB0-97C3-0B209945171F}" dt="2019-10-30T20:11:52.726" v="1489" actId="1076"/>
          <ac:spMkLst>
            <pc:docMk/>
            <pc:sldMk cId="3881642756" sldId="271"/>
            <ac:spMk id="2" creationId="{00000000-0000-0000-0000-000000000000}"/>
          </ac:spMkLst>
        </pc:spChg>
        <pc:spChg chg="mod">
          <ac:chgData name="Deborah Jenkins" userId="3cd02ba5-e528-4585-978d-4fde2b47730a" providerId="ADAL" clId="{151F8913-6FCE-4FB0-97C3-0B209945171F}" dt="2019-10-30T20:12:03.985" v="1490" actId="255"/>
          <ac:spMkLst>
            <pc:docMk/>
            <pc:sldMk cId="3881642756" sldId="271"/>
            <ac:spMk id="3" creationId="{00000000-0000-0000-0000-000000000000}"/>
          </ac:spMkLst>
        </pc:spChg>
      </pc:sldChg>
      <pc:sldChg chg="addSp modSp mod setBg">
        <pc:chgData name="Deborah Jenkins" userId="3cd02ba5-e528-4585-978d-4fde2b47730a" providerId="ADAL" clId="{151F8913-6FCE-4FB0-97C3-0B209945171F}" dt="2019-10-30T21:00:43.096" v="1973"/>
        <pc:sldMkLst>
          <pc:docMk/>
          <pc:sldMk cId="3872049109" sldId="272"/>
        </pc:sldMkLst>
        <pc:spChg chg="mod">
          <ac:chgData name="Deborah Jenkins" userId="3cd02ba5-e528-4585-978d-4fde2b47730a" providerId="ADAL" clId="{151F8913-6FCE-4FB0-97C3-0B209945171F}" dt="2019-10-30T19:53:34.101" v="1313" actId="1076"/>
          <ac:spMkLst>
            <pc:docMk/>
            <pc:sldMk cId="3872049109" sldId="272"/>
            <ac:spMk id="2" creationId="{00000000-0000-0000-0000-000000000000}"/>
          </ac:spMkLst>
        </pc:spChg>
        <pc:spChg chg="mod ord">
          <ac:chgData name="Deborah Jenkins" userId="3cd02ba5-e528-4585-978d-4fde2b47730a" providerId="ADAL" clId="{151F8913-6FCE-4FB0-97C3-0B209945171F}" dt="2019-10-30T19:53:47.524" v="1321" actId="27636"/>
          <ac:spMkLst>
            <pc:docMk/>
            <pc:sldMk cId="3872049109" sldId="272"/>
            <ac:spMk id="3" creationId="{00000000-0000-0000-0000-000000000000}"/>
          </ac:spMkLst>
        </pc:spChg>
        <pc:spChg chg="add">
          <ac:chgData name="Deborah Jenkins" userId="3cd02ba5-e528-4585-978d-4fde2b47730a" providerId="ADAL" clId="{151F8913-6FCE-4FB0-97C3-0B209945171F}" dt="2019-10-30T19:53:26.627" v="1311" actId="26606"/>
          <ac:spMkLst>
            <pc:docMk/>
            <pc:sldMk cId="3872049109" sldId="272"/>
            <ac:spMk id="9" creationId="{3D877858-43DB-478C-BC84-9DACF1A10CCC}"/>
          </ac:spMkLst>
        </pc:spChg>
        <pc:picChg chg="add mod">
          <ac:chgData name="Deborah Jenkins" userId="3cd02ba5-e528-4585-978d-4fde2b47730a" providerId="ADAL" clId="{151F8913-6FCE-4FB0-97C3-0B209945171F}" dt="2019-10-30T19:53:30.912" v="1312" actId="1076"/>
          <ac:picMkLst>
            <pc:docMk/>
            <pc:sldMk cId="3872049109" sldId="272"/>
            <ac:picMk id="4" creationId="{6D8BAB47-C2BE-4B8F-B5C2-1DAA674EA314}"/>
          </ac:picMkLst>
        </pc:picChg>
        <pc:cxnChg chg="add">
          <ac:chgData name="Deborah Jenkins" userId="3cd02ba5-e528-4585-978d-4fde2b47730a" providerId="ADAL" clId="{151F8913-6FCE-4FB0-97C3-0B209945171F}" dt="2019-10-30T19:53:26.627" v="1311" actId="26606"/>
          <ac:cxnSpMkLst>
            <pc:docMk/>
            <pc:sldMk cId="3872049109" sldId="272"/>
            <ac:cxnSpMk id="11" creationId="{D4170ABC-ADB2-4391-89AD-49DF2FC59947}"/>
          </ac:cxnSpMkLst>
        </pc:cxnChg>
      </pc:sldChg>
      <pc:sldChg chg="modSp">
        <pc:chgData name="Deborah Jenkins" userId="3cd02ba5-e528-4585-978d-4fde2b47730a" providerId="ADAL" clId="{151F8913-6FCE-4FB0-97C3-0B209945171F}" dt="2019-10-30T20:12:48.175" v="1502" actId="27636"/>
        <pc:sldMkLst>
          <pc:docMk/>
          <pc:sldMk cId="2535099156" sldId="273"/>
        </pc:sldMkLst>
        <pc:spChg chg="mod">
          <ac:chgData name="Deborah Jenkins" userId="3cd02ba5-e528-4585-978d-4fde2b47730a" providerId="ADAL" clId="{151F8913-6FCE-4FB0-97C3-0B209945171F}" dt="2019-10-30T20:12:48.175" v="1502" actId="27636"/>
          <ac:spMkLst>
            <pc:docMk/>
            <pc:sldMk cId="2535099156" sldId="273"/>
            <ac:spMk id="3" creationId="{00000000-0000-0000-0000-000000000000}"/>
          </ac:spMkLst>
        </pc:spChg>
      </pc:sldChg>
      <pc:sldChg chg="addSp delSp modSp mod setBg modAnim">
        <pc:chgData name="Deborah Jenkins" userId="3cd02ba5-e528-4585-978d-4fde2b47730a" providerId="ADAL" clId="{151F8913-6FCE-4FB0-97C3-0B209945171F}" dt="2019-10-30T20:18:16.302" v="1549" actId="14100"/>
        <pc:sldMkLst>
          <pc:docMk/>
          <pc:sldMk cId="417973288" sldId="274"/>
        </pc:sldMkLst>
        <pc:spChg chg="mod">
          <ac:chgData name="Deborah Jenkins" userId="3cd02ba5-e528-4585-978d-4fde2b47730a" providerId="ADAL" clId="{151F8913-6FCE-4FB0-97C3-0B209945171F}" dt="2019-10-30T20:15:59.703" v="1530" actId="1076"/>
          <ac:spMkLst>
            <pc:docMk/>
            <pc:sldMk cId="417973288" sldId="274"/>
            <ac:spMk id="2" creationId="{00000000-0000-0000-0000-000000000000}"/>
          </ac:spMkLst>
        </pc:spChg>
        <pc:spChg chg="mod">
          <ac:chgData name="Deborah Jenkins" userId="3cd02ba5-e528-4585-978d-4fde2b47730a" providerId="ADAL" clId="{151F8913-6FCE-4FB0-97C3-0B209945171F}" dt="2019-10-30T20:16:30.662" v="1541" actId="313"/>
          <ac:spMkLst>
            <pc:docMk/>
            <pc:sldMk cId="417973288" sldId="274"/>
            <ac:spMk id="3" creationId="{00000000-0000-0000-0000-000000000000}"/>
          </ac:spMkLst>
        </pc:spChg>
        <pc:spChg chg="add del">
          <ac:chgData name="Deborah Jenkins" userId="3cd02ba5-e528-4585-978d-4fde2b47730a" providerId="ADAL" clId="{151F8913-6FCE-4FB0-97C3-0B209945171F}" dt="2019-10-30T20:15:33.753" v="1519" actId="26606"/>
          <ac:spMkLst>
            <pc:docMk/>
            <pc:sldMk cId="417973288" sldId="274"/>
            <ac:spMk id="9" creationId="{19738FD9-60D1-4D66-A0E4-3CABDD655193}"/>
          </ac:spMkLst>
        </pc:spChg>
        <pc:spChg chg="add del">
          <ac:chgData name="Deborah Jenkins" userId="3cd02ba5-e528-4585-978d-4fde2b47730a" providerId="ADAL" clId="{151F8913-6FCE-4FB0-97C3-0B209945171F}" dt="2019-10-30T20:15:33.753" v="1519" actId="26606"/>
          <ac:spMkLst>
            <pc:docMk/>
            <pc:sldMk cId="417973288" sldId="274"/>
            <ac:spMk id="13" creationId="{C0279480-9DCB-4A52-99D2-EF55FEE1F78A}"/>
          </ac:spMkLst>
        </pc:spChg>
        <pc:picChg chg="add mod ord">
          <ac:chgData name="Deborah Jenkins" userId="3cd02ba5-e528-4585-978d-4fde2b47730a" providerId="ADAL" clId="{151F8913-6FCE-4FB0-97C3-0B209945171F}" dt="2019-10-30T20:18:16.302" v="1549" actId="14100"/>
          <ac:picMkLst>
            <pc:docMk/>
            <pc:sldMk cId="417973288" sldId="274"/>
            <ac:picMk id="4" creationId="{E1010DF5-85A6-45DF-ABB5-49D5F80E6B42}"/>
          </ac:picMkLst>
        </pc:picChg>
        <pc:cxnChg chg="add del">
          <ac:chgData name="Deborah Jenkins" userId="3cd02ba5-e528-4585-978d-4fde2b47730a" providerId="ADAL" clId="{151F8913-6FCE-4FB0-97C3-0B209945171F}" dt="2019-10-30T20:15:33.753" v="1519" actId="26606"/>
          <ac:cxnSpMkLst>
            <pc:docMk/>
            <pc:sldMk cId="417973288" sldId="274"/>
            <ac:cxnSpMk id="11" creationId="{AD455BEA-6E29-435D-A5DB-88C5853E563C}"/>
          </ac:cxnSpMkLst>
        </pc:cxnChg>
      </pc:sldChg>
      <pc:sldChg chg="modSp del">
        <pc:chgData name="Deborah Jenkins" userId="3cd02ba5-e528-4585-978d-4fde2b47730a" providerId="ADAL" clId="{151F8913-6FCE-4FB0-97C3-0B209945171F}" dt="2019-10-30T20:17:43.845" v="1548" actId="47"/>
        <pc:sldMkLst>
          <pc:docMk/>
          <pc:sldMk cId="113262695" sldId="275"/>
        </pc:sldMkLst>
        <pc:spChg chg="mod">
          <ac:chgData name="Deborah Jenkins" userId="3cd02ba5-e528-4585-978d-4fde2b47730a" providerId="ADAL" clId="{151F8913-6FCE-4FB0-97C3-0B209945171F}" dt="2019-10-30T20:17:22.762" v="1547" actId="6549"/>
          <ac:spMkLst>
            <pc:docMk/>
            <pc:sldMk cId="113262695" sldId="275"/>
            <ac:spMk id="3" creationId="{00000000-0000-0000-0000-000000000000}"/>
          </ac:spMkLst>
        </pc:spChg>
      </pc:sldChg>
      <pc:sldChg chg="modSp">
        <pc:chgData name="Deborah Jenkins" userId="3cd02ba5-e528-4585-978d-4fde2b47730a" providerId="ADAL" clId="{151F8913-6FCE-4FB0-97C3-0B209945171F}" dt="2019-10-30T20:19:01.371" v="1557" actId="33524"/>
        <pc:sldMkLst>
          <pc:docMk/>
          <pc:sldMk cId="3403477471" sldId="276"/>
        </pc:sldMkLst>
        <pc:spChg chg="mod">
          <ac:chgData name="Deborah Jenkins" userId="3cd02ba5-e528-4585-978d-4fde2b47730a" providerId="ADAL" clId="{151F8913-6FCE-4FB0-97C3-0B209945171F}" dt="2019-10-30T20:18:46.881" v="1555" actId="14100"/>
          <ac:spMkLst>
            <pc:docMk/>
            <pc:sldMk cId="3403477471" sldId="276"/>
            <ac:spMk id="2" creationId="{00000000-0000-0000-0000-000000000000}"/>
          </ac:spMkLst>
        </pc:spChg>
        <pc:spChg chg="mod">
          <ac:chgData name="Deborah Jenkins" userId="3cd02ba5-e528-4585-978d-4fde2b47730a" providerId="ADAL" clId="{151F8913-6FCE-4FB0-97C3-0B209945171F}" dt="2019-10-30T20:19:01.371" v="1557" actId="33524"/>
          <ac:spMkLst>
            <pc:docMk/>
            <pc:sldMk cId="3403477471" sldId="276"/>
            <ac:spMk id="3" creationId="{00000000-0000-0000-0000-000000000000}"/>
          </ac:spMkLst>
        </pc:spChg>
      </pc:sldChg>
      <pc:sldChg chg="modSp">
        <pc:chgData name="Deborah Jenkins" userId="3cd02ba5-e528-4585-978d-4fde2b47730a" providerId="ADAL" clId="{151F8913-6FCE-4FB0-97C3-0B209945171F}" dt="2019-10-30T20:19:17.851" v="1558" actId="33524"/>
        <pc:sldMkLst>
          <pc:docMk/>
          <pc:sldMk cId="1327351380" sldId="277"/>
        </pc:sldMkLst>
        <pc:spChg chg="mod">
          <ac:chgData name="Deborah Jenkins" userId="3cd02ba5-e528-4585-978d-4fde2b47730a" providerId="ADAL" clId="{151F8913-6FCE-4FB0-97C3-0B209945171F}" dt="2019-10-30T20:19:17.851" v="1558" actId="33524"/>
          <ac:spMkLst>
            <pc:docMk/>
            <pc:sldMk cId="1327351380" sldId="277"/>
            <ac:spMk id="3" creationId="{00000000-0000-0000-0000-000000000000}"/>
          </ac:spMkLst>
        </pc:spChg>
      </pc:sldChg>
      <pc:sldChg chg="modSp">
        <pc:chgData name="Deborah Jenkins" userId="3cd02ba5-e528-4585-978d-4fde2b47730a" providerId="ADAL" clId="{151F8913-6FCE-4FB0-97C3-0B209945171F}" dt="2019-10-30T20:19:58.210" v="1572" actId="27636"/>
        <pc:sldMkLst>
          <pc:docMk/>
          <pc:sldMk cId="2270334290" sldId="278"/>
        </pc:sldMkLst>
        <pc:spChg chg="mod">
          <ac:chgData name="Deborah Jenkins" userId="3cd02ba5-e528-4585-978d-4fde2b47730a" providerId="ADAL" clId="{151F8913-6FCE-4FB0-97C3-0B209945171F}" dt="2019-10-30T20:19:30.381" v="1560" actId="1076"/>
          <ac:spMkLst>
            <pc:docMk/>
            <pc:sldMk cId="2270334290" sldId="278"/>
            <ac:spMk id="2" creationId="{00000000-0000-0000-0000-000000000000}"/>
          </ac:spMkLst>
        </pc:spChg>
        <pc:spChg chg="mod">
          <ac:chgData name="Deborah Jenkins" userId="3cd02ba5-e528-4585-978d-4fde2b47730a" providerId="ADAL" clId="{151F8913-6FCE-4FB0-97C3-0B209945171F}" dt="2019-10-30T20:19:58.210" v="1572" actId="27636"/>
          <ac:spMkLst>
            <pc:docMk/>
            <pc:sldMk cId="2270334290" sldId="278"/>
            <ac:spMk id="3" creationId="{00000000-0000-0000-0000-000000000000}"/>
          </ac:spMkLst>
        </pc:spChg>
      </pc:sldChg>
      <pc:sldChg chg="modSp mod setBg">
        <pc:chgData name="Deborah Jenkins" userId="3cd02ba5-e528-4585-978d-4fde2b47730a" providerId="ADAL" clId="{151F8913-6FCE-4FB0-97C3-0B209945171F}" dt="2019-10-30T21:00:43.096" v="1973"/>
        <pc:sldMkLst>
          <pc:docMk/>
          <pc:sldMk cId="558000989" sldId="279"/>
        </pc:sldMkLst>
        <pc:spChg chg="mod">
          <ac:chgData name="Deborah Jenkins" userId="3cd02ba5-e528-4585-978d-4fde2b47730a" providerId="ADAL" clId="{151F8913-6FCE-4FB0-97C3-0B209945171F}" dt="2019-10-30T20:22:08.049" v="1588" actId="1076"/>
          <ac:spMkLst>
            <pc:docMk/>
            <pc:sldMk cId="558000989" sldId="279"/>
            <ac:spMk id="2" creationId="{00000000-0000-0000-0000-000000000000}"/>
          </ac:spMkLst>
        </pc:spChg>
        <pc:spChg chg="mod">
          <ac:chgData name="Deborah Jenkins" userId="3cd02ba5-e528-4585-978d-4fde2b47730a" providerId="ADAL" clId="{151F8913-6FCE-4FB0-97C3-0B209945171F}" dt="2019-10-30T20:22:00.369" v="1587" actId="255"/>
          <ac:spMkLst>
            <pc:docMk/>
            <pc:sldMk cId="558000989" sldId="279"/>
            <ac:spMk id="3" creationId="{00000000-0000-0000-0000-000000000000}"/>
          </ac:spMkLst>
        </pc:spChg>
        <pc:picChg chg="mod ord">
          <ac:chgData name="Deborah Jenkins" userId="3cd02ba5-e528-4585-978d-4fde2b47730a" providerId="ADAL" clId="{151F8913-6FCE-4FB0-97C3-0B209945171F}" dt="2019-10-30T20:24:22.877" v="1591" actId="1076"/>
          <ac:picMkLst>
            <pc:docMk/>
            <pc:sldMk cId="558000989" sldId="279"/>
            <ac:picMk id="4" creationId="{00000000-0000-0000-0000-000000000000}"/>
          </ac:picMkLst>
        </pc:picChg>
      </pc:sldChg>
      <pc:sldChg chg="addSp modSp">
        <pc:chgData name="Deborah Jenkins" userId="3cd02ba5-e528-4585-978d-4fde2b47730a" providerId="ADAL" clId="{151F8913-6FCE-4FB0-97C3-0B209945171F}" dt="2019-10-30T20:26:42.526" v="1608" actId="14100"/>
        <pc:sldMkLst>
          <pc:docMk/>
          <pc:sldMk cId="2556570577" sldId="280"/>
        </pc:sldMkLst>
        <pc:spChg chg="mod">
          <ac:chgData name="Deborah Jenkins" userId="3cd02ba5-e528-4585-978d-4fde2b47730a" providerId="ADAL" clId="{151F8913-6FCE-4FB0-97C3-0B209945171F}" dt="2019-10-30T20:26:34.700" v="1607" actId="1076"/>
          <ac:spMkLst>
            <pc:docMk/>
            <pc:sldMk cId="2556570577" sldId="280"/>
            <ac:spMk id="2" creationId="{00000000-0000-0000-0000-000000000000}"/>
          </ac:spMkLst>
        </pc:spChg>
        <pc:spChg chg="mod">
          <ac:chgData name="Deborah Jenkins" userId="3cd02ba5-e528-4585-978d-4fde2b47730a" providerId="ADAL" clId="{151F8913-6FCE-4FB0-97C3-0B209945171F}" dt="2019-10-30T20:26:28.176" v="1606" actId="14100"/>
          <ac:spMkLst>
            <pc:docMk/>
            <pc:sldMk cId="2556570577" sldId="280"/>
            <ac:spMk id="3" creationId="{00000000-0000-0000-0000-000000000000}"/>
          </ac:spMkLst>
        </pc:spChg>
        <pc:picChg chg="add mod ord">
          <ac:chgData name="Deborah Jenkins" userId="3cd02ba5-e528-4585-978d-4fde2b47730a" providerId="ADAL" clId="{151F8913-6FCE-4FB0-97C3-0B209945171F}" dt="2019-10-30T20:26:42.526" v="1608" actId="14100"/>
          <ac:picMkLst>
            <pc:docMk/>
            <pc:sldMk cId="2556570577" sldId="280"/>
            <ac:picMk id="4" creationId="{B1455042-50AA-4EF7-B1B0-70B2A9DE736A}"/>
          </ac:picMkLst>
        </pc:picChg>
      </pc:sldChg>
      <pc:sldChg chg="addSp delSp modSp">
        <pc:chgData name="Deborah Jenkins" userId="3cd02ba5-e528-4585-978d-4fde2b47730a" providerId="ADAL" clId="{151F8913-6FCE-4FB0-97C3-0B209945171F}" dt="2019-10-30T20:28:54.339" v="1633" actId="20577"/>
        <pc:sldMkLst>
          <pc:docMk/>
          <pc:sldMk cId="3397322143" sldId="281"/>
        </pc:sldMkLst>
        <pc:spChg chg="mod">
          <ac:chgData name="Deborah Jenkins" userId="3cd02ba5-e528-4585-978d-4fde2b47730a" providerId="ADAL" clId="{151F8913-6FCE-4FB0-97C3-0B209945171F}" dt="2019-10-30T20:27:56.065" v="1616" actId="1076"/>
          <ac:spMkLst>
            <pc:docMk/>
            <pc:sldMk cId="3397322143" sldId="281"/>
            <ac:spMk id="2" creationId="{00000000-0000-0000-0000-000000000000}"/>
          </ac:spMkLst>
        </pc:spChg>
        <pc:spChg chg="mod">
          <ac:chgData name="Deborah Jenkins" userId="3cd02ba5-e528-4585-978d-4fde2b47730a" providerId="ADAL" clId="{151F8913-6FCE-4FB0-97C3-0B209945171F}" dt="2019-10-30T20:28:54.339" v="1633" actId="20577"/>
          <ac:spMkLst>
            <pc:docMk/>
            <pc:sldMk cId="3397322143" sldId="281"/>
            <ac:spMk id="3" creationId="{00000000-0000-0000-0000-000000000000}"/>
          </ac:spMkLst>
        </pc:spChg>
        <pc:picChg chg="add del">
          <ac:chgData name="Deborah Jenkins" userId="3cd02ba5-e528-4585-978d-4fde2b47730a" providerId="ADAL" clId="{151F8913-6FCE-4FB0-97C3-0B209945171F}" dt="2019-10-30T20:27:39.435" v="1612" actId="478"/>
          <ac:picMkLst>
            <pc:docMk/>
            <pc:sldMk cId="3397322143" sldId="281"/>
            <ac:picMk id="4" creationId="{915FD430-1022-4DED-A3F0-0B7261ABBBF2}"/>
          </ac:picMkLst>
        </pc:picChg>
        <pc:picChg chg="add mod ord">
          <ac:chgData name="Deborah Jenkins" userId="3cd02ba5-e528-4585-978d-4fde2b47730a" providerId="ADAL" clId="{151F8913-6FCE-4FB0-97C3-0B209945171F}" dt="2019-10-30T20:28:42.849" v="1628" actId="1076"/>
          <ac:picMkLst>
            <pc:docMk/>
            <pc:sldMk cId="3397322143" sldId="281"/>
            <ac:picMk id="5" creationId="{BDC22673-C073-4CCE-9911-CE3A8E48953F}"/>
          </ac:picMkLst>
        </pc:picChg>
      </pc:sldChg>
      <pc:sldChg chg="addSp delSp modSp mod setBg">
        <pc:chgData name="Deborah Jenkins" userId="3cd02ba5-e528-4585-978d-4fde2b47730a" providerId="ADAL" clId="{151F8913-6FCE-4FB0-97C3-0B209945171F}" dt="2019-10-30T21:00:43.096" v="1973"/>
        <pc:sldMkLst>
          <pc:docMk/>
          <pc:sldMk cId="1903100856" sldId="282"/>
        </pc:sldMkLst>
        <pc:spChg chg="mod">
          <ac:chgData name="Deborah Jenkins" userId="3cd02ba5-e528-4585-978d-4fde2b47730a" providerId="ADAL" clId="{151F8913-6FCE-4FB0-97C3-0B209945171F}" dt="2019-10-30T20:29:07.774" v="1634" actId="26606"/>
          <ac:spMkLst>
            <pc:docMk/>
            <pc:sldMk cId="1903100856" sldId="282"/>
            <ac:spMk id="2" creationId="{00000000-0000-0000-0000-000000000000}"/>
          </ac:spMkLst>
        </pc:spChg>
        <pc:spChg chg="del">
          <ac:chgData name="Deborah Jenkins" userId="3cd02ba5-e528-4585-978d-4fde2b47730a" providerId="ADAL" clId="{151F8913-6FCE-4FB0-97C3-0B209945171F}" dt="2019-10-30T20:29:07.774" v="1634" actId="26606"/>
          <ac:spMkLst>
            <pc:docMk/>
            <pc:sldMk cId="1903100856" sldId="282"/>
            <ac:spMk id="3" creationId="{00000000-0000-0000-0000-000000000000}"/>
          </ac:spMkLst>
        </pc:spChg>
        <pc:spChg chg="add">
          <ac:chgData name="Deborah Jenkins" userId="3cd02ba5-e528-4585-978d-4fde2b47730a" providerId="ADAL" clId="{151F8913-6FCE-4FB0-97C3-0B209945171F}" dt="2019-10-30T20:29:07.774" v="1634" actId="26606"/>
          <ac:spMkLst>
            <pc:docMk/>
            <pc:sldMk cId="1903100856" sldId="282"/>
            <ac:spMk id="10" creationId="{1B3142D0-3112-4D80-B5AB-2304330816D4}"/>
          </ac:spMkLst>
        </pc:spChg>
        <pc:graphicFrameChg chg="add mod">
          <ac:chgData name="Deborah Jenkins" userId="3cd02ba5-e528-4585-978d-4fde2b47730a" providerId="ADAL" clId="{151F8913-6FCE-4FB0-97C3-0B209945171F}" dt="2019-10-30T20:29:56.624" v="1640"/>
          <ac:graphicFrameMkLst>
            <pc:docMk/>
            <pc:sldMk cId="1903100856" sldId="282"/>
            <ac:graphicFrameMk id="5" creationId="{F83C4481-6D9A-4107-9383-C3A0DB42587D}"/>
          </ac:graphicFrameMkLst>
        </pc:graphicFrameChg>
        <pc:cxnChg chg="add">
          <ac:chgData name="Deborah Jenkins" userId="3cd02ba5-e528-4585-978d-4fde2b47730a" providerId="ADAL" clId="{151F8913-6FCE-4FB0-97C3-0B209945171F}" dt="2019-10-30T20:29:07.774" v="1634" actId="26606"/>
          <ac:cxnSpMkLst>
            <pc:docMk/>
            <pc:sldMk cId="1903100856" sldId="282"/>
            <ac:cxnSpMk id="12" creationId="{F2DBB21D-8BE0-417D-B2D5-0FECEB687F58}"/>
          </ac:cxnSpMkLst>
        </pc:cxnChg>
      </pc:sldChg>
      <pc:sldChg chg="addSp modSp mod setBg">
        <pc:chgData name="Deborah Jenkins" userId="3cd02ba5-e528-4585-978d-4fde2b47730a" providerId="ADAL" clId="{151F8913-6FCE-4FB0-97C3-0B209945171F}" dt="2019-10-30T21:00:43.096" v="1973"/>
        <pc:sldMkLst>
          <pc:docMk/>
          <pc:sldMk cId="910611099" sldId="283"/>
        </pc:sldMkLst>
        <pc:spChg chg="mod">
          <ac:chgData name="Deborah Jenkins" userId="3cd02ba5-e528-4585-978d-4fde2b47730a" providerId="ADAL" clId="{151F8913-6FCE-4FB0-97C3-0B209945171F}" dt="2019-10-30T20:31:14.833" v="1649" actId="26606"/>
          <ac:spMkLst>
            <pc:docMk/>
            <pc:sldMk cId="910611099" sldId="283"/>
            <ac:spMk id="2" creationId="{00000000-0000-0000-0000-000000000000}"/>
          </ac:spMkLst>
        </pc:spChg>
        <pc:spChg chg="mod ord">
          <ac:chgData name="Deborah Jenkins" userId="3cd02ba5-e528-4585-978d-4fde2b47730a" providerId="ADAL" clId="{151F8913-6FCE-4FB0-97C3-0B209945171F}" dt="2019-10-30T20:31:28.914" v="1654" actId="27636"/>
          <ac:spMkLst>
            <pc:docMk/>
            <pc:sldMk cId="910611099" sldId="283"/>
            <ac:spMk id="3" creationId="{00000000-0000-0000-0000-000000000000}"/>
          </ac:spMkLst>
        </pc:spChg>
        <pc:spChg chg="add">
          <ac:chgData name="Deborah Jenkins" userId="3cd02ba5-e528-4585-978d-4fde2b47730a" providerId="ADAL" clId="{151F8913-6FCE-4FB0-97C3-0B209945171F}" dt="2019-10-30T20:31:14.833" v="1649" actId="26606"/>
          <ac:spMkLst>
            <pc:docMk/>
            <pc:sldMk cId="910611099" sldId="283"/>
            <ac:spMk id="9" creationId="{3D877858-43DB-478C-BC84-9DACF1A10CCC}"/>
          </ac:spMkLst>
        </pc:spChg>
        <pc:picChg chg="add mod">
          <ac:chgData name="Deborah Jenkins" userId="3cd02ba5-e528-4585-978d-4fde2b47730a" providerId="ADAL" clId="{151F8913-6FCE-4FB0-97C3-0B209945171F}" dt="2019-10-30T20:31:33.743" v="1655" actId="1076"/>
          <ac:picMkLst>
            <pc:docMk/>
            <pc:sldMk cId="910611099" sldId="283"/>
            <ac:picMk id="4" creationId="{63D7DEA5-9D20-43FA-A068-FDC6B37C193E}"/>
          </ac:picMkLst>
        </pc:picChg>
        <pc:cxnChg chg="add">
          <ac:chgData name="Deborah Jenkins" userId="3cd02ba5-e528-4585-978d-4fde2b47730a" providerId="ADAL" clId="{151F8913-6FCE-4FB0-97C3-0B209945171F}" dt="2019-10-30T20:31:14.833" v="1649" actId="26606"/>
          <ac:cxnSpMkLst>
            <pc:docMk/>
            <pc:sldMk cId="910611099" sldId="283"/>
            <ac:cxnSpMk id="11" creationId="{D4170ABC-ADB2-4391-89AD-49DF2FC59947}"/>
          </ac:cxnSpMkLst>
        </pc:cxnChg>
      </pc:sldChg>
      <pc:sldChg chg="addSp modSp mod setBg">
        <pc:chgData name="Deborah Jenkins" userId="3cd02ba5-e528-4585-978d-4fde2b47730a" providerId="ADAL" clId="{151F8913-6FCE-4FB0-97C3-0B209945171F}" dt="2019-10-30T21:00:43.096" v="1973"/>
        <pc:sldMkLst>
          <pc:docMk/>
          <pc:sldMk cId="1804474255" sldId="284"/>
        </pc:sldMkLst>
        <pc:spChg chg="mod">
          <ac:chgData name="Deborah Jenkins" userId="3cd02ba5-e528-4585-978d-4fde2b47730a" providerId="ADAL" clId="{151F8913-6FCE-4FB0-97C3-0B209945171F}" dt="2019-10-30T20:33:00.325" v="1669" actId="1076"/>
          <ac:spMkLst>
            <pc:docMk/>
            <pc:sldMk cId="1804474255" sldId="284"/>
            <ac:spMk id="2" creationId="{00000000-0000-0000-0000-000000000000}"/>
          </ac:spMkLst>
        </pc:spChg>
        <pc:spChg chg="mod ord">
          <ac:chgData name="Deborah Jenkins" userId="3cd02ba5-e528-4585-978d-4fde2b47730a" providerId="ADAL" clId="{151F8913-6FCE-4FB0-97C3-0B209945171F}" dt="2019-10-30T20:33:04.055" v="1670" actId="1076"/>
          <ac:spMkLst>
            <pc:docMk/>
            <pc:sldMk cId="1804474255" sldId="284"/>
            <ac:spMk id="3" creationId="{00000000-0000-0000-0000-000000000000}"/>
          </ac:spMkLst>
        </pc:spChg>
        <pc:spChg chg="add">
          <ac:chgData name="Deborah Jenkins" userId="3cd02ba5-e528-4585-978d-4fde2b47730a" providerId="ADAL" clId="{151F8913-6FCE-4FB0-97C3-0B209945171F}" dt="2019-10-30T20:32:14.932" v="1657" actId="26606"/>
          <ac:spMkLst>
            <pc:docMk/>
            <pc:sldMk cId="1804474255" sldId="284"/>
            <ac:spMk id="9" creationId="{3D877858-43DB-478C-BC84-9DACF1A10CCC}"/>
          </ac:spMkLst>
        </pc:spChg>
        <pc:picChg chg="add mod">
          <ac:chgData name="Deborah Jenkins" userId="3cd02ba5-e528-4585-978d-4fde2b47730a" providerId="ADAL" clId="{151F8913-6FCE-4FB0-97C3-0B209945171F}" dt="2019-10-30T20:32:52.842" v="1668" actId="1076"/>
          <ac:picMkLst>
            <pc:docMk/>
            <pc:sldMk cId="1804474255" sldId="284"/>
            <ac:picMk id="4" creationId="{CA653766-5233-41D8-9CB8-C64A8D390B60}"/>
          </ac:picMkLst>
        </pc:picChg>
        <pc:cxnChg chg="add">
          <ac:chgData name="Deborah Jenkins" userId="3cd02ba5-e528-4585-978d-4fde2b47730a" providerId="ADAL" clId="{151F8913-6FCE-4FB0-97C3-0B209945171F}" dt="2019-10-30T20:32:14.932" v="1657" actId="26606"/>
          <ac:cxnSpMkLst>
            <pc:docMk/>
            <pc:sldMk cId="1804474255" sldId="284"/>
            <ac:cxnSpMk id="11" creationId="{D4170ABC-ADB2-4391-89AD-49DF2FC59947}"/>
          </ac:cxnSpMkLst>
        </pc:cxnChg>
      </pc:sldChg>
      <pc:sldChg chg="modSp setBg">
        <pc:chgData name="Deborah Jenkins" userId="3cd02ba5-e528-4585-978d-4fde2b47730a" providerId="ADAL" clId="{151F8913-6FCE-4FB0-97C3-0B209945171F}" dt="2019-10-30T21:00:43.096" v="1973"/>
        <pc:sldMkLst>
          <pc:docMk/>
          <pc:sldMk cId="1347587893" sldId="285"/>
        </pc:sldMkLst>
        <pc:spChg chg="mod">
          <ac:chgData name="Deborah Jenkins" userId="3cd02ba5-e528-4585-978d-4fde2b47730a" providerId="ADAL" clId="{151F8913-6FCE-4FB0-97C3-0B209945171F}" dt="2019-10-30T19:14:41.283" v="760" actId="1076"/>
          <ac:spMkLst>
            <pc:docMk/>
            <pc:sldMk cId="1347587893" sldId="285"/>
            <ac:spMk id="2" creationId="{00000000-0000-0000-0000-000000000000}"/>
          </ac:spMkLst>
        </pc:spChg>
        <pc:graphicFrameChg chg="mod modGraphic">
          <ac:chgData name="Deborah Jenkins" userId="3cd02ba5-e528-4585-978d-4fde2b47730a" providerId="ADAL" clId="{151F8913-6FCE-4FB0-97C3-0B209945171F}" dt="2019-10-30T17:40:21.320" v="219" actId="14100"/>
          <ac:graphicFrameMkLst>
            <pc:docMk/>
            <pc:sldMk cId="1347587893" sldId="285"/>
            <ac:graphicFrameMk id="4" creationId="{00000000-0000-0000-0000-000000000000}"/>
          </ac:graphicFrameMkLst>
        </pc:graphicFrameChg>
        <pc:picChg chg="mod">
          <ac:chgData name="Deborah Jenkins" userId="3cd02ba5-e528-4585-978d-4fde2b47730a" providerId="ADAL" clId="{151F8913-6FCE-4FB0-97C3-0B209945171F}" dt="2019-10-30T17:39:39.762" v="210" actId="14100"/>
          <ac:picMkLst>
            <pc:docMk/>
            <pc:sldMk cId="1347587893" sldId="285"/>
            <ac:picMk id="12" creationId="{00000000-0000-0000-0000-000000000000}"/>
          </ac:picMkLst>
        </pc:picChg>
        <pc:picChg chg="mod">
          <ac:chgData name="Deborah Jenkins" userId="3cd02ba5-e528-4585-978d-4fde2b47730a" providerId="ADAL" clId="{151F8913-6FCE-4FB0-97C3-0B209945171F}" dt="2019-10-30T17:40:07.971" v="216" actId="1076"/>
          <ac:picMkLst>
            <pc:docMk/>
            <pc:sldMk cId="1347587893" sldId="285"/>
            <ac:picMk id="1031" creationId="{00000000-0000-0000-0000-000000000000}"/>
          </ac:picMkLst>
        </pc:picChg>
      </pc:sldChg>
      <pc:sldChg chg="addSp delSp modSp mod ord setBg">
        <pc:chgData name="Deborah Jenkins" userId="3cd02ba5-e528-4585-978d-4fde2b47730a" providerId="ADAL" clId="{151F8913-6FCE-4FB0-97C3-0B209945171F}" dt="2019-10-30T21:00:43.096" v="1973"/>
        <pc:sldMkLst>
          <pc:docMk/>
          <pc:sldMk cId="3517024299" sldId="286"/>
        </pc:sldMkLst>
        <pc:spChg chg="mod">
          <ac:chgData name="Deborah Jenkins" userId="3cd02ba5-e528-4585-978d-4fde2b47730a" providerId="ADAL" clId="{151F8913-6FCE-4FB0-97C3-0B209945171F}" dt="2019-10-30T20:41:07.076" v="1726" actId="1076"/>
          <ac:spMkLst>
            <pc:docMk/>
            <pc:sldMk cId="3517024299" sldId="286"/>
            <ac:spMk id="2" creationId="{00000000-0000-0000-0000-000000000000}"/>
          </ac:spMkLst>
        </pc:spChg>
        <pc:spChg chg="mod ord">
          <ac:chgData name="Deborah Jenkins" userId="3cd02ba5-e528-4585-978d-4fde2b47730a" providerId="ADAL" clId="{151F8913-6FCE-4FB0-97C3-0B209945171F}" dt="2019-10-30T20:42:53.004" v="1744" actId="255"/>
          <ac:spMkLst>
            <pc:docMk/>
            <pc:sldMk cId="3517024299" sldId="286"/>
            <ac:spMk id="3" creationId="{00000000-0000-0000-0000-000000000000}"/>
          </ac:spMkLst>
        </pc:spChg>
        <pc:spChg chg="add del mod">
          <ac:chgData name="Deborah Jenkins" userId="3cd02ba5-e528-4585-978d-4fde2b47730a" providerId="ADAL" clId="{151F8913-6FCE-4FB0-97C3-0B209945171F}" dt="2019-10-30T17:41:20.548" v="230" actId="478"/>
          <ac:spMkLst>
            <pc:docMk/>
            <pc:sldMk cId="3517024299" sldId="286"/>
            <ac:spMk id="7" creationId="{26221CC5-DE31-42A6-87BC-41DB57B8EF4A}"/>
          </ac:spMkLst>
        </pc:spChg>
        <pc:spChg chg="add">
          <ac:chgData name="Deborah Jenkins" userId="3cd02ba5-e528-4585-978d-4fde2b47730a" providerId="ADAL" clId="{151F8913-6FCE-4FB0-97C3-0B209945171F}" dt="2019-10-30T20:39:26.128" v="1698" actId="26606"/>
          <ac:spMkLst>
            <pc:docMk/>
            <pc:sldMk cId="3517024299" sldId="286"/>
            <ac:spMk id="8" creationId="{7BD674B9-D9D8-4F96-8C03-9C8A0B4FA845}"/>
          </ac:spMkLst>
        </pc:spChg>
        <pc:spChg chg="add del">
          <ac:chgData name="Deborah Jenkins" userId="3cd02ba5-e528-4585-978d-4fde2b47730a" providerId="ADAL" clId="{151F8913-6FCE-4FB0-97C3-0B209945171F}" dt="2019-10-30T17:41:53.677" v="238" actId="26606"/>
          <ac:spMkLst>
            <pc:docMk/>
            <pc:sldMk cId="3517024299" sldId="286"/>
            <ac:spMk id="11" creationId="{E02F3C71-C981-4614-98EA-D6C494F8091E}"/>
          </ac:spMkLst>
        </pc:spChg>
        <pc:spChg chg="add">
          <ac:chgData name="Deborah Jenkins" userId="3cd02ba5-e528-4585-978d-4fde2b47730a" providerId="ADAL" clId="{151F8913-6FCE-4FB0-97C3-0B209945171F}" dt="2019-10-30T20:39:26.128" v="1698" actId="26606"/>
          <ac:spMkLst>
            <pc:docMk/>
            <pc:sldMk cId="3517024299" sldId="286"/>
            <ac:spMk id="13" creationId="{81289F98-975F-4EB2-9553-8E1A9946BA3F}"/>
          </ac:spMkLst>
        </pc:spChg>
        <pc:spChg chg="add">
          <ac:chgData name="Deborah Jenkins" userId="3cd02ba5-e528-4585-978d-4fde2b47730a" providerId="ADAL" clId="{151F8913-6FCE-4FB0-97C3-0B209945171F}" dt="2019-10-30T20:39:26.128" v="1698" actId="26606"/>
          <ac:spMkLst>
            <pc:docMk/>
            <pc:sldMk cId="3517024299" sldId="286"/>
            <ac:spMk id="15" creationId="{1F564BCF-97B6-4D86-94EE-DD1B587F2189}"/>
          </ac:spMkLst>
        </pc:spChg>
        <pc:spChg chg="add">
          <ac:chgData name="Deborah Jenkins" userId="3cd02ba5-e528-4585-978d-4fde2b47730a" providerId="ADAL" clId="{151F8913-6FCE-4FB0-97C3-0B209945171F}" dt="2019-10-30T20:39:26.128" v="1698" actId="26606"/>
          <ac:spMkLst>
            <pc:docMk/>
            <pc:sldMk cId="3517024299" sldId="286"/>
            <ac:spMk id="17" creationId="{54600AC1-F146-4567-9C5E-A96D6D349234}"/>
          </ac:spMkLst>
        </pc:spChg>
        <pc:spChg chg="add">
          <ac:chgData name="Deborah Jenkins" userId="3cd02ba5-e528-4585-978d-4fde2b47730a" providerId="ADAL" clId="{151F8913-6FCE-4FB0-97C3-0B209945171F}" dt="2019-10-30T20:39:26.128" v="1698" actId="26606"/>
          <ac:spMkLst>
            <pc:docMk/>
            <pc:sldMk cId="3517024299" sldId="286"/>
            <ac:spMk id="19" creationId="{EBA7E638-205A-4579-864F-125BAC629F4D}"/>
          </ac:spMkLst>
        </pc:spChg>
        <pc:picChg chg="mod ord">
          <ac:chgData name="Deborah Jenkins" userId="3cd02ba5-e528-4585-978d-4fde2b47730a" providerId="ADAL" clId="{151F8913-6FCE-4FB0-97C3-0B209945171F}" dt="2019-10-30T20:40:34.645" v="1722" actId="1076"/>
          <ac:picMkLst>
            <pc:docMk/>
            <pc:sldMk cId="3517024299" sldId="286"/>
            <ac:picMk id="4" creationId="{00000000-0000-0000-0000-000000000000}"/>
          </ac:picMkLst>
        </pc:picChg>
        <pc:picChg chg="add del mod ord">
          <ac:chgData name="Deborah Jenkins" userId="3cd02ba5-e528-4585-978d-4fde2b47730a" providerId="ADAL" clId="{151F8913-6FCE-4FB0-97C3-0B209945171F}" dt="2019-10-30T20:41:00.877" v="1725" actId="1076"/>
          <ac:picMkLst>
            <pc:docMk/>
            <pc:sldMk cId="3517024299" sldId="286"/>
            <ac:picMk id="6" creationId="{AD5A282E-F7D0-4EB5-85A6-8406FD53712D}"/>
          </ac:picMkLst>
        </pc:picChg>
      </pc:sldChg>
      <pc:sldChg chg="addSp delSp modSp mod setBg setFolMasterObjs">
        <pc:chgData name="Deborah Jenkins" userId="3cd02ba5-e528-4585-978d-4fde2b47730a" providerId="ADAL" clId="{151F8913-6FCE-4FB0-97C3-0B209945171F}" dt="2019-10-30T21:12:23.184" v="2146" actId="1076"/>
        <pc:sldMkLst>
          <pc:docMk/>
          <pc:sldMk cId="533252260" sldId="287"/>
        </pc:sldMkLst>
        <pc:spChg chg="mod">
          <ac:chgData name="Deborah Jenkins" userId="3cd02ba5-e528-4585-978d-4fde2b47730a" providerId="ADAL" clId="{151F8913-6FCE-4FB0-97C3-0B209945171F}" dt="2019-10-30T21:12:03.166" v="2141" actId="1076"/>
          <ac:spMkLst>
            <pc:docMk/>
            <pc:sldMk cId="533252260" sldId="287"/>
            <ac:spMk id="2" creationId="{00000000-0000-0000-0000-000000000000}"/>
          </ac:spMkLst>
        </pc:spChg>
        <pc:spChg chg="mod ord">
          <ac:chgData name="Deborah Jenkins" userId="3cd02ba5-e528-4585-978d-4fde2b47730a" providerId="ADAL" clId="{151F8913-6FCE-4FB0-97C3-0B209945171F}" dt="2019-10-30T21:12:23.184" v="2146" actId="1076"/>
          <ac:spMkLst>
            <pc:docMk/>
            <pc:sldMk cId="533252260" sldId="287"/>
            <ac:spMk id="3" creationId="{00000000-0000-0000-0000-000000000000}"/>
          </ac:spMkLst>
        </pc:spChg>
        <pc:spChg chg="add del">
          <ac:chgData name="Deborah Jenkins" userId="3cd02ba5-e528-4585-978d-4fde2b47730a" providerId="ADAL" clId="{151F8913-6FCE-4FB0-97C3-0B209945171F}" dt="2019-10-30T20:46:22.393" v="1772" actId="26606"/>
          <ac:spMkLst>
            <pc:docMk/>
            <pc:sldMk cId="533252260" sldId="287"/>
            <ac:spMk id="6" creationId="{3D877858-43DB-478C-BC84-9DACF1A10CCC}"/>
          </ac:spMkLst>
        </pc:spChg>
        <pc:spChg chg="add del">
          <ac:chgData name="Deborah Jenkins" userId="3cd02ba5-e528-4585-978d-4fde2b47730a" providerId="ADAL" clId="{151F8913-6FCE-4FB0-97C3-0B209945171F}" dt="2019-10-30T17:49:28.661" v="341" actId="26606"/>
          <ac:spMkLst>
            <pc:docMk/>
            <pc:sldMk cId="533252260" sldId="287"/>
            <ac:spMk id="9" creationId="{AFA67CD3-AB4E-4A7A-BEB8-53C445D8C44E}"/>
          </ac:spMkLst>
        </pc:spChg>
        <pc:spChg chg="add del">
          <ac:chgData name="Deborah Jenkins" userId="3cd02ba5-e528-4585-978d-4fde2b47730a" providerId="ADAL" clId="{151F8913-6FCE-4FB0-97C3-0B209945171F}" dt="2019-10-30T20:46:46.743" v="1777" actId="26606"/>
          <ac:spMkLst>
            <pc:docMk/>
            <pc:sldMk cId="533252260" sldId="287"/>
            <ac:spMk id="10" creationId="{04BCA584-2A86-47E4-9394-979A2F3747A0}"/>
          </ac:spMkLst>
        </pc:spChg>
        <pc:spChg chg="add del">
          <ac:chgData name="Deborah Jenkins" userId="3cd02ba5-e528-4585-978d-4fde2b47730a" providerId="ADAL" clId="{151F8913-6FCE-4FB0-97C3-0B209945171F}" dt="2019-10-30T17:49:28.661" v="341" actId="26606"/>
          <ac:spMkLst>
            <pc:docMk/>
            <pc:sldMk cId="533252260" sldId="287"/>
            <ac:spMk id="13" creationId="{339C8D78-A644-462F-B674-F440635E5353}"/>
          </ac:spMkLst>
        </pc:spChg>
        <pc:spChg chg="add">
          <ac:chgData name="Deborah Jenkins" userId="3cd02ba5-e528-4585-978d-4fde2b47730a" providerId="ADAL" clId="{151F8913-6FCE-4FB0-97C3-0B209945171F}" dt="2019-10-30T20:46:46.743" v="1777" actId="26606"/>
          <ac:spMkLst>
            <pc:docMk/>
            <pc:sldMk cId="533252260" sldId="287"/>
            <ac:spMk id="17" creationId="{04BCA584-2A86-47E4-9394-979A2F3747A0}"/>
          </ac:spMkLst>
        </pc:spChg>
        <pc:picChg chg="mod ord">
          <ac:chgData name="Deborah Jenkins" userId="3cd02ba5-e528-4585-978d-4fde2b47730a" providerId="ADAL" clId="{151F8913-6FCE-4FB0-97C3-0B209945171F}" dt="2019-10-30T21:12:14.086" v="2145" actId="14100"/>
          <ac:picMkLst>
            <pc:docMk/>
            <pc:sldMk cId="533252260" sldId="287"/>
            <ac:picMk id="4" creationId="{00000000-0000-0000-0000-000000000000}"/>
          </ac:picMkLst>
        </pc:picChg>
        <pc:picChg chg="add del">
          <ac:chgData name="Deborah Jenkins" userId="3cd02ba5-e528-4585-978d-4fde2b47730a" providerId="ADAL" clId="{151F8913-6FCE-4FB0-97C3-0B209945171F}" dt="2019-10-30T17:49:28.661" v="341" actId="26606"/>
          <ac:picMkLst>
            <pc:docMk/>
            <pc:sldMk cId="533252260" sldId="287"/>
            <ac:picMk id="11" creationId="{07CF545F-9C2E-4446-97CD-AD92990C2B68}"/>
          </ac:picMkLst>
        </pc:picChg>
        <pc:cxnChg chg="add del">
          <ac:chgData name="Deborah Jenkins" userId="3cd02ba5-e528-4585-978d-4fde2b47730a" providerId="ADAL" clId="{151F8913-6FCE-4FB0-97C3-0B209945171F}" dt="2019-10-30T20:46:22.393" v="1772" actId="26606"/>
          <ac:cxnSpMkLst>
            <pc:docMk/>
            <pc:sldMk cId="533252260" sldId="287"/>
            <ac:cxnSpMk id="7" creationId="{D4170ABC-ADB2-4391-89AD-49DF2FC59947}"/>
          </ac:cxnSpMkLst>
        </pc:cxnChg>
        <pc:cxnChg chg="add del">
          <ac:chgData name="Deborah Jenkins" userId="3cd02ba5-e528-4585-978d-4fde2b47730a" providerId="ADAL" clId="{151F8913-6FCE-4FB0-97C3-0B209945171F}" dt="2019-10-30T20:46:46.743" v="1777" actId="26606"/>
          <ac:cxnSpMkLst>
            <pc:docMk/>
            <pc:sldMk cId="533252260" sldId="287"/>
            <ac:cxnSpMk id="12" creationId="{9E3CFB81-8BB1-4358-A40D-323415E65B56}"/>
          </ac:cxnSpMkLst>
        </pc:cxnChg>
        <pc:cxnChg chg="add">
          <ac:chgData name="Deborah Jenkins" userId="3cd02ba5-e528-4585-978d-4fde2b47730a" providerId="ADAL" clId="{151F8913-6FCE-4FB0-97C3-0B209945171F}" dt="2019-10-30T20:46:46.743" v="1777" actId="26606"/>
          <ac:cxnSpMkLst>
            <pc:docMk/>
            <pc:sldMk cId="533252260" sldId="287"/>
            <ac:cxnSpMk id="19" creationId="{9E3CFB81-8BB1-4358-A40D-323415E65B56}"/>
          </ac:cxnSpMkLst>
        </pc:cxnChg>
      </pc:sldChg>
      <pc:sldChg chg="addSp modSp mod ord setBg setFolMasterObjs">
        <pc:chgData name="Deborah Jenkins" userId="3cd02ba5-e528-4585-978d-4fde2b47730a" providerId="ADAL" clId="{151F8913-6FCE-4FB0-97C3-0B209945171F}" dt="2019-10-30T21:13:09.185" v="2154" actId="1076"/>
        <pc:sldMkLst>
          <pc:docMk/>
          <pc:sldMk cId="979637275" sldId="288"/>
        </pc:sldMkLst>
        <pc:spChg chg="mod">
          <ac:chgData name="Deborah Jenkins" userId="3cd02ba5-e528-4585-978d-4fde2b47730a" providerId="ADAL" clId="{151F8913-6FCE-4FB0-97C3-0B209945171F}" dt="2019-10-30T21:12:48.156" v="2150" actId="14100"/>
          <ac:spMkLst>
            <pc:docMk/>
            <pc:sldMk cId="979637275" sldId="288"/>
            <ac:spMk id="2" creationId="{00000000-0000-0000-0000-000000000000}"/>
          </ac:spMkLst>
        </pc:spChg>
        <pc:spChg chg="mod ord">
          <ac:chgData name="Deborah Jenkins" userId="3cd02ba5-e528-4585-978d-4fde2b47730a" providerId="ADAL" clId="{151F8913-6FCE-4FB0-97C3-0B209945171F}" dt="2019-10-30T21:13:09.185" v="2154" actId="1076"/>
          <ac:spMkLst>
            <pc:docMk/>
            <pc:sldMk cId="979637275" sldId="288"/>
            <ac:spMk id="3" creationId="{00000000-0000-0000-0000-000000000000}"/>
          </ac:spMkLst>
        </pc:spChg>
        <pc:spChg chg="add">
          <ac:chgData name="Deborah Jenkins" userId="3cd02ba5-e528-4585-978d-4fde2b47730a" providerId="ADAL" clId="{151F8913-6FCE-4FB0-97C3-0B209945171F}" dt="2019-10-30T20:44:59.854" v="1746" actId="26606"/>
          <ac:spMkLst>
            <pc:docMk/>
            <pc:sldMk cId="979637275" sldId="288"/>
            <ac:spMk id="9" creationId="{04BCA584-2A86-47E4-9394-979A2F3747A0}"/>
          </ac:spMkLst>
        </pc:spChg>
        <pc:picChg chg="add mod">
          <ac:chgData name="Deborah Jenkins" userId="3cd02ba5-e528-4585-978d-4fde2b47730a" providerId="ADAL" clId="{151F8913-6FCE-4FB0-97C3-0B209945171F}" dt="2019-10-30T21:12:29.656" v="2147" actId="1076"/>
          <ac:picMkLst>
            <pc:docMk/>
            <pc:sldMk cId="979637275" sldId="288"/>
            <ac:picMk id="4" creationId="{E9EE647E-3DAB-4717-9CDF-B6F0C91F2F50}"/>
          </ac:picMkLst>
        </pc:picChg>
        <pc:cxnChg chg="add">
          <ac:chgData name="Deborah Jenkins" userId="3cd02ba5-e528-4585-978d-4fde2b47730a" providerId="ADAL" clId="{151F8913-6FCE-4FB0-97C3-0B209945171F}" dt="2019-10-30T20:44:59.854" v="1746" actId="26606"/>
          <ac:cxnSpMkLst>
            <pc:docMk/>
            <pc:sldMk cId="979637275" sldId="288"/>
            <ac:cxnSpMk id="11" creationId="{9E3CFB81-8BB1-4358-A40D-323415E65B56}"/>
          </ac:cxnSpMkLst>
        </pc:cxnChg>
      </pc:sldChg>
      <pc:sldChg chg="addSp delSp modSp mod setBg setFolMasterObjs">
        <pc:chgData name="Deborah Jenkins" userId="3cd02ba5-e528-4585-978d-4fde2b47730a" providerId="ADAL" clId="{151F8913-6FCE-4FB0-97C3-0B209945171F}" dt="2019-10-30T21:04:51.711" v="2067" actId="692"/>
        <pc:sldMkLst>
          <pc:docMk/>
          <pc:sldMk cId="2663508472" sldId="289"/>
        </pc:sldMkLst>
        <pc:spChg chg="mod">
          <ac:chgData name="Deborah Jenkins" userId="3cd02ba5-e528-4585-978d-4fde2b47730a" providerId="ADAL" clId="{151F8913-6FCE-4FB0-97C3-0B209945171F}" dt="2019-10-30T21:04:46.606" v="2065" actId="207"/>
          <ac:spMkLst>
            <pc:docMk/>
            <pc:sldMk cId="2663508472" sldId="289"/>
            <ac:spMk id="2" creationId="{00000000-0000-0000-0000-000000000000}"/>
          </ac:spMkLst>
        </pc:spChg>
        <pc:spChg chg="mod">
          <ac:chgData name="Deborah Jenkins" userId="3cd02ba5-e528-4585-978d-4fde2b47730a" providerId="ADAL" clId="{151F8913-6FCE-4FB0-97C3-0B209945171F}" dt="2019-10-30T21:04:09.475" v="2058" actId="27636"/>
          <ac:spMkLst>
            <pc:docMk/>
            <pc:sldMk cId="2663508472" sldId="289"/>
            <ac:spMk id="3" creationId="{00000000-0000-0000-0000-000000000000}"/>
          </ac:spMkLst>
        </pc:spChg>
        <pc:spChg chg="add del mod">
          <ac:chgData name="Deborah Jenkins" userId="3cd02ba5-e528-4585-978d-4fde2b47730a" providerId="ADAL" clId="{151F8913-6FCE-4FB0-97C3-0B209945171F}" dt="2019-10-30T21:03:10.242" v="2047" actId="478"/>
          <ac:spMkLst>
            <pc:docMk/>
            <pc:sldMk cId="2663508472" sldId="289"/>
            <ac:spMk id="6" creationId="{530E4169-C4A1-4C8A-9457-BDEB4AD4EE8A}"/>
          </ac:spMkLst>
        </pc:spChg>
        <pc:picChg chg="add mod">
          <ac:chgData name="Deborah Jenkins" userId="3cd02ba5-e528-4585-978d-4fde2b47730a" providerId="ADAL" clId="{151F8913-6FCE-4FB0-97C3-0B209945171F}" dt="2019-10-30T21:04:51.711" v="2067" actId="692"/>
          <ac:picMkLst>
            <pc:docMk/>
            <pc:sldMk cId="2663508472" sldId="289"/>
            <ac:picMk id="5" creationId="{9D3B3A30-2B0F-426E-842C-12DD122139CB}"/>
          </ac:picMkLst>
        </pc:picChg>
      </pc:sldChg>
      <pc:sldChg chg="modSp mod setBg">
        <pc:chgData name="Deborah Jenkins" userId="3cd02ba5-e528-4585-978d-4fde2b47730a" providerId="ADAL" clId="{151F8913-6FCE-4FB0-97C3-0B209945171F}" dt="2019-10-30T21:00:43.096" v="1973"/>
        <pc:sldMkLst>
          <pc:docMk/>
          <pc:sldMk cId="562662837" sldId="290"/>
        </pc:sldMkLst>
        <pc:spChg chg="mod">
          <ac:chgData name="Deborah Jenkins" userId="3cd02ba5-e528-4585-978d-4fde2b47730a" providerId="ADAL" clId="{151F8913-6FCE-4FB0-97C3-0B209945171F}" dt="2019-10-30T19:19:45.300" v="824" actId="207"/>
          <ac:spMkLst>
            <pc:docMk/>
            <pc:sldMk cId="562662837" sldId="290"/>
            <ac:spMk id="2" creationId="{00000000-0000-0000-0000-000000000000}"/>
          </ac:spMkLst>
        </pc:spChg>
        <pc:spChg chg="mod">
          <ac:chgData name="Deborah Jenkins" userId="3cd02ba5-e528-4585-978d-4fde2b47730a" providerId="ADAL" clId="{151F8913-6FCE-4FB0-97C3-0B209945171F}" dt="2019-10-30T20:53:34.448" v="1848" actId="403"/>
          <ac:spMkLst>
            <pc:docMk/>
            <pc:sldMk cId="562662837" sldId="290"/>
            <ac:spMk id="3" creationId="{00000000-0000-0000-0000-000000000000}"/>
          </ac:spMkLst>
        </pc:spChg>
        <pc:picChg chg="mod ord">
          <ac:chgData name="Deborah Jenkins" userId="3cd02ba5-e528-4585-978d-4fde2b47730a" providerId="ADAL" clId="{151F8913-6FCE-4FB0-97C3-0B209945171F}" dt="2019-10-30T18:12:05.794" v="439" actId="167"/>
          <ac:picMkLst>
            <pc:docMk/>
            <pc:sldMk cId="562662837" sldId="290"/>
            <ac:picMk id="4" creationId="{00000000-0000-0000-0000-000000000000}"/>
          </ac:picMkLst>
        </pc:picChg>
      </pc:sldChg>
      <pc:sldChg chg="modSp">
        <pc:chgData name="Deborah Jenkins" userId="3cd02ba5-e528-4585-978d-4fde2b47730a" providerId="ADAL" clId="{151F8913-6FCE-4FB0-97C3-0B209945171F}" dt="2019-10-30T19:27:53.315" v="943" actId="403"/>
        <pc:sldMkLst>
          <pc:docMk/>
          <pc:sldMk cId="2576528415" sldId="291"/>
        </pc:sldMkLst>
        <pc:spChg chg="mod">
          <ac:chgData name="Deborah Jenkins" userId="3cd02ba5-e528-4585-978d-4fde2b47730a" providerId="ADAL" clId="{151F8913-6FCE-4FB0-97C3-0B209945171F}" dt="2019-10-30T19:27:36.245" v="939" actId="14100"/>
          <ac:spMkLst>
            <pc:docMk/>
            <pc:sldMk cId="2576528415" sldId="291"/>
            <ac:spMk id="2" creationId="{00000000-0000-0000-0000-000000000000}"/>
          </ac:spMkLst>
        </pc:spChg>
        <pc:spChg chg="mod">
          <ac:chgData name="Deborah Jenkins" userId="3cd02ba5-e528-4585-978d-4fde2b47730a" providerId="ADAL" clId="{151F8913-6FCE-4FB0-97C3-0B209945171F}" dt="2019-10-30T19:27:53.315" v="943" actId="403"/>
          <ac:spMkLst>
            <pc:docMk/>
            <pc:sldMk cId="2576528415" sldId="291"/>
            <ac:spMk id="3" creationId="{00000000-0000-0000-0000-000000000000}"/>
          </ac:spMkLst>
        </pc:spChg>
        <pc:picChg chg="mod">
          <ac:chgData name="Deborah Jenkins" userId="3cd02ba5-e528-4585-978d-4fde2b47730a" providerId="ADAL" clId="{151F8913-6FCE-4FB0-97C3-0B209945171F}" dt="2019-10-30T19:27:43.655" v="940" actId="1076"/>
          <ac:picMkLst>
            <pc:docMk/>
            <pc:sldMk cId="2576528415" sldId="291"/>
            <ac:picMk id="4" creationId="{00000000-0000-0000-0000-000000000000}"/>
          </ac:picMkLst>
        </pc:picChg>
      </pc:sldChg>
      <pc:sldChg chg="modSp">
        <pc:chgData name="Deborah Jenkins" userId="3cd02ba5-e528-4585-978d-4fde2b47730a" providerId="ADAL" clId="{151F8913-6FCE-4FB0-97C3-0B209945171F}" dt="2019-10-30T21:11:36.737" v="2140" actId="1076"/>
        <pc:sldMkLst>
          <pc:docMk/>
          <pc:sldMk cId="2956929793" sldId="292"/>
        </pc:sldMkLst>
        <pc:spChg chg="mod">
          <ac:chgData name="Deborah Jenkins" userId="3cd02ba5-e528-4585-978d-4fde2b47730a" providerId="ADAL" clId="{151F8913-6FCE-4FB0-97C3-0B209945171F}" dt="2019-10-30T21:11:36.737" v="2140" actId="1076"/>
          <ac:spMkLst>
            <pc:docMk/>
            <pc:sldMk cId="2956929793" sldId="292"/>
            <ac:spMk id="2" creationId="{00000000-0000-0000-0000-000000000000}"/>
          </ac:spMkLst>
        </pc:spChg>
        <pc:spChg chg="mod">
          <ac:chgData name="Deborah Jenkins" userId="3cd02ba5-e528-4585-978d-4fde2b47730a" providerId="ADAL" clId="{151F8913-6FCE-4FB0-97C3-0B209945171F}" dt="2019-10-30T21:11:09.137" v="2132" actId="27636"/>
          <ac:spMkLst>
            <pc:docMk/>
            <pc:sldMk cId="2956929793" sldId="292"/>
            <ac:spMk id="3" creationId="{00000000-0000-0000-0000-000000000000}"/>
          </ac:spMkLst>
        </pc:spChg>
      </pc:sldChg>
      <pc:sldChg chg="modSp">
        <pc:chgData name="Deborah Jenkins" userId="3cd02ba5-e528-4585-978d-4fde2b47730a" providerId="ADAL" clId="{151F8913-6FCE-4FB0-97C3-0B209945171F}" dt="2019-10-30T20:09:44.779" v="1458" actId="2710"/>
        <pc:sldMkLst>
          <pc:docMk/>
          <pc:sldMk cId="449519645" sldId="293"/>
        </pc:sldMkLst>
        <pc:spChg chg="mod">
          <ac:chgData name="Deborah Jenkins" userId="3cd02ba5-e528-4585-978d-4fde2b47730a" providerId="ADAL" clId="{151F8913-6FCE-4FB0-97C3-0B209945171F}" dt="2019-10-30T20:04:33.631" v="1405" actId="1076"/>
          <ac:spMkLst>
            <pc:docMk/>
            <pc:sldMk cId="449519645" sldId="293"/>
            <ac:spMk id="2" creationId="{00000000-0000-0000-0000-000000000000}"/>
          </ac:spMkLst>
        </pc:spChg>
        <pc:spChg chg="mod">
          <ac:chgData name="Deborah Jenkins" userId="3cd02ba5-e528-4585-978d-4fde2b47730a" providerId="ADAL" clId="{151F8913-6FCE-4FB0-97C3-0B209945171F}" dt="2019-10-30T20:09:44.779" v="1458" actId="2710"/>
          <ac:spMkLst>
            <pc:docMk/>
            <pc:sldMk cId="449519645" sldId="293"/>
            <ac:spMk id="3" creationId="{00000000-0000-0000-0000-000000000000}"/>
          </ac:spMkLst>
        </pc:spChg>
      </pc:sldChg>
      <pc:sldChg chg="modSp">
        <pc:chgData name="Deborah Jenkins" userId="3cd02ba5-e528-4585-978d-4fde2b47730a" providerId="ADAL" clId="{151F8913-6FCE-4FB0-97C3-0B209945171F}" dt="2019-10-30T19:13:17.934" v="742" actId="27636"/>
        <pc:sldMkLst>
          <pc:docMk/>
          <pc:sldMk cId="1061171837" sldId="294"/>
        </pc:sldMkLst>
        <pc:spChg chg="mod">
          <ac:chgData name="Deborah Jenkins" userId="3cd02ba5-e528-4585-978d-4fde2b47730a" providerId="ADAL" clId="{151F8913-6FCE-4FB0-97C3-0B209945171F}" dt="2019-10-30T19:13:17.934" v="742" actId="27636"/>
          <ac:spMkLst>
            <pc:docMk/>
            <pc:sldMk cId="1061171837" sldId="294"/>
            <ac:spMk id="2" creationId="{00000000-0000-0000-0000-000000000000}"/>
          </ac:spMkLst>
        </pc:spChg>
      </pc:sldChg>
      <pc:sldChg chg="addSp modSp add mod setBg setFolMasterObjs">
        <pc:chgData name="Deborah Jenkins" userId="3cd02ba5-e528-4585-978d-4fde2b47730a" providerId="ADAL" clId="{151F8913-6FCE-4FB0-97C3-0B209945171F}" dt="2019-10-30T21:00:43.096" v="1973"/>
        <pc:sldMkLst>
          <pc:docMk/>
          <pc:sldMk cId="5478244" sldId="295"/>
        </pc:sldMkLst>
        <pc:spChg chg="mod">
          <ac:chgData name="Deborah Jenkins" userId="3cd02ba5-e528-4585-978d-4fde2b47730a" providerId="ADAL" clId="{151F8913-6FCE-4FB0-97C3-0B209945171F}" dt="2019-10-30T20:50:11.530" v="1815" actId="1076"/>
          <ac:spMkLst>
            <pc:docMk/>
            <pc:sldMk cId="5478244" sldId="295"/>
            <ac:spMk id="2" creationId="{44BC6DC1-26AA-45F7-8A54-A3E62457F792}"/>
          </ac:spMkLst>
        </pc:spChg>
        <pc:spChg chg="mod ord">
          <ac:chgData name="Deborah Jenkins" userId="3cd02ba5-e528-4585-978d-4fde2b47730a" providerId="ADAL" clId="{151F8913-6FCE-4FB0-97C3-0B209945171F}" dt="2019-10-30T20:51:15.993" v="1835" actId="27636"/>
          <ac:spMkLst>
            <pc:docMk/>
            <pc:sldMk cId="5478244" sldId="295"/>
            <ac:spMk id="3" creationId="{9A28CCB7-1DAF-4888-8EB3-44E6315F91E6}"/>
          </ac:spMkLst>
        </pc:spChg>
        <pc:spChg chg="add">
          <ac:chgData name="Deborah Jenkins" userId="3cd02ba5-e528-4585-978d-4fde2b47730a" providerId="ADAL" clId="{151F8913-6FCE-4FB0-97C3-0B209945171F}" dt="2019-10-30T20:49:56.315" v="1812" actId="26606"/>
          <ac:spMkLst>
            <pc:docMk/>
            <pc:sldMk cId="5478244" sldId="295"/>
            <ac:spMk id="9" creationId="{D1B1BB61-A160-4262-BD99-8D05C92B339F}"/>
          </ac:spMkLst>
        </pc:spChg>
        <pc:picChg chg="add mod">
          <ac:chgData name="Deborah Jenkins" userId="3cd02ba5-e528-4585-978d-4fde2b47730a" providerId="ADAL" clId="{151F8913-6FCE-4FB0-97C3-0B209945171F}" dt="2019-10-30T20:51:23.810" v="1837" actId="14100"/>
          <ac:picMkLst>
            <pc:docMk/>
            <pc:sldMk cId="5478244" sldId="295"/>
            <ac:picMk id="4" creationId="{B42761AD-75E7-4B38-868C-869034A48978}"/>
          </ac:picMkLst>
        </pc:picChg>
        <pc:cxnChg chg="add">
          <ac:chgData name="Deborah Jenkins" userId="3cd02ba5-e528-4585-978d-4fde2b47730a" providerId="ADAL" clId="{151F8913-6FCE-4FB0-97C3-0B209945171F}" dt="2019-10-30T20:49:56.315" v="1812" actId="26606"/>
          <ac:cxnSpMkLst>
            <pc:docMk/>
            <pc:sldMk cId="5478244" sldId="295"/>
            <ac:cxnSpMk id="11" creationId="{2E7CBBCD-BED8-4C4C-8F45-F9CEE9F58834}"/>
          </ac:cxnSpMkLst>
        </pc:cxnChg>
      </pc:sldChg>
      <pc:sldChg chg="addSp delSp modSp add">
        <pc:chgData name="Deborah Jenkins" userId="3cd02ba5-e528-4585-978d-4fde2b47730a" providerId="ADAL" clId="{151F8913-6FCE-4FB0-97C3-0B209945171F}" dt="2019-10-30T20:54:19.670" v="1853" actId="1076"/>
        <pc:sldMkLst>
          <pc:docMk/>
          <pc:sldMk cId="2923086641" sldId="296"/>
        </pc:sldMkLst>
        <pc:spChg chg="mod">
          <ac:chgData name="Deborah Jenkins" userId="3cd02ba5-e528-4585-978d-4fde2b47730a" providerId="ADAL" clId="{151F8913-6FCE-4FB0-97C3-0B209945171F}" dt="2019-10-30T19:38:07.668" v="1012" actId="14100"/>
          <ac:spMkLst>
            <pc:docMk/>
            <pc:sldMk cId="2923086641" sldId="296"/>
            <ac:spMk id="2" creationId="{46E0BA29-56B9-4825-940B-AFC14E39C058}"/>
          </ac:spMkLst>
        </pc:spChg>
        <pc:spChg chg="del">
          <ac:chgData name="Deborah Jenkins" userId="3cd02ba5-e528-4585-978d-4fde2b47730a" providerId="ADAL" clId="{151F8913-6FCE-4FB0-97C3-0B209945171F}" dt="2019-10-30T19:37:22.729" v="997"/>
          <ac:spMkLst>
            <pc:docMk/>
            <pc:sldMk cId="2923086641" sldId="296"/>
            <ac:spMk id="3" creationId="{6B07A43F-A65F-4A0F-88C1-155BF828AF99}"/>
          </ac:spMkLst>
        </pc:spChg>
        <pc:spChg chg="add">
          <ac:chgData name="Deborah Jenkins" userId="3cd02ba5-e528-4585-978d-4fde2b47730a" providerId="ADAL" clId="{151F8913-6FCE-4FB0-97C3-0B209945171F}" dt="2019-10-30T19:37:22.729" v="997"/>
          <ac:spMkLst>
            <pc:docMk/>
            <pc:sldMk cId="2923086641" sldId="296"/>
            <ac:spMk id="5" creationId="{D8D8E44A-8B48-40DE-BE24-8BBF0F71D099}"/>
          </ac:spMkLst>
        </pc:spChg>
        <pc:graphicFrameChg chg="add mod modGraphic">
          <ac:chgData name="Deborah Jenkins" userId="3cd02ba5-e528-4585-978d-4fde2b47730a" providerId="ADAL" clId="{151F8913-6FCE-4FB0-97C3-0B209945171F}" dt="2019-10-30T20:54:19.670" v="1853" actId="1076"/>
          <ac:graphicFrameMkLst>
            <pc:docMk/>
            <pc:sldMk cId="2923086641" sldId="296"/>
            <ac:graphicFrameMk id="4" creationId="{F225529A-259B-4B3E-9C35-70A3A2D407F5}"/>
          </ac:graphicFrameMkLst>
        </pc:graphicFrameChg>
      </pc:sldChg>
      <pc:sldChg chg="modSp add">
        <pc:chgData name="Deborah Jenkins" userId="3cd02ba5-e528-4585-978d-4fde2b47730a" providerId="ADAL" clId="{151F8913-6FCE-4FB0-97C3-0B209945171F}" dt="2019-10-30T20:10:32.250" v="1469" actId="20577"/>
        <pc:sldMkLst>
          <pc:docMk/>
          <pc:sldMk cId="3739007795" sldId="297"/>
        </pc:sldMkLst>
        <pc:spChg chg="mod">
          <ac:chgData name="Deborah Jenkins" userId="3cd02ba5-e528-4585-978d-4fde2b47730a" providerId="ADAL" clId="{151F8913-6FCE-4FB0-97C3-0B209945171F}" dt="2019-10-30T20:01:42.063" v="1339" actId="1076"/>
          <ac:spMkLst>
            <pc:docMk/>
            <pc:sldMk cId="3739007795" sldId="297"/>
            <ac:spMk id="2" creationId="{8742D9F0-9B8C-4FD9-AF55-967EF4D14D51}"/>
          </ac:spMkLst>
        </pc:spChg>
        <pc:spChg chg="mod">
          <ac:chgData name="Deborah Jenkins" userId="3cd02ba5-e528-4585-978d-4fde2b47730a" providerId="ADAL" clId="{151F8913-6FCE-4FB0-97C3-0B209945171F}" dt="2019-10-30T20:10:32.250" v="1469" actId="20577"/>
          <ac:spMkLst>
            <pc:docMk/>
            <pc:sldMk cId="3739007795" sldId="297"/>
            <ac:spMk id="3" creationId="{250E6649-39DE-4D41-B5BC-B07B360622D6}"/>
          </ac:spMkLst>
        </pc:spChg>
      </pc:sldChg>
      <pc:sldChg chg="delSp modSp add">
        <pc:chgData name="Deborah Jenkins" userId="3cd02ba5-e528-4585-978d-4fde2b47730a" providerId="ADAL" clId="{151F8913-6FCE-4FB0-97C3-0B209945171F}" dt="2019-10-30T21:11:27.496" v="2139" actId="27636"/>
        <pc:sldMkLst>
          <pc:docMk/>
          <pc:sldMk cId="669386655" sldId="298"/>
        </pc:sldMkLst>
        <pc:spChg chg="del">
          <ac:chgData name="Deborah Jenkins" userId="3cd02ba5-e528-4585-978d-4fde2b47730a" providerId="ADAL" clId="{151F8913-6FCE-4FB0-97C3-0B209945171F}" dt="2019-10-30T21:11:18.117" v="2134" actId="478"/>
          <ac:spMkLst>
            <pc:docMk/>
            <pc:sldMk cId="669386655" sldId="298"/>
            <ac:spMk id="2" creationId="{F1C25F5F-D7DC-42C4-BCE7-FF3ECE85796C}"/>
          </ac:spMkLst>
        </pc:spChg>
        <pc:spChg chg="mod">
          <ac:chgData name="Deborah Jenkins" userId="3cd02ba5-e528-4585-978d-4fde2b47730a" providerId="ADAL" clId="{151F8913-6FCE-4FB0-97C3-0B209945171F}" dt="2019-10-30T21:11:27.496" v="2139" actId="27636"/>
          <ac:spMkLst>
            <pc:docMk/>
            <pc:sldMk cId="669386655" sldId="298"/>
            <ac:spMk id="3" creationId="{EB11FA92-6F42-49FF-84EE-E875668E34B3}"/>
          </ac:spMkLst>
        </pc:spChg>
      </pc:sldChg>
      <pc:sldMasterChg chg="setBg modSldLayout">
        <pc:chgData name="Deborah Jenkins" userId="3cd02ba5-e528-4585-978d-4fde2b47730a" providerId="ADAL" clId="{151F8913-6FCE-4FB0-97C3-0B209945171F}" dt="2019-10-30T21:00:50.689" v="1978"/>
        <pc:sldMasterMkLst>
          <pc:docMk/>
          <pc:sldMasterMk cId="1871379135" sldId="2147483684"/>
        </pc:sldMasterMkLst>
        <pc:sldLayoutChg chg="setBg">
          <pc:chgData name="Deborah Jenkins" userId="3cd02ba5-e528-4585-978d-4fde2b47730a" providerId="ADAL" clId="{151F8913-6FCE-4FB0-97C3-0B209945171F}" dt="2019-10-30T21:00:50.689" v="1978"/>
          <pc:sldLayoutMkLst>
            <pc:docMk/>
            <pc:sldMasterMk cId="1871379135" sldId="2147483684"/>
            <pc:sldLayoutMk cId="3185167268" sldId="2147483685"/>
          </pc:sldLayoutMkLst>
        </pc:sldLayoutChg>
        <pc:sldLayoutChg chg="setBg">
          <pc:chgData name="Deborah Jenkins" userId="3cd02ba5-e528-4585-978d-4fde2b47730a" providerId="ADAL" clId="{151F8913-6FCE-4FB0-97C3-0B209945171F}" dt="2019-10-30T21:00:50.689" v="1978"/>
          <pc:sldLayoutMkLst>
            <pc:docMk/>
            <pc:sldMasterMk cId="1871379135" sldId="2147483684"/>
            <pc:sldLayoutMk cId="2546605118" sldId="2147483686"/>
          </pc:sldLayoutMkLst>
        </pc:sldLayoutChg>
        <pc:sldLayoutChg chg="setBg">
          <pc:chgData name="Deborah Jenkins" userId="3cd02ba5-e528-4585-978d-4fde2b47730a" providerId="ADAL" clId="{151F8913-6FCE-4FB0-97C3-0B209945171F}" dt="2019-10-30T21:00:50.689" v="1978"/>
          <pc:sldLayoutMkLst>
            <pc:docMk/>
            <pc:sldMasterMk cId="1871379135" sldId="2147483684"/>
            <pc:sldLayoutMk cId="1606870487" sldId="2147483687"/>
          </pc:sldLayoutMkLst>
        </pc:sldLayoutChg>
        <pc:sldLayoutChg chg="setBg">
          <pc:chgData name="Deborah Jenkins" userId="3cd02ba5-e528-4585-978d-4fde2b47730a" providerId="ADAL" clId="{151F8913-6FCE-4FB0-97C3-0B209945171F}" dt="2019-10-30T21:00:50.689" v="1978"/>
          <pc:sldLayoutMkLst>
            <pc:docMk/>
            <pc:sldMasterMk cId="1871379135" sldId="2147483684"/>
            <pc:sldLayoutMk cId="3408120764" sldId="2147483688"/>
          </pc:sldLayoutMkLst>
        </pc:sldLayoutChg>
        <pc:sldLayoutChg chg="setBg">
          <pc:chgData name="Deborah Jenkins" userId="3cd02ba5-e528-4585-978d-4fde2b47730a" providerId="ADAL" clId="{151F8913-6FCE-4FB0-97C3-0B209945171F}" dt="2019-10-30T21:00:50.689" v="1978"/>
          <pc:sldLayoutMkLst>
            <pc:docMk/>
            <pc:sldMasterMk cId="1871379135" sldId="2147483684"/>
            <pc:sldLayoutMk cId="514012118" sldId="2147483689"/>
          </pc:sldLayoutMkLst>
        </pc:sldLayoutChg>
        <pc:sldLayoutChg chg="setBg">
          <pc:chgData name="Deborah Jenkins" userId="3cd02ba5-e528-4585-978d-4fde2b47730a" providerId="ADAL" clId="{151F8913-6FCE-4FB0-97C3-0B209945171F}" dt="2019-10-30T21:00:50.689" v="1978"/>
          <pc:sldLayoutMkLst>
            <pc:docMk/>
            <pc:sldMasterMk cId="1871379135" sldId="2147483684"/>
            <pc:sldLayoutMk cId="218602893" sldId="2147483690"/>
          </pc:sldLayoutMkLst>
        </pc:sldLayoutChg>
        <pc:sldLayoutChg chg="setBg">
          <pc:chgData name="Deborah Jenkins" userId="3cd02ba5-e528-4585-978d-4fde2b47730a" providerId="ADAL" clId="{151F8913-6FCE-4FB0-97C3-0B209945171F}" dt="2019-10-30T21:00:50.689" v="1978"/>
          <pc:sldLayoutMkLst>
            <pc:docMk/>
            <pc:sldMasterMk cId="1871379135" sldId="2147483684"/>
            <pc:sldLayoutMk cId="661842999" sldId="2147483691"/>
          </pc:sldLayoutMkLst>
        </pc:sldLayoutChg>
        <pc:sldLayoutChg chg="setBg">
          <pc:chgData name="Deborah Jenkins" userId="3cd02ba5-e528-4585-978d-4fde2b47730a" providerId="ADAL" clId="{151F8913-6FCE-4FB0-97C3-0B209945171F}" dt="2019-10-30T21:00:50.689" v="1978"/>
          <pc:sldLayoutMkLst>
            <pc:docMk/>
            <pc:sldMasterMk cId="1871379135" sldId="2147483684"/>
            <pc:sldLayoutMk cId="764355665" sldId="2147483692"/>
          </pc:sldLayoutMkLst>
        </pc:sldLayoutChg>
        <pc:sldLayoutChg chg="setBg">
          <pc:chgData name="Deborah Jenkins" userId="3cd02ba5-e528-4585-978d-4fde2b47730a" providerId="ADAL" clId="{151F8913-6FCE-4FB0-97C3-0B209945171F}" dt="2019-10-30T21:00:50.689" v="1978"/>
          <pc:sldLayoutMkLst>
            <pc:docMk/>
            <pc:sldMasterMk cId="1871379135" sldId="2147483684"/>
            <pc:sldLayoutMk cId="2331703654" sldId="2147483693"/>
          </pc:sldLayoutMkLst>
        </pc:sldLayoutChg>
        <pc:sldLayoutChg chg="setBg">
          <pc:chgData name="Deborah Jenkins" userId="3cd02ba5-e528-4585-978d-4fde2b47730a" providerId="ADAL" clId="{151F8913-6FCE-4FB0-97C3-0B209945171F}" dt="2019-10-30T21:00:50.689" v="1978"/>
          <pc:sldLayoutMkLst>
            <pc:docMk/>
            <pc:sldMasterMk cId="1871379135" sldId="2147483684"/>
            <pc:sldLayoutMk cId="3144495086" sldId="2147483694"/>
          </pc:sldLayoutMkLst>
        </pc:sldLayoutChg>
        <pc:sldLayoutChg chg="setBg">
          <pc:chgData name="Deborah Jenkins" userId="3cd02ba5-e528-4585-978d-4fde2b47730a" providerId="ADAL" clId="{151F8913-6FCE-4FB0-97C3-0B209945171F}" dt="2019-10-30T21:00:50.689" v="1978"/>
          <pc:sldLayoutMkLst>
            <pc:docMk/>
            <pc:sldMasterMk cId="1871379135" sldId="2147483684"/>
            <pc:sldLayoutMk cId="885207828" sldId="2147483695"/>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8.svg"/><Relationship Id="rId1" Type="http://schemas.openxmlformats.org/officeDocument/2006/relationships/image" Target="../media/image47.png"/><Relationship Id="rId4" Type="http://schemas.openxmlformats.org/officeDocument/2006/relationships/image" Target="../media/image5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8.svg"/><Relationship Id="rId1" Type="http://schemas.openxmlformats.org/officeDocument/2006/relationships/image" Target="../media/image47.png"/><Relationship Id="rId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83727D4-FDE8-4DC8-B6BF-64B77DEC809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5765480-33EF-45E2-9F31-43A3545D2224}">
      <dgm:prSet custT="1"/>
      <dgm:spPr/>
      <dgm:t>
        <a:bodyPr/>
        <a:lstStyle/>
        <a:p>
          <a:r>
            <a:rPr lang="en-GB" sz="2400" dirty="0"/>
            <a:t>Serve fresh, appealing food in a unique setting that offers a strong sense of location either by style or menu</a:t>
          </a:r>
          <a:endParaRPr lang="en-US" sz="2400" dirty="0"/>
        </a:p>
      </dgm:t>
    </dgm:pt>
    <dgm:pt modelId="{501F495B-EE44-417F-9BB7-9C9E084EF344}" type="parTrans" cxnId="{BB836159-763E-4054-9D78-8B0440899AC9}">
      <dgm:prSet/>
      <dgm:spPr/>
      <dgm:t>
        <a:bodyPr/>
        <a:lstStyle/>
        <a:p>
          <a:endParaRPr lang="en-US"/>
        </a:p>
      </dgm:t>
    </dgm:pt>
    <dgm:pt modelId="{967BE672-73D5-4C13-B5C2-7CBEF70EF84C}" type="sibTrans" cxnId="{BB836159-763E-4054-9D78-8B0440899AC9}">
      <dgm:prSet/>
      <dgm:spPr/>
      <dgm:t>
        <a:bodyPr/>
        <a:lstStyle/>
        <a:p>
          <a:endParaRPr lang="en-US"/>
        </a:p>
      </dgm:t>
    </dgm:pt>
    <dgm:pt modelId="{5F1560B2-9416-4EBE-9B59-8667AA198B81}">
      <dgm:prSet custT="1"/>
      <dgm:spPr/>
      <dgm:t>
        <a:bodyPr/>
        <a:lstStyle/>
        <a:p>
          <a:r>
            <a:rPr lang="en-GB" sz="2800" dirty="0"/>
            <a:t>Attention to detail is evident through the restaurant, from the service to the menu. </a:t>
          </a:r>
          <a:endParaRPr lang="en-US" sz="2800" dirty="0"/>
        </a:p>
      </dgm:t>
    </dgm:pt>
    <dgm:pt modelId="{A8F819A7-174C-4287-B1BA-33998A7ACF02}" type="parTrans" cxnId="{40088C32-EFC5-4234-96C6-F6EDE94EECAB}">
      <dgm:prSet/>
      <dgm:spPr/>
      <dgm:t>
        <a:bodyPr/>
        <a:lstStyle/>
        <a:p>
          <a:endParaRPr lang="en-US"/>
        </a:p>
      </dgm:t>
    </dgm:pt>
    <dgm:pt modelId="{01595E23-6732-4430-9029-8C3C86AF1B76}" type="sibTrans" cxnId="{40088C32-EFC5-4234-96C6-F6EDE94EECAB}">
      <dgm:prSet/>
      <dgm:spPr/>
      <dgm:t>
        <a:bodyPr/>
        <a:lstStyle/>
        <a:p>
          <a:endParaRPr lang="en-US"/>
        </a:p>
      </dgm:t>
    </dgm:pt>
    <dgm:pt modelId="{6E2170AD-695F-4A3D-A9FE-81345C67DE5C}" type="pres">
      <dgm:prSet presAssocID="{883727D4-FDE8-4DC8-B6BF-64B77DEC8099}" presName="root" presStyleCnt="0">
        <dgm:presLayoutVars>
          <dgm:dir/>
          <dgm:resizeHandles val="exact"/>
        </dgm:presLayoutVars>
      </dgm:prSet>
      <dgm:spPr/>
      <dgm:t>
        <a:bodyPr/>
        <a:lstStyle/>
        <a:p>
          <a:endParaRPr lang="en-US"/>
        </a:p>
      </dgm:t>
    </dgm:pt>
    <dgm:pt modelId="{09351AF5-D529-4012-B7D4-E6547C00FD4C}" type="pres">
      <dgm:prSet presAssocID="{A5765480-33EF-45E2-9F31-43A3545D2224}" presName="compNode" presStyleCnt="0"/>
      <dgm:spPr/>
    </dgm:pt>
    <dgm:pt modelId="{89978E36-50EC-4080-9D64-8E455358BB46}" type="pres">
      <dgm:prSet presAssocID="{A5765480-33EF-45E2-9F31-43A3545D2224}" presName="bgRect" presStyleLbl="bgShp" presStyleIdx="0" presStyleCnt="2" custLinFactNeighborX="2485" custLinFactNeighborY="-3630"/>
      <dgm:spPr/>
    </dgm:pt>
    <dgm:pt modelId="{48014F32-95F9-4E3C-AB75-4DD480613E2B}" type="pres">
      <dgm:prSet presAssocID="{A5765480-33EF-45E2-9F31-43A3545D2224}"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Fork and knife"/>
        </a:ext>
      </dgm:extLst>
    </dgm:pt>
    <dgm:pt modelId="{751764AC-6BF6-46B1-A816-7E7DB45C87AC}" type="pres">
      <dgm:prSet presAssocID="{A5765480-33EF-45E2-9F31-43A3545D2224}" presName="spaceRect" presStyleCnt="0"/>
      <dgm:spPr/>
    </dgm:pt>
    <dgm:pt modelId="{4172B78B-9B43-46D3-8E36-E0F996EA8B9D}" type="pres">
      <dgm:prSet presAssocID="{A5765480-33EF-45E2-9F31-43A3545D2224}" presName="parTx" presStyleLbl="revTx" presStyleIdx="0" presStyleCnt="2">
        <dgm:presLayoutVars>
          <dgm:chMax val="0"/>
          <dgm:chPref val="0"/>
        </dgm:presLayoutVars>
      </dgm:prSet>
      <dgm:spPr/>
      <dgm:t>
        <a:bodyPr/>
        <a:lstStyle/>
        <a:p>
          <a:endParaRPr lang="en-US"/>
        </a:p>
      </dgm:t>
    </dgm:pt>
    <dgm:pt modelId="{F49A668A-C7BD-4792-8F87-13F31C3489B2}" type="pres">
      <dgm:prSet presAssocID="{967BE672-73D5-4C13-B5C2-7CBEF70EF84C}" presName="sibTrans" presStyleCnt="0"/>
      <dgm:spPr/>
    </dgm:pt>
    <dgm:pt modelId="{2FF8246C-FEA2-4235-A6F3-200F37F669F8}" type="pres">
      <dgm:prSet presAssocID="{5F1560B2-9416-4EBE-9B59-8667AA198B81}" presName="compNode" presStyleCnt="0"/>
      <dgm:spPr/>
    </dgm:pt>
    <dgm:pt modelId="{812C40E1-EE9E-44E9-8F90-05888839764F}" type="pres">
      <dgm:prSet presAssocID="{5F1560B2-9416-4EBE-9B59-8667AA198B81}" presName="bgRect" presStyleLbl="bgShp" presStyleIdx="1" presStyleCnt="2" custLinFactNeighborX="4104" custLinFactNeighborY="14353"/>
      <dgm:spPr/>
    </dgm:pt>
    <dgm:pt modelId="{4D98DD6D-A4EA-4269-B8D6-B6377F367E1C}" type="pres">
      <dgm:prSet presAssocID="{5F1560B2-9416-4EBE-9B59-8667AA198B81}"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Waiter"/>
        </a:ext>
      </dgm:extLst>
    </dgm:pt>
    <dgm:pt modelId="{1BDF3BE5-276F-4FCF-B68B-1351DA75D3FA}" type="pres">
      <dgm:prSet presAssocID="{5F1560B2-9416-4EBE-9B59-8667AA198B81}" presName="spaceRect" presStyleCnt="0"/>
      <dgm:spPr/>
    </dgm:pt>
    <dgm:pt modelId="{C14398FE-BA86-46AE-A3E1-5B247455882F}" type="pres">
      <dgm:prSet presAssocID="{5F1560B2-9416-4EBE-9B59-8667AA198B81}" presName="parTx" presStyleLbl="revTx" presStyleIdx="1" presStyleCnt="2" custLinFactNeighborY="14501">
        <dgm:presLayoutVars>
          <dgm:chMax val="0"/>
          <dgm:chPref val="0"/>
        </dgm:presLayoutVars>
      </dgm:prSet>
      <dgm:spPr/>
      <dgm:t>
        <a:bodyPr/>
        <a:lstStyle/>
        <a:p>
          <a:endParaRPr lang="en-US"/>
        </a:p>
      </dgm:t>
    </dgm:pt>
  </dgm:ptLst>
  <dgm:cxnLst>
    <dgm:cxn modelId="{EAFF39C4-968A-4A49-8220-5BE9FBA40BC1}" type="presOf" srcId="{883727D4-FDE8-4DC8-B6BF-64B77DEC8099}" destId="{6E2170AD-695F-4A3D-A9FE-81345C67DE5C}" srcOrd="0" destOrd="0" presId="urn:microsoft.com/office/officeart/2018/2/layout/IconVerticalSolidList"/>
    <dgm:cxn modelId="{BB836159-763E-4054-9D78-8B0440899AC9}" srcId="{883727D4-FDE8-4DC8-B6BF-64B77DEC8099}" destId="{A5765480-33EF-45E2-9F31-43A3545D2224}" srcOrd="0" destOrd="0" parTransId="{501F495B-EE44-417F-9BB7-9C9E084EF344}" sibTransId="{967BE672-73D5-4C13-B5C2-7CBEF70EF84C}"/>
    <dgm:cxn modelId="{11E28330-E9D7-4705-8923-FB426FFCF3E5}" type="presOf" srcId="{A5765480-33EF-45E2-9F31-43A3545D2224}" destId="{4172B78B-9B43-46D3-8E36-E0F996EA8B9D}" srcOrd="0" destOrd="0" presId="urn:microsoft.com/office/officeart/2018/2/layout/IconVerticalSolidList"/>
    <dgm:cxn modelId="{40088C32-EFC5-4234-96C6-F6EDE94EECAB}" srcId="{883727D4-FDE8-4DC8-B6BF-64B77DEC8099}" destId="{5F1560B2-9416-4EBE-9B59-8667AA198B81}" srcOrd="1" destOrd="0" parTransId="{A8F819A7-174C-4287-B1BA-33998A7ACF02}" sibTransId="{01595E23-6732-4430-9029-8C3C86AF1B76}"/>
    <dgm:cxn modelId="{D8C52CBD-B4C9-41E5-A9BC-FC80536EDE8D}" type="presOf" srcId="{5F1560B2-9416-4EBE-9B59-8667AA198B81}" destId="{C14398FE-BA86-46AE-A3E1-5B247455882F}" srcOrd="0" destOrd="0" presId="urn:microsoft.com/office/officeart/2018/2/layout/IconVerticalSolidList"/>
    <dgm:cxn modelId="{549261A1-2904-4B21-997F-ECBF8D7F6425}" type="presParOf" srcId="{6E2170AD-695F-4A3D-A9FE-81345C67DE5C}" destId="{09351AF5-D529-4012-B7D4-E6547C00FD4C}" srcOrd="0" destOrd="0" presId="urn:microsoft.com/office/officeart/2018/2/layout/IconVerticalSolidList"/>
    <dgm:cxn modelId="{A5B64E92-7DA1-4B37-98D6-66DF3A60C422}" type="presParOf" srcId="{09351AF5-D529-4012-B7D4-E6547C00FD4C}" destId="{89978E36-50EC-4080-9D64-8E455358BB46}" srcOrd="0" destOrd="0" presId="urn:microsoft.com/office/officeart/2018/2/layout/IconVerticalSolidList"/>
    <dgm:cxn modelId="{4625DE28-3B97-4B9A-A5B0-15DF70E77871}" type="presParOf" srcId="{09351AF5-D529-4012-B7D4-E6547C00FD4C}" destId="{48014F32-95F9-4E3C-AB75-4DD480613E2B}" srcOrd="1" destOrd="0" presId="urn:microsoft.com/office/officeart/2018/2/layout/IconVerticalSolidList"/>
    <dgm:cxn modelId="{93739035-E575-44DC-A566-EAC96AD4910C}" type="presParOf" srcId="{09351AF5-D529-4012-B7D4-E6547C00FD4C}" destId="{751764AC-6BF6-46B1-A816-7E7DB45C87AC}" srcOrd="2" destOrd="0" presId="urn:microsoft.com/office/officeart/2018/2/layout/IconVerticalSolidList"/>
    <dgm:cxn modelId="{99A51658-56F7-48D9-ACEB-B899F75BD08B}" type="presParOf" srcId="{09351AF5-D529-4012-B7D4-E6547C00FD4C}" destId="{4172B78B-9B43-46D3-8E36-E0F996EA8B9D}" srcOrd="3" destOrd="0" presId="urn:microsoft.com/office/officeart/2018/2/layout/IconVerticalSolidList"/>
    <dgm:cxn modelId="{9563B2B1-91A4-4B29-AD78-45CE38D3647D}" type="presParOf" srcId="{6E2170AD-695F-4A3D-A9FE-81345C67DE5C}" destId="{F49A668A-C7BD-4792-8F87-13F31C3489B2}" srcOrd="1" destOrd="0" presId="urn:microsoft.com/office/officeart/2018/2/layout/IconVerticalSolidList"/>
    <dgm:cxn modelId="{B774A275-2568-4BD9-B4A4-0D4F15281255}" type="presParOf" srcId="{6E2170AD-695F-4A3D-A9FE-81345C67DE5C}" destId="{2FF8246C-FEA2-4235-A6F3-200F37F669F8}" srcOrd="2" destOrd="0" presId="urn:microsoft.com/office/officeart/2018/2/layout/IconVerticalSolidList"/>
    <dgm:cxn modelId="{48CA932D-5B1E-46D8-8439-B06EF71B4A2B}" type="presParOf" srcId="{2FF8246C-FEA2-4235-A6F3-200F37F669F8}" destId="{812C40E1-EE9E-44E9-8F90-05888839764F}" srcOrd="0" destOrd="0" presId="urn:microsoft.com/office/officeart/2018/2/layout/IconVerticalSolidList"/>
    <dgm:cxn modelId="{71841034-F4E5-4CB0-95DE-344DA7EB936C}" type="presParOf" srcId="{2FF8246C-FEA2-4235-A6F3-200F37F669F8}" destId="{4D98DD6D-A4EA-4269-B8D6-B6377F367E1C}" srcOrd="1" destOrd="0" presId="urn:microsoft.com/office/officeart/2018/2/layout/IconVerticalSolidList"/>
    <dgm:cxn modelId="{66B5E930-4BA7-4090-BF8C-AFE08B21E7E2}" type="presParOf" srcId="{2FF8246C-FEA2-4235-A6F3-200F37F669F8}" destId="{1BDF3BE5-276F-4FCF-B68B-1351DA75D3FA}" srcOrd="2" destOrd="0" presId="urn:microsoft.com/office/officeart/2018/2/layout/IconVerticalSolidList"/>
    <dgm:cxn modelId="{5E055E86-C543-4B25-B12A-B5527A44E54D}" type="presParOf" srcId="{2FF8246C-FEA2-4235-A6F3-200F37F669F8}" destId="{C14398FE-BA86-46AE-A3E1-5B247455882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978E36-50EC-4080-9D64-8E455358BB46}">
      <dsp:nvSpPr>
        <dsp:cNvPr id="0" name=""/>
        <dsp:cNvSpPr/>
      </dsp:nvSpPr>
      <dsp:spPr>
        <a:xfrm>
          <a:off x="0" y="646654"/>
          <a:ext cx="6266539" cy="171704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014F32-95F9-4E3C-AB75-4DD480613E2B}">
      <dsp:nvSpPr>
        <dsp:cNvPr id="0" name=""/>
        <dsp:cNvSpPr/>
      </dsp:nvSpPr>
      <dsp:spPr>
        <a:xfrm>
          <a:off x="519407" y="1095319"/>
          <a:ext cx="945300" cy="944377"/>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72B78B-9B43-46D3-8E36-E0F996EA8B9D}">
      <dsp:nvSpPr>
        <dsp:cNvPr id="0" name=""/>
        <dsp:cNvSpPr/>
      </dsp:nvSpPr>
      <dsp:spPr>
        <a:xfrm>
          <a:off x="1984115" y="708982"/>
          <a:ext cx="4278542" cy="1718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899" tIns="181899" rIns="181899" bIns="181899" numCol="1" spcCol="1270" anchor="ctr" anchorCtr="0">
          <a:noAutofit/>
        </a:bodyPr>
        <a:lstStyle/>
        <a:p>
          <a:pPr lvl="0" algn="l" defTabSz="1066800">
            <a:lnSpc>
              <a:spcPct val="90000"/>
            </a:lnSpc>
            <a:spcBef>
              <a:spcPct val="0"/>
            </a:spcBef>
            <a:spcAft>
              <a:spcPct val="35000"/>
            </a:spcAft>
          </a:pPr>
          <a:r>
            <a:rPr lang="en-GB" sz="2400" kern="1200" dirty="0"/>
            <a:t>Serve fresh, appealing food in a unique setting that offers a strong sense of location either by style or menu</a:t>
          </a:r>
          <a:endParaRPr lang="en-US" sz="2400" kern="1200" dirty="0"/>
        </a:p>
      </dsp:txBody>
      <dsp:txXfrm>
        <a:off x="1984115" y="708982"/>
        <a:ext cx="4278542" cy="1718728"/>
      </dsp:txXfrm>
    </dsp:sp>
    <dsp:sp modelId="{812C40E1-EE9E-44E9-8F90-05888839764F}">
      <dsp:nvSpPr>
        <dsp:cNvPr id="0" name=""/>
        <dsp:cNvSpPr/>
      </dsp:nvSpPr>
      <dsp:spPr>
        <a:xfrm>
          <a:off x="0" y="3067011"/>
          <a:ext cx="6266539" cy="171704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8DD6D-A4EA-4269-B8D6-B6377F367E1C}">
      <dsp:nvSpPr>
        <dsp:cNvPr id="0" name=""/>
        <dsp:cNvSpPr/>
      </dsp:nvSpPr>
      <dsp:spPr>
        <a:xfrm>
          <a:off x="519407" y="3206899"/>
          <a:ext cx="945300" cy="944377"/>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4398FE-BA86-46AE-A3E1-5B247455882F}">
      <dsp:nvSpPr>
        <dsp:cNvPr id="0" name=""/>
        <dsp:cNvSpPr/>
      </dsp:nvSpPr>
      <dsp:spPr>
        <a:xfrm>
          <a:off x="1984115" y="3069796"/>
          <a:ext cx="4278542" cy="1718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899" tIns="181899" rIns="181899" bIns="181899" numCol="1" spcCol="1270" anchor="ctr" anchorCtr="0">
          <a:noAutofit/>
        </a:bodyPr>
        <a:lstStyle/>
        <a:p>
          <a:pPr lvl="0" algn="l" defTabSz="1244600">
            <a:lnSpc>
              <a:spcPct val="90000"/>
            </a:lnSpc>
            <a:spcBef>
              <a:spcPct val="0"/>
            </a:spcBef>
            <a:spcAft>
              <a:spcPct val="35000"/>
            </a:spcAft>
          </a:pPr>
          <a:r>
            <a:rPr lang="en-GB" sz="2800" kern="1200" dirty="0"/>
            <a:t>Attention to detail is evident through the restaurant, from the service to the menu. </a:t>
          </a:r>
          <a:endParaRPr lang="en-US" sz="2800" kern="1200" dirty="0"/>
        </a:p>
      </dsp:txBody>
      <dsp:txXfrm>
        <a:off x="1984115" y="3069796"/>
        <a:ext cx="4278542" cy="17187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CF63557B-8542-4BB3-9BC1-BE3656CA4F1A}" type="datetimeFigureOut">
              <a:rPr lang="en-GB" smtClean="0"/>
              <a:t>05/11/2019</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4C2D2676-A003-47DE-BBFA-2D53000A9010}"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85167268"/>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63557B-8542-4BB3-9BC1-BE3656CA4F1A}"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2D2676-A003-47DE-BBFA-2D53000A9010}" type="slidenum">
              <a:rPr lang="en-GB" smtClean="0"/>
              <a:t>‹#›</a:t>
            </a:fld>
            <a:endParaRPr lang="en-GB"/>
          </a:p>
        </p:txBody>
      </p:sp>
    </p:spTree>
    <p:extLst>
      <p:ext uri="{BB962C8B-B14F-4D97-AF65-F5344CB8AC3E}">
        <p14:creationId xmlns:p14="http://schemas.microsoft.com/office/powerpoint/2010/main" val="254660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CF63557B-8542-4BB3-9BC1-BE3656CA4F1A}" type="datetimeFigureOut">
              <a:rPr lang="en-GB" smtClean="0"/>
              <a:t>05/11/2019</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4C2D2676-A003-47DE-BBFA-2D53000A9010}"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06870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63557B-8542-4BB3-9BC1-BE3656CA4F1A}"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2D2676-A003-47DE-BBFA-2D53000A9010}" type="slidenum">
              <a:rPr lang="en-GB" smtClean="0"/>
              <a:t>‹#›</a:t>
            </a:fld>
            <a:endParaRPr lang="en-GB"/>
          </a:p>
        </p:txBody>
      </p:sp>
    </p:spTree>
    <p:extLst>
      <p:ext uri="{BB962C8B-B14F-4D97-AF65-F5344CB8AC3E}">
        <p14:creationId xmlns:p14="http://schemas.microsoft.com/office/powerpoint/2010/main" val="3408120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63557B-8542-4BB3-9BC1-BE3656CA4F1A}" type="datetimeFigureOut">
              <a:rPr lang="en-GB" smtClean="0"/>
              <a:t>05/11/2019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2D2676-A003-47DE-BBFA-2D53000A9010}" type="slidenum">
              <a:rPr lang="en-GB" smtClean="0"/>
              <a:t>‹#›</a:t>
            </a:fld>
            <a:endParaRPr lang="en-GB"/>
          </a:p>
        </p:txBody>
      </p:sp>
    </p:spTree>
    <p:extLst>
      <p:ext uri="{BB962C8B-B14F-4D97-AF65-F5344CB8AC3E}">
        <p14:creationId xmlns:p14="http://schemas.microsoft.com/office/powerpoint/2010/main" val="514012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63557B-8542-4BB3-9BC1-BE3656CA4F1A}" type="datetimeFigureOut">
              <a:rPr lang="en-GB" smtClean="0"/>
              <a:t>05/11/2019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2D2676-A003-47DE-BBFA-2D53000A9010}" type="slidenum">
              <a:rPr lang="en-GB" smtClean="0"/>
              <a:t>‹#›</a:t>
            </a:fld>
            <a:endParaRPr lang="en-GB"/>
          </a:p>
        </p:txBody>
      </p:sp>
    </p:spTree>
    <p:extLst>
      <p:ext uri="{BB962C8B-B14F-4D97-AF65-F5344CB8AC3E}">
        <p14:creationId xmlns:p14="http://schemas.microsoft.com/office/powerpoint/2010/main" val="218602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CF63557B-8542-4BB3-9BC1-BE3656CA4F1A}" type="datetimeFigureOut">
              <a:rPr lang="en-GB" smtClean="0"/>
              <a:t>05/11/2019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2D2676-A003-47DE-BBFA-2D53000A9010}" type="slidenum">
              <a:rPr lang="en-GB" smtClean="0"/>
              <a:t>‹#›</a:t>
            </a:fld>
            <a:endParaRPr lang="en-GB"/>
          </a:p>
        </p:txBody>
      </p:sp>
    </p:spTree>
    <p:extLst>
      <p:ext uri="{BB962C8B-B14F-4D97-AF65-F5344CB8AC3E}">
        <p14:creationId xmlns:p14="http://schemas.microsoft.com/office/powerpoint/2010/main" val="66184299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CF63557B-8542-4BB3-9BC1-BE3656CA4F1A}" type="datetimeFigureOut">
              <a:rPr lang="en-GB" smtClean="0"/>
              <a:t>05/11/2019</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4C2D2676-A003-47DE-BBFA-2D53000A9010}" type="slidenum">
              <a:rPr lang="en-GB" smtClean="0"/>
              <a:t>‹#›</a:t>
            </a:fld>
            <a:endParaRPr lang="en-GB"/>
          </a:p>
        </p:txBody>
      </p:sp>
    </p:spTree>
    <p:extLst>
      <p:ext uri="{BB962C8B-B14F-4D97-AF65-F5344CB8AC3E}">
        <p14:creationId xmlns:p14="http://schemas.microsoft.com/office/powerpoint/2010/main" val="764355665"/>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CF63557B-8542-4BB3-9BC1-BE3656CA4F1A}" type="datetimeFigureOut">
              <a:rPr lang="en-GB" smtClean="0"/>
              <a:t>05/11/2019</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4C2D2676-A003-47DE-BBFA-2D53000A9010}" type="slidenum">
              <a:rPr lang="en-GB" smtClean="0"/>
              <a:t>‹#›</a:t>
            </a:fld>
            <a:endParaRPr lang="en-GB"/>
          </a:p>
        </p:txBody>
      </p:sp>
    </p:spTree>
    <p:extLst>
      <p:ext uri="{BB962C8B-B14F-4D97-AF65-F5344CB8AC3E}">
        <p14:creationId xmlns:p14="http://schemas.microsoft.com/office/powerpoint/2010/main" val="2331703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63557B-8542-4BB3-9BC1-BE3656CA4F1A}"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2D2676-A003-47DE-BBFA-2D53000A9010}" type="slidenum">
              <a:rPr lang="en-GB" smtClean="0"/>
              <a:t>‹#›</a:t>
            </a:fld>
            <a:endParaRPr lang="en-GB"/>
          </a:p>
        </p:txBody>
      </p:sp>
    </p:spTree>
    <p:extLst>
      <p:ext uri="{BB962C8B-B14F-4D97-AF65-F5344CB8AC3E}">
        <p14:creationId xmlns:p14="http://schemas.microsoft.com/office/powerpoint/2010/main" val="3144495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CF63557B-8542-4BB3-9BC1-BE3656CA4F1A}" type="datetimeFigureOut">
              <a:rPr lang="en-GB" smtClean="0"/>
              <a:t>05/11/2019</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4C2D2676-A003-47DE-BBFA-2D53000A9010}"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5207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21000"/>
          </a:srgbClr>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CF63557B-8542-4BB3-9BC1-BE3656CA4F1A}" type="datetimeFigureOut">
              <a:rPr lang="en-GB" smtClean="0"/>
              <a:t>05/11/2019</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4C2D2676-A003-47DE-BBFA-2D53000A9010}"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137913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hyperlink" Target="https://www.visitengland.com/plan-your-visit/visitengland-quality-scheme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en.wikipedia.org/wiki/File:Nuvola_United_Kingdom_flag.sv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luxuryrestaurantguide.com/2019/09/24/the-full-list-of-aa-rosette-uk-restaurants-for-2020/"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12.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time_continue=7&amp;v=rxB10YgeSqc" TargetMode="External"/><Relationship Id="rId2" Type="http://schemas.openxmlformats.org/officeDocument/2006/relationships/hyperlink" Target="https://www.coylehospitality.com/mystery-shopping-services/hotel-resort-consulting/" TargetMode="External"/><Relationship Id="rId1" Type="http://schemas.openxmlformats.org/officeDocument/2006/relationships/slideLayout" Target="../slideLayouts/slideLayout2.xml"/><Relationship Id="rId5" Type="http://schemas.openxmlformats.org/officeDocument/2006/relationships/hyperlink" Target="http://brandnsand.blogspot.com/2010/07/solving-big-mystery.html" TargetMode="External"/><Relationship Id="rId4" Type="http://schemas.openxmlformats.org/officeDocument/2006/relationships/image" Target="../media/image29.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ommons.wikimedia.org/wiki/File:Nuvola_Welsh_flag.svg"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hacom.co.uk/Holiday-lettings-England-Guest-house-bed-and-breakfast/1M/" TargetMode="External"/><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pixabay.com/en/caravans-static-caravan-holiday-874549/" TargetMode="External"/><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commons.wikimedia.org/wiki/File:Peyote_ceremony_tipi.jpg" TargetMode="External"/><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10mosttoday.com/most-luxurious-hotels/"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15086" r="17347" b="-4"/>
          <a:stretch/>
        </p:blipFill>
        <p:spPr>
          <a:xfrm>
            <a:off x="1" y="-6235"/>
            <a:ext cx="3255403" cy="2505456"/>
          </a:xfrm>
          <a:custGeom>
            <a:avLst/>
            <a:gdLst>
              <a:gd name="connsiteX0" fmla="*/ 0 w 3255403"/>
              <a:gd name="connsiteY0" fmla="*/ 0 h 2505456"/>
              <a:gd name="connsiteX1" fmla="*/ 3255403 w 3255403"/>
              <a:gd name="connsiteY1" fmla="*/ 0 h 2505456"/>
              <a:gd name="connsiteX2" fmla="*/ 2094477 w 3255403"/>
              <a:gd name="connsiteY2" fmla="*/ 2505456 h 2505456"/>
              <a:gd name="connsiteX3" fmla="*/ 0 w 3255403"/>
              <a:gd name="connsiteY3" fmla="*/ 2505456 h 2505456"/>
            </a:gdLst>
            <a:ahLst/>
            <a:cxnLst>
              <a:cxn ang="0">
                <a:pos x="connsiteX0" y="connsiteY0"/>
              </a:cxn>
              <a:cxn ang="0">
                <a:pos x="connsiteX1" y="connsiteY1"/>
              </a:cxn>
              <a:cxn ang="0">
                <a:pos x="connsiteX2" y="connsiteY2"/>
              </a:cxn>
              <a:cxn ang="0">
                <a:pos x="connsiteX3" y="connsiteY3"/>
              </a:cxn>
            </a:cxnLst>
            <a:rect l="l" t="t" r="r" b="b"/>
            <a:pathLst>
              <a:path w="3255403" h="2505456">
                <a:moveTo>
                  <a:pt x="0" y="0"/>
                </a:moveTo>
                <a:lnTo>
                  <a:pt x="3255403" y="0"/>
                </a:lnTo>
                <a:lnTo>
                  <a:pt x="2094477" y="2505456"/>
                </a:lnTo>
                <a:lnTo>
                  <a:pt x="0" y="2505456"/>
                </a:lnTo>
                <a:close/>
              </a:path>
            </a:pathLst>
          </a:custGeom>
        </p:spPr>
      </p:pic>
      <p:pic>
        <p:nvPicPr>
          <p:cNvPr id="8" name="Picture 7"/>
          <p:cNvPicPr>
            <a:picLocks noChangeAspect="1"/>
          </p:cNvPicPr>
          <p:nvPr/>
        </p:nvPicPr>
        <p:blipFill rotWithShape="1">
          <a:blip r:embed="rId3"/>
          <a:srcRect l="2888" r="3863"/>
          <a:stretch/>
        </p:blipFill>
        <p:spPr>
          <a:xfrm>
            <a:off x="7381876" y="10"/>
            <a:ext cx="4810125" cy="2501827"/>
          </a:xfrm>
          <a:custGeom>
            <a:avLst/>
            <a:gdLst>
              <a:gd name="connsiteX0" fmla="*/ 1159248 w 4810125"/>
              <a:gd name="connsiteY0" fmla="*/ 0 h 2501837"/>
              <a:gd name="connsiteX1" fmla="*/ 4810125 w 4810125"/>
              <a:gd name="connsiteY1" fmla="*/ 0 h 2501837"/>
              <a:gd name="connsiteX2" fmla="*/ 4810125 w 4810125"/>
              <a:gd name="connsiteY2" fmla="*/ 2501837 h 2501837"/>
              <a:gd name="connsiteX3" fmla="*/ 0 w 4810125"/>
              <a:gd name="connsiteY3" fmla="*/ 2501837 h 2501837"/>
            </a:gdLst>
            <a:ahLst/>
            <a:cxnLst>
              <a:cxn ang="0">
                <a:pos x="connsiteX0" y="connsiteY0"/>
              </a:cxn>
              <a:cxn ang="0">
                <a:pos x="connsiteX1" y="connsiteY1"/>
              </a:cxn>
              <a:cxn ang="0">
                <a:pos x="connsiteX2" y="connsiteY2"/>
              </a:cxn>
              <a:cxn ang="0">
                <a:pos x="connsiteX3" y="connsiteY3"/>
              </a:cxn>
            </a:cxnLst>
            <a:rect l="l" t="t" r="r" b="b"/>
            <a:pathLst>
              <a:path w="4810125" h="2501837">
                <a:moveTo>
                  <a:pt x="1159248" y="0"/>
                </a:moveTo>
                <a:lnTo>
                  <a:pt x="4810125" y="0"/>
                </a:lnTo>
                <a:lnTo>
                  <a:pt x="4810125" y="2501837"/>
                </a:lnTo>
                <a:lnTo>
                  <a:pt x="0" y="2501837"/>
                </a:lnTo>
                <a:close/>
              </a:path>
            </a:pathLst>
          </a:custGeom>
        </p:spPr>
      </p:pic>
      <p:pic>
        <p:nvPicPr>
          <p:cNvPr id="4" name="Picture 3"/>
          <p:cNvPicPr>
            <a:picLocks noChangeAspect="1"/>
          </p:cNvPicPr>
          <p:nvPr/>
        </p:nvPicPr>
        <p:blipFill rotWithShape="1">
          <a:blip r:embed="rId4"/>
          <a:srcRect l="2016" r="3" b="3"/>
          <a:stretch/>
        </p:blipFill>
        <p:spPr>
          <a:xfrm>
            <a:off x="4675537" y="-6235"/>
            <a:ext cx="3677817" cy="2505456"/>
          </a:xfrm>
          <a:custGeom>
            <a:avLst/>
            <a:gdLst>
              <a:gd name="connsiteX0" fmla="*/ 1160926 w 3677817"/>
              <a:gd name="connsiteY0" fmla="*/ 0 h 2505456"/>
              <a:gd name="connsiteX1" fmla="*/ 3677817 w 3677817"/>
              <a:gd name="connsiteY1" fmla="*/ 0 h 2505456"/>
              <a:gd name="connsiteX2" fmla="*/ 2516891 w 3677817"/>
              <a:gd name="connsiteY2" fmla="*/ 2505456 h 2505456"/>
              <a:gd name="connsiteX3" fmla="*/ 0 w 3677817"/>
              <a:gd name="connsiteY3" fmla="*/ 2505456 h 2505456"/>
            </a:gdLst>
            <a:ahLst/>
            <a:cxnLst>
              <a:cxn ang="0">
                <a:pos x="connsiteX0" y="connsiteY0"/>
              </a:cxn>
              <a:cxn ang="0">
                <a:pos x="connsiteX1" y="connsiteY1"/>
              </a:cxn>
              <a:cxn ang="0">
                <a:pos x="connsiteX2" y="connsiteY2"/>
              </a:cxn>
              <a:cxn ang="0">
                <a:pos x="connsiteX3" y="connsiteY3"/>
              </a:cxn>
            </a:cxnLst>
            <a:rect l="l" t="t" r="r" b="b"/>
            <a:pathLst>
              <a:path w="3677817" h="2505456">
                <a:moveTo>
                  <a:pt x="1160926" y="0"/>
                </a:moveTo>
                <a:lnTo>
                  <a:pt x="3677817" y="0"/>
                </a:lnTo>
                <a:lnTo>
                  <a:pt x="2516891" y="2505456"/>
                </a:lnTo>
                <a:lnTo>
                  <a:pt x="0" y="2505456"/>
                </a:lnTo>
                <a:close/>
              </a:path>
            </a:pathLst>
          </a:custGeom>
        </p:spPr>
      </p:pic>
      <p:pic>
        <p:nvPicPr>
          <p:cNvPr id="5" name="Picture 4"/>
          <p:cNvPicPr>
            <a:picLocks noChangeAspect="1"/>
          </p:cNvPicPr>
          <p:nvPr/>
        </p:nvPicPr>
        <p:blipFill rotWithShape="1">
          <a:blip r:embed="rId5"/>
          <a:srcRect r="8289" b="2"/>
          <a:stretch/>
        </p:blipFill>
        <p:spPr>
          <a:xfrm>
            <a:off x="1" y="2660089"/>
            <a:ext cx="7122523" cy="4197911"/>
          </a:xfrm>
          <a:custGeom>
            <a:avLst/>
            <a:gdLst>
              <a:gd name="connsiteX0" fmla="*/ 0 w 7122523"/>
              <a:gd name="connsiteY0" fmla="*/ 0 h 4197911"/>
              <a:gd name="connsiteX1" fmla="*/ 7122523 w 7122523"/>
              <a:gd name="connsiteY1" fmla="*/ 0 h 4197911"/>
              <a:gd name="connsiteX2" fmla="*/ 5177382 w 7122523"/>
              <a:gd name="connsiteY2" fmla="*/ 4197911 h 4197911"/>
              <a:gd name="connsiteX3" fmla="*/ 5171159 w 7122523"/>
              <a:gd name="connsiteY3" fmla="*/ 4197911 h 4197911"/>
              <a:gd name="connsiteX4" fmla="*/ 3981368 w 7122523"/>
              <a:gd name="connsiteY4" fmla="*/ 4197911 h 4197911"/>
              <a:gd name="connsiteX5" fmla="*/ 2331323 w 7122523"/>
              <a:gd name="connsiteY5" fmla="*/ 4197911 h 4197911"/>
              <a:gd name="connsiteX6" fmla="*/ 0 w 7122523"/>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22523" h="4197911">
                <a:moveTo>
                  <a:pt x="0" y="0"/>
                </a:moveTo>
                <a:lnTo>
                  <a:pt x="7122523" y="0"/>
                </a:lnTo>
                <a:lnTo>
                  <a:pt x="5177382" y="4197911"/>
                </a:lnTo>
                <a:lnTo>
                  <a:pt x="5171159" y="4197911"/>
                </a:lnTo>
                <a:lnTo>
                  <a:pt x="3981368" y="4197911"/>
                </a:lnTo>
                <a:lnTo>
                  <a:pt x="2331323" y="4197911"/>
                </a:lnTo>
                <a:lnTo>
                  <a:pt x="0" y="4197911"/>
                </a:lnTo>
                <a:close/>
              </a:path>
            </a:pathLst>
          </a:custGeom>
        </p:spPr>
      </p:pic>
      <p:sp>
        <p:nvSpPr>
          <p:cNvPr id="2" name="Title 1"/>
          <p:cNvSpPr>
            <a:spLocks noGrp="1"/>
          </p:cNvSpPr>
          <p:nvPr>
            <p:ph type="ctrTitle"/>
          </p:nvPr>
        </p:nvSpPr>
        <p:spPr>
          <a:xfrm>
            <a:off x="6808199" y="4179768"/>
            <a:ext cx="4997354" cy="2163872"/>
          </a:xfrm>
        </p:spPr>
        <p:txBody>
          <a:bodyPr anchor="t">
            <a:normAutofit/>
          </a:bodyPr>
          <a:lstStyle/>
          <a:p>
            <a:pPr algn="r"/>
            <a:r>
              <a:rPr lang="en-GB" sz="6000" dirty="0">
                <a:solidFill>
                  <a:schemeClr val="tx1"/>
                </a:solidFill>
              </a:rPr>
              <a:t>Hospitality</a:t>
            </a:r>
          </a:p>
        </p:txBody>
      </p:sp>
      <p:sp>
        <p:nvSpPr>
          <p:cNvPr id="3" name="Subtitle 2"/>
          <p:cNvSpPr>
            <a:spLocks noGrp="1"/>
          </p:cNvSpPr>
          <p:nvPr>
            <p:ph type="subTitle" idx="1"/>
          </p:nvPr>
        </p:nvSpPr>
        <p:spPr>
          <a:xfrm>
            <a:off x="7381876" y="3035173"/>
            <a:ext cx="4234642" cy="826661"/>
          </a:xfrm>
        </p:spPr>
        <p:txBody>
          <a:bodyPr anchor="b">
            <a:normAutofit/>
          </a:bodyPr>
          <a:lstStyle/>
          <a:p>
            <a:pPr algn="r"/>
            <a:r>
              <a:rPr lang="en-GB" sz="3200" dirty="0">
                <a:solidFill>
                  <a:schemeClr val="tx1"/>
                </a:solidFill>
              </a:rPr>
              <a:t>Verification &amp; Grading</a:t>
            </a:r>
          </a:p>
        </p:txBody>
      </p:sp>
      <p:pic>
        <p:nvPicPr>
          <p:cNvPr id="7" name="Picture 6"/>
          <p:cNvPicPr>
            <a:picLocks noChangeAspect="1"/>
          </p:cNvPicPr>
          <p:nvPr/>
        </p:nvPicPr>
        <p:blipFill rotWithShape="1">
          <a:blip r:embed="rId6"/>
          <a:srcRect t="6038" r="2" b="19848"/>
          <a:stretch/>
        </p:blipFill>
        <p:spPr>
          <a:xfrm>
            <a:off x="2261968" y="10"/>
            <a:ext cx="3393943" cy="2502833"/>
          </a:xfrm>
          <a:custGeom>
            <a:avLst/>
            <a:gdLst>
              <a:gd name="connsiteX0" fmla="*/ 1159715 w 3393943"/>
              <a:gd name="connsiteY0" fmla="*/ 0 h 2502843"/>
              <a:gd name="connsiteX1" fmla="*/ 3393943 w 3393943"/>
              <a:gd name="connsiteY1" fmla="*/ 0 h 2502843"/>
              <a:gd name="connsiteX2" fmla="*/ 2234228 w 3393943"/>
              <a:gd name="connsiteY2" fmla="*/ 2502843 h 2502843"/>
              <a:gd name="connsiteX3" fmla="*/ 0 w 3393943"/>
              <a:gd name="connsiteY3" fmla="*/ 2502843 h 2502843"/>
            </a:gdLst>
            <a:ahLst/>
            <a:cxnLst>
              <a:cxn ang="0">
                <a:pos x="connsiteX0" y="connsiteY0"/>
              </a:cxn>
              <a:cxn ang="0">
                <a:pos x="connsiteX1" y="connsiteY1"/>
              </a:cxn>
              <a:cxn ang="0">
                <a:pos x="connsiteX2" y="connsiteY2"/>
              </a:cxn>
              <a:cxn ang="0">
                <a:pos x="connsiteX3" y="connsiteY3"/>
              </a:cxn>
            </a:cxnLst>
            <a:rect l="l" t="t" r="r" b="b"/>
            <a:pathLst>
              <a:path w="3393943" h="2502843">
                <a:moveTo>
                  <a:pt x="1159715" y="0"/>
                </a:moveTo>
                <a:lnTo>
                  <a:pt x="3393943" y="0"/>
                </a:lnTo>
                <a:lnTo>
                  <a:pt x="2234228" y="2502843"/>
                </a:lnTo>
                <a:lnTo>
                  <a:pt x="0" y="2502843"/>
                </a:lnTo>
                <a:close/>
              </a:path>
            </a:pathLst>
          </a:custGeom>
        </p:spPr>
      </p:pic>
    </p:spTree>
    <p:extLst>
      <p:ext uri="{BB962C8B-B14F-4D97-AF65-F5344CB8AC3E}">
        <p14:creationId xmlns:p14="http://schemas.microsoft.com/office/powerpoint/2010/main" val="3848339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Generic Hotel Categories</a:t>
            </a:r>
          </a:p>
        </p:txBody>
      </p:sp>
      <p:sp>
        <p:nvSpPr>
          <p:cNvPr id="3" name="Content Placeholder 2"/>
          <p:cNvSpPr>
            <a:spLocks noGrp="1"/>
          </p:cNvSpPr>
          <p:nvPr>
            <p:ph idx="1"/>
          </p:nvPr>
        </p:nvSpPr>
        <p:spPr>
          <a:xfrm>
            <a:off x="2933700" y="2438399"/>
            <a:ext cx="8770571" cy="4291013"/>
          </a:xfrm>
        </p:spPr>
        <p:txBody>
          <a:bodyPr>
            <a:normAutofit fontScale="92500" lnSpcReduction="20000"/>
          </a:bodyPr>
          <a:lstStyle/>
          <a:p>
            <a:r>
              <a:rPr lang="en-GB" sz="3000" dirty="0"/>
              <a:t>Hostels</a:t>
            </a:r>
          </a:p>
          <a:p>
            <a:r>
              <a:rPr lang="en-GB" sz="3000" dirty="0"/>
              <a:t>Budget Hotels</a:t>
            </a:r>
          </a:p>
          <a:p>
            <a:r>
              <a:rPr lang="en-GB" sz="3000" dirty="0"/>
              <a:t>B and B’s</a:t>
            </a:r>
          </a:p>
          <a:p>
            <a:r>
              <a:rPr lang="en-GB" sz="3000" dirty="0"/>
              <a:t>Boutique Hotels</a:t>
            </a:r>
          </a:p>
          <a:p>
            <a:r>
              <a:rPr lang="en-GB" sz="3000" dirty="0"/>
              <a:t>Luxury Hotels</a:t>
            </a:r>
          </a:p>
          <a:p>
            <a:r>
              <a:rPr lang="en-GB" sz="3000" dirty="0"/>
              <a:t>Resort Hotels</a:t>
            </a:r>
          </a:p>
          <a:p>
            <a:r>
              <a:rPr lang="en-GB" sz="3000" dirty="0"/>
              <a:t>Business Hotels</a:t>
            </a:r>
          </a:p>
          <a:p>
            <a:r>
              <a:rPr lang="en-GB" sz="3000" dirty="0"/>
              <a:t>Convention Centres</a:t>
            </a:r>
          </a:p>
          <a:p>
            <a:endParaRPr lang="en-GB" dirty="0"/>
          </a:p>
        </p:txBody>
      </p:sp>
      <p:pic>
        <p:nvPicPr>
          <p:cNvPr id="4" name="Picture 3"/>
          <p:cNvPicPr>
            <a:picLocks noChangeAspect="1"/>
          </p:cNvPicPr>
          <p:nvPr/>
        </p:nvPicPr>
        <p:blipFill>
          <a:blip r:embed="rId2"/>
          <a:stretch>
            <a:fillRect/>
          </a:stretch>
        </p:blipFill>
        <p:spPr>
          <a:xfrm>
            <a:off x="8063703" y="3356782"/>
            <a:ext cx="3640568" cy="2454245"/>
          </a:xfrm>
          <a:prstGeom prst="rect">
            <a:avLst/>
          </a:prstGeom>
        </p:spPr>
      </p:pic>
    </p:spTree>
    <p:extLst>
      <p:ext uri="{BB962C8B-B14F-4D97-AF65-F5344CB8AC3E}">
        <p14:creationId xmlns:p14="http://schemas.microsoft.com/office/powerpoint/2010/main" val="136566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60F2EA-AA41-4AA9-B8EC-672789314742}"/>
              </a:ext>
            </a:extLst>
          </p:cNvPr>
          <p:cNvPicPr>
            <a:picLocks noChangeAspect="1"/>
          </p:cNvPicPr>
          <p:nvPr/>
        </p:nvPicPr>
        <p:blipFill rotWithShape="1">
          <a:blip r:embed="rId2"/>
          <a:srcRect t="23447" r="-3" b="21481"/>
          <a:stretch/>
        </p:blipFill>
        <p:spPr>
          <a:xfrm>
            <a:off x="9110538" y="1139299"/>
            <a:ext cx="3195759" cy="1512520"/>
          </a:xfrm>
          <a:custGeom>
            <a:avLst/>
            <a:gdLst>
              <a:gd name="connsiteX0" fmla="*/ 0 w 6265758"/>
              <a:gd name="connsiteY0" fmla="*/ 0 h 2286000"/>
              <a:gd name="connsiteX1" fmla="*/ 6265758 w 6265758"/>
              <a:gd name="connsiteY1" fmla="*/ 0 h 2286000"/>
              <a:gd name="connsiteX2" fmla="*/ 6265758 w 6265758"/>
              <a:gd name="connsiteY2" fmla="*/ 2286000 h 2286000"/>
              <a:gd name="connsiteX3" fmla="*/ 1062168 w 6265758"/>
              <a:gd name="connsiteY3" fmla="*/ 2286000 h 2286000"/>
              <a:gd name="connsiteX4" fmla="*/ 790683 w 6265758"/>
              <a:gd name="connsiteY4" fmla="*/ 1700078 h 2286000"/>
              <a:gd name="connsiteX5" fmla="*/ 787725 w 6265758"/>
              <a:gd name="connsiteY5" fmla="*/ 1700078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p:spPr>
      </p:pic>
      <p:pic>
        <p:nvPicPr>
          <p:cNvPr id="4" name="Picture 3">
            <a:extLst>
              <a:ext uri="{FF2B5EF4-FFF2-40B4-BE49-F238E27FC236}">
                <a16:creationId xmlns:a16="http://schemas.microsoft.com/office/drawing/2014/main" id="{BF29416A-074F-4932-B01C-4DAE7DF544AC}"/>
              </a:ext>
            </a:extLst>
          </p:cNvPr>
          <p:cNvPicPr>
            <a:picLocks noChangeAspect="1"/>
          </p:cNvPicPr>
          <p:nvPr/>
        </p:nvPicPr>
        <p:blipFill rotWithShape="1">
          <a:blip r:embed="rId3"/>
          <a:srcRect t="31394" b="7378"/>
          <a:stretch/>
        </p:blipFill>
        <p:spPr>
          <a:xfrm>
            <a:off x="9544050" y="2953801"/>
            <a:ext cx="2647950" cy="1390545"/>
          </a:xfrm>
          <a:custGeom>
            <a:avLst/>
            <a:gdLst>
              <a:gd name="connsiteX0" fmla="*/ 0 w 5203590"/>
              <a:gd name="connsiteY0" fmla="*/ 0 h 2286000"/>
              <a:gd name="connsiteX1" fmla="*/ 5203590 w 5203590"/>
              <a:gd name="connsiteY1" fmla="*/ 0 h 2286000"/>
              <a:gd name="connsiteX2" fmla="*/ 5203590 w 5203590"/>
              <a:gd name="connsiteY2" fmla="*/ 2286000 h 2286000"/>
              <a:gd name="connsiteX3" fmla="*/ 1059212 w 5203590"/>
              <a:gd name="connsiteY3" fmla="*/ 2286000 h 2286000"/>
              <a:gd name="connsiteX4" fmla="*/ 925708 w 5203590"/>
              <a:gd name="connsiteY4" fmla="*/ 1997870 h 2286000"/>
              <a:gd name="connsiteX5" fmla="*/ 925707 w 5203590"/>
              <a:gd name="connsiteY5" fmla="*/ 1997870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p:spPr>
      </p:pic>
      <p:pic>
        <p:nvPicPr>
          <p:cNvPr id="6" name="Picture 5">
            <a:extLst>
              <a:ext uri="{FF2B5EF4-FFF2-40B4-BE49-F238E27FC236}">
                <a16:creationId xmlns:a16="http://schemas.microsoft.com/office/drawing/2014/main" id="{160DC7CE-9B8E-4A25-9921-6659FAF4E052}"/>
              </a:ext>
            </a:extLst>
          </p:cNvPr>
          <p:cNvPicPr>
            <a:picLocks noChangeAspect="1"/>
          </p:cNvPicPr>
          <p:nvPr/>
        </p:nvPicPr>
        <p:blipFill rotWithShape="1">
          <a:blip r:embed="rId4"/>
          <a:srcRect t="11746"/>
          <a:stretch/>
        </p:blipFill>
        <p:spPr>
          <a:xfrm>
            <a:off x="9744074" y="4572001"/>
            <a:ext cx="2447925" cy="1618200"/>
          </a:xfrm>
          <a:custGeom>
            <a:avLst/>
            <a:gdLst>
              <a:gd name="connsiteX0" fmla="*/ 0 w 4144382"/>
              <a:gd name="connsiteY0" fmla="*/ 0 h 2286000"/>
              <a:gd name="connsiteX1" fmla="*/ 4144382 w 4144382"/>
              <a:gd name="connsiteY1" fmla="*/ 0 h 2286000"/>
              <a:gd name="connsiteX2" fmla="*/ 4144382 w 4144382"/>
              <a:gd name="connsiteY2" fmla="*/ 2286000 h 2286000"/>
              <a:gd name="connsiteX3" fmla="*/ 1054581 w 4144382"/>
              <a:gd name="connsiteY3" fmla="*/ 2286000 h 2286000"/>
              <a:gd name="connsiteX4" fmla="*/ 1054581 w 4144382"/>
              <a:gd name="connsiteY4" fmla="*/ 2285999 h 2286000"/>
              <a:gd name="connsiteX5" fmla="*/ 1059211 w 4144382"/>
              <a:gd name="connsiteY5" fmla="*/ 2285999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p:spPr>
      </p:pic>
      <p:sp>
        <p:nvSpPr>
          <p:cNvPr id="2" name="Title 1"/>
          <p:cNvSpPr>
            <a:spLocks noGrp="1"/>
          </p:cNvSpPr>
          <p:nvPr>
            <p:ph type="title"/>
          </p:nvPr>
        </p:nvSpPr>
        <p:spPr>
          <a:xfrm>
            <a:off x="400048" y="0"/>
            <a:ext cx="5088040" cy="975086"/>
          </a:xfrm>
        </p:spPr>
        <p:txBody>
          <a:bodyPr>
            <a:normAutofit fontScale="90000"/>
          </a:bodyPr>
          <a:lstStyle/>
          <a:p>
            <a:r>
              <a:rPr lang="en-GB" sz="3600">
                <a:solidFill>
                  <a:srgbClr val="000000"/>
                </a:solidFill>
              </a:rPr>
              <a:t>International Categories</a:t>
            </a:r>
            <a:endParaRPr lang="en-GB" sz="3600" dirty="0">
              <a:solidFill>
                <a:srgbClr val="000000"/>
              </a:solidFill>
            </a:endParaRPr>
          </a:p>
        </p:txBody>
      </p:sp>
      <p:sp>
        <p:nvSpPr>
          <p:cNvPr id="3" name="Content Placeholder 2"/>
          <p:cNvSpPr>
            <a:spLocks noGrp="1"/>
          </p:cNvSpPr>
          <p:nvPr>
            <p:ph idx="1"/>
          </p:nvPr>
        </p:nvSpPr>
        <p:spPr>
          <a:xfrm>
            <a:off x="0" y="487543"/>
            <a:ext cx="9344024" cy="7672387"/>
          </a:xfrm>
        </p:spPr>
        <p:txBody>
          <a:bodyPr>
            <a:noAutofit/>
          </a:bodyPr>
          <a:lstStyle/>
          <a:p>
            <a:r>
              <a:rPr lang="en-GB" sz="2400" b="1" dirty="0">
                <a:solidFill>
                  <a:srgbClr val="000000"/>
                </a:solidFill>
              </a:rPr>
              <a:t>Paradors</a:t>
            </a:r>
            <a:r>
              <a:rPr lang="en-GB" sz="2000" b="1" dirty="0">
                <a:solidFill>
                  <a:srgbClr val="000000"/>
                </a:solidFill>
              </a:rPr>
              <a:t> </a:t>
            </a:r>
            <a:r>
              <a:rPr lang="en-GB" sz="2000" dirty="0">
                <a:solidFill>
                  <a:srgbClr val="000000"/>
                </a:solidFill>
              </a:rPr>
              <a:t>- in Spain and other Spanish-speaking countries, is luxury hotel, usually located in a converted historic building such as a monastery or castle, or in a modern building with a panoramic view of a historic and monumental city. </a:t>
            </a:r>
          </a:p>
          <a:p>
            <a:r>
              <a:rPr lang="en-GB" sz="2400" b="1" dirty="0" err="1">
                <a:solidFill>
                  <a:srgbClr val="000000"/>
                </a:solidFill>
              </a:rPr>
              <a:t>Gites</a:t>
            </a:r>
            <a:r>
              <a:rPr lang="en-GB" sz="2000" dirty="0">
                <a:solidFill>
                  <a:srgbClr val="000000"/>
                </a:solidFill>
              </a:rPr>
              <a:t> -is a specific type of holiday accommodation. holiday home available for rent. are usually fully furnished and equipped for self-catering </a:t>
            </a:r>
          </a:p>
          <a:p>
            <a:r>
              <a:rPr lang="en-GB" sz="2400" b="1" dirty="0" err="1">
                <a:solidFill>
                  <a:srgbClr val="000000"/>
                </a:solidFill>
              </a:rPr>
              <a:t>Fincas</a:t>
            </a:r>
            <a:r>
              <a:rPr lang="en-GB" sz="2400" dirty="0">
                <a:solidFill>
                  <a:srgbClr val="000000"/>
                </a:solidFill>
              </a:rPr>
              <a:t> </a:t>
            </a:r>
            <a:r>
              <a:rPr lang="en-GB" sz="2000" dirty="0">
                <a:solidFill>
                  <a:srgbClr val="000000"/>
                </a:solidFill>
              </a:rPr>
              <a:t>- refers to a piece of rural or agricultural land, typically with a cottage, farmhouse or estate building present, and often adjacent to a woodland or plantation.</a:t>
            </a:r>
          </a:p>
          <a:p>
            <a:r>
              <a:rPr lang="en-GB" sz="2400" b="1" dirty="0">
                <a:solidFill>
                  <a:srgbClr val="000000"/>
                </a:solidFill>
              </a:rPr>
              <a:t>Condominiums </a:t>
            </a:r>
            <a:r>
              <a:rPr lang="en-GB" sz="2000" dirty="0">
                <a:solidFill>
                  <a:srgbClr val="000000"/>
                </a:solidFill>
              </a:rPr>
              <a:t>- often shortened to condo, in the USA and Canada type of living space like an apartment but independently sellable and therefore regarded as real estate. </a:t>
            </a:r>
          </a:p>
          <a:p>
            <a:r>
              <a:rPr lang="en-GB" sz="2400" b="1" dirty="0">
                <a:solidFill>
                  <a:srgbClr val="000000"/>
                </a:solidFill>
              </a:rPr>
              <a:t>Villas</a:t>
            </a:r>
            <a:r>
              <a:rPr lang="en-GB" sz="2400" dirty="0">
                <a:solidFill>
                  <a:srgbClr val="000000"/>
                </a:solidFill>
              </a:rPr>
              <a:t> </a:t>
            </a:r>
            <a:r>
              <a:rPr lang="en-GB" sz="2000" dirty="0">
                <a:solidFill>
                  <a:srgbClr val="000000"/>
                </a:solidFill>
              </a:rPr>
              <a:t>- A villa is a type of house that was originally an ancient Roman upper-class country house</a:t>
            </a:r>
          </a:p>
          <a:p>
            <a:r>
              <a:rPr lang="en-GB" sz="2400" b="1" dirty="0">
                <a:solidFill>
                  <a:srgbClr val="000000"/>
                </a:solidFill>
              </a:rPr>
              <a:t>Chalets</a:t>
            </a:r>
            <a:r>
              <a:rPr lang="en-GB" sz="2000" b="1" dirty="0">
                <a:solidFill>
                  <a:srgbClr val="000000"/>
                </a:solidFill>
              </a:rPr>
              <a:t> - </a:t>
            </a:r>
            <a:r>
              <a:rPr lang="en-GB" sz="2000" dirty="0">
                <a:solidFill>
                  <a:srgbClr val="000000"/>
                </a:solidFill>
              </a:rPr>
              <a:t>A Swiss chalet is a building or house, Alpine region in Europe. made of wood, with a gently sloping roof set at right angles to the front of the house. </a:t>
            </a:r>
          </a:p>
        </p:txBody>
      </p:sp>
    </p:spTree>
    <p:extLst>
      <p:ext uri="{BB962C8B-B14F-4D97-AF65-F5344CB8AC3E}">
        <p14:creationId xmlns:p14="http://schemas.microsoft.com/office/powerpoint/2010/main" val="339240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20701" y="100013"/>
            <a:ext cx="10515600" cy="561975"/>
          </a:xfrm>
        </p:spPr>
        <p:txBody>
          <a:bodyPr>
            <a:normAutofit fontScale="90000"/>
          </a:bodyPr>
          <a:lstStyle/>
          <a:p>
            <a:r>
              <a:rPr lang="en-GB" dirty="0"/>
              <a:t>Grading</a:t>
            </a:r>
          </a:p>
        </p:txBody>
      </p:sp>
      <p:sp>
        <p:nvSpPr>
          <p:cNvPr id="3" name="Content Placeholder 2"/>
          <p:cNvSpPr>
            <a:spLocks noGrp="1"/>
          </p:cNvSpPr>
          <p:nvPr>
            <p:ph idx="1"/>
          </p:nvPr>
        </p:nvSpPr>
        <p:spPr>
          <a:xfrm>
            <a:off x="520701" y="913270"/>
            <a:ext cx="10845800" cy="5944729"/>
          </a:xfrm>
        </p:spPr>
        <p:txBody>
          <a:bodyPr>
            <a:noAutofit/>
          </a:bodyPr>
          <a:lstStyle/>
          <a:p>
            <a:r>
              <a:rPr lang="en-GB" sz="2800" dirty="0"/>
              <a:t>Visit Britain</a:t>
            </a:r>
          </a:p>
          <a:p>
            <a:r>
              <a:rPr lang="en-GB" sz="2800" dirty="0"/>
              <a:t>Visit Wales</a:t>
            </a:r>
          </a:p>
          <a:p>
            <a:r>
              <a:rPr lang="en-GB" sz="2800" dirty="0"/>
              <a:t>Visit England</a:t>
            </a:r>
          </a:p>
          <a:p>
            <a:r>
              <a:rPr lang="en-GB" sz="2400" dirty="0">
                <a:hlinkClick r:id="rId2"/>
              </a:rPr>
              <a:t>https://www.visitengland.com/plan-your-visit/visitengland-quality-schemes</a:t>
            </a:r>
            <a:endParaRPr lang="en-GB" sz="2400" dirty="0"/>
          </a:p>
          <a:p>
            <a:pPr lvl="0"/>
            <a:r>
              <a:rPr lang="en-GB" sz="3200" dirty="0">
                <a:solidFill>
                  <a:prstClr val="black"/>
                </a:solidFill>
              </a:rPr>
              <a:t>Visit Scotland</a:t>
            </a:r>
          </a:p>
          <a:p>
            <a:pPr lvl="0"/>
            <a:r>
              <a:rPr lang="en-GB" sz="3200" dirty="0">
                <a:solidFill>
                  <a:prstClr val="black"/>
                </a:solidFill>
              </a:rPr>
              <a:t>Visit Ireland</a:t>
            </a:r>
          </a:p>
          <a:p>
            <a:r>
              <a:rPr lang="en-GB" sz="2600" dirty="0"/>
              <a:t>AA</a:t>
            </a:r>
          </a:p>
          <a:p>
            <a:r>
              <a:rPr lang="en-GB" sz="2600" dirty="0"/>
              <a:t>All the national assessing bodies now assess holiday accommodation to the same criteria and award one to five stars</a:t>
            </a:r>
          </a:p>
          <a:p>
            <a:r>
              <a:rPr lang="en-GB" sz="2600" dirty="0"/>
              <a:t>The stars reflect the facilities and overall quality of the experience</a:t>
            </a:r>
            <a:r>
              <a:rPr lang="en-GB" sz="2400" dirty="0"/>
              <a:t>. </a:t>
            </a:r>
          </a:p>
        </p:txBody>
      </p:sp>
    </p:spTree>
    <p:extLst>
      <p:ext uri="{BB962C8B-B14F-4D97-AF65-F5344CB8AC3E}">
        <p14:creationId xmlns:p14="http://schemas.microsoft.com/office/powerpoint/2010/main" val="1480897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7BD674B9-D9D8-4F96-8C03-9C8A0B4FA8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4787" y="5838014"/>
            <a:ext cx="4095116" cy="885717"/>
          </a:xfrm>
        </p:spPr>
        <p:txBody>
          <a:bodyPr anchor="b">
            <a:normAutofit/>
          </a:bodyPr>
          <a:lstStyle/>
          <a:p>
            <a:r>
              <a:rPr lang="en-GB" sz="3400" b="1" dirty="0">
                <a:solidFill>
                  <a:srgbClr val="FF0000"/>
                </a:solidFill>
              </a:rPr>
              <a:t>United Kingdom</a:t>
            </a:r>
          </a:p>
        </p:txBody>
      </p:sp>
      <p:sp>
        <p:nvSpPr>
          <p:cNvPr id="13" name="Round Single Corner Rectangle 24">
            <a:extLst>
              <a:ext uri="{FF2B5EF4-FFF2-40B4-BE49-F238E27FC236}">
                <a16:creationId xmlns:a16="http://schemas.microsoft.com/office/drawing/2014/main" id="{81289F98-975F-4EB2-9553-8E1A9946BA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78566" y="635058"/>
            <a:ext cx="2657864" cy="2657864"/>
          </a:xfrm>
          <a:prstGeom prst="round1Rect">
            <a:avLst>
              <a:gd name="adj" fmla="val 11295"/>
            </a:avLst>
          </a:prstGeom>
          <a:solidFill>
            <a:schemeClr val="bg1"/>
          </a:solidFill>
          <a:ln w="571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Picture 3"/>
          <p:cNvPicPr>
            <a:picLocks noChangeAspect="1"/>
          </p:cNvPicPr>
          <p:nvPr/>
        </p:nvPicPr>
        <p:blipFill>
          <a:blip r:embed="rId2"/>
          <a:stretch>
            <a:fillRect/>
          </a:stretch>
        </p:blipFill>
        <p:spPr>
          <a:xfrm>
            <a:off x="1897744" y="3429000"/>
            <a:ext cx="2375236" cy="2375236"/>
          </a:xfrm>
          <a:prstGeom prst="rect">
            <a:avLst/>
          </a:prstGeom>
        </p:spPr>
      </p:pic>
      <p:sp>
        <p:nvSpPr>
          <p:cNvPr id="15" name="Round Single Corner Rectangle 22">
            <a:extLst>
              <a:ext uri="{FF2B5EF4-FFF2-40B4-BE49-F238E27FC236}">
                <a16:creationId xmlns:a16="http://schemas.microsoft.com/office/drawing/2014/main" id="{1F564BCF-97B6-4D86-94EE-DD1B587F21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4815" y="1300271"/>
            <a:ext cx="1992651" cy="1992652"/>
          </a:xfrm>
          <a:prstGeom prst="round1Rect">
            <a:avLst>
              <a:gd name="adj" fmla="val 11295"/>
            </a:avLst>
          </a:prstGeom>
          <a:solidFill>
            <a:schemeClr val="accent2">
              <a:lumMod val="60000"/>
              <a:lumOff val="4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 Single Corner Rectangle 23">
            <a:extLst>
              <a:ext uri="{FF2B5EF4-FFF2-40B4-BE49-F238E27FC236}">
                <a16:creationId xmlns:a16="http://schemas.microsoft.com/office/drawing/2014/main" id="{54600AC1-F146-4567-9C5E-A96D6D3492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955186" y="3438135"/>
            <a:ext cx="2281244" cy="2281245"/>
          </a:xfrm>
          <a:prstGeom prst="round1Rect">
            <a:avLst>
              <a:gd name="adj" fmla="val 11295"/>
            </a:avLst>
          </a:prstGeom>
          <a:solidFill>
            <a:schemeClr val="accent3">
              <a:lumMod val="60000"/>
              <a:lumOff val="4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 Single Corner Rectangle 25">
            <a:extLst>
              <a:ext uri="{FF2B5EF4-FFF2-40B4-BE49-F238E27FC236}">
                <a16:creationId xmlns:a16="http://schemas.microsoft.com/office/drawing/2014/main" id="{EBA7E638-205A-4579-864F-125BAC629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84815" y="3438135"/>
            <a:ext cx="2657864" cy="2657864"/>
          </a:xfrm>
          <a:prstGeom prst="round1Rect">
            <a:avLst>
              <a:gd name="adj" fmla="val 11295"/>
            </a:avLst>
          </a:prstGeom>
          <a:solidFill>
            <a:schemeClr val="bg1"/>
          </a:solidFill>
          <a:ln w="57150">
            <a:solidFill>
              <a:schemeClr val="accent3">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6" name="Picture 5" descr="A close up of a flag&#10;&#10;Description automatically generated">
            <a:extLst>
              <a:ext uri="{FF2B5EF4-FFF2-40B4-BE49-F238E27FC236}">
                <a16:creationId xmlns:a16="http://schemas.microsoft.com/office/drawing/2014/main" id="{AD5A282E-F7D0-4EB5-85A6-8406FD53712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1799544" y="965511"/>
            <a:ext cx="2375236" cy="2375236"/>
          </a:xfrm>
          <a:prstGeom prst="rect">
            <a:avLst/>
          </a:prstGeom>
        </p:spPr>
      </p:pic>
      <p:sp>
        <p:nvSpPr>
          <p:cNvPr id="3" name="Content Placeholder 2"/>
          <p:cNvSpPr>
            <a:spLocks noGrp="1"/>
          </p:cNvSpPr>
          <p:nvPr>
            <p:ph idx="1"/>
          </p:nvPr>
        </p:nvSpPr>
        <p:spPr>
          <a:xfrm>
            <a:off x="6743700" y="0"/>
            <a:ext cx="5243513" cy="6629400"/>
          </a:xfrm>
        </p:spPr>
        <p:txBody>
          <a:bodyPr>
            <a:normAutofit fontScale="62500" lnSpcReduction="20000"/>
          </a:bodyPr>
          <a:lstStyle/>
          <a:p>
            <a:pPr marL="0" indent="0">
              <a:lnSpc>
                <a:spcPct val="101000"/>
              </a:lnSpc>
              <a:buNone/>
            </a:pPr>
            <a:endParaRPr lang="en-GB" sz="900" dirty="0"/>
          </a:p>
          <a:p>
            <a:pPr>
              <a:lnSpc>
                <a:spcPct val="120000"/>
              </a:lnSpc>
            </a:pPr>
            <a:r>
              <a:rPr lang="en-GB" sz="3400" dirty="0"/>
              <a:t>Hotels are rated from one-star to five stars. </a:t>
            </a:r>
          </a:p>
          <a:p>
            <a:pPr>
              <a:lnSpc>
                <a:spcPct val="120000"/>
              </a:lnSpc>
            </a:pPr>
            <a:r>
              <a:rPr lang="en-GB" sz="3400" dirty="0"/>
              <a:t>Grading schemes in operation are those </a:t>
            </a:r>
            <a:r>
              <a:rPr lang="en-GB" sz="3400" b="1" dirty="0"/>
              <a:t>operated by the AA (Automobile Association) </a:t>
            </a:r>
            <a:r>
              <a:rPr lang="en-GB" sz="3400" dirty="0"/>
              <a:t>and the national tourist boards: Visit England, Visit Wales, the Scottish Tourist Board and the Northern Ireland Tourist Board. </a:t>
            </a:r>
          </a:p>
          <a:p>
            <a:pPr>
              <a:lnSpc>
                <a:spcPct val="120000"/>
              </a:lnSpc>
            </a:pPr>
            <a:r>
              <a:rPr lang="en-GB" sz="3500" dirty="0"/>
              <a:t>The schemes were all 'harmonised’(2007) to ensure consistency between the schemes. </a:t>
            </a:r>
          </a:p>
          <a:p>
            <a:pPr>
              <a:lnSpc>
                <a:spcPct val="120000"/>
              </a:lnSpc>
            </a:pPr>
            <a:r>
              <a:rPr lang="en-GB" sz="3500" dirty="0"/>
              <a:t>This applies to all accommodation types apart from self-catering </a:t>
            </a:r>
          </a:p>
          <a:p>
            <a:pPr>
              <a:lnSpc>
                <a:spcPct val="120000"/>
              </a:lnSpc>
            </a:pPr>
            <a:r>
              <a:rPr lang="en-GB" sz="3800" dirty="0"/>
              <a:t>In addition to the usual black stars (ranging from one (the lowest) to five (the highest), the AA awards </a:t>
            </a:r>
            <a:r>
              <a:rPr lang="en-GB" sz="3800" b="1" dirty="0">
                <a:solidFill>
                  <a:srgbClr val="FF0000"/>
                </a:solidFill>
              </a:rPr>
              <a:t>red stars to the highest-rated</a:t>
            </a:r>
            <a:r>
              <a:rPr lang="en-GB" sz="3800" dirty="0"/>
              <a:t>, which are deemed 'Inspectors' Choice'. </a:t>
            </a:r>
          </a:p>
        </p:txBody>
      </p:sp>
    </p:spTree>
    <p:extLst>
      <p:ext uri="{BB962C8B-B14F-4D97-AF65-F5344CB8AC3E}">
        <p14:creationId xmlns:p14="http://schemas.microsoft.com/office/powerpoint/2010/main" val="3517024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83749" y="64479"/>
            <a:ext cx="10515600" cy="511175"/>
          </a:xfrm>
        </p:spPr>
        <p:txBody>
          <a:bodyPr>
            <a:noAutofit/>
          </a:bodyPr>
          <a:lstStyle/>
          <a:p>
            <a:r>
              <a:rPr lang="en-GB" sz="3600" dirty="0"/>
              <a:t>Australia</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66959195"/>
              </p:ext>
            </p:extLst>
          </p:nvPr>
        </p:nvGraphicFramePr>
        <p:xfrm>
          <a:off x="0" y="648165"/>
          <a:ext cx="12192001" cy="6368027"/>
        </p:xfrm>
        <a:graphic>
          <a:graphicData uri="http://schemas.openxmlformats.org/drawingml/2006/table">
            <a:tbl>
              <a:tblPr/>
              <a:tblGrid>
                <a:gridCol w="4414838">
                  <a:extLst>
                    <a:ext uri="{9D8B030D-6E8A-4147-A177-3AD203B41FA5}">
                      <a16:colId xmlns:a16="http://schemas.microsoft.com/office/drawing/2014/main" val="2588457461"/>
                    </a:ext>
                  </a:extLst>
                </a:gridCol>
                <a:gridCol w="7777163">
                  <a:extLst>
                    <a:ext uri="{9D8B030D-6E8A-4147-A177-3AD203B41FA5}">
                      <a16:colId xmlns:a16="http://schemas.microsoft.com/office/drawing/2014/main" val="321413426"/>
                    </a:ext>
                  </a:extLst>
                </a:gridCol>
              </a:tblGrid>
              <a:tr h="389966">
                <a:tc>
                  <a:txBody>
                    <a:bodyPr/>
                    <a:lstStyle/>
                    <a:p>
                      <a:pPr algn="ctr"/>
                      <a:r>
                        <a:rPr lang="en-GB" sz="2400" b="1" dirty="0">
                          <a:effectLst/>
                        </a:rPr>
                        <a:t>Star Rating </a:t>
                      </a: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EAECF0"/>
                    </a:solidFill>
                  </a:tcPr>
                </a:tc>
                <a:tc>
                  <a:txBody>
                    <a:bodyPr/>
                    <a:lstStyle/>
                    <a:p>
                      <a:pPr algn="ctr"/>
                      <a:r>
                        <a:rPr lang="en-GB" sz="2400" b="1" dirty="0">
                          <a:effectLst/>
                        </a:rPr>
                        <a:t>Overview of Criteria according to Star Ratings Australia </a:t>
                      </a: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3907180465"/>
                  </a:ext>
                </a:extLst>
              </a:tr>
              <a:tr h="1224300">
                <a:tc>
                  <a:txBody>
                    <a:bodyPr/>
                    <a:lstStyle/>
                    <a:p>
                      <a:r>
                        <a:rPr lang="en-GB" sz="1600" dirty="0">
                          <a:solidFill>
                            <a:srgbClr val="222222"/>
                          </a:solidFill>
                          <a:effectLst/>
                        </a:rPr>
                        <a:t>★ ★ ★ ★</a:t>
                      </a:r>
                      <a:endParaRPr lang="en-GB" sz="1600" dirty="0">
                        <a:effectLst/>
                      </a:endParaRP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Properties that luxury across all areas of operation. Guests enjoy an extensive range of facilities and comprehensive or highly </a:t>
                      </a:r>
                      <a:r>
                        <a:rPr lang="en-GB" sz="2000" u="sng" dirty="0">
                          <a:effectLst/>
                        </a:rPr>
                        <a:t>personalised services</a:t>
                      </a:r>
                      <a:r>
                        <a:rPr lang="en-GB" sz="2000" dirty="0">
                          <a:effectLst/>
                        </a:rPr>
                        <a:t>. Properties will display excellent design quality and attention to detail. </a:t>
                      </a: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202177678"/>
                  </a:ext>
                </a:extLst>
              </a:tr>
              <a:tr h="1051607">
                <a:tc>
                  <a:txBody>
                    <a:bodyPr/>
                    <a:lstStyle/>
                    <a:p>
                      <a:r>
                        <a:rPr lang="en-GB" sz="1600" dirty="0">
                          <a:solidFill>
                            <a:srgbClr val="222222"/>
                          </a:solidFill>
                          <a:effectLst/>
                        </a:rPr>
                        <a:t>★ ★ ★ ★ </a:t>
                      </a:r>
                      <a:endParaRPr lang="en-GB" sz="1600" dirty="0">
                        <a:effectLst/>
                      </a:endParaRP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Achieve a </a:t>
                      </a:r>
                      <a:r>
                        <a:rPr lang="en-GB" sz="2000" u="sng" dirty="0">
                          <a:effectLst/>
                        </a:rPr>
                        <a:t>deluxe guest experience</a:t>
                      </a:r>
                      <a:r>
                        <a:rPr lang="en-GB" sz="2000" dirty="0">
                          <a:effectLst/>
                        </a:rPr>
                        <a:t>. A wide range of facilities and superior design qualities ,service standards that reflect the varied and discerning needs of the guest. </a:t>
                      </a: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056545894"/>
                  </a:ext>
                </a:extLst>
              </a:tr>
              <a:tr h="1051607">
                <a:tc>
                  <a:txBody>
                    <a:bodyPr/>
                    <a:lstStyle/>
                    <a:p>
                      <a:r>
                        <a:rPr lang="en-GB" sz="1600" dirty="0">
                          <a:solidFill>
                            <a:srgbClr val="222222"/>
                          </a:solidFill>
                          <a:effectLst/>
                        </a:rPr>
                        <a:t>★ ★ ★ </a:t>
                      </a:r>
                      <a:endParaRPr lang="en-GB" sz="1600" dirty="0">
                        <a:effectLst/>
                      </a:endParaRP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Deliver a broad range of amenities that </a:t>
                      </a:r>
                      <a:r>
                        <a:rPr lang="en-GB" sz="2000" dirty="0">
                          <a:solidFill>
                            <a:srgbClr val="FF0000"/>
                          </a:solidFill>
                          <a:effectLst/>
                        </a:rPr>
                        <a:t>exceed above-average accommodation</a:t>
                      </a:r>
                      <a:r>
                        <a:rPr lang="en-GB" sz="2000" dirty="0">
                          <a:effectLst/>
                        </a:rPr>
                        <a:t> needs. Good quality service, design and physical attributes are typically fit for purpose to match guest expectations. </a:t>
                      </a: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777719882"/>
                  </a:ext>
                </a:extLst>
              </a:tr>
              <a:tr h="1051607">
                <a:tc>
                  <a:txBody>
                    <a:bodyPr/>
                    <a:lstStyle/>
                    <a:p>
                      <a:r>
                        <a:rPr lang="en-GB" sz="1600" dirty="0">
                          <a:solidFill>
                            <a:srgbClr val="222222"/>
                          </a:solidFill>
                          <a:effectLst/>
                        </a:rPr>
                        <a:t>★ ★</a:t>
                      </a:r>
                      <a:endParaRPr lang="en-GB" sz="1600" dirty="0">
                        <a:effectLst/>
                      </a:endParaRP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Focus on the </a:t>
                      </a:r>
                      <a:r>
                        <a:rPr lang="en-GB" sz="2000" dirty="0">
                          <a:solidFill>
                            <a:srgbClr val="FF0000"/>
                          </a:solidFill>
                          <a:effectLst/>
                        </a:rPr>
                        <a:t>needs of price conscious travellers</a:t>
                      </a:r>
                      <a:r>
                        <a:rPr lang="en-GB" sz="2000" dirty="0">
                          <a:effectLst/>
                        </a:rPr>
                        <a:t>. Services and guest facilities are typically limited to keep room rates affordable and competitive</a:t>
                      </a: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427123383"/>
                  </a:ext>
                </a:extLst>
              </a:tr>
              <a:tr h="926324">
                <a:tc>
                  <a:txBody>
                    <a:bodyPr/>
                    <a:lstStyle/>
                    <a:p>
                      <a:r>
                        <a:rPr lang="en-GB" sz="1600" dirty="0">
                          <a:solidFill>
                            <a:srgbClr val="222222"/>
                          </a:solidFill>
                          <a:effectLst/>
                        </a:rPr>
                        <a:t>★</a:t>
                      </a:r>
                      <a:endParaRPr lang="en-GB" sz="1600" dirty="0">
                        <a:effectLst/>
                      </a:endParaRP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Properties that offer budget facilities without compromising cleanliness or guest security. Guests may access fee-based services or facilities upon request. </a:t>
                      </a: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910652390"/>
                  </a:ext>
                </a:extLst>
              </a:tr>
              <a:tr h="614438">
                <a:tc>
                  <a:txBody>
                    <a:bodyPr/>
                    <a:lstStyle/>
                    <a:p>
                      <a:endParaRPr lang="en-GB" sz="1600" dirty="0">
                        <a:effectLst/>
                      </a:endParaRP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modest in the quality and condition of guest facilities</a:t>
                      </a:r>
                      <a:r>
                        <a:rPr lang="en-GB" sz="1600" dirty="0">
                          <a:effectLst/>
                        </a:rPr>
                        <a:t>. </a:t>
                      </a:r>
                    </a:p>
                  </a:txBody>
                  <a:tcPr marL="33196" marR="33196" marT="16568" marB="16568"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749359073"/>
                  </a:ext>
                </a:extLst>
              </a:tr>
            </a:tbl>
          </a:graphicData>
        </a:graphic>
      </p:graphicFrame>
      <p:sp>
        <p:nvSpPr>
          <p:cNvPr id="5" name="AutoShape 2" descr="\bigstar\bigstar\bigstar\bigstar\bigstar"/>
          <p:cNvSpPr>
            <a:spLocks noChangeAspect="1" noChangeArrowheads="1"/>
          </p:cNvSpPr>
          <p:nvPr/>
        </p:nvSpPr>
        <p:spPr bwMode="auto">
          <a:xfrm rot="7358227">
            <a:off x="2538603" y="1368425"/>
            <a:ext cx="318897"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3" descr="\bigstar\bigstar\bigstar\bigstar"/>
          <p:cNvSpPr>
            <a:spLocks noChangeAspect="1" noChangeArrowheads="1"/>
          </p:cNvSpPr>
          <p:nvPr/>
        </p:nvSpPr>
        <p:spPr bwMode="auto">
          <a:xfrm rot="7358227">
            <a:off x="2538603" y="1368425"/>
            <a:ext cx="318897"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bigstar\bigstar\bigstar"/>
          <p:cNvSpPr>
            <a:spLocks noChangeAspect="1" noChangeArrowheads="1"/>
          </p:cNvSpPr>
          <p:nvPr/>
        </p:nvSpPr>
        <p:spPr bwMode="auto">
          <a:xfrm rot="7358227">
            <a:off x="2538603" y="1368425"/>
            <a:ext cx="318897"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5" descr="\bigstar\bigstar"/>
          <p:cNvSpPr>
            <a:spLocks noChangeAspect="1" noChangeArrowheads="1"/>
          </p:cNvSpPr>
          <p:nvPr/>
        </p:nvSpPr>
        <p:spPr bwMode="auto">
          <a:xfrm rot="7358227">
            <a:off x="2538603" y="1368425"/>
            <a:ext cx="318897"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6" descr="\bigstar "/>
          <p:cNvSpPr>
            <a:spLocks noChangeAspect="1" noChangeArrowheads="1"/>
          </p:cNvSpPr>
          <p:nvPr/>
        </p:nvSpPr>
        <p:spPr bwMode="auto">
          <a:xfrm rot="7358227">
            <a:off x="2538603" y="1368425"/>
            <a:ext cx="318897"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1" name="Picture 7" descr="halfst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7358227">
            <a:off x="214808" y="6634762"/>
            <a:ext cx="180473" cy="17249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Aye, I'm tellin' ya: Stories from Down Under: HAPPY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45182">
            <a:off x="1634539" y="2536915"/>
            <a:ext cx="2321706" cy="1547804"/>
          </a:xfrm>
          <a:prstGeom prst="rect">
            <a:avLst/>
          </a:prstGeom>
        </p:spPr>
      </p:pic>
    </p:spTree>
    <p:extLst>
      <p:ext uri="{BB962C8B-B14F-4D97-AF65-F5344CB8AC3E}">
        <p14:creationId xmlns:p14="http://schemas.microsoft.com/office/powerpoint/2010/main" val="1347587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BCA584-2A86-47E4-9394-979A2F3747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82640" y="105298"/>
            <a:ext cx="9758362" cy="746208"/>
          </a:xfrm>
        </p:spPr>
        <p:txBody>
          <a:bodyPr>
            <a:normAutofit/>
          </a:bodyPr>
          <a:lstStyle/>
          <a:p>
            <a:r>
              <a:rPr lang="en-GB" sz="3600" dirty="0"/>
              <a:t>AA Awards (Automobile Association)</a:t>
            </a:r>
          </a:p>
        </p:txBody>
      </p:sp>
      <p:pic>
        <p:nvPicPr>
          <p:cNvPr id="4" name="Picture 3">
            <a:extLst>
              <a:ext uri="{FF2B5EF4-FFF2-40B4-BE49-F238E27FC236}">
                <a16:creationId xmlns:a16="http://schemas.microsoft.com/office/drawing/2014/main" id="{E9EE647E-3DAB-4717-9CDF-B6F0C91F2F50}"/>
              </a:ext>
            </a:extLst>
          </p:cNvPr>
          <p:cNvPicPr>
            <a:picLocks noChangeAspect="1"/>
          </p:cNvPicPr>
          <p:nvPr/>
        </p:nvPicPr>
        <p:blipFill>
          <a:blip r:embed="rId2"/>
          <a:stretch>
            <a:fillRect/>
          </a:stretch>
        </p:blipFill>
        <p:spPr>
          <a:xfrm>
            <a:off x="145951" y="2395537"/>
            <a:ext cx="2492189" cy="2492189"/>
          </a:xfrm>
          <a:prstGeom prst="rect">
            <a:avLst/>
          </a:prstGeom>
        </p:spPr>
      </p:pic>
      <p:cxnSp>
        <p:nvCxnSpPr>
          <p:cNvPr id="11" name="Straight Connector 10">
            <a:extLst>
              <a:ext uri="{FF2B5EF4-FFF2-40B4-BE49-F238E27FC236}">
                <a16:creationId xmlns:a16="http://schemas.microsoft.com/office/drawing/2014/main" id="{9E3CFB81-8BB1-4358-A40D-323415E65B5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9072" y="2176009"/>
            <a:ext cx="6755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693337" y="956804"/>
            <a:ext cx="9347665" cy="6217090"/>
          </a:xfrm>
        </p:spPr>
        <p:txBody>
          <a:bodyPr>
            <a:normAutofit fontScale="92500" lnSpcReduction="10000"/>
          </a:bodyPr>
          <a:lstStyle/>
          <a:p>
            <a:pPr>
              <a:lnSpc>
                <a:spcPct val="101000"/>
              </a:lnSpc>
            </a:pPr>
            <a:r>
              <a:rPr lang="en-GB" sz="2400" dirty="0"/>
              <a:t>Yearly selection of hotels that significantly exceed expectations within the expectations of their star classification. </a:t>
            </a:r>
          </a:p>
          <a:p>
            <a:pPr>
              <a:lnSpc>
                <a:spcPct val="101000"/>
              </a:lnSpc>
            </a:pPr>
            <a:r>
              <a:rPr lang="en-GB" sz="2400" dirty="0"/>
              <a:t>This is recognised by two award categories.</a:t>
            </a:r>
          </a:p>
          <a:p>
            <a:pPr>
              <a:lnSpc>
                <a:spcPct val="101000"/>
              </a:lnSpc>
            </a:pPr>
            <a:r>
              <a:rPr lang="en-GB" sz="2400" b="1" dirty="0"/>
              <a:t>Inspector Choice Red Stars </a:t>
            </a:r>
            <a:r>
              <a:rPr lang="en-GB" sz="2400" dirty="0"/>
              <a:t>are awarded to hotels that stand out as the very best in the British Isles, regardless of style. offer excellent levels of quality throughout, outstanding levels of hospitality and service. </a:t>
            </a:r>
            <a:r>
              <a:rPr lang="en-GB" sz="2400" b="1" dirty="0"/>
              <a:t>Red Stars are awarded on annual basis </a:t>
            </a:r>
            <a:r>
              <a:rPr lang="en-GB" sz="2400" dirty="0"/>
              <a:t>in September.</a:t>
            </a:r>
          </a:p>
          <a:p>
            <a:pPr>
              <a:lnSpc>
                <a:spcPct val="101000"/>
              </a:lnSpc>
            </a:pPr>
            <a:r>
              <a:rPr lang="en-GB" sz="2400" b="1" dirty="0"/>
              <a:t>Highly Recommended Silver Stars</a:t>
            </a:r>
            <a:r>
              <a:rPr lang="en-GB" sz="2400" dirty="0"/>
              <a:t> are awarded to hotels that provide superior levels of quality, high standards of hotel keeping hospitality, service and cleanliness and </a:t>
            </a:r>
            <a:r>
              <a:rPr lang="en-GB" sz="2400" u="sng" dirty="0"/>
              <a:t>hold an AA Rosette Award </a:t>
            </a:r>
            <a:r>
              <a:rPr lang="en-GB" sz="2400" dirty="0"/>
              <a:t>for the quality of their food. </a:t>
            </a:r>
          </a:p>
          <a:p>
            <a:pPr>
              <a:lnSpc>
                <a:spcPct val="101000"/>
              </a:lnSpc>
            </a:pPr>
            <a:r>
              <a:rPr lang="en-GB" sz="2400" b="1" dirty="0"/>
              <a:t>The AA Breakfast Award </a:t>
            </a:r>
            <a:r>
              <a:rPr lang="en-GB" sz="2400" dirty="0"/>
              <a:t>acknowledges hotels who achieve very high scores for the quality and range of their breakfast offering and those who deliver excellent hospitality and service in this key area. Excellence evident in the offer of all hot and cold produce, with particular care and accuracy of cooked breakfast combined by high levels of customer care</a:t>
            </a:r>
          </a:p>
          <a:p>
            <a:pPr>
              <a:lnSpc>
                <a:spcPct val="101000"/>
              </a:lnSpc>
            </a:pPr>
            <a:r>
              <a:rPr lang="en-GB" sz="2400" dirty="0"/>
              <a:t> Hotels are also eligible for two food awards, </a:t>
            </a:r>
            <a:r>
              <a:rPr lang="en-GB" sz="2400" b="1" u="sng" dirty="0"/>
              <a:t>AA Rosettes and AA Breakfast Award.</a:t>
            </a:r>
          </a:p>
          <a:p>
            <a:pPr>
              <a:lnSpc>
                <a:spcPct val="101000"/>
              </a:lnSpc>
            </a:pPr>
            <a:endParaRPr lang="en-GB" sz="1300" b="1" u="sng" dirty="0"/>
          </a:p>
        </p:txBody>
      </p:sp>
    </p:spTree>
    <p:extLst>
      <p:ext uri="{BB962C8B-B14F-4D97-AF65-F5344CB8AC3E}">
        <p14:creationId xmlns:p14="http://schemas.microsoft.com/office/powerpoint/2010/main" val="979637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BCA584-2A86-47E4-9394-979A2F3747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934534" y="175067"/>
            <a:ext cx="6755199" cy="850017"/>
          </a:xfrm>
        </p:spPr>
        <p:txBody>
          <a:bodyPr>
            <a:normAutofit/>
          </a:bodyPr>
          <a:lstStyle/>
          <a:p>
            <a:r>
              <a:rPr lang="en-GB" sz="4400" dirty="0"/>
              <a:t>AA Rosette Award</a:t>
            </a:r>
          </a:p>
        </p:txBody>
      </p:sp>
      <p:pic>
        <p:nvPicPr>
          <p:cNvPr id="4" name="Picture 3" descr="A close up of a logo&#10;&#10;Description automatically generated"/>
          <p:cNvPicPr>
            <a:picLocks noChangeAspect="1"/>
          </p:cNvPicPr>
          <p:nvPr/>
        </p:nvPicPr>
        <p:blipFill>
          <a:blip r:embed="rId2"/>
          <a:stretch>
            <a:fillRect/>
          </a:stretch>
        </p:blipFill>
        <p:spPr>
          <a:xfrm>
            <a:off x="1" y="2161721"/>
            <a:ext cx="3257550" cy="2420795"/>
          </a:xfrm>
          <a:prstGeom prst="rect">
            <a:avLst/>
          </a:prstGeom>
        </p:spPr>
      </p:pic>
      <p:cxnSp>
        <p:nvCxnSpPr>
          <p:cNvPr id="19" name="Straight Connector 18">
            <a:extLst>
              <a:ext uri="{FF2B5EF4-FFF2-40B4-BE49-F238E27FC236}">
                <a16:creationId xmlns:a16="http://schemas.microsoft.com/office/drawing/2014/main" id="{9E3CFB81-8BB1-4358-A40D-323415E65B5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9072" y="2176009"/>
            <a:ext cx="6755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077408" y="1023276"/>
            <a:ext cx="8589597" cy="5657849"/>
          </a:xfrm>
        </p:spPr>
        <p:txBody>
          <a:bodyPr>
            <a:normAutofit fontScale="92500"/>
          </a:bodyPr>
          <a:lstStyle/>
          <a:p>
            <a:pPr marL="0" indent="0">
              <a:lnSpc>
                <a:spcPct val="101000"/>
              </a:lnSpc>
              <a:buNone/>
            </a:pPr>
            <a:r>
              <a:rPr lang="en-GB" sz="2400" dirty="0"/>
              <a:t>Introduced 1956, the </a:t>
            </a:r>
            <a:r>
              <a:rPr lang="en-GB" sz="2400" b="1" dirty="0"/>
              <a:t>AA Rosette Award scheme </a:t>
            </a:r>
            <a:r>
              <a:rPr lang="en-GB" sz="2400" dirty="0"/>
              <a:t>was the first nationwide scheme for assessing the quality of food served in restaurants and hotels.</a:t>
            </a:r>
          </a:p>
          <a:p>
            <a:pPr marL="0" indent="0">
              <a:lnSpc>
                <a:spcPct val="101000"/>
              </a:lnSpc>
              <a:buNone/>
            </a:pPr>
            <a:r>
              <a:rPr lang="en-GB" sz="2400" dirty="0"/>
              <a:t>Since its inception it has become a </a:t>
            </a:r>
            <a:r>
              <a:rPr lang="en-GB" sz="2400" u="sng" dirty="0"/>
              <a:t>recognised benchmark for food quality </a:t>
            </a:r>
            <a:r>
              <a:rPr lang="en-GB" sz="2400" dirty="0"/>
              <a:t>in the hospitality industry. </a:t>
            </a:r>
          </a:p>
          <a:p>
            <a:pPr marL="0" indent="0">
              <a:lnSpc>
                <a:spcPct val="101000"/>
              </a:lnSpc>
              <a:buNone/>
            </a:pPr>
            <a:r>
              <a:rPr lang="en-GB" sz="2400" dirty="0"/>
              <a:t> </a:t>
            </a:r>
            <a:r>
              <a:rPr lang="en-GB" sz="2400" b="1" dirty="0">
                <a:solidFill>
                  <a:srgbClr val="FF0000"/>
                </a:solidFill>
              </a:rPr>
              <a:t>One Rosette </a:t>
            </a:r>
            <a:r>
              <a:rPr lang="en-GB" sz="2400" dirty="0">
                <a:solidFill>
                  <a:srgbClr val="FF0000"/>
                </a:solidFill>
              </a:rPr>
              <a:t>: </a:t>
            </a:r>
            <a:r>
              <a:rPr lang="en-GB" sz="2400" dirty="0"/>
              <a:t>restaurants achieving standards that standout in local area, featuring: • food prepared with care, understanding and skill • good quality ingredients</a:t>
            </a:r>
          </a:p>
          <a:p>
            <a:pPr marL="0" indent="0">
              <a:lnSpc>
                <a:spcPct val="101000"/>
              </a:lnSpc>
              <a:buNone/>
            </a:pPr>
            <a:r>
              <a:rPr lang="en-GB" sz="2400" b="1" dirty="0">
                <a:solidFill>
                  <a:srgbClr val="FF0000"/>
                </a:solidFill>
              </a:rPr>
              <a:t>Two Rosettes</a:t>
            </a:r>
            <a:r>
              <a:rPr lang="en-GB" sz="2400" b="1" dirty="0"/>
              <a:t>: </a:t>
            </a:r>
            <a:r>
              <a:rPr lang="en-GB" sz="2400" dirty="0"/>
              <a:t>The best local restaurants, which aim for and achieve: • higher standards • better consistency, greater precision is apparent in the cooking • obvious attention to the selection of quality ingredients </a:t>
            </a:r>
          </a:p>
          <a:p>
            <a:pPr marL="0" indent="0">
              <a:lnSpc>
                <a:spcPct val="101000"/>
              </a:lnSpc>
              <a:buNone/>
            </a:pPr>
            <a:r>
              <a:rPr lang="en-GB" sz="2400" b="1" dirty="0">
                <a:solidFill>
                  <a:srgbClr val="FF0000"/>
                </a:solidFill>
              </a:rPr>
              <a:t>Three Rosettes </a:t>
            </a:r>
            <a:r>
              <a:rPr lang="en-GB" sz="2400" b="1" dirty="0"/>
              <a:t>: </a:t>
            </a:r>
            <a:r>
              <a:rPr lang="en-GB" sz="2400" dirty="0"/>
              <a:t>Outstanding restaurants that achieve standards national recognition well beyond their local area.-The cooking will be underpinned by: • the selection and sympathetic treatment of highest quality ingredients • timing, seasoning and the judgment of flavour combinations will be consistently excellent, intuitive service and a well-chosen wine list.</a:t>
            </a:r>
          </a:p>
          <a:p>
            <a:pPr>
              <a:lnSpc>
                <a:spcPct val="101000"/>
              </a:lnSpc>
            </a:pPr>
            <a:endParaRPr lang="en-GB" sz="1300" dirty="0"/>
          </a:p>
        </p:txBody>
      </p:sp>
    </p:spTree>
    <p:extLst>
      <p:ext uri="{BB962C8B-B14F-4D97-AF65-F5344CB8AC3E}">
        <p14:creationId xmlns:p14="http://schemas.microsoft.com/office/powerpoint/2010/main" val="533252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B1BB61-A160-4262-BD99-8D05C92B33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C6DC1-26AA-45F7-8A54-A3E62457F792}"/>
              </a:ext>
            </a:extLst>
          </p:cNvPr>
          <p:cNvSpPr>
            <a:spLocks noGrp="1"/>
          </p:cNvSpPr>
          <p:nvPr>
            <p:ph type="title"/>
          </p:nvPr>
        </p:nvSpPr>
        <p:spPr>
          <a:xfrm>
            <a:off x="4282322" y="237989"/>
            <a:ext cx="6755199" cy="850016"/>
          </a:xfrm>
        </p:spPr>
        <p:txBody>
          <a:bodyPr>
            <a:normAutofit/>
          </a:bodyPr>
          <a:lstStyle/>
          <a:p>
            <a:r>
              <a:rPr lang="en-GB" sz="4400" dirty="0"/>
              <a:t>AA Rosette Award</a:t>
            </a:r>
          </a:p>
        </p:txBody>
      </p:sp>
      <p:pic>
        <p:nvPicPr>
          <p:cNvPr id="4" name="Picture 3">
            <a:extLst>
              <a:ext uri="{FF2B5EF4-FFF2-40B4-BE49-F238E27FC236}">
                <a16:creationId xmlns:a16="http://schemas.microsoft.com/office/drawing/2014/main" id="{B42761AD-75E7-4B38-868C-869034A48978}"/>
              </a:ext>
            </a:extLst>
          </p:cNvPr>
          <p:cNvPicPr>
            <a:picLocks noChangeAspect="1"/>
          </p:cNvPicPr>
          <p:nvPr/>
        </p:nvPicPr>
        <p:blipFill rotWithShape="1">
          <a:blip r:embed="rId2"/>
          <a:srcRect l="11219" r="13861" b="2"/>
          <a:stretch/>
        </p:blipFill>
        <p:spPr>
          <a:xfrm>
            <a:off x="266701" y="1962007"/>
            <a:ext cx="3339880" cy="4162845"/>
          </a:xfrm>
          <a:prstGeom prst="rect">
            <a:avLst/>
          </a:prstGeom>
        </p:spPr>
      </p:pic>
      <p:cxnSp>
        <p:nvCxnSpPr>
          <p:cNvPr id="11" name="Straight Connector 10">
            <a:extLst>
              <a:ext uri="{FF2B5EF4-FFF2-40B4-BE49-F238E27FC236}">
                <a16:creationId xmlns:a16="http://schemas.microsoft.com/office/drawing/2014/main" id="{2E7CBBCD-BED8-4C4C-8F45-F9CEE9F5883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9072" y="2176009"/>
            <a:ext cx="6755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A28CCB7-1DAF-4888-8EB3-44E6315F91E6}"/>
              </a:ext>
            </a:extLst>
          </p:cNvPr>
          <p:cNvSpPr>
            <a:spLocks noGrp="1"/>
          </p:cNvSpPr>
          <p:nvPr>
            <p:ph idx="1"/>
          </p:nvPr>
        </p:nvSpPr>
        <p:spPr>
          <a:xfrm>
            <a:off x="3752850" y="1466850"/>
            <a:ext cx="8172450" cy="5153161"/>
          </a:xfrm>
        </p:spPr>
        <p:txBody>
          <a:bodyPr>
            <a:normAutofit fontScale="92500"/>
          </a:bodyPr>
          <a:lstStyle/>
          <a:p>
            <a:pPr marL="0" lvl="0" indent="0">
              <a:lnSpc>
                <a:spcPct val="101000"/>
              </a:lnSpc>
              <a:buNone/>
            </a:pPr>
            <a:r>
              <a:rPr lang="en-GB" sz="2200" b="1" dirty="0">
                <a:solidFill>
                  <a:srgbClr val="FF0000"/>
                </a:solidFill>
              </a:rPr>
              <a:t>Four Rosettes: </a:t>
            </a:r>
            <a:r>
              <a:rPr lang="en-GB" sz="2200" dirty="0"/>
              <a:t>Among the top restaurants in the UK where the cooking demands national recognition.</a:t>
            </a:r>
          </a:p>
          <a:p>
            <a:pPr lvl="0">
              <a:lnSpc>
                <a:spcPct val="101000"/>
              </a:lnSpc>
              <a:buFontTx/>
              <a:buChar char="-"/>
            </a:pPr>
            <a:r>
              <a:rPr lang="en-GB" sz="2200" dirty="0"/>
              <a:t>These restaurants will exhibit: • intense ambition • a passion for excellence • superb technical skills • remarkable consistency • an appreciation of culinary traditions combined with a passionate desire for further exploration and improvement </a:t>
            </a:r>
          </a:p>
          <a:p>
            <a:pPr marL="0" lvl="0" indent="0">
              <a:lnSpc>
                <a:spcPct val="101000"/>
              </a:lnSpc>
              <a:buNone/>
            </a:pPr>
            <a:r>
              <a:rPr lang="en-GB" sz="2200" b="1" dirty="0">
                <a:solidFill>
                  <a:srgbClr val="FF0000"/>
                </a:solidFill>
              </a:rPr>
              <a:t>Five Rosettes</a:t>
            </a:r>
            <a:r>
              <a:rPr lang="en-GB" sz="2200" b="1" dirty="0"/>
              <a:t>: </a:t>
            </a:r>
            <a:r>
              <a:rPr lang="en-GB" sz="2200" dirty="0"/>
              <a:t>The pinnacle, where the cooking compares with the best in the world. These restaurants will have: • highly individual voices • exhibit breath taking culinary skills and set the standards to which others aspire to.</a:t>
            </a:r>
            <a:endParaRPr lang="en-GB" sz="2200" dirty="0">
              <a:hlinkClick r:id="rId3">
                <a:extLst>
                  <a:ext uri="{A12FA001-AC4F-418D-AE19-62706E023703}">
                    <ahyp:hlinkClr xmlns:ahyp="http://schemas.microsoft.com/office/drawing/2018/hyperlinkcolor" xmlns="" val="tx"/>
                  </a:ext>
                </a:extLst>
              </a:hlinkClick>
            </a:endParaRPr>
          </a:p>
          <a:p>
            <a:pPr marL="0" lvl="0" indent="0">
              <a:lnSpc>
                <a:spcPct val="101000"/>
              </a:lnSpc>
              <a:buNone/>
            </a:pPr>
            <a:r>
              <a:rPr lang="en-GB" sz="2200" dirty="0">
                <a:hlinkClick r:id="rId3">
                  <a:extLst>
                    <a:ext uri="{A12FA001-AC4F-418D-AE19-62706E023703}">
                      <ahyp:hlinkClr xmlns:ahyp="http://schemas.microsoft.com/office/drawing/2018/hyperlinkcolor" xmlns="" val="tx"/>
                    </a:ext>
                  </a:extLst>
                </a:hlinkClick>
              </a:rPr>
              <a:t>https://blog.luxuryrestaurantguide.com/2019/09/24/the-full-list-of-aa-rosette-uk-restaurants-for-2020/</a:t>
            </a:r>
            <a:endParaRPr lang="en-GB" sz="2200" dirty="0"/>
          </a:p>
          <a:p>
            <a:pPr marL="0" lvl="0" indent="0">
              <a:lnSpc>
                <a:spcPct val="101000"/>
              </a:lnSpc>
              <a:buNone/>
            </a:pPr>
            <a:endParaRPr lang="en-GB" sz="2200" dirty="0"/>
          </a:p>
          <a:p>
            <a:pPr marL="0" lvl="0" indent="0">
              <a:lnSpc>
                <a:spcPct val="101000"/>
              </a:lnSpc>
              <a:buNone/>
            </a:pPr>
            <a:r>
              <a:rPr lang="en-GB" sz="2200" dirty="0"/>
              <a:t> For more information on Rosette assessment visit www.theaa.com/hotel-services/quality-assessment/restaurants</a:t>
            </a:r>
          </a:p>
          <a:p>
            <a:pPr marL="0" indent="0">
              <a:lnSpc>
                <a:spcPct val="101000"/>
              </a:lnSpc>
              <a:buNone/>
            </a:pPr>
            <a:endParaRPr lang="en-GB" sz="1400" dirty="0"/>
          </a:p>
        </p:txBody>
      </p:sp>
    </p:spTree>
    <p:extLst>
      <p:ext uri="{BB962C8B-B14F-4D97-AF65-F5344CB8AC3E}">
        <p14:creationId xmlns:p14="http://schemas.microsoft.com/office/powerpoint/2010/main" val="5478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14477" y="179184"/>
            <a:ext cx="8770571" cy="1560716"/>
          </a:xfrm>
        </p:spPr>
        <p:txBody>
          <a:bodyPr>
            <a:normAutofit/>
          </a:bodyPr>
          <a:lstStyle/>
          <a:p>
            <a:r>
              <a:rPr lang="en-GB" sz="4000" dirty="0"/>
              <a:t>National Quality Assurance Standards</a:t>
            </a:r>
          </a:p>
        </p:txBody>
      </p:sp>
      <p:sp>
        <p:nvSpPr>
          <p:cNvPr id="3" name="Content Placeholder 2"/>
          <p:cNvSpPr>
            <a:spLocks noGrp="1"/>
          </p:cNvSpPr>
          <p:nvPr>
            <p:ph idx="1"/>
          </p:nvPr>
        </p:nvSpPr>
        <p:spPr>
          <a:xfrm>
            <a:off x="1514477" y="1857598"/>
            <a:ext cx="8607398" cy="4572000"/>
          </a:xfrm>
        </p:spPr>
        <p:txBody>
          <a:bodyPr>
            <a:normAutofit lnSpcReduction="10000"/>
          </a:bodyPr>
          <a:lstStyle/>
          <a:p>
            <a:r>
              <a:rPr lang="en-GB" sz="2400" dirty="0"/>
              <a:t>2007 - Clearer Standards of facilities and services</a:t>
            </a:r>
          </a:p>
          <a:p>
            <a:r>
              <a:rPr lang="en-GB" sz="2400" dirty="0"/>
              <a:t>Common categories and descriptors</a:t>
            </a:r>
          </a:p>
          <a:p>
            <a:r>
              <a:rPr lang="en-GB" sz="2400" dirty="0"/>
              <a:t>Previous system confusing</a:t>
            </a:r>
          </a:p>
          <a:p>
            <a:r>
              <a:rPr lang="en-GB" sz="2400" dirty="0"/>
              <a:t>Previously system varied between the home nations</a:t>
            </a:r>
          </a:p>
          <a:p>
            <a:r>
              <a:rPr lang="en-GB" sz="2400" dirty="0"/>
              <a:t>Varied between Assessment bodies</a:t>
            </a:r>
          </a:p>
          <a:p>
            <a:r>
              <a:rPr lang="en-GB" sz="2400" dirty="0"/>
              <a:t>Star system not diamonds</a:t>
            </a:r>
          </a:p>
          <a:p>
            <a:r>
              <a:rPr lang="en-GB" sz="2400" dirty="0"/>
              <a:t>No legal obligations</a:t>
            </a:r>
          </a:p>
          <a:p>
            <a:r>
              <a:rPr lang="en-GB" sz="2400" dirty="0"/>
              <a:t>Impact of Trip Advisor</a:t>
            </a:r>
          </a:p>
          <a:p>
            <a:r>
              <a:rPr lang="en-GB" sz="2400" dirty="0"/>
              <a:t>AA Rosette awards = Quality assessment of standards</a:t>
            </a:r>
          </a:p>
        </p:txBody>
      </p:sp>
      <p:pic>
        <p:nvPicPr>
          <p:cNvPr id="5" name="Picture 4" descr="Chapter 12. Aboriginal Tourism – Introduction to Tourism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62538" y="4943475"/>
            <a:ext cx="3191262" cy="1368425"/>
          </a:xfrm>
          <a:prstGeom prst="rect">
            <a:avLst/>
          </a:prstGeom>
        </p:spPr>
      </p:pic>
    </p:spTree>
    <p:extLst>
      <p:ext uri="{BB962C8B-B14F-4D97-AF65-F5344CB8AC3E}">
        <p14:creationId xmlns:p14="http://schemas.microsoft.com/office/powerpoint/2010/main" val="1696830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78491" y="5026025"/>
            <a:ext cx="3015985" cy="1831975"/>
          </a:xfrm>
          <a:prstGeom prst="rect">
            <a:avLst/>
          </a:prstGeom>
        </p:spPr>
      </p:pic>
      <p:sp>
        <p:nvSpPr>
          <p:cNvPr id="2" name="Title 1"/>
          <p:cNvSpPr>
            <a:spLocks noGrp="1"/>
          </p:cNvSpPr>
          <p:nvPr>
            <p:ph type="title"/>
          </p:nvPr>
        </p:nvSpPr>
        <p:spPr>
          <a:xfrm>
            <a:off x="32106" y="150017"/>
            <a:ext cx="4287157" cy="1325563"/>
          </a:xfrm>
        </p:spPr>
        <p:txBody>
          <a:bodyPr>
            <a:normAutofit fontScale="90000"/>
          </a:bodyPr>
          <a:lstStyle/>
          <a:p>
            <a:r>
              <a:rPr lang="en-GB" dirty="0"/>
              <a:t>Hospitality Awards</a:t>
            </a:r>
          </a:p>
        </p:txBody>
      </p:sp>
      <p:pic>
        <p:nvPicPr>
          <p:cNvPr id="4" name="Content Placeholder 3"/>
          <p:cNvPicPr>
            <a:picLocks noGrp="1" noChangeAspect="1"/>
          </p:cNvPicPr>
          <p:nvPr>
            <p:ph idx="1"/>
          </p:nvPr>
        </p:nvPicPr>
        <p:blipFill>
          <a:blip r:embed="rId3"/>
          <a:stretch>
            <a:fillRect/>
          </a:stretch>
        </p:blipFill>
        <p:spPr>
          <a:xfrm rot="21175663">
            <a:off x="6590924" y="2221702"/>
            <a:ext cx="4116252" cy="1782763"/>
          </a:xfrm>
          <a:prstGeom prst="rect">
            <a:avLst/>
          </a:prstGeom>
        </p:spPr>
      </p:pic>
      <p:pic>
        <p:nvPicPr>
          <p:cNvPr id="6" name="Picture 5"/>
          <p:cNvPicPr>
            <a:picLocks noChangeAspect="1"/>
          </p:cNvPicPr>
          <p:nvPr/>
        </p:nvPicPr>
        <p:blipFill>
          <a:blip r:embed="rId4"/>
          <a:stretch>
            <a:fillRect/>
          </a:stretch>
        </p:blipFill>
        <p:spPr>
          <a:xfrm>
            <a:off x="3614818" y="5358606"/>
            <a:ext cx="3352800" cy="1362075"/>
          </a:xfrm>
          <a:prstGeom prst="rect">
            <a:avLst/>
          </a:prstGeom>
        </p:spPr>
      </p:pic>
      <p:pic>
        <p:nvPicPr>
          <p:cNvPr id="7" name="Picture 6"/>
          <p:cNvPicPr>
            <a:picLocks noChangeAspect="1"/>
          </p:cNvPicPr>
          <p:nvPr/>
        </p:nvPicPr>
        <p:blipFill>
          <a:blip r:embed="rId5"/>
          <a:stretch>
            <a:fillRect/>
          </a:stretch>
        </p:blipFill>
        <p:spPr>
          <a:xfrm>
            <a:off x="820552" y="1319608"/>
            <a:ext cx="2591081" cy="2170906"/>
          </a:xfrm>
          <a:prstGeom prst="rect">
            <a:avLst/>
          </a:prstGeom>
        </p:spPr>
      </p:pic>
      <p:pic>
        <p:nvPicPr>
          <p:cNvPr id="8" name="Picture 7"/>
          <p:cNvPicPr>
            <a:picLocks noChangeAspect="1"/>
          </p:cNvPicPr>
          <p:nvPr/>
        </p:nvPicPr>
        <p:blipFill>
          <a:blip r:embed="rId6"/>
          <a:stretch>
            <a:fillRect/>
          </a:stretch>
        </p:blipFill>
        <p:spPr>
          <a:xfrm>
            <a:off x="5665627" y="-13498"/>
            <a:ext cx="2143125" cy="2143125"/>
          </a:xfrm>
          <a:prstGeom prst="rect">
            <a:avLst/>
          </a:prstGeom>
        </p:spPr>
      </p:pic>
      <p:pic>
        <p:nvPicPr>
          <p:cNvPr id="9" name="Picture 8"/>
          <p:cNvPicPr>
            <a:picLocks noChangeAspect="1"/>
          </p:cNvPicPr>
          <p:nvPr/>
        </p:nvPicPr>
        <p:blipFill>
          <a:blip r:embed="rId7"/>
          <a:stretch>
            <a:fillRect/>
          </a:stretch>
        </p:blipFill>
        <p:spPr>
          <a:xfrm>
            <a:off x="3340266" y="2442881"/>
            <a:ext cx="3299459" cy="2749549"/>
          </a:xfrm>
          <a:prstGeom prst="rect">
            <a:avLst/>
          </a:prstGeom>
        </p:spPr>
      </p:pic>
      <p:pic>
        <p:nvPicPr>
          <p:cNvPr id="10" name="Picture 9"/>
          <p:cNvPicPr>
            <a:picLocks noChangeAspect="1"/>
          </p:cNvPicPr>
          <p:nvPr/>
        </p:nvPicPr>
        <p:blipFill>
          <a:blip r:embed="rId8"/>
          <a:stretch>
            <a:fillRect/>
          </a:stretch>
        </p:blipFill>
        <p:spPr>
          <a:xfrm>
            <a:off x="9693407" y="76395"/>
            <a:ext cx="2463799" cy="1847849"/>
          </a:xfrm>
          <a:prstGeom prst="rect">
            <a:avLst/>
          </a:prstGeom>
        </p:spPr>
      </p:pic>
      <p:pic>
        <p:nvPicPr>
          <p:cNvPr id="11" name="Picture 10"/>
          <p:cNvPicPr>
            <a:picLocks noChangeAspect="1"/>
          </p:cNvPicPr>
          <p:nvPr/>
        </p:nvPicPr>
        <p:blipFill>
          <a:blip r:embed="rId9"/>
          <a:stretch>
            <a:fillRect/>
          </a:stretch>
        </p:blipFill>
        <p:spPr>
          <a:xfrm>
            <a:off x="32106" y="3902072"/>
            <a:ext cx="3379527" cy="2695575"/>
          </a:xfrm>
          <a:prstGeom prst="rect">
            <a:avLst/>
          </a:prstGeom>
        </p:spPr>
      </p:pic>
      <p:pic>
        <p:nvPicPr>
          <p:cNvPr id="12" name="Picture 11"/>
          <p:cNvPicPr>
            <a:picLocks noChangeAspect="1"/>
          </p:cNvPicPr>
          <p:nvPr/>
        </p:nvPicPr>
        <p:blipFill>
          <a:blip r:embed="rId10"/>
          <a:stretch>
            <a:fillRect/>
          </a:stretch>
        </p:blipFill>
        <p:spPr>
          <a:xfrm>
            <a:off x="3053742" y="109569"/>
            <a:ext cx="2292674" cy="1719505"/>
          </a:xfrm>
          <a:prstGeom prst="rect">
            <a:avLst/>
          </a:prstGeom>
        </p:spPr>
      </p:pic>
      <p:pic>
        <p:nvPicPr>
          <p:cNvPr id="13" name="Picture 12"/>
          <p:cNvPicPr>
            <a:picLocks noChangeAspect="1"/>
          </p:cNvPicPr>
          <p:nvPr/>
        </p:nvPicPr>
        <p:blipFill>
          <a:blip r:embed="rId11"/>
          <a:stretch>
            <a:fillRect/>
          </a:stretch>
        </p:blipFill>
        <p:spPr>
          <a:xfrm rot="1404603">
            <a:off x="8995923" y="3397009"/>
            <a:ext cx="3207986" cy="1708148"/>
          </a:xfrm>
          <a:prstGeom prst="rect">
            <a:avLst/>
          </a:prstGeom>
        </p:spPr>
      </p:pic>
    </p:spTree>
    <p:extLst>
      <p:ext uri="{BB962C8B-B14F-4D97-AF65-F5344CB8AC3E}">
        <p14:creationId xmlns:p14="http://schemas.microsoft.com/office/powerpoint/2010/main" val="1061171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descr="Burj-Al-Arab Dubai · Free photo on Pixabay"/>
          <p:cNvPicPr>
            <a:picLocks noChangeAspect="1"/>
          </p:cNvPicPr>
          <p:nvPr/>
        </p:nvPicPr>
        <p:blipFill rotWithShape="1">
          <a:blip r:embed="rId2">
            <a:extLst>
              <a:ext uri="{28A0092B-C50C-407E-A947-70E740481C1C}">
                <a14:useLocalDpi xmlns:a14="http://schemas.microsoft.com/office/drawing/2010/main" val="0"/>
              </a:ext>
            </a:extLst>
          </a:blip>
          <a:srcRect l="3781" r="6093"/>
          <a:stretch/>
        </p:blipFill>
        <p:spPr>
          <a:xfrm>
            <a:off x="7986713" y="10"/>
            <a:ext cx="4205286" cy="6857990"/>
          </a:xfrm>
          <a:prstGeom prst="rect">
            <a:avLst/>
          </a:prstGeom>
          <a:effectLst/>
        </p:spPr>
      </p:pic>
      <p:sp>
        <p:nvSpPr>
          <p:cNvPr id="2" name="Title 1"/>
          <p:cNvSpPr>
            <a:spLocks noGrp="1"/>
          </p:cNvSpPr>
          <p:nvPr>
            <p:ph type="title"/>
          </p:nvPr>
        </p:nvSpPr>
        <p:spPr>
          <a:xfrm>
            <a:off x="7986712" y="5532"/>
            <a:ext cx="4372427" cy="1480370"/>
          </a:xfrm>
        </p:spPr>
        <p:txBody>
          <a:bodyPr>
            <a:noAutofit/>
          </a:bodyPr>
          <a:lstStyle/>
          <a:p>
            <a:r>
              <a:rPr lang="en-GB" sz="3600" b="1" dirty="0">
                <a:solidFill>
                  <a:srgbClr val="FF0000"/>
                </a:solidFill>
              </a:rPr>
              <a:t>More than five stars?</a:t>
            </a:r>
            <a:br>
              <a:rPr lang="en-GB" sz="3600" b="1" dirty="0">
                <a:solidFill>
                  <a:srgbClr val="FF0000"/>
                </a:solidFill>
              </a:rPr>
            </a:br>
            <a:endParaRPr lang="en-GB" sz="3600" b="1" dirty="0">
              <a:solidFill>
                <a:srgbClr val="FF0000"/>
              </a:solidFill>
            </a:endParaRPr>
          </a:p>
        </p:txBody>
      </p:sp>
      <p:sp>
        <p:nvSpPr>
          <p:cNvPr id="3" name="Content Placeholder 2"/>
          <p:cNvSpPr>
            <a:spLocks noGrp="1"/>
          </p:cNvSpPr>
          <p:nvPr>
            <p:ph idx="1"/>
          </p:nvPr>
        </p:nvSpPr>
        <p:spPr>
          <a:xfrm>
            <a:off x="81739" y="124210"/>
            <a:ext cx="7737833" cy="6609580"/>
          </a:xfrm>
        </p:spPr>
        <p:txBody>
          <a:bodyPr>
            <a:noAutofit/>
          </a:bodyPr>
          <a:lstStyle/>
          <a:p>
            <a:r>
              <a:rPr lang="en-GB" sz="2500" dirty="0"/>
              <a:t>advertised as 7-star hotels. The Burj Al Arab Hotel in Dubai with a butler for every room – this the first hotel being widely described as a “</a:t>
            </a:r>
            <a:r>
              <a:rPr lang="en-GB" sz="2500" b="1" dirty="0"/>
              <a:t>seven-star</a:t>
            </a:r>
            <a:r>
              <a:rPr lang="en-GB" sz="2500" dirty="0"/>
              <a:t>" property, originates from an unnamed British journalist on a press trip. Similarly the Emirates Palace Hotel in Abu Dhabi (open since 2005) is sometimes described as </a:t>
            </a:r>
            <a:r>
              <a:rPr lang="en-GB" sz="2500" b="1" dirty="0"/>
              <a:t>seven star </a:t>
            </a:r>
            <a:r>
              <a:rPr lang="en-GB" sz="2500" dirty="0"/>
              <a:t>as well, but the hotel uses only a </a:t>
            </a:r>
            <a:r>
              <a:rPr lang="en-GB" sz="2500" b="1" dirty="0">
                <a:solidFill>
                  <a:srgbClr val="FF0000"/>
                </a:solidFill>
              </a:rPr>
              <a:t>five-star rating</a:t>
            </a:r>
            <a:r>
              <a:rPr lang="en-GB" sz="2500" dirty="0"/>
              <a:t>. </a:t>
            </a:r>
          </a:p>
          <a:p>
            <a:r>
              <a:rPr lang="en-GB" sz="2500" dirty="0"/>
              <a:t>The Galleria in Milan, Italy was opened in 2007 and it claims to have a seven-star certificate from SGS Italy2008. the SGS Italy (not the official tourism agency) only has five stars in the general hotel stars categorization.</a:t>
            </a:r>
          </a:p>
          <a:p>
            <a:r>
              <a:rPr lang="en-GB" sz="2500" dirty="0"/>
              <a:t>no traditional organization or formal body awards or </a:t>
            </a:r>
            <a:r>
              <a:rPr lang="en-GB" sz="2800" b="1" u="sng" dirty="0"/>
              <a:t>recognizes any rating over five-star deluxe</a:t>
            </a:r>
            <a:endParaRPr lang="en-GB" sz="2500" b="1" dirty="0"/>
          </a:p>
        </p:txBody>
      </p:sp>
    </p:spTree>
    <p:extLst>
      <p:ext uri="{BB962C8B-B14F-4D97-AF65-F5344CB8AC3E}">
        <p14:creationId xmlns:p14="http://schemas.microsoft.com/office/powerpoint/2010/main" val="562662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33600" y="157162"/>
            <a:ext cx="8770571" cy="991045"/>
          </a:xfrm>
          <a:noFill/>
          <a:ln>
            <a:noFill/>
          </a:ln>
        </p:spPr>
        <p:txBody>
          <a:bodyPr>
            <a:normAutofit/>
          </a:bodyPr>
          <a:lstStyle/>
          <a:p>
            <a:r>
              <a:rPr lang="en-GB" sz="4400" dirty="0"/>
              <a:t>Maintain standards</a:t>
            </a:r>
          </a:p>
        </p:txBody>
      </p:sp>
      <p:sp>
        <p:nvSpPr>
          <p:cNvPr id="3" name="Content Placeholder 2"/>
          <p:cNvSpPr>
            <a:spLocks noGrp="1"/>
          </p:cNvSpPr>
          <p:nvPr>
            <p:ph idx="1"/>
          </p:nvPr>
        </p:nvSpPr>
        <p:spPr>
          <a:xfrm>
            <a:off x="228601" y="1599409"/>
            <a:ext cx="8658224" cy="5101429"/>
          </a:xfrm>
        </p:spPr>
        <p:txBody>
          <a:bodyPr>
            <a:normAutofit/>
          </a:bodyPr>
          <a:lstStyle/>
          <a:p>
            <a:pPr>
              <a:lnSpc>
                <a:spcPct val="101000"/>
              </a:lnSpc>
            </a:pPr>
            <a:r>
              <a:rPr lang="en-GB" sz="2400" dirty="0"/>
              <a:t>Mystery shoppers- objectively measure crucial aspects of the hotel guest experience that affect guest satisfaction and loyalty</a:t>
            </a:r>
          </a:p>
          <a:p>
            <a:pPr>
              <a:lnSpc>
                <a:spcPct val="101000"/>
              </a:lnSpc>
            </a:pPr>
            <a:r>
              <a:rPr lang="en-GB" sz="2400" dirty="0">
                <a:hlinkClick r:id="rId2"/>
              </a:rPr>
              <a:t>https://www.coylehospitality.com/mystery-shopping-services/hotel-resort-consulting/</a:t>
            </a:r>
            <a:endParaRPr lang="en-GB" sz="2400" dirty="0"/>
          </a:p>
          <a:p>
            <a:pPr>
              <a:lnSpc>
                <a:spcPct val="101000"/>
              </a:lnSpc>
            </a:pPr>
            <a:r>
              <a:rPr lang="en-GB" sz="2400" dirty="0"/>
              <a:t>Visit England - Inspectors</a:t>
            </a:r>
          </a:p>
          <a:p>
            <a:pPr>
              <a:lnSpc>
                <a:spcPct val="101000"/>
              </a:lnSpc>
            </a:pPr>
            <a:r>
              <a:rPr lang="en-GB" sz="2400" dirty="0"/>
              <a:t>Northern Ireland - Assessors</a:t>
            </a:r>
          </a:p>
          <a:p>
            <a:pPr>
              <a:lnSpc>
                <a:spcPct val="101000"/>
              </a:lnSpc>
            </a:pPr>
            <a:r>
              <a:rPr lang="en-GB" sz="2400" dirty="0"/>
              <a:t>Visit Wales - team of professional Advisers </a:t>
            </a:r>
          </a:p>
          <a:p>
            <a:pPr>
              <a:lnSpc>
                <a:spcPct val="101000"/>
              </a:lnSpc>
            </a:pPr>
            <a:r>
              <a:rPr lang="en-GB" sz="2400" dirty="0"/>
              <a:t>Visit Scotland - Quality &amp; Tourism Advisor (QTA) will visit to carry out their assessment.</a:t>
            </a:r>
          </a:p>
          <a:p>
            <a:pPr>
              <a:lnSpc>
                <a:spcPct val="101000"/>
              </a:lnSpc>
            </a:pPr>
            <a:r>
              <a:rPr lang="en-GB" sz="2400" dirty="0">
                <a:hlinkClick r:id="rId3"/>
              </a:rPr>
              <a:t>https://www.youtube.com/watch?time_continue=7&amp;v=rxB10YgeSqc</a:t>
            </a:r>
            <a:endParaRPr lang="en-GB" sz="2400" dirty="0"/>
          </a:p>
          <a:p>
            <a:pPr>
              <a:lnSpc>
                <a:spcPct val="101000"/>
              </a:lnSpc>
            </a:pPr>
            <a:endParaRPr lang="en-GB" sz="1400" dirty="0"/>
          </a:p>
        </p:txBody>
      </p:sp>
      <p:pic>
        <p:nvPicPr>
          <p:cNvPr id="5" name="Picture 4" descr="A person wearing a hat and glasses&#10;&#10;Description automatically generated">
            <a:extLst>
              <a:ext uri="{FF2B5EF4-FFF2-40B4-BE49-F238E27FC236}">
                <a16:creationId xmlns:a16="http://schemas.microsoft.com/office/drawing/2014/main" id="{9D3B3A30-2B0F-426E-842C-12DD122139C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9029465" y="2342359"/>
            <a:ext cx="2933934" cy="3324571"/>
          </a:xfrm>
          <a:prstGeom prst="rect">
            <a:avLst/>
          </a:prstGeom>
          <a:solidFill>
            <a:srgbClr val="FFFF00">
              <a:alpha val="56000"/>
            </a:srgbClr>
          </a:solidFill>
          <a:ln>
            <a:solidFill>
              <a:schemeClr val="accent1"/>
            </a:solidFill>
          </a:ln>
        </p:spPr>
      </p:pic>
    </p:spTree>
    <p:extLst>
      <p:ext uri="{BB962C8B-B14F-4D97-AF65-F5344CB8AC3E}">
        <p14:creationId xmlns:p14="http://schemas.microsoft.com/office/powerpoint/2010/main" val="2663508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0BA29-56B9-4825-940B-AFC14E39C058}"/>
              </a:ext>
            </a:extLst>
          </p:cNvPr>
          <p:cNvSpPr>
            <a:spLocks noGrp="1"/>
          </p:cNvSpPr>
          <p:nvPr>
            <p:ph type="title"/>
          </p:nvPr>
        </p:nvSpPr>
        <p:spPr>
          <a:xfrm>
            <a:off x="2933882" y="111145"/>
            <a:ext cx="8770571" cy="917555"/>
          </a:xfrm>
        </p:spPr>
        <p:txBody>
          <a:bodyPr>
            <a:normAutofit/>
          </a:bodyPr>
          <a:lstStyle/>
          <a:p>
            <a:r>
              <a:rPr lang="en-GB" sz="3600"/>
              <a:t>NI </a:t>
            </a:r>
            <a:r>
              <a:rPr lang="en-GB" sz="3600" dirty="0"/>
              <a:t>= Quality assessment fee structure</a:t>
            </a:r>
          </a:p>
        </p:txBody>
      </p:sp>
      <p:graphicFrame>
        <p:nvGraphicFramePr>
          <p:cNvPr id="4" name="Content Placeholder 3">
            <a:extLst>
              <a:ext uri="{FF2B5EF4-FFF2-40B4-BE49-F238E27FC236}">
                <a16:creationId xmlns:a16="http://schemas.microsoft.com/office/drawing/2014/main" id="{F225529A-259B-4B3E-9C35-70A3A2D407F5}"/>
              </a:ext>
            </a:extLst>
          </p:cNvPr>
          <p:cNvGraphicFramePr>
            <a:graphicFrameLocks noGrp="1"/>
          </p:cNvGraphicFramePr>
          <p:nvPr>
            <p:ph idx="1"/>
            <p:extLst>
              <p:ext uri="{D42A27DB-BD31-4B8C-83A1-F6EECF244321}">
                <p14:modId xmlns:p14="http://schemas.microsoft.com/office/powerpoint/2010/main" val="232670069"/>
              </p:ext>
            </p:extLst>
          </p:nvPr>
        </p:nvGraphicFramePr>
        <p:xfrm>
          <a:off x="1085850" y="828675"/>
          <a:ext cx="10390005" cy="5780989"/>
        </p:xfrm>
        <a:graphic>
          <a:graphicData uri="http://schemas.openxmlformats.org/drawingml/2006/table">
            <a:tbl>
              <a:tblPr/>
              <a:tblGrid>
                <a:gridCol w="2078001">
                  <a:extLst>
                    <a:ext uri="{9D8B030D-6E8A-4147-A177-3AD203B41FA5}">
                      <a16:colId xmlns:a16="http://schemas.microsoft.com/office/drawing/2014/main" val="1551424899"/>
                    </a:ext>
                  </a:extLst>
                </a:gridCol>
                <a:gridCol w="2078001">
                  <a:extLst>
                    <a:ext uri="{9D8B030D-6E8A-4147-A177-3AD203B41FA5}">
                      <a16:colId xmlns:a16="http://schemas.microsoft.com/office/drawing/2014/main" val="2171673801"/>
                    </a:ext>
                  </a:extLst>
                </a:gridCol>
                <a:gridCol w="2078001">
                  <a:extLst>
                    <a:ext uri="{9D8B030D-6E8A-4147-A177-3AD203B41FA5}">
                      <a16:colId xmlns:a16="http://schemas.microsoft.com/office/drawing/2014/main" val="2664808878"/>
                    </a:ext>
                  </a:extLst>
                </a:gridCol>
                <a:gridCol w="2078001">
                  <a:extLst>
                    <a:ext uri="{9D8B030D-6E8A-4147-A177-3AD203B41FA5}">
                      <a16:colId xmlns:a16="http://schemas.microsoft.com/office/drawing/2014/main" val="2060239638"/>
                    </a:ext>
                  </a:extLst>
                </a:gridCol>
                <a:gridCol w="2078001">
                  <a:extLst>
                    <a:ext uri="{9D8B030D-6E8A-4147-A177-3AD203B41FA5}">
                      <a16:colId xmlns:a16="http://schemas.microsoft.com/office/drawing/2014/main" val="277847115"/>
                    </a:ext>
                  </a:extLst>
                </a:gridCol>
              </a:tblGrid>
              <a:tr h="271343">
                <a:tc>
                  <a:txBody>
                    <a:bodyPr/>
                    <a:lstStyle/>
                    <a:p>
                      <a:pPr rtl="0" fontAlgn="base"/>
                      <a:r>
                        <a:rPr lang="en-GB" sz="1800" b="0" i="0" dirty="0">
                          <a:effectLst/>
                          <a:latin typeface="Arial" panose="020B0604020202020204" pitchFamily="34" charset="0"/>
                        </a:rPr>
                        <a:t>Category</a:t>
                      </a:r>
                    </a:p>
                  </a:txBody>
                  <a:tcPr marL="44892" marR="44892" marT="29928" marB="29928">
                    <a:lnL>
                      <a:noFill/>
                    </a:lnL>
                    <a:lnR>
                      <a:noFill/>
                    </a:lnR>
                    <a:lnT>
                      <a:noFill/>
                    </a:lnT>
                    <a:lnB>
                      <a:noFill/>
                    </a:lnB>
                    <a:solidFill>
                      <a:srgbClr val="E7EBF7"/>
                    </a:solidFill>
                  </a:tcPr>
                </a:tc>
                <a:tc>
                  <a:txBody>
                    <a:bodyPr/>
                    <a:lstStyle/>
                    <a:p>
                      <a:pPr rtl="0" fontAlgn="base"/>
                      <a:r>
                        <a:rPr lang="en-GB" sz="1800" b="0" i="0">
                          <a:effectLst/>
                          <a:latin typeface="Arial" panose="020B0604020202020204" pitchFamily="34" charset="0"/>
                        </a:rPr>
                        <a:t>Per Premises</a:t>
                      </a:r>
                    </a:p>
                  </a:txBody>
                  <a:tcPr marL="44892" marR="44892" marT="29928" marB="29928">
                    <a:lnL>
                      <a:noFill/>
                    </a:lnL>
                    <a:lnR>
                      <a:noFill/>
                    </a:lnR>
                    <a:lnT>
                      <a:noFill/>
                    </a:lnT>
                    <a:lnB>
                      <a:noFill/>
                    </a:lnB>
                    <a:solidFill>
                      <a:srgbClr val="E7EBF7"/>
                    </a:solidFill>
                  </a:tcPr>
                </a:tc>
                <a:tc>
                  <a:txBody>
                    <a:bodyPr/>
                    <a:lstStyle/>
                    <a:p>
                      <a:pPr rtl="0" fontAlgn="base"/>
                      <a:r>
                        <a:rPr lang="en-GB" sz="1800" b="0" i="0">
                          <a:effectLst/>
                          <a:latin typeface="Arial" panose="020B0604020202020204" pitchFamily="34" charset="0"/>
                        </a:rPr>
                        <a:t>Minimum Price</a:t>
                      </a:r>
                    </a:p>
                  </a:txBody>
                  <a:tcPr marL="44892" marR="44892" marT="29928" marB="29928">
                    <a:lnL>
                      <a:noFill/>
                    </a:lnL>
                    <a:lnR>
                      <a:noFill/>
                    </a:lnR>
                    <a:lnT>
                      <a:noFill/>
                    </a:lnT>
                    <a:lnB>
                      <a:noFill/>
                    </a:lnB>
                    <a:solidFill>
                      <a:srgbClr val="E7EBF7"/>
                    </a:solidFill>
                  </a:tcPr>
                </a:tc>
                <a:tc>
                  <a:txBody>
                    <a:bodyPr/>
                    <a:lstStyle/>
                    <a:p>
                      <a:pPr rtl="0" fontAlgn="base"/>
                      <a:r>
                        <a:rPr lang="en-GB" sz="1800" b="0" i="0">
                          <a:effectLst/>
                          <a:latin typeface="Arial" panose="020B0604020202020204" pitchFamily="34" charset="0"/>
                        </a:rPr>
                        <a:t>Maximum Price</a:t>
                      </a:r>
                    </a:p>
                  </a:txBody>
                  <a:tcPr marL="44892" marR="44892" marT="29928" marB="29928">
                    <a:lnL>
                      <a:noFill/>
                    </a:lnL>
                    <a:lnR>
                      <a:noFill/>
                    </a:lnR>
                    <a:lnT>
                      <a:noFill/>
                    </a:lnT>
                    <a:lnB>
                      <a:noFill/>
                    </a:lnB>
                    <a:solidFill>
                      <a:srgbClr val="E7EBF7"/>
                    </a:solidFill>
                  </a:tcPr>
                </a:tc>
                <a:tc>
                  <a:txBody>
                    <a:bodyPr/>
                    <a:lstStyle/>
                    <a:p>
                      <a:pPr rtl="0" fontAlgn="base"/>
                      <a:r>
                        <a:rPr lang="en-GB" sz="1800" b="0" i="0">
                          <a:effectLst/>
                          <a:latin typeface="Arial" panose="020B0604020202020204" pitchFamily="34" charset="0"/>
                        </a:rPr>
                        <a:t>Including VAT</a:t>
                      </a:r>
                    </a:p>
                  </a:txBody>
                  <a:tcPr marL="44892" marR="44892" marT="29928" marB="29928">
                    <a:lnL>
                      <a:noFill/>
                    </a:lnL>
                    <a:lnR>
                      <a:noFill/>
                    </a:lnR>
                    <a:lnT>
                      <a:noFill/>
                    </a:lnT>
                    <a:lnB>
                      <a:noFill/>
                    </a:lnB>
                    <a:solidFill>
                      <a:srgbClr val="E7EBF7"/>
                    </a:solidFill>
                  </a:tcPr>
                </a:tc>
                <a:extLst>
                  <a:ext uri="{0D108BD9-81ED-4DB2-BD59-A6C34878D82A}">
                    <a16:rowId xmlns:a16="http://schemas.microsoft.com/office/drawing/2014/main" val="2611449629"/>
                  </a:ext>
                </a:extLst>
              </a:tr>
              <a:tr h="402451">
                <a:tc>
                  <a:txBody>
                    <a:bodyPr/>
                    <a:lstStyle/>
                    <a:p>
                      <a:pPr rtl="0" fontAlgn="base"/>
                      <a:r>
                        <a:rPr lang="en-GB" sz="1800" b="0" i="0" dirty="0">
                          <a:effectLst/>
                          <a:latin typeface="Arial" panose="020B0604020202020204" pitchFamily="34" charset="0"/>
                        </a:rPr>
                        <a:t>Hotels</a:t>
                      </a:r>
                    </a:p>
                  </a:txBody>
                  <a:tcPr marL="44892" marR="44892" marT="29928" marB="29928">
                    <a:lnL>
                      <a:noFill/>
                    </a:lnL>
                    <a:lnR>
                      <a:noFill/>
                    </a:lnR>
                    <a:lnT>
                      <a:noFill/>
                    </a:lnT>
                    <a:lnB>
                      <a:noFill/>
                    </a:lnB>
                    <a:solidFill>
                      <a:srgbClr val="F2F3F4"/>
                    </a:solidFill>
                  </a:tcPr>
                </a:tc>
                <a:tc>
                  <a:txBody>
                    <a:bodyPr/>
                    <a:lstStyle/>
                    <a:p>
                      <a:pPr rtl="0" fontAlgn="base"/>
                      <a:r>
                        <a:rPr lang="en-GB" sz="1800" b="0" i="0">
                          <a:effectLst/>
                          <a:latin typeface="Arial" panose="020B0604020202020204" pitchFamily="34" charset="0"/>
                        </a:rPr>
                        <a:t>£191</a:t>
                      </a:r>
                    </a:p>
                  </a:txBody>
                  <a:tcPr marL="44892" marR="44892" marT="29928" marB="29928">
                    <a:lnL>
                      <a:noFill/>
                    </a:lnL>
                    <a:lnR>
                      <a:noFill/>
                    </a:lnR>
                    <a:lnT>
                      <a:noFill/>
                    </a:lnT>
                    <a:lnB>
                      <a:noFill/>
                    </a:lnB>
                    <a:solidFill>
                      <a:srgbClr val="F2F3F4"/>
                    </a:solidFill>
                  </a:tcPr>
                </a:tc>
                <a:tc>
                  <a:txBody>
                    <a:bodyPr/>
                    <a:lstStyle/>
                    <a:p>
                      <a:pPr rtl="0" fontAlgn="base"/>
                      <a:r>
                        <a:rPr lang="en-GB" sz="1800" b="0" i="0">
                          <a:effectLst/>
                          <a:latin typeface="Arial" panose="020B0604020202020204" pitchFamily="34" charset="0"/>
                        </a:rPr>
                        <a:t>£191</a:t>
                      </a:r>
                    </a:p>
                  </a:txBody>
                  <a:tcPr marL="44892" marR="44892" marT="29928" marB="29928">
                    <a:lnL>
                      <a:noFill/>
                    </a:lnL>
                    <a:lnR>
                      <a:noFill/>
                    </a:lnR>
                    <a:lnT>
                      <a:noFill/>
                    </a:lnT>
                    <a:lnB>
                      <a:noFill/>
                    </a:lnB>
                    <a:solidFill>
                      <a:srgbClr val="F2F3F4"/>
                    </a:solidFill>
                  </a:tcPr>
                </a:tc>
                <a:tc>
                  <a:txBody>
                    <a:bodyPr/>
                    <a:lstStyle/>
                    <a:p>
                      <a:pPr rtl="0" fontAlgn="base"/>
                      <a:r>
                        <a:rPr lang="en-GB" sz="1800" b="0" i="0">
                          <a:effectLst/>
                          <a:latin typeface="Arial" panose="020B0604020202020204" pitchFamily="34" charset="0"/>
                        </a:rPr>
                        <a:t>£191</a:t>
                      </a:r>
                    </a:p>
                  </a:txBody>
                  <a:tcPr marL="44892" marR="44892" marT="29928" marB="29928">
                    <a:lnL>
                      <a:noFill/>
                    </a:lnL>
                    <a:lnR>
                      <a:noFill/>
                    </a:lnR>
                    <a:lnT>
                      <a:noFill/>
                    </a:lnT>
                    <a:lnB>
                      <a:noFill/>
                    </a:lnB>
                    <a:solidFill>
                      <a:srgbClr val="F2F3F4"/>
                    </a:solidFill>
                  </a:tcPr>
                </a:tc>
                <a:tc>
                  <a:txBody>
                    <a:bodyPr/>
                    <a:lstStyle/>
                    <a:p>
                      <a:pPr rtl="0" fontAlgn="base"/>
                      <a:r>
                        <a:rPr lang="en-GB" sz="1800" b="0" i="0">
                          <a:effectLst/>
                          <a:latin typeface="Arial" panose="020B0604020202020204" pitchFamily="34" charset="0"/>
                        </a:rPr>
                        <a:t>£229.20</a:t>
                      </a:r>
                    </a:p>
                  </a:txBody>
                  <a:tcPr marL="44892" marR="44892" marT="29928" marB="29928">
                    <a:lnL>
                      <a:noFill/>
                    </a:lnL>
                    <a:lnR>
                      <a:noFill/>
                    </a:lnR>
                    <a:lnT>
                      <a:noFill/>
                    </a:lnT>
                    <a:lnB>
                      <a:noFill/>
                    </a:lnB>
                    <a:solidFill>
                      <a:srgbClr val="F2F3F4"/>
                    </a:solidFill>
                  </a:tcPr>
                </a:tc>
                <a:extLst>
                  <a:ext uri="{0D108BD9-81ED-4DB2-BD59-A6C34878D82A}">
                    <a16:rowId xmlns:a16="http://schemas.microsoft.com/office/drawing/2014/main" val="2502393986"/>
                  </a:ext>
                </a:extLst>
              </a:tr>
              <a:tr h="1615294">
                <a:tc>
                  <a:txBody>
                    <a:bodyPr/>
                    <a:lstStyle/>
                    <a:p>
                      <a:pPr rtl="0" fontAlgn="base"/>
                      <a:r>
                        <a:rPr lang="en-GB" sz="1800" b="0" i="0" dirty="0">
                          <a:effectLst/>
                          <a:latin typeface="Arial" panose="020B0604020202020204" pitchFamily="34" charset="0"/>
                        </a:rPr>
                        <a:t>B&amp;B</a:t>
                      </a:r>
                      <a:br>
                        <a:rPr lang="en-GB" sz="1800" b="0" i="0" dirty="0">
                          <a:effectLst/>
                          <a:latin typeface="Arial" panose="020B0604020202020204" pitchFamily="34" charset="0"/>
                        </a:rPr>
                      </a:br>
                      <a:r>
                        <a:rPr lang="en-GB" sz="1800" b="0" i="0" dirty="0">
                          <a:effectLst/>
                          <a:latin typeface="Arial" panose="020B0604020202020204" pitchFamily="34" charset="0"/>
                        </a:rPr>
                        <a:t>Guesthouse</a:t>
                      </a:r>
                      <a:br>
                        <a:rPr lang="en-GB" sz="1800" b="0" i="0" dirty="0">
                          <a:effectLst/>
                          <a:latin typeface="Arial" panose="020B0604020202020204" pitchFamily="34" charset="0"/>
                        </a:rPr>
                      </a:br>
                      <a:r>
                        <a:rPr lang="en-GB" sz="1800" b="0" i="0" dirty="0">
                          <a:effectLst/>
                          <a:latin typeface="Arial" panose="020B0604020202020204" pitchFamily="34" charset="0"/>
                        </a:rPr>
                        <a:t>Guest Accommodation</a:t>
                      </a:r>
                    </a:p>
                  </a:txBody>
                  <a:tcPr marL="44892" marR="44892" marT="29928" marB="29928">
                    <a:lnL>
                      <a:noFill/>
                    </a:lnL>
                    <a:lnR>
                      <a:noFill/>
                    </a:lnR>
                    <a:lnT>
                      <a:noFill/>
                    </a:lnT>
                    <a:lnB>
                      <a:noFill/>
                    </a:lnB>
                    <a:solidFill>
                      <a:srgbClr val="E7EBF7"/>
                    </a:solidFill>
                  </a:tcPr>
                </a:tc>
                <a:tc>
                  <a:txBody>
                    <a:bodyPr/>
                    <a:lstStyle/>
                    <a:p>
                      <a:pPr rtl="0" fontAlgn="base"/>
                      <a:r>
                        <a:rPr lang="en-GB" sz="1800" b="0" i="0" dirty="0">
                          <a:effectLst/>
                          <a:latin typeface="Arial" panose="020B0604020202020204" pitchFamily="34" charset="0"/>
                        </a:rPr>
                        <a:t>£156</a:t>
                      </a:r>
                    </a:p>
                  </a:txBody>
                  <a:tcPr marL="44892" marR="44892" marT="29928" marB="29928">
                    <a:lnL>
                      <a:noFill/>
                    </a:lnL>
                    <a:lnR>
                      <a:noFill/>
                    </a:lnR>
                    <a:lnT>
                      <a:noFill/>
                    </a:lnT>
                    <a:lnB>
                      <a:noFill/>
                    </a:lnB>
                    <a:solidFill>
                      <a:srgbClr val="E7EBF7"/>
                    </a:solidFill>
                  </a:tcPr>
                </a:tc>
                <a:tc>
                  <a:txBody>
                    <a:bodyPr/>
                    <a:lstStyle/>
                    <a:p>
                      <a:pPr rtl="0" fontAlgn="base"/>
                      <a:r>
                        <a:rPr lang="en-GB" sz="1800" b="0" i="0">
                          <a:effectLst/>
                          <a:latin typeface="Arial" panose="020B0604020202020204" pitchFamily="34" charset="0"/>
                        </a:rPr>
                        <a:t>£156</a:t>
                      </a:r>
                    </a:p>
                  </a:txBody>
                  <a:tcPr marL="44892" marR="44892" marT="29928" marB="29928">
                    <a:lnL>
                      <a:noFill/>
                    </a:lnL>
                    <a:lnR>
                      <a:noFill/>
                    </a:lnR>
                    <a:lnT>
                      <a:noFill/>
                    </a:lnT>
                    <a:lnB>
                      <a:noFill/>
                    </a:lnB>
                    <a:solidFill>
                      <a:srgbClr val="E7EBF7"/>
                    </a:solidFill>
                  </a:tcPr>
                </a:tc>
                <a:tc>
                  <a:txBody>
                    <a:bodyPr/>
                    <a:lstStyle/>
                    <a:p>
                      <a:pPr rtl="0" fontAlgn="base"/>
                      <a:r>
                        <a:rPr lang="en-GB" sz="1800" b="0" i="0" dirty="0">
                          <a:effectLst/>
                          <a:latin typeface="Arial" panose="020B0604020202020204" pitchFamily="34" charset="0"/>
                        </a:rPr>
                        <a:t>£156</a:t>
                      </a:r>
                    </a:p>
                  </a:txBody>
                  <a:tcPr marL="44892" marR="44892" marT="29928" marB="29928">
                    <a:lnL>
                      <a:noFill/>
                    </a:lnL>
                    <a:lnR>
                      <a:noFill/>
                    </a:lnR>
                    <a:lnT>
                      <a:noFill/>
                    </a:lnT>
                    <a:lnB>
                      <a:noFill/>
                    </a:lnB>
                    <a:solidFill>
                      <a:srgbClr val="E7EBF7"/>
                    </a:solidFill>
                  </a:tcPr>
                </a:tc>
                <a:tc>
                  <a:txBody>
                    <a:bodyPr/>
                    <a:lstStyle/>
                    <a:p>
                      <a:pPr rtl="0" fontAlgn="base"/>
                      <a:r>
                        <a:rPr lang="en-GB" sz="1800" b="0" i="0">
                          <a:effectLst/>
                          <a:latin typeface="Arial" panose="020B0604020202020204" pitchFamily="34" charset="0"/>
                        </a:rPr>
                        <a:t>£187.20</a:t>
                      </a:r>
                    </a:p>
                  </a:txBody>
                  <a:tcPr marL="44892" marR="44892" marT="29928" marB="29928">
                    <a:lnL>
                      <a:noFill/>
                    </a:lnL>
                    <a:lnR>
                      <a:noFill/>
                    </a:lnR>
                    <a:lnT>
                      <a:noFill/>
                    </a:lnT>
                    <a:lnB>
                      <a:noFill/>
                    </a:lnB>
                    <a:solidFill>
                      <a:srgbClr val="E7EBF7"/>
                    </a:solidFill>
                  </a:tcPr>
                </a:tc>
                <a:extLst>
                  <a:ext uri="{0D108BD9-81ED-4DB2-BD59-A6C34878D82A}">
                    <a16:rowId xmlns:a16="http://schemas.microsoft.com/office/drawing/2014/main" val="2343890247"/>
                  </a:ext>
                </a:extLst>
              </a:tr>
              <a:tr h="402451">
                <a:tc>
                  <a:txBody>
                    <a:bodyPr/>
                    <a:lstStyle/>
                    <a:p>
                      <a:pPr rtl="0" fontAlgn="base"/>
                      <a:r>
                        <a:rPr lang="en-GB" sz="1800" b="0" i="0" dirty="0">
                          <a:effectLst/>
                          <a:latin typeface="Arial" panose="020B0604020202020204" pitchFamily="34" charset="0"/>
                        </a:rPr>
                        <a:t>Hostel</a:t>
                      </a:r>
                    </a:p>
                  </a:txBody>
                  <a:tcPr marL="44892" marR="44892" marT="29928" marB="29928">
                    <a:lnL>
                      <a:noFill/>
                    </a:lnL>
                    <a:lnR>
                      <a:noFill/>
                    </a:lnR>
                    <a:lnT>
                      <a:noFill/>
                    </a:lnT>
                    <a:lnB>
                      <a:noFill/>
                    </a:lnB>
                    <a:solidFill>
                      <a:srgbClr val="F2F3F4"/>
                    </a:solidFill>
                  </a:tcPr>
                </a:tc>
                <a:tc>
                  <a:txBody>
                    <a:bodyPr/>
                    <a:lstStyle/>
                    <a:p>
                      <a:pPr rtl="0" fontAlgn="base"/>
                      <a:r>
                        <a:rPr lang="en-GB" sz="1800" b="0" i="0" dirty="0">
                          <a:effectLst/>
                          <a:latin typeface="Arial" panose="020B0604020202020204" pitchFamily="34" charset="0"/>
                        </a:rPr>
                        <a:t>£158</a:t>
                      </a:r>
                    </a:p>
                  </a:txBody>
                  <a:tcPr marL="44892" marR="44892" marT="29928" marB="29928">
                    <a:lnL>
                      <a:noFill/>
                    </a:lnL>
                    <a:lnR>
                      <a:noFill/>
                    </a:lnR>
                    <a:lnT>
                      <a:noFill/>
                    </a:lnT>
                    <a:lnB>
                      <a:noFill/>
                    </a:lnB>
                    <a:solidFill>
                      <a:srgbClr val="F2F3F4"/>
                    </a:solidFill>
                  </a:tcPr>
                </a:tc>
                <a:tc>
                  <a:txBody>
                    <a:bodyPr/>
                    <a:lstStyle/>
                    <a:p>
                      <a:pPr rtl="0" fontAlgn="base"/>
                      <a:r>
                        <a:rPr lang="en-GB" sz="1800" b="0" i="0">
                          <a:effectLst/>
                          <a:latin typeface="Arial" panose="020B0604020202020204" pitchFamily="34" charset="0"/>
                        </a:rPr>
                        <a:t>£158</a:t>
                      </a:r>
                    </a:p>
                  </a:txBody>
                  <a:tcPr marL="44892" marR="44892" marT="29928" marB="29928">
                    <a:lnL>
                      <a:noFill/>
                    </a:lnL>
                    <a:lnR>
                      <a:noFill/>
                    </a:lnR>
                    <a:lnT>
                      <a:noFill/>
                    </a:lnT>
                    <a:lnB>
                      <a:noFill/>
                    </a:lnB>
                    <a:solidFill>
                      <a:srgbClr val="F2F3F4"/>
                    </a:solidFill>
                  </a:tcPr>
                </a:tc>
                <a:tc>
                  <a:txBody>
                    <a:bodyPr/>
                    <a:lstStyle/>
                    <a:p>
                      <a:pPr rtl="0" fontAlgn="base"/>
                      <a:r>
                        <a:rPr lang="en-GB" sz="1800" b="0" i="0">
                          <a:effectLst/>
                          <a:latin typeface="Arial" panose="020B0604020202020204" pitchFamily="34" charset="0"/>
                        </a:rPr>
                        <a:t>£158</a:t>
                      </a:r>
                    </a:p>
                  </a:txBody>
                  <a:tcPr marL="44892" marR="44892" marT="29928" marB="29928">
                    <a:lnL>
                      <a:noFill/>
                    </a:lnL>
                    <a:lnR>
                      <a:noFill/>
                    </a:lnR>
                    <a:lnT>
                      <a:noFill/>
                    </a:lnT>
                    <a:lnB>
                      <a:noFill/>
                    </a:lnB>
                    <a:solidFill>
                      <a:srgbClr val="F2F3F4"/>
                    </a:solidFill>
                  </a:tcPr>
                </a:tc>
                <a:tc>
                  <a:txBody>
                    <a:bodyPr/>
                    <a:lstStyle/>
                    <a:p>
                      <a:pPr rtl="0" fontAlgn="base"/>
                      <a:r>
                        <a:rPr lang="en-GB" sz="1800" b="0" i="0">
                          <a:effectLst/>
                          <a:latin typeface="Arial" panose="020B0604020202020204" pitchFamily="34" charset="0"/>
                        </a:rPr>
                        <a:t>£189.60</a:t>
                      </a:r>
                    </a:p>
                  </a:txBody>
                  <a:tcPr marL="44892" marR="44892" marT="29928" marB="29928">
                    <a:lnL>
                      <a:noFill/>
                    </a:lnL>
                    <a:lnR>
                      <a:noFill/>
                    </a:lnR>
                    <a:lnT>
                      <a:noFill/>
                    </a:lnT>
                    <a:lnB>
                      <a:noFill/>
                    </a:lnB>
                    <a:solidFill>
                      <a:srgbClr val="F2F3F4"/>
                    </a:solidFill>
                  </a:tcPr>
                </a:tc>
                <a:extLst>
                  <a:ext uri="{0D108BD9-81ED-4DB2-BD59-A6C34878D82A}">
                    <a16:rowId xmlns:a16="http://schemas.microsoft.com/office/drawing/2014/main" val="609380929"/>
                  </a:ext>
                </a:extLst>
              </a:tr>
              <a:tr h="402451">
                <a:tc>
                  <a:txBody>
                    <a:bodyPr/>
                    <a:lstStyle/>
                    <a:p>
                      <a:pPr rtl="0" fontAlgn="base"/>
                      <a:r>
                        <a:rPr lang="en-GB" sz="1800" b="0" i="0">
                          <a:effectLst/>
                          <a:latin typeface="Arial" panose="020B0604020202020204" pitchFamily="34" charset="0"/>
                        </a:rPr>
                        <a:t>Campus</a:t>
                      </a:r>
                    </a:p>
                  </a:txBody>
                  <a:tcPr marL="44892" marR="44892" marT="29928" marB="29928">
                    <a:lnL>
                      <a:noFill/>
                    </a:lnL>
                    <a:lnR>
                      <a:noFill/>
                    </a:lnR>
                    <a:lnT>
                      <a:noFill/>
                    </a:lnT>
                    <a:lnB>
                      <a:noFill/>
                    </a:lnB>
                    <a:solidFill>
                      <a:srgbClr val="E7EBF7"/>
                    </a:solidFill>
                  </a:tcPr>
                </a:tc>
                <a:tc>
                  <a:txBody>
                    <a:bodyPr/>
                    <a:lstStyle/>
                    <a:p>
                      <a:pPr rtl="0" fontAlgn="base"/>
                      <a:r>
                        <a:rPr lang="en-GB" sz="1800" b="0" i="0" dirty="0">
                          <a:effectLst/>
                          <a:latin typeface="Arial" panose="020B0604020202020204" pitchFamily="34" charset="0"/>
                        </a:rPr>
                        <a:t>£158</a:t>
                      </a:r>
                    </a:p>
                  </a:txBody>
                  <a:tcPr marL="44892" marR="44892" marT="29928" marB="29928">
                    <a:lnL>
                      <a:noFill/>
                    </a:lnL>
                    <a:lnR>
                      <a:noFill/>
                    </a:lnR>
                    <a:lnT>
                      <a:noFill/>
                    </a:lnT>
                    <a:lnB>
                      <a:noFill/>
                    </a:lnB>
                    <a:solidFill>
                      <a:srgbClr val="E7EBF7"/>
                    </a:solidFill>
                  </a:tcPr>
                </a:tc>
                <a:tc>
                  <a:txBody>
                    <a:bodyPr/>
                    <a:lstStyle/>
                    <a:p>
                      <a:pPr rtl="0" fontAlgn="base"/>
                      <a:r>
                        <a:rPr lang="en-GB" sz="1800" b="0" i="0">
                          <a:effectLst/>
                          <a:latin typeface="Arial" panose="020B0604020202020204" pitchFamily="34" charset="0"/>
                        </a:rPr>
                        <a:t>£158</a:t>
                      </a:r>
                    </a:p>
                  </a:txBody>
                  <a:tcPr marL="44892" marR="44892" marT="29928" marB="29928">
                    <a:lnL>
                      <a:noFill/>
                    </a:lnL>
                    <a:lnR>
                      <a:noFill/>
                    </a:lnR>
                    <a:lnT>
                      <a:noFill/>
                    </a:lnT>
                    <a:lnB>
                      <a:noFill/>
                    </a:lnB>
                    <a:solidFill>
                      <a:srgbClr val="E7EBF7"/>
                    </a:solidFill>
                  </a:tcPr>
                </a:tc>
                <a:tc>
                  <a:txBody>
                    <a:bodyPr/>
                    <a:lstStyle/>
                    <a:p>
                      <a:pPr rtl="0" fontAlgn="base"/>
                      <a:r>
                        <a:rPr lang="en-GB" sz="1800" b="0" i="0">
                          <a:effectLst/>
                          <a:latin typeface="Arial" panose="020B0604020202020204" pitchFamily="34" charset="0"/>
                        </a:rPr>
                        <a:t>£158</a:t>
                      </a:r>
                    </a:p>
                  </a:txBody>
                  <a:tcPr marL="44892" marR="44892" marT="29928" marB="29928">
                    <a:lnL>
                      <a:noFill/>
                    </a:lnL>
                    <a:lnR>
                      <a:noFill/>
                    </a:lnR>
                    <a:lnT>
                      <a:noFill/>
                    </a:lnT>
                    <a:lnB>
                      <a:noFill/>
                    </a:lnB>
                    <a:solidFill>
                      <a:srgbClr val="E7EBF7"/>
                    </a:solidFill>
                  </a:tcPr>
                </a:tc>
                <a:tc>
                  <a:txBody>
                    <a:bodyPr/>
                    <a:lstStyle/>
                    <a:p>
                      <a:pPr rtl="0" fontAlgn="base"/>
                      <a:r>
                        <a:rPr lang="en-GB" sz="1800" b="0" i="0">
                          <a:effectLst/>
                          <a:latin typeface="Arial" panose="020B0604020202020204" pitchFamily="34" charset="0"/>
                        </a:rPr>
                        <a:t>£189.60</a:t>
                      </a:r>
                    </a:p>
                  </a:txBody>
                  <a:tcPr marL="44892" marR="44892" marT="29928" marB="29928">
                    <a:lnL>
                      <a:noFill/>
                    </a:lnL>
                    <a:lnR>
                      <a:noFill/>
                    </a:lnR>
                    <a:lnT>
                      <a:noFill/>
                    </a:lnT>
                    <a:lnB>
                      <a:noFill/>
                    </a:lnB>
                    <a:solidFill>
                      <a:srgbClr val="E7EBF7"/>
                    </a:solidFill>
                  </a:tcPr>
                </a:tc>
                <a:extLst>
                  <a:ext uri="{0D108BD9-81ED-4DB2-BD59-A6C34878D82A}">
                    <a16:rowId xmlns:a16="http://schemas.microsoft.com/office/drawing/2014/main" val="1064004768"/>
                  </a:ext>
                </a:extLst>
              </a:tr>
              <a:tr h="705662">
                <a:tc>
                  <a:txBody>
                    <a:bodyPr/>
                    <a:lstStyle/>
                    <a:p>
                      <a:pPr rtl="0" fontAlgn="base"/>
                      <a:r>
                        <a:rPr lang="en-GB" sz="1800" b="0" i="0">
                          <a:effectLst/>
                          <a:latin typeface="Arial" panose="020B0604020202020204" pitchFamily="34" charset="0"/>
                        </a:rPr>
                        <a:t>Self Catering</a:t>
                      </a:r>
                      <a:br>
                        <a:rPr lang="en-GB" sz="1800" b="0" i="0">
                          <a:effectLst/>
                          <a:latin typeface="Arial" panose="020B0604020202020204" pitchFamily="34" charset="0"/>
                        </a:rPr>
                      </a:br>
                      <a:r>
                        <a:rPr lang="en-GB" sz="1800" b="0" i="0">
                          <a:effectLst/>
                          <a:latin typeface="Arial" panose="020B0604020202020204" pitchFamily="34" charset="0"/>
                        </a:rPr>
                        <a:t>(single unit)</a:t>
                      </a:r>
                    </a:p>
                  </a:txBody>
                  <a:tcPr marL="44892" marR="44892" marT="29928" marB="29928">
                    <a:lnL>
                      <a:noFill/>
                    </a:lnL>
                    <a:lnR>
                      <a:noFill/>
                    </a:lnR>
                    <a:lnT>
                      <a:noFill/>
                    </a:lnT>
                    <a:lnB>
                      <a:noFill/>
                    </a:lnB>
                    <a:solidFill>
                      <a:srgbClr val="F2F3F4"/>
                    </a:solidFill>
                  </a:tcPr>
                </a:tc>
                <a:tc>
                  <a:txBody>
                    <a:bodyPr/>
                    <a:lstStyle/>
                    <a:p>
                      <a:pPr rtl="0" fontAlgn="base"/>
                      <a:r>
                        <a:rPr lang="en-GB" sz="1800" b="0" i="0" dirty="0">
                          <a:effectLst/>
                          <a:latin typeface="Arial" panose="020B0604020202020204" pitchFamily="34" charset="0"/>
                        </a:rPr>
                        <a:t>£80</a:t>
                      </a:r>
                    </a:p>
                  </a:txBody>
                  <a:tcPr marL="44892" marR="44892" marT="29928" marB="29928">
                    <a:lnL>
                      <a:noFill/>
                    </a:lnL>
                    <a:lnR>
                      <a:noFill/>
                    </a:lnR>
                    <a:lnT>
                      <a:noFill/>
                    </a:lnT>
                    <a:lnB>
                      <a:noFill/>
                    </a:lnB>
                    <a:solidFill>
                      <a:srgbClr val="F2F3F4"/>
                    </a:solidFill>
                  </a:tcPr>
                </a:tc>
                <a:tc>
                  <a:txBody>
                    <a:bodyPr/>
                    <a:lstStyle/>
                    <a:p>
                      <a:pPr rtl="0" fontAlgn="base"/>
                      <a:r>
                        <a:rPr lang="en-GB" sz="1800" b="0" i="0" dirty="0">
                          <a:effectLst/>
                          <a:latin typeface="Arial" panose="020B0604020202020204" pitchFamily="34" charset="0"/>
                        </a:rPr>
                        <a:t>£80</a:t>
                      </a:r>
                    </a:p>
                  </a:txBody>
                  <a:tcPr marL="44892" marR="44892" marT="29928" marB="29928">
                    <a:lnL>
                      <a:noFill/>
                    </a:lnL>
                    <a:lnR>
                      <a:noFill/>
                    </a:lnR>
                    <a:lnT>
                      <a:noFill/>
                    </a:lnT>
                    <a:lnB>
                      <a:noFill/>
                    </a:lnB>
                    <a:solidFill>
                      <a:srgbClr val="F2F3F4"/>
                    </a:solidFill>
                  </a:tcPr>
                </a:tc>
                <a:tc>
                  <a:txBody>
                    <a:bodyPr/>
                    <a:lstStyle/>
                    <a:p>
                      <a:pPr rtl="0" fontAlgn="base"/>
                      <a:r>
                        <a:rPr lang="en-GB" sz="1800" b="0" i="0" dirty="0">
                          <a:effectLst/>
                          <a:latin typeface="Arial" panose="020B0604020202020204" pitchFamily="34" charset="0"/>
                        </a:rPr>
                        <a:t>£80</a:t>
                      </a:r>
                    </a:p>
                  </a:txBody>
                  <a:tcPr marL="44892" marR="44892" marT="29928" marB="29928">
                    <a:lnL>
                      <a:noFill/>
                    </a:lnL>
                    <a:lnR>
                      <a:noFill/>
                    </a:lnR>
                    <a:lnT>
                      <a:noFill/>
                    </a:lnT>
                    <a:lnB>
                      <a:noFill/>
                    </a:lnB>
                    <a:solidFill>
                      <a:srgbClr val="F2F3F4"/>
                    </a:solidFill>
                  </a:tcPr>
                </a:tc>
                <a:tc>
                  <a:txBody>
                    <a:bodyPr/>
                    <a:lstStyle/>
                    <a:p>
                      <a:pPr rtl="0" fontAlgn="base"/>
                      <a:r>
                        <a:rPr lang="en-GB" sz="1800" b="0" i="0" dirty="0">
                          <a:effectLst/>
                          <a:latin typeface="Arial" panose="020B0604020202020204" pitchFamily="34" charset="0"/>
                        </a:rPr>
                        <a:t>£96.00</a:t>
                      </a:r>
                    </a:p>
                  </a:txBody>
                  <a:tcPr marL="44892" marR="44892" marT="29928" marB="29928">
                    <a:lnL>
                      <a:noFill/>
                    </a:lnL>
                    <a:lnR>
                      <a:noFill/>
                    </a:lnR>
                    <a:lnT>
                      <a:noFill/>
                    </a:lnT>
                    <a:lnB>
                      <a:noFill/>
                    </a:lnB>
                    <a:solidFill>
                      <a:srgbClr val="F2F3F4"/>
                    </a:solidFill>
                  </a:tcPr>
                </a:tc>
                <a:extLst>
                  <a:ext uri="{0D108BD9-81ED-4DB2-BD59-A6C34878D82A}">
                    <a16:rowId xmlns:a16="http://schemas.microsoft.com/office/drawing/2014/main" val="652834322"/>
                  </a:ext>
                </a:extLst>
              </a:tr>
              <a:tr h="1918504">
                <a:tc>
                  <a:txBody>
                    <a:bodyPr/>
                    <a:lstStyle/>
                    <a:p>
                      <a:pPr rtl="0" fontAlgn="base"/>
                      <a:r>
                        <a:rPr lang="en-GB" sz="1600" b="0" i="0" dirty="0">
                          <a:effectLst/>
                          <a:latin typeface="Arial" panose="020B0604020202020204" pitchFamily="34" charset="0"/>
                        </a:rPr>
                        <a:t>Self Catering</a:t>
                      </a:r>
                      <a:br>
                        <a:rPr lang="en-GB" sz="1600" b="0" i="0" dirty="0">
                          <a:effectLst/>
                          <a:latin typeface="Arial" panose="020B0604020202020204" pitchFamily="34" charset="0"/>
                        </a:rPr>
                      </a:br>
                      <a:r>
                        <a:rPr lang="en-GB" sz="1600" b="0" i="0" dirty="0">
                          <a:effectLst/>
                          <a:latin typeface="Arial" panose="020B0604020202020204" pitchFamily="34" charset="0"/>
                        </a:rPr>
                        <a:t>(multiple units)</a:t>
                      </a:r>
                    </a:p>
                  </a:txBody>
                  <a:tcPr marL="44892" marR="44892" marT="29928" marB="29928">
                    <a:lnL>
                      <a:noFill/>
                    </a:lnL>
                    <a:lnR>
                      <a:noFill/>
                    </a:lnR>
                    <a:lnT>
                      <a:noFill/>
                    </a:lnT>
                    <a:lnB>
                      <a:noFill/>
                    </a:lnB>
                    <a:solidFill>
                      <a:srgbClr val="E7EBF7"/>
                    </a:solidFill>
                  </a:tcPr>
                </a:tc>
                <a:tc>
                  <a:txBody>
                    <a:bodyPr/>
                    <a:lstStyle/>
                    <a:p>
                      <a:pPr rtl="0" fontAlgn="base"/>
                      <a:r>
                        <a:rPr lang="en-GB" sz="1600" b="0" i="0" dirty="0">
                          <a:effectLst/>
                          <a:latin typeface="Arial" panose="020B0604020202020204" pitchFamily="34" charset="0"/>
                        </a:rPr>
                        <a:t>£80 for first unit (as above) plus £25 for each additional unit</a:t>
                      </a:r>
                    </a:p>
                  </a:txBody>
                  <a:tcPr marL="44892" marR="44892" marT="29928" marB="29928">
                    <a:lnL>
                      <a:noFill/>
                    </a:lnL>
                    <a:lnR>
                      <a:noFill/>
                    </a:lnR>
                    <a:lnT>
                      <a:noFill/>
                    </a:lnT>
                    <a:lnB>
                      <a:noFill/>
                    </a:lnB>
                    <a:solidFill>
                      <a:srgbClr val="E7EBF7"/>
                    </a:solidFill>
                  </a:tcPr>
                </a:tc>
                <a:tc>
                  <a:txBody>
                    <a:bodyPr/>
                    <a:lstStyle/>
                    <a:p>
                      <a:pPr rtl="0" fontAlgn="base"/>
                      <a:r>
                        <a:rPr lang="en-GB" sz="1600" b="0" i="0" dirty="0">
                          <a:effectLst/>
                          <a:latin typeface="Arial" panose="020B0604020202020204" pitchFamily="34" charset="0"/>
                        </a:rPr>
                        <a:t>£80 plus £25</a:t>
                      </a:r>
                    </a:p>
                  </a:txBody>
                  <a:tcPr marL="44892" marR="44892" marT="29928" marB="29928">
                    <a:lnL>
                      <a:noFill/>
                    </a:lnL>
                    <a:lnR>
                      <a:noFill/>
                    </a:lnR>
                    <a:lnT>
                      <a:noFill/>
                    </a:lnT>
                    <a:lnB>
                      <a:noFill/>
                    </a:lnB>
                    <a:solidFill>
                      <a:srgbClr val="E7EBF7"/>
                    </a:solidFill>
                  </a:tcPr>
                </a:tc>
                <a:tc>
                  <a:txBody>
                    <a:bodyPr/>
                    <a:lstStyle/>
                    <a:p>
                      <a:pPr rtl="0" fontAlgn="base"/>
                      <a:r>
                        <a:rPr lang="en-GB" sz="1600" b="0" i="0" dirty="0">
                          <a:effectLst/>
                          <a:latin typeface="Arial" panose="020B0604020202020204" pitchFamily="34" charset="0"/>
                        </a:rPr>
                        <a:t>£505(18 units)</a:t>
                      </a:r>
                    </a:p>
                  </a:txBody>
                  <a:tcPr marL="44892" marR="44892" marT="29928" marB="29928">
                    <a:lnL>
                      <a:noFill/>
                    </a:lnL>
                    <a:lnR>
                      <a:noFill/>
                    </a:lnR>
                    <a:lnT>
                      <a:noFill/>
                    </a:lnT>
                    <a:lnB>
                      <a:noFill/>
                    </a:lnB>
                    <a:solidFill>
                      <a:srgbClr val="E7EBF7"/>
                    </a:solidFill>
                  </a:tcPr>
                </a:tc>
                <a:tc>
                  <a:txBody>
                    <a:bodyPr/>
                    <a:lstStyle/>
                    <a:p>
                      <a:pPr rtl="0" fontAlgn="base"/>
                      <a:r>
                        <a:rPr lang="en-GB" sz="1600" b="0" i="0" dirty="0">
                          <a:effectLst/>
                          <a:latin typeface="Arial" panose="020B0604020202020204" pitchFamily="34" charset="0"/>
                        </a:rPr>
                        <a:t>£600.00(18 units)£30 for each additional unit</a:t>
                      </a:r>
                    </a:p>
                  </a:txBody>
                  <a:tcPr marL="44892" marR="44892" marT="29928" marB="29928">
                    <a:lnL>
                      <a:noFill/>
                    </a:lnL>
                    <a:lnR>
                      <a:noFill/>
                    </a:lnR>
                    <a:lnT>
                      <a:noFill/>
                    </a:lnT>
                    <a:lnB>
                      <a:noFill/>
                    </a:lnB>
                    <a:solidFill>
                      <a:srgbClr val="E7EBF7"/>
                    </a:solidFill>
                  </a:tcPr>
                </a:tc>
                <a:extLst>
                  <a:ext uri="{0D108BD9-81ED-4DB2-BD59-A6C34878D82A}">
                    <a16:rowId xmlns:a16="http://schemas.microsoft.com/office/drawing/2014/main" val="3845521958"/>
                  </a:ext>
                </a:extLst>
              </a:tr>
            </a:tbl>
          </a:graphicData>
        </a:graphic>
      </p:graphicFrame>
      <p:sp>
        <p:nvSpPr>
          <p:cNvPr id="5" name="Rectangle 1">
            <a:extLst>
              <a:ext uri="{FF2B5EF4-FFF2-40B4-BE49-F238E27FC236}">
                <a16:creationId xmlns:a16="http://schemas.microsoft.com/office/drawing/2014/main" id="{D8D8E44A-8B48-40DE-BE24-8BBF0F71D099}"/>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299943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A3C1"/>
                </a:solidFill>
                <a:effectLst/>
                <a:latin typeface="NorthernIrelandBold"/>
              </a:rPr>
              <a:t>Quality assessment fee structure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323232"/>
                </a:solidFill>
                <a:effectLst/>
                <a:latin typeface="NorthernIrelandRegular"/>
              </a:rPr>
              <a:t> </a:t>
            </a:r>
            <a:endParaRPr kumimoji="0" lang="en-US" altLang="en-US" sz="1800" b="1" i="0" u="none" strike="noStrike" cap="none" normalizeH="0" baseline="0">
              <a:ln>
                <a:noFill/>
              </a:ln>
              <a:solidFill>
                <a:srgbClr val="00A3C1"/>
              </a:solidFill>
              <a:effectLst/>
              <a:latin typeface="NorthernIrelandBold"/>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A3C1"/>
                </a:solidFill>
                <a:effectLst/>
                <a:latin typeface="NorthernIrelandBold"/>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230866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22280" y="215546"/>
            <a:ext cx="7694971" cy="856017"/>
          </a:xfrm>
          <a:noFill/>
        </p:spPr>
        <p:txBody>
          <a:bodyPr>
            <a:normAutofit fontScale="90000"/>
          </a:bodyPr>
          <a:lstStyle/>
          <a:p>
            <a:r>
              <a:rPr lang="en-GB" sz="4400" dirty="0"/>
              <a:t>Visit Wales -Hotel Categories</a:t>
            </a:r>
          </a:p>
        </p:txBody>
      </p:sp>
      <p:sp>
        <p:nvSpPr>
          <p:cNvPr id="3" name="Content Placeholder 2"/>
          <p:cNvSpPr>
            <a:spLocks noGrp="1"/>
          </p:cNvSpPr>
          <p:nvPr>
            <p:ph idx="1"/>
          </p:nvPr>
        </p:nvSpPr>
        <p:spPr>
          <a:xfrm>
            <a:off x="477479" y="1482117"/>
            <a:ext cx="7350392" cy="5314332"/>
          </a:xfrm>
          <a:solidFill>
            <a:srgbClr val="FFFF00">
              <a:alpha val="24000"/>
            </a:srgbClr>
          </a:solidFill>
          <a:ln>
            <a:solidFill>
              <a:schemeClr val="accent1"/>
            </a:solidFill>
          </a:ln>
        </p:spPr>
        <p:txBody>
          <a:bodyPr>
            <a:normAutofit/>
          </a:bodyPr>
          <a:lstStyle/>
          <a:p>
            <a:pPr>
              <a:buFont typeface="Arial"/>
              <a:buChar char="•"/>
            </a:pPr>
            <a:r>
              <a:rPr lang="en-GB" sz="2800" b="1" dirty="0"/>
              <a:t>Hotels</a:t>
            </a:r>
            <a:r>
              <a:rPr lang="en-GB" sz="2800" dirty="0"/>
              <a:t> – the standard term used for most establishments of this type, but you may also see a range of alternative descriptions which relate to a style or size of hotel</a:t>
            </a:r>
          </a:p>
          <a:p>
            <a:pPr>
              <a:buFont typeface="Arial"/>
              <a:buChar char="•"/>
            </a:pPr>
            <a:r>
              <a:rPr lang="en-GB" sz="2800" dirty="0"/>
              <a:t>Terms such as Deluxe/Luxury, First Class/Superior, Tourist Class/Standard, and Budget Class/Economy are more widely accepted as hotel types, rather than hotel standard</a:t>
            </a:r>
          </a:p>
          <a:p>
            <a:pPr>
              <a:buFont typeface="Arial"/>
              <a:buChar char="•"/>
            </a:pPr>
            <a:endParaRPr lang="en-GB" sz="2800" dirty="0"/>
          </a:p>
          <a:p>
            <a:pPr>
              <a:buFont typeface="Arial"/>
              <a:buChar char="•"/>
            </a:pPr>
            <a:endParaRPr lang="en-GB" sz="2000" dirty="0"/>
          </a:p>
        </p:txBody>
      </p:sp>
      <p:pic>
        <p:nvPicPr>
          <p:cNvPr id="4" name="Picture 3">
            <a:extLst>
              <a:ext uri="{FF2B5EF4-FFF2-40B4-BE49-F238E27FC236}">
                <a16:creationId xmlns:a16="http://schemas.microsoft.com/office/drawing/2014/main" id="{F28F1284-DAA8-48C7-BDFF-5E363CDA613E}"/>
              </a:ext>
            </a:extLst>
          </p:cNvPr>
          <p:cNvPicPr>
            <a:picLocks noChangeAspect="1"/>
          </p:cNvPicPr>
          <p:nvPr/>
        </p:nvPicPr>
        <p:blipFill>
          <a:blip r:embed="rId2"/>
          <a:stretch>
            <a:fillRect/>
          </a:stretch>
        </p:blipFill>
        <p:spPr>
          <a:xfrm>
            <a:off x="8129588" y="1482116"/>
            <a:ext cx="3929062" cy="5314331"/>
          </a:xfrm>
          <a:prstGeom prst="rect">
            <a:avLst/>
          </a:prstGeom>
          <a:effectLst/>
        </p:spPr>
      </p:pic>
    </p:spTree>
    <p:extLst>
      <p:ext uri="{BB962C8B-B14F-4D97-AF65-F5344CB8AC3E}">
        <p14:creationId xmlns:p14="http://schemas.microsoft.com/office/powerpoint/2010/main" val="252790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FFFF00">
            <a:alpha val="17000"/>
          </a:srgb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BCA584-2A86-47E4-9394-979A2F3747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334709" y="52252"/>
            <a:ext cx="6755199" cy="850015"/>
          </a:xfrm>
        </p:spPr>
        <p:txBody>
          <a:bodyPr>
            <a:normAutofit/>
          </a:bodyPr>
          <a:lstStyle/>
          <a:p>
            <a:r>
              <a:rPr lang="en-GB" sz="4400" dirty="0"/>
              <a:t>Visit Wales Hotels</a:t>
            </a:r>
          </a:p>
        </p:txBody>
      </p:sp>
      <p:pic>
        <p:nvPicPr>
          <p:cNvPr id="5" name="Picture 4" descr="A picture containing computer, shirt&#10;&#10;Description automatically generated">
            <a:extLst>
              <a:ext uri="{FF2B5EF4-FFF2-40B4-BE49-F238E27FC236}">
                <a16:creationId xmlns:a16="http://schemas.microsoft.com/office/drawing/2014/main" id="{9FF7012B-38F2-48AB-BF8A-CF936607172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87730" y="1690775"/>
            <a:ext cx="3538450" cy="3538450"/>
          </a:xfrm>
          <a:prstGeom prst="rect">
            <a:avLst/>
          </a:prstGeom>
        </p:spPr>
      </p:pic>
      <p:cxnSp>
        <p:nvCxnSpPr>
          <p:cNvPr id="13" name="Straight Connector 12">
            <a:extLst>
              <a:ext uri="{FF2B5EF4-FFF2-40B4-BE49-F238E27FC236}">
                <a16:creationId xmlns:a16="http://schemas.microsoft.com/office/drawing/2014/main" id="{9E3CFB81-8BB1-4358-A40D-323415E65B5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9072" y="2176009"/>
            <a:ext cx="6755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4143376" y="1088004"/>
            <a:ext cx="7804760" cy="5769996"/>
          </a:xfrm>
          <a:noFill/>
        </p:spPr>
        <p:txBody>
          <a:bodyPr>
            <a:normAutofit fontScale="92500" lnSpcReduction="10000"/>
          </a:bodyPr>
          <a:lstStyle/>
          <a:p>
            <a:pPr marL="0" lvl="0" indent="0">
              <a:lnSpc>
                <a:spcPct val="101000"/>
              </a:lnSpc>
              <a:buClr>
                <a:srgbClr val="2DA2BF"/>
              </a:buClr>
              <a:buNone/>
            </a:pPr>
            <a:r>
              <a:rPr lang="en-GB" sz="2600" b="1" dirty="0"/>
              <a:t>Small Hotels</a:t>
            </a:r>
            <a:r>
              <a:rPr lang="en-GB" sz="2600" dirty="0"/>
              <a:t> -  Offer a range of hotel services and are differentiated by the number of rooms available – normally less than 20 – used at the discretion of the hotel owner.</a:t>
            </a:r>
          </a:p>
          <a:p>
            <a:pPr marL="0" lvl="0" indent="0">
              <a:lnSpc>
                <a:spcPct val="101000"/>
              </a:lnSpc>
              <a:buClr>
                <a:srgbClr val="2DA2BF"/>
              </a:buClr>
              <a:buNone/>
            </a:pPr>
            <a:r>
              <a:rPr lang="en-GB" sz="2600" b="1" dirty="0"/>
              <a:t>Country House Hotels -   </a:t>
            </a:r>
            <a:r>
              <a:rPr lang="en-GB" sz="2600" dirty="0"/>
              <a:t>Ample grounds or gardens in a rural or semi-rural location, with emphasis on peace and quiet.</a:t>
            </a:r>
          </a:p>
          <a:p>
            <a:pPr marL="0" lvl="0" indent="0">
              <a:lnSpc>
                <a:spcPct val="101000"/>
              </a:lnSpc>
              <a:buClr>
                <a:srgbClr val="2DA2BF"/>
              </a:buClr>
              <a:buNone/>
            </a:pPr>
            <a:r>
              <a:rPr lang="en-GB" sz="2600" b="1" dirty="0"/>
              <a:t>Town House Hotels - </a:t>
            </a:r>
            <a:r>
              <a:rPr lang="en-GB" sz="2600" dirty="0"/>
              <a:t>City/town centre locations offering high quality with a distinctive style. High degree of personal service.</a:t>
            </a:r>
          </a:p>
          <a:p>
            <a:pPr marL="0" lvl="0" indent="0">
              <a:lnSpc>
                <a:spcPct val="101000"/>
              </a:lnSpc>
              <a:buClr>
                <a:srgbClr val="2DA2BF"/>
              </a:buClr>
              <a:buNone/>
            </a:pPr>
            <a:r>
              <a:rPr lang="en-GB" sz="2600" b="1" dirty="0"/>
              <a:t>Metro Hotels - </a:t>
            </a:r>
            <a:r>
              <a:rPr lang="en-GB" sz="2600" dirty="0"/>
              <a:t>City and town centres, offering full hotel services, but no dinner. </a:t>
            </a:r>
            <a:br>
              <a:rPr lang="en-GB" sz="2600" dirty="0"/>
            </a:br>
            <a:r>
              <a:rPr lang="en-GB" sz="2600" dirty="0"/>
              <a:t>They will be within easy walking distance of a range of places to eat.</a:t>
            </a:r>
          </a:p>
          <a:p>
            <a:pPr marL="0" lvl="0" indent="0">
              <a:lnSpc>
                <a:spcPct val="101000"/>
              </a:lnSpc>
              <a:buClr>
                <a:srgbClr val="2DA2BF"/>
              </a:buClr>
              <a:buNone/>
            </a:pPr>
            <a:r>
              <a:rPr lang="en-GB" sz="2600" b="1" dirty="0"/>
              <a:t>Budget Hotels - </a:t>
            </a:r>
            <a:r>
              <a:rPr lang="en-GB" sz="2600" dirty="0"/>
              <a:t>Part of ‘branded’ hotel group offering clean and comfortable </a:t>
            </a:r>
            <a:r>
              <a:rPr lang="en-GB" sz="2600" dirty="0" err="1"/>
              <a:t>en</a:t>
            </a:r>
            <a:r>
              <a:rPr lang="en-GB" sz="2600" dirty="0"/>
              <a:t> suite facilities, 24-hour reservations and a consistent level of facilities.</a:t>
            </a:r>
          </a:p>
          <a:p>
            <a:pPr>
              <a:lnSpc>
                <a:spcPct val="101000"/>
              </a:lnSpc>
            </a:pPr>
            <a:endParaRPr lang="en-GB" sz="1600" dirty="0"/>
          </a:p>
        </p:txBody>
      </p:sp>
    </p:spTree>
    <p:extLst>
      <p:ext uri="{BB962C8B-B14F-4D97-AF65-F5344CB8AC3E}">
        <p14:creationId xmlns:p14="http://schemas.microsoft.com/office/powerpoint/2010/main" val="1628236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A large brick building&#10;&#10;Description automatically generated">
            <a:extLst>
              <a:ext uri="{FF2B5EF4-FFF2-40B4-BE49-F238E27FC236}">
                <a16:creationId xmlns:a16="http://schemas.microsoft.com/office/drawing/2014/main" id="{889F2684-19BD-427B-86DA-E1801320BA1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3289" r="17670"/>
          <a:stretch/>
        </p:blipFill>
        <p:spPr>
          <a:xfrm>
            <a:off x="8851303" y="11"/>
            <a:ext cx="3340696" cy="3629005"/>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2" name="Title 1"/>
          <p:cNvSpPr>
            <a:spLocks noGrp="1"/>
          </p:cNvSpPr>
          <p:nvPr>
            <p:ph type="title"/>
          </p:nvPr>
        </p:nvSpPr>
        <p:spPr>
          <a:xfrm>
            <a:off x="2569155" y="0"/>
            <a:ext cx="5120114" cy="606425"/>
          </a:xfrm>
        </p:spPr>
        <p:txBody>
          <a:bodyPr>
            <a:normAutofit fontScale="90000"/>
          </a:bodyPr>
          <a:lstStyle/>
          <a:p>
            <a:r>
              <a:rPr lang="en-GB" sz="4400" dirty="0"/>
              <a:t>Serviced</a:t>
            </a:r>
          </a:p>
        </p:txBody>
      </p:sp>
      <p:sp>
        <p:nvSpPr>
          <p:cNvPr id="3" name="Content Placeholder 2"/>
          <p:cNvSpPr>
            <a:spLocks noGrp="1"/>
          </p:cNvSpPr>
          <p:nvPr>
            <p:ph idx="1"/>
          </p:nvPr>
        </p:nvSpPr>
        <p:spPr>
          <a:xfrm>
            <a:off x="0" y="785813"/>
            <a:ext cx="10258425" cy="6072175"/>
          </a:xfrm>
        </p:spPr>
        <p:txBody>
          <a:bodyPr>
            <a:normAutofit fontScale="77500" lnSpcReduction="20000"/>
          </a:bodyPr>
          <a:lstStyle/>
          <a:p>
            <a:pPr marL="0" indent="0">
              <a:buNone/>
            </a:pPr>
            <a:r>
              <a:rPr lang="en-GB" sz="3400" b="1" dirty="0"/>
              <a:t>Guest Accommodation</a:t>
            </a:r>
            <a:r>
              <a:rPr lang="en-GB" sz="3400" dirty="0"/>
              <a:t>  - one-room bed and breakfasts to the </a:t>
            </a:r>
          </a:p>
          <a:p>
            <a:pPr marL="0" indent="0">
              <a:buNone/>
            </a:pPr>
            <a:r>
              <a:rPr lang="en-GB" sz="3400" dirty="0"/>
              <a:t>larger places found in coastal resorts, which may offer dinner </a:t>
            </a:r>
          </a:p>
          <a:p>
            <a:pPr marL="0" indent="0">
              <a:buNone/>
            </a:pPr>
            <a:r>
              <a:rPr lang="en-GB" sz="3400" dirty="0"/>
              <a:t>and may be licensed.</a:t>
            </a:r>
          </a:p>
          <a:p>
            <a:pPr marL="0" indent="0">
              <a:buNone/>
            </a:pPr>
            <a:r>
              <a:rPr lang="en-GB" sz="3400" b="1" dirty="0"/>
              <a:t>Bed and Breakfasts</a:t>
            </a:r>
            <a:r>
              <a:rPr lang="en-GB" sz="3400" dirty="0"/>
              <a:t> - usually accommodate no more than </a:t>
            </a:r>
          </a:p>
          <a:p>
            <a:pPr marL="0" indent="0">
              <a:buNone/>
            </a:pPr>
            <a:r>
              <a:rPr lang="en-GB" sz="3400" dirty="0"/>
              <a:t>six people. It’s like staying as a special guest in someone’s home.</a:t>
            </a:r>
          </a:p>
          <a:p>
            <a:pPr marL="0" indent="0">
              <a:buNone/>
            </a:pPr>
            <a:r>
              <a:rPr lang="en-GB" sz="3400" b="1" dirty="0"/>
              <a:t>Farmhouses</a:t>
            </a:r>
            <a:r>
              <a:rPr lang="en-GB" sz="3400" dirty="0"/>
              <a:t> -offer bed and breakfast and sometimes dinner, always on a farm.</a:t>
            </a:r>
          </a:p>
          <a:p>
            <a:pPr marL="0" indent="0">
              <a:buNone/>
            </a:pPr>
            <a:r>
              <a:rPr lang="en-GB" sz="3400" b="1" dirty="0"/>
              <a:t>Guest Houses</a:t>
            </a:r>
            <a:r>
              <a:rPr lang="en-GB" sz="3400" dirty="0"/>
              <a:t> - tend to have more than three rooms and may offer dinner to their guests. Some may be licensed.</a:t>
            </a:r>
          </a:p>
          <a:p>
            <a:pPr marL="0" indent="0">
              <a:buNone/>
            </a:pPr>
            <a:r>
              <a:rPr lang="en-GB" sz="3400" b="1" dirty="0"/>
              <a:t>Restaurants with Rooms</a:t>
            </a:r>
            <a:r>
              <a:rPr lang="en-GB" sz="3400" dirty="0"/>
              <a:t> - The restaurant is the main business and they will be licensed.</a:t>
            </a:r>
          </a:p>
          <a:p>
            <a:pPr marL="0" indent="0">
              <a:buNone/>
            </a:pPr>
            <a:r>
              <a:rPr lang="en-GB" sz="3400" b="1" dirty="0"/>
              <a:t>Inns</a:t>
            </a:r>
            <a:r>
              <a:rPr lang="en-GB" sz="3400" dirty="0"/>
              <a:t>  - Pubs with rooms which serve food in the evenings, as well as breakfast.</a:t>
            </a:r>
          </a:p>
          <a:p>
            <a:endParaRPr lang="en-GB" sz="900" dirty="0"/>
          </a:p>
        </p:txBody>
      </p:sp>
    </p:spTree>
    <p:extLst>
      <p:ext uri="{BB962C8B-B14F-4D97-AF65-F5344CB8AC3E}">
        <p14:creationId xmlns:p14="http://schemas.microsoft.com/office/powerpoint/2010/main" val="4285816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1451" y="106376"/>
            <a:ext cx="7459981" cy="911218"/>
          </a:xfrm>
        </p:spPr>
        <p:txBody>
          <a:bodyPr>
            <a:normAutofit/>
          </a:bodyPr>
          <a:lstStyle/>
          <a:p>
            <a:r>
              <a:rPr lang="en-GB" sz="3600" dirty="0"/>
              <a:t>Holiday Villages and Campsites</a:t>
            </a:r>
          </a:p>
        </p:txBody>
      </p:sp>
      <p:sp>
        <p:nvSpPr>
          <p:cNvPr id="3" name="Content Placeholder 2"/>
          <p:cNvSpPr>
            <a:spLocks noGrp="1"/>
          </p:cNvSpPr>
          <p:nvPr>
            <p:ph idx="1"/>
          </p:nvPr>
        </p:nvSpPr>
        <p:spPr>
          <a:xfrm>
            <a:off x="171451" y="871538"/>
            <a:ext cx="8763000" cy="5880085"/>
          </a:xfrm>
        </p:spPr>
        <p:txBody>
          <a:bodyPr>
            <a:normAutofit lnSpcReduction="10000"/>
          </a:bodyPr>
          <a:lstStyle/>
          <a:p>
            <a:pPr>
              <a:buFont typeface="Arial"/>
              <a:buChar char="•"/>
            </a:pPr>
            <a:r>
              <a:rPr lang="en-GB" sz="2600" b="1" dirty="0"/>
              <a:t>Self Catering</a:t>
            </a:r>
            <a:r>
              <a:rPr lang="en-GB" sz="2600" dirty="0"/>
              <a:t> : cottages and apartments where you can experience home from home comforts</a:t>
            </a:r>
          </a:p>
          <a:p>
            <a:pPr>
              <a:buFont typeface="Arial"/>
              <a:buChar char="•"/>
            </a:pPr>
            <a:r>
              <a:rPr lang="en-GB" sz="2600" b="1" dirty="0"/>
              <a:t>Serviced Apartments</a:t>
            </a:r>
            <a:r>
              <a:rPr lang="en-GB" sz="2600" dirty="0"/>
              <a:t>: usually in purpose-built blocks, offering home from accommodation with an extended range of services</a:t>
            </a:r>
          </a:p>
          <a:p>
            <a:pPr>
              <a:buFont typeface="Arial"/>
              <a:buChar char="•"/>
            </a:pPr>
            <a:r>
              <a:rPr lang="en-GB" sz="2600" b="1" dirty="0"/>
              <a:t>Holiday Village</a:t>
            </a:r>
            <a:r>
              <a:rPr lang="en-GB" sz="2600" dirty="0"/>
              <a:t>: comprises of a variety of accommodation types on a large complex.  A range of facilities are also available which may or may not be included in the tariff.</a:t>
            </a:r>
          </a:p>
          <a:p>
            <a:pPr>
              <a:buFont typeface="Arial"/>
              <a:buChar char="•"/>
            </a:pPr>
            <a:r>
              <a:rPr lang="en-GB" sz="2600" b="1" dirty="0"/>
              <a:t>Touring Park</a:t>
            </a:r>
            <a:r>
              <a:rPr lang="en-GB" sz="2600" dirty="0"/>
              <a:t>: welcomes touring caravans, trailer tents and motorhomes.</a:t>
            </a:r>
          </a:p>
          <a:p>
            <a:pPr>
              <a:buFont typeface="Arial"/>
              <a:buChar char="•"/>
            </a:pPr>
            <a:r>
              <a:rPr lang="en-GB" sz="2600" b="1" dirty="0"/>
              <a:t>Camping Park</a:t>
            </a:r>
            <a:r>
              <a:rPr lang="en-GB" sz="2600" dirty="0"/>
              <a:t>: welcomes visitors with tents.</a:t>
            </a:r>
          </a:p>
          <a:p>
            <a:pPr>
              <a:buFont typeface="Arial"/>
              <a:buChar char="•"/>
            </a:pPr>
            <a:r>
              <a:rPr lang="en-GB" sz="2600" b="1" dirty="0"/>
              <a:t>Holiday Park</a:t>
            </a:r>
            <a:r>
              <a:rPr lang="en-GB" sz="2600" dirty="0"/>
              <a:t>: where you can rent a caravan holiday home, timber lodge or chalet.</a:t>
            </a:r>
          </a:p>
          <a:p>
            <a:endParaRPr lang="en-GB" sz="1000" dirty="0"/>
          </a:p>
        </p:txBody>
      </p:sp>
      <p:pic>
        <p:nvPicPr>
          <p:cNvPr id="5" name="Picture 4" descr="A house with a grass field&#10;&#10;Description automatically generated">
            <a:extLst>
              <a:ext uri="{FF2B5EF4-FFF2-40B4-BE49-F238E27FC236}">
                <a16:creationId xmlns:a16="http://schemas.microsoft.com/office/drawing/2014/main" id="{29D783D4-8720-41DA-B84A-036265784B9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0257" r="23002" b="-1"/>
          <a:stretch/>
        </p:blipFill>
        <p:spPr>
          <a:xfrm>
            <a:off x="8762999" y="10"/>
            <a:ext cx="3428999" cy="4009471"/>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4921192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A black and tepee&#10;&#10;Description automatically generated">
            <a:extLst>
              <a:ext uri="{FF2B5EF4-FFF2-40B4-BE49-F238E27FC236}">
                <a16:creationId xmlns:a16="http://schemas.microsoft.com/office/drawing/2014/main" id="{4FC6A81A-0F7F-4BDB-94E6-F5BA693EFF32}"/>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2698" r="13302"/>
          <a:stretch/>
        </p:blipFill>
        <p:spPr>
          <a:xfrm>
            <a:off x="10412196" y="117475"/>
            <a:ext cx="1672598" cy="2254249"/>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2" name="Title 1"/>
          <p:cNvSpPr>
            <a:spLocks noGrp="1"/>
          </p:cNvSpPr>
          <p:nvPr>
            <p:ph type="title"/>
          </p:nvPr>
        </p:nvSpPr>
        <p:spPr>
          <a:xfrm>
            <a:off x="107206" y="60326"/>
            <a:ext cx="5120114" cy="760409"/>
          </a:xfrm>
        </p:spPr>
        <p:txBody>
          <a:bodyPr>
            <a:normAutofit/>
          </a:bodyPr>
          <a:lstStyle/>
          <a:p>
            <a:r>
              <a:rPr lang="en-GB" sz="3600" dirty="0"/>
              <a:t>Hostels and Campuses</a:t>
            </a:r>
          </a:p>
        </p:txBody>
      </p:sp>
      <p:sp>
        <p:nvSpPr>
          <p:cNvPr id="3" name="Content Placeholder 2"/>
          <p:cNvSpPr>
            <a:spLocks noGrp="1"/>
          </p:cNvSpPr>
          <p:nvPr>
            <p:ph idx="1"/>
          </p:nvPr>
        </p:nvSpPr>
        <p:spPr>
          <a:xfrm>
            <a:off x="0" y="820735"/>
            <a:ext cx="12084794" cy="6337303"/>
          </a:xfrm>
        </p:spPr>
        <p:txBody>
          <a:bodyPr>
            <a:normAutofit fontScale="25000" lnSpcReduction="20000"/>
          </a:bodyPr>
          <a:lstStyle/>
          <a:p>
            <a:pPr>
              <a:lnSpc>
                <a:spcPct val="120000"/>
              </a:lnSpc>
              <a:buFont typeface="Arial"/>
              <a:buChar char="•"/>
            </a:pPr>
            <a:r>
              <a:rPr lang="en-GB" sz="9600" b="1" dirty="0"/>
              <a:t>Campus Accommodation</a:t>
            </a:r>
            <a:r>
              <a:rPr lang="en-GB" sz="9600" dirty="0"/>
              <a:t> – universities / colleges accommodate visitors' vacation</a:t>
            </a:r>
            <a:br>
              <a:rPr lang="en-GB" sz="9600" dirty="0"/>
            </a:br>
            <a:r>
              <a:rPr lang="en-GB" sz="9600" dirty="0"/>
              <a:t> periods , bed &amp; breakfast or self-catering basis. Often the rooms are </a:t>
            </a:r>
            <a:r>
              <a:rPr lang="en-GB" sz="9600" dirty="0" err="1"/>
              <a:t>en</a:t>
            </a:r>
            <a:r>
              <a:rPr lang="en-GB" sz="9600" dirty="0"/>
              <a:t>-suite,</a:t>
            </a:r>
            <a:br>
              <a:rPr lang="en-GB" sz="9600" dirty="0"/>
            </a:br>
            <a:r>
              <a:rPr lang="en-GB" sz="9600" dirty="0"/>
              <a:t>plenty of single rooms, ideal for large groups.</a:t>
            </a:r>
          </a:p>
          <a:p>
            <a:pPr>
              <a:lnSpc>
                <a:spcPct val="120000"/>
              </a:lnSpc>
              <a:buFont typeface="Arial"/>
              <a:buChar char="•"/>
            </a:pPr>
            <a:r>
              <a:rPr lang="en-GB" sz="9600" b="1" dirty="0"/>
              <a:t>Hostel Accommodation</a:t>
            </a:r>
            <a:r>
              <a:rPr lang="en-GB" sz="9600" dirty="0"/>
              <a:t> – accommodation is often in shared rooms with bunk beds. </a:t>
            </a:r>
            <a:br>
              <a:rPr lang="en-GB" sz="9600" dirty="0"/>
            </a:br>
            <a:r>
              <a:rPr lang="en-GB" sz="9600" dirty="0"/>
              <a:t>May be family rooms – could be restricted access – either catered or self-catering facilities</a:t>
            </a:r>
          </a:p>
          <a:p>
            <a:pPr>
              <a:lnSpc>
                <a:spcPct val="120000"/>
              </a:lnSpc>
              <a:buFont typeface="Arial"/>
              <a:buChar char="•"/>
            </a:pPr>
            <a:r>
              <a:rPr lang="en-GB" sz="9600" b="1" dirty="0"/>
              <a:t>Activity Accommodation</a:t>
            </a:r>
            <a:r>
              <a:rPr lang="en-GB" sz="9600" dirty="0"/>
              <a:t> – usually but not exclusively group bookings associated with provision of accredited activities on site or nearby.</a:t>
            </a:r>
          </a:p>
          <a:p>
            <a:pPr>
              <a:lnSpc>
                <a:spcPct val="120000"/>
              </a:lnSpc>
              <a:buFont typeface="Arial"/>
              <a:buChar char="•"/>
            </a:pPr>
            <a:r>
              <a:rPr lang="en-GB" sz="9600" b="1" dirty="0"/>
              <a:t>Backpacker Accommodation</a:t>
            </a:r>
            <a:r>
              <a:rPr lang="en-GB" sz="9600" dirty="0"/>
              <a:t> – similar in style to a hostel but may be run on less formal lines. Often more appropriate for independent travellers – may not accept family groups.</a:t>
            </a:r>
          </a:p>
          <a:p>
            <a:pPr>
              <a:lnSpc>
                <a:spcPct val="120000"/>
              </a:lnSpc>
              <a:buFont typeface="Arial"/>
              <a:buChar char="•"/>
            </a:pPr>
            <a:r>
              <a:rPr lang="en-GB" sz="8800" b="1" dirty="0"/>
              <a:t>Bunkhouse Accommodation</a:t>
            </a:r>
            <a:r>
              <a:rPr lang="en-GB" sz="8800" dirty="0"/>
              <a:t> – rural accommodation which can be booked by groups or individuals.  Services and facilities may be limited but will include a self-catering facility.</a:t>
            </a:r>
          </a:p>
          <a:p>
            <a:pPr>
              <a:lnSpc>
                <a:spcPct val="120000"/>
              </a:lnSpc>
              <a:buFont typeface="Arial"/>
              <a:buChar char="•"/>
            </a:pPr>
            <a:r>
              <a:rPr lang="en-GB" sz="9600" b="1" dirty="0"/>
              <a:t>Alternative &amp; Bygone Era Accommodation</a:t>
            </a:r>
            <a:r>
              <a:rPr lang="en-GB" sz="9600" dirty="0"/>
              <a:t> – not star rated ,covers accommodation such as wigwams, tipis, yurts, single caravans, accommodation that cannot provide facilities or services associated with mainstream accommodation.</a:t>
            </a:r>
          </a:p>
          <a:p>
            <a:endParaRPr lang="en-GB" sz="1000" dirty="0"/>
          </a:p>
        </p:txBody>
      </p:sp>
    </p:spTree>
    <p:extLst>
      <p:ext uri="{BB962C8B-B14F-4D97-AF65-F5344CB8AC3E}">
        <p14:creationId xmlns:p14="http://schemas.microsoft.com/office/powerpoint/2010/main" val="671133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720725"/>
          </a:xfrm>
        </p:spPr>
        <p:txBody>
          <a:bodyPr>
            <a:normAutofit fontScale="90000"/>
          </a:bodyPr>
          <a:lstStyle/>
          <a:p>
            <a:r>
              <a:rPr lang="en-GB" dirty="0"/>
              <a:t>Visit Wales Grading</a:t>
            </a:r>
          </a:p>
        </p:txBody>
      </p:sp>
      <p:sp>
        <p:nvSpPr>
          <p:cNvPr id="3" name="Content Placeholder 2"/>
          <p:cNvSpPr>
            <a:spLocks noGrp="1"/>
          </p:cNvSpPr>
          <p:nvPr>
            <p:ph idx="1"/>
          </p:nvPr>
        </p:nvSpPr>
        <p:spPr>
          <a:xfrm>
            <a:off x="2286819" y="1178327"/>
            <a:ext cx="7136581" cy="5378565"/>
          </a:xfrm>
        </p:spPr>
        <p:txBody>
          <a:bodyPr>
            <a:normAutofit fontScale="92500" lnSpcReduction="10000"/>
          </a:bodyPr>
          <a:lstStyle/>
          <a:p>
            <a:r>
              <a:rPr lang="en-GB" sz="2800" dirty="0" err="1"/>
              <a:t>Cymru</a:t>
            </a:r>
            <a:r>
              <a:rPr lang="en-GB" sz="2800" dirty="0"/>
              <a:t>/Wales quality mark </a:t>
            </a:r>
          </a:p>
          <a:p>
            <a:r>
              <a:rPr lang="en-GB" sz="2800" dirty="0"/>
              <a:t>Wales’ official, nationwide quality assessment scheme</a:t>
            </a:r>
          </a:p>
          <a:p>
            <a:r>
              <a:rPr lang="en-GB" sz="2800" dirty="0"/>
              <a:t>Quality Wales team of professional assessors visit each property every other year, including properties handled by self-catering agencies</a:t>
            </a:r>
          </a:p>
          <a:p>
            <a:r>
              <a:rPr lang="en-GB" sz="2800" dirty="0"/>
              <a:t> Visit Wales is the premier assessing agency for accommodation in Wales</a:t>
            </a:r>
          </a:p>
          <a:p>
            <a:r>
              <a:rPr lang="en-GB" sz="2800" dirty="0"/>
              <a:t>The higher the rating, the more facilities and services expected by the consumer</a:t>
            </a:r>
          </a:p>
          <a:p>
            <a:r>
              <a:rPr lang="en-GB" sz="2800" dirty="0"/>
              <a:t>Consistency across the business</a:t>
            </a:r>
          </a:p>
          <a:p>
            <a:endParaRPr lang="en-GB" dirty="0"/>
          </a:p>
        </p:txBody>
      </p:sp>
      <p:pic>
        <p:nvPicPr>
          <p:cNvPr id="4" name="Picture 3"/>
          <p:cNvPicPr>
            <a:picLocks noChangeAspect="1"/>
          </p:cNvPicPr>
          <p:nvPr/>
        </p:nvPicPr>
        <p:blipFill>
          <a:blip r:embed="rId2"/>
          <a:stretch>
            <a:fillRect/>
          </a:stretch>
        </p:blipFill>
        <p:spPr>
          <a:xfrm>
            <a:off x="9423400" y="1178327"/>
            <a:ext cx="2573337" cy="2790365"/>
          </a:xfrm>
          <a:prstGeom prst="rect">
            <a:avLst/>
          </a:prstGeom>
        </p:spPr>
      </p:pic>
    </p:spTree>
    <p:extLst>
      <p:ext uri="{BB962C8B-B14F-4D97-AF65-F5344CB8AC3E}">
        <p14:creationId xmlns:p14="http://schemas.microsoft.com/office/powerpoint/2010/main" val="73063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862263" y="228600"/>
            <a:ext cx="8770571" cy="814388"/>
          </a:xfrm>
        </p:spPr>
        <p:txBody>
          <a:bodyPr>
            <a:normAutofit/>
          </a:bodyPr>
          <a:lstStyle/>
          <a:p>
            <a:r>
              <a:rPr lang="en-GB" sz="4400" dirty="0"/>
              <a:t>National Accessible Scheme</a:t>
            </a:r>
          </a:p>
        </p:txBody>
      </p:sp>
      <p:sp>
        <p:nvSpPr>
          <p:cNvPr id="3" name="Content Placeholder 2"/>
          <p:cNvSpPr>
            <a:spLocks noGrp="1"/>
          </p:cNvSpPr>
          <p:nvPr>
            <p:ph idx="1"/>
          </p:nvPr>
        </p:nvSpPr>
        <p:spPr>
          <a:xfrm>
            <a:off x="1028700" y="1288353"/>
            <a:ext cx="7453933" cy="5157787"/>
          </a:xfrm>
        </p:spPr>
        <p:txBody>
          <a:bodyPr>
            <a:normAutofit/>
          </a:bodyPr>
          <a:lstStyle/>
          <a:p>
            <a:pPr>
              <a:lnSpc>
                <a:spcPct val="101000"/>
              </a:lnSpc>
            </a:pPr>
            <a:r>
              <a:rPr lang="en-GB" sz="2400" dirty="0"/>
              <a:t>Rating for accessible accommodation</a:t>
            </a:r>
          </a:p>
          <a:p>
            <a:pPr>
              <a:lnSpc>
                <a:spcPct val="101000"/>
              </a:lnSpc>
            </a:pPr>
            <a:r>
              <a:rPr lang="en-GB" sz="2400" dirty="0"/>
              <a:t>Aim for users to be able to know which accommodation providers are best for their needs</a:t>
            </a:r>
          </a:p>
          <a:p>
            <a:pPr>
              <a:lnSpc>
                <a:spcPct val="101000"/>
              </a:lnSpc>
            </a:pPr>
            <a:r>
              <a:rPr lang="en-GB" sz="2400" dirty="0"/>
              <a:t>A nationally recognised rating for all levels of mobility, hearing and visual impairments.</a:t>
            </a:r>
          </a:p>
          <a:p>
            <a:pPr lvl="0">
              <a:lnSpc>
                <a:spcPct val="101000"/>
              </a:lnSpc>
              <a:buFont typeface="Arial"/>
              <a:buChar char="•"/>
            </a:pPr>
            <a:r>
              <a:rPr lang="en-GB" sz="2400" dirty="0"/>
              <a:t>Mobility impaired and disabled people </a:t>
            </a:r>
          </a:p>
          <a:p>
            <a:pPr lvl="0">
              <a:lnSpc>
                <a:spcPct val="101000"/>
              </a:lnSpc>
              <a:buFont typeface="Arial"/>
              <a:buChar char="•"/>
            </a:pPr>
            <a:r>
              <a:rPr lang="en-GB" sz="2400" dirty="0"/>
              <a:t>Visually impaired and blind people</a:t>
            </a:r>
          </a:p>
          <a:p>
            <a:pPr lvl="0">
              <a:lnSpc>
                <a:spcPct val="101000"/>
              </a:lnSpc>
              <a:buFont typeface="Arial"/>
              <a:buChar char="•"/>
            </a:pPr>
            <a:r>
              <a:rPr lang="en-GB" sz="2400" dirty="0"/>
              <a:t>Hearing impaired and deaf people</a:t>
            </a:r>
          </a:p>
          <a:p>
            <a:pPr lvl="0">
              <a:lnSpc>
                <a:spcPct val="101000"/>
              </a:lnSpc>
              <a:buFont typeface="Arial"/>
              <a:buChar char="•"/>
            </a:pPr>
            <a:r>
              <a:rPr lang="en-GB" sz="2400" dirty="0"/>
              <a:t>Assessed properties will have facilities such as handrails, ramps, level-access showers, hearing loops and colour contrast.</a:t>
            </a:r>
          </a:p>
          <a:p>
            <a:pPr>
              <a:lnSpc>
                <a:spcPct val="101000"/>
              </a:lnSpc>
            </a:pPr>
            <a:endParaRPr lang="en-GB" sz="2400" dirty="0"/>
          </a:p>
          <a:p>
            <a:pPr>
              <a:lnSpc>
                <a:spcPct val="101000"/>
              </a:lnSpc>
            </a:pPr>
            <a:endParaRPr lang="en-GB" sz="1600" dirty="0"/>
          </a:p>
        </p:txBody>
      </p:sp>
      <p:pic>
        <p:nvPicPr>
          <p:cNvPr id="4" name="Picture 3"/>
          <p:cNvPicPr>
            <a:picLocks noChangeAspect="1"/>
          </p:cNvPicPr>
          <p:nvPr/>
        </p:nvPicPr>
        <p:blipFill>
          <a:blip r:embed="rId2"/>
          <a:stretch>
            <a:fillRect/>
          </a:stretch>
        </p:blipFill>
        <p:spPr>
          <a:xfrm>
            <a:off x="8818308" y="2774068"/>
            <a:ext cx="3043125" cy="3672072"/>
          </a:xfrm>
          <a:prstGeom prst="rect">
            <a:avLst/>
          </a:prstGeom>
        </p:spPr>
      </p:pic>
    </p:spTree>
    <p:extLst>
      <p:ext uri="{BB962C8B-B14F-4D97-AF65-F5344CB8AC3E}">
        <p14:creationId xmlns:p14="http://schemas.microsoft.com/office/powerpoint/2010/main" val="2149191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568345"/>
            <a:ext cx="8770571" cy="860405"/>
          </a:xfrm>
        </p:spPr>
        <p:txBody>
          <a:bodyPr/>
          <a:lstStyle/>
          <a:p>
            <a:r>
              <a:rPr lang="en-GB" dirty="0"/>
              <a:t>VAQAS</a:t>
            </a:r>
          </a:p>
        </p:txBody>
      </p:sp>
      <p:sp>
        <p:nvSpPr>
          <p:cNvPr id="3" name="Content Placeholder 2"/>
          <p:cNvSpPr>
            <a:spLocks noGrp="1"/>
          </p:cNvSpPr>
          <p:nvPr>
            <p:ph idx="1"/>
          </p:nvPr>
        </p:nvSpPr>
        <p:spPr>
          <a:xfrm>
            <a:off x="1343026" y="2438400"/>
            <a:ext cx="10361246" cy="3651504"/>
          </a:xfrm>
        </p:spPr>
        <p:txBody>
          <a:bodyPr>
            <a:normAutofit/>
          </a:bodyPr>
          <a:lstStyle/>
          <a:p>
            <a:r>
              <a:rPr lang="en-GB" sz="2800" dirty="0"/>
              <a:t>VAQAS is a scheme which ensures high quality experiences at tourist attractions. VAQAS is Visit Wales' quality assurance scheme for tourist attractions. The scheme offers a visitor focused quality assessment helping to identify strengths and highlight developmental areas.</a:t>
            </a:r>
          </a:p>
        </p:txBody>
      </p:sp>
      <p:pic>
        <p:nvPicPr>
          <p:cNvPr id="4" name="Picture 3"/>
          <p:cNvPicPr>
            <a:picLocks noChangeAspect="1"/>
          </p:cNvPicPr>
          <p:nvPr/>
        </p:nvPicPr>
        <p:blipFill>
          <a:blip r:embed="rId2"/>
          <a:stretch>
            <a:fillRect/>
          </a:stretch>
        </p:blipFill>
        <p:spPr>
          <a:xfrm>
            <a:off x="7502524" y="4533900"/>
            <a:ext cx="4524375" cy="2324100"/>
          </a:xfrm>
          <a:prstGeom prst="rect">
            <a:avLst/>
          </a:prstGeom>
        </p:spPr>
      </p:pic>
    </p:spTree>
    <p:extLst>
      <p:ext uri="{BB962C8B-B14F-4D97-AF65-F5344CB8AC3E}">
        <p14:creationId xmlns:p14="http://schemas.microsoft.com/office/powerpoint/2010/main" val="25765284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Mr. Gore Goes to Bali, or... - Waving or Drown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0819172">
            <a:off x="9656119" y="4460874"/>
            <a:ext cx="2221984" cy="1708150"/>
          </a:xfrm>
          <a:prstGeom prst="rect">
            <a:avLst/>
          </a:prstGeom>
        </p:spPr>
      </p:pic>
      <p:sp>
        <p:nvSpPr>
          <p:cNvPr id="2" name="Title 1"/>
          <p:cNvSpPr>
            <a:spLocks noGrp="1"/>
          </p:cNvSpPr>
          <p:nvPr>
            <p:ph type="title"/>
          </p:nvPr>
        </p:nvSpPr>
        <p:spPr>
          <a:xfrm>
            <a:off x="980706" y="133350"/>
            <a:ext cx="8770571" cy="1560716"/>
          </a:xfrm>
        </p:spPr>
        <p:txBody>
          <a:bodyPr>
            <a:normAutofit/>
          </a:bodyPr>
          <a:lstStyle/>
          <a:p>
            <a:r>
              <a:rPr lang="en-GB" dirty="0"/>
              <a:t>                </a:t>
            </a:r>
            <a:r>
              <a:rPr lang="en-GB" sz="3600" dirty="0"/>
              <a:t>AMERICAN</a:t>
            </a:r>
            <a:br>
              <a:rPr lang="en-GB" sz="3600" dirty="0"/>
            </a:br>
            <a:r>
              <a:rPr lang="en-GB" sz="3600" dirty="0"/>
              <a:t>         AAA Diamond Ratings</a:t>
            </a:r>
            <a:endParaRPr lang="en-GB" dirty="0"/>
          </a:p>
        </p:txBody>
      </p:sp>
      <p:sp>
        <p:nvSpPr>
          <p:cNvPr id="3" name="Content Placeholder 2"/>
          <p:cNvSpPr>
            <a:spLocks noGrp="1"/>
          </p:cNvSpPr>
          <p:nvPr>
            <p:ph idx="1"/>
          </p:nvPr>
        </p:nvSpPr>
        <p:spPr>
          <a:xfrm>
            <a:off x="762000" y="1543050"/>
            <a:ext cx="9139238" cy="5181600"/>
          </a:xfrm>
        </p:spPr>
        <p:txBody>
          <a:bodyPr>
            <a:noAutofit/>
          </a:bodyPr>
          <a:lstStyle/>
          <a:p>
            <a:r>
              <a:rPr lang="en-GB" sz="2800" dirty="0"/>
              <a:t>American Automobile Association / Canadian Automobile Association,</a:t>
            </a:r>
          </a:p>
          <a:p>
            <a:r>
              <a:rPr lang="en-GB" sz="2800" dirty="0"/>
              <a:t>Establishments that demonstrate the basic requirements of cleanliness, comfort and hospitality during an unannounced inspection are designated as AAA/CAA Approved</a:t>
            </a:r>
          </a:p>
          <a:p>
            <a:r>
              <a:rPr lang="en-GB" sz="2800" dirty="0"/>
              <a:t>For approved establishments inspectors assign a rating of One to Five Diamonds based on the extensiveness of </a:t>
            </a:r>
            <a:r>
              <a:rPr lang="en-GB" sz="2800" b="1" dirty="0"/>
              <a:t>services, facilities and amenities typical of each rating level, </a:t>
            </a:r>
            <a:r>
              <a:rPr lang="en-GB" sz="2800" dirty="0"/>
              <a:t>indicating the type of experience to expect.</a:t>
            </a:r>
          </a:p>
        </p:txBody>
      </p:sp>
      <p:pic>
        <p:nvPicPr>
          <p:cNvPr id="4" name="Picture 3" descr="File:US Flag Backlit.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51277" y="261525"/>
            <a:ext cx="2132900" cy="1596232"/>
          </a:xfrm>
          <a:prstGeom prst="rect">
            <a:avLst/>
          </a:prstGeom>
        </p:spPr>
      </p:pic>
    </p:spTree>
    <p:extLst>
      <p:ext uri="{BB962C8B-B14F-4D97-AF65-F5344CB8AC3E}">
        <p14:creationId xmlns:p14="http://schemas.microsoft.com/office/powerpoint/2010/main" val="102024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9616" y="244060"/>
            <a:ext cx="8770571" cy="739477"/>
          </a:xfrm>
        </p:spPr>
        <p:txBody>
          <a:bodyPr>
            <a:normAutofit/>
          </a:bodyPr>
          <a:lstStyle/>
          <a:p>
            <a:r>
              <a:rPr lang="en-GB" sz="3600" dirty="0"/>
              <a:t>Hotels – Diamond Ratings</a:t>
            </a:r>
          </a:p>
        </p:txBody>
      </p:sp>
      <p:sp>
        <p:nvSpPr>
          <p:cNvPr id="3" name="Content Placeholder 2"/>
          <p:cNvSpPr>
            <a:spLocks noGrp="1"/>
          </p:cNvSpPr>
          <p:nvPr>
            <p:ph idx="1"/>
          </p:nvPr>
        </p:nvSpPr>
        <p:spPr>
          <a:xfrm>
            <a:off x="212035" y="1139527"/>
            <a:ext cx="9305926" cy="5597227"/>
          </a:xfrm>
        </p:spPr>
        <p:txBody>
          <a:bodyPr>
            <a:normAutofit fontScale="92500" lnSpcReduction="20000"/>
          </a:bodyPr>
          <a:lstStyle/>
          <a:p>
            <a:pPr marL="0" indent="0">
              <a:lnSpc>
                <a:spcPct val="150000"/>
              </a:lnSpc>
              <a:buNone/>
            </a:pPr>
            <a:r>
              <a:rPr lang="en-GB" dirty="0">
                <a:effectLst/>
              </a:rPr>
              <a:t>1. </a:t>
            </a:r>
            <a:r>
              <a:rPr lang="en-GB" sz="2500" dirty="0">
                <a:effectLst/>
              </a:rPr>
              <a:t>Budget-oriented, essential no-frills accommodations with basic comfort and hospitality.</a:t>
            </a:r>
          </a:p>
          <a:p>
            <a:pPr marL="0" indent="0">
              <a:lnSpc>
                <a:spcPct val="150000"/>
              </a:lnSpc>
              <a:buNone/>
            </a:pPr>
            <a:r>
              <a:rPr lang="en-GB" sz="2500" dirty="0">
                <a:effectLst/>
              </a:rPr>
              <a:t>2. Affordable, modestly enhanced physical attributes, design and amenities.</a:t>
            </a:r>
          </a:p>
          <a:p>
            <a:pPr marL="0" indent="0">
              <a:lnSpc>
                <a:spcPct val="150000"/>
              </a:lnSpc>
              <a:buNone/>
            </a:pPr>
            <a:r>
              <a:rPr lang="en-GB" sz="2500" dirty="0"/>
              <a:t>3.</a:t>
            </a:r>
            <a:r>
              <a:rPr lang="en-GB" sz="2500" dirty="0">
                <a:effectLst/>
              </a:rPr>
              <a:t> Multifaceted accommodations with distinguished style, physical attributes, amenities and guest comforts.</a:t>
            </a:r>
          </a:p>
          <a:p>
            <a:pPr marL="0" indent="0">
              <a:lnSpc>
                <a:spcPct val="150000"/>
              </a:lnSpc>
              <a:buNone/>
            </a:pPr>
            <a:r>
              <a:rPr lang="en-GB" sz="2500" dirty="0"/>
              <a:t>4.</a:t>
            </a:r>
            <a:r>
              <a:rPr lang="en-GB" sz="2500" dirty="0">
                <a:effectLst/>
              </a:rPr>
              <a:t> Refined and stylish with upscale physical attributes that reflect enhanced quality throughout. Fundamental hallmarks include extensive amenities and a high degree of hospitality, service and attention to detail.</a:t>
            </a:r>
          </a:p>
          <a:p>
            <a:pPr marL="0" indent="0">
              <a:lnSpc>
                <a:spcPct val="150000"/>
              </a:lnSpc>
              <a:buNone/>
            </a:pPr>
            <a:r>
              <a:rPr lang="en-GB" sz="2500" dirty="0"/>
              <a:t>5.</a:t>
            </a:r>
            <a:r>
              <a:rPr lang="en-GB" sz="2500" dirty="0">
                <a:effectLst/>
              </a:rPr>
              <a:t> The ultimate in luxury and sophistication. Extraordinary physical attributes, meticulous personalized service, extensive amenities and impeccable standards of excellence.</a:t>
            </a:r>
            <a:endParaRPr lang="en-GB" sz="2500" dirty="0"/>
          </a:p>
        </p:txBody>
      </p:sp>
      <p:pic>
        <p:nvPicPr>
          <p:cNvPr id="5" name="Picture 4">
            <a:extLst>
              <a:ext uri="{FF2B5EF4-FFF2-40B4-BE49-F238E27FC236}">
                <a16:creationId xmlns:a16="http://schemas.microsoft.com/office/drawing/2014/main" id="{94E563E9-4832-469C-B88A-1532FD6164B7}"/>
              </a:ext>
            </a:extLst>
          </p:cNvPr>
          <p:cNvPicPr>
            <a:picLocks noChangeAspect="1"/>
          </p:cNvPicPr>
          <p:nvPr/>
        </p:nvPicPr>
        <p:blipFill>
          <a:blip r:embed="rId2"/>
          <a:stretch>
            <a:fillRect/>
          </a:stretch>
        </p:blipFill>
        <p:spPr>
          <a:xfrm>
            <a:off x="9815419" y="2371454"/>
            <a:ext cx="2376581" cy="2465589"/>
          </a:xfrm>
          <a:prstGeom prst="rect">
            <a:avLst/>
          </a:prstGeom>
        </p:spPr>
      </p:pic>
    </p:spTree>
    <p:extLst>
      <p:ext uri="{BB962C8B-B14F-4D97-AF65-F5344CB8AC3E}">
        <p14:creationId xmlns:p14="http://schemas.microsoft.com/office/powerpoint/2010/main" val="3881642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19075" y="46038"/>
            <a:ext cx="10515600" cy="803275"/>
          </a:xfrm>
        </p:spPr>
        <p:txBody>
          <a:bodyPr>
            <a:noAutofit/>
          </a:bodyPr>
          <a:lstStyle/>
          <a:p>
            <a:r>
              <a:rPr lang="en-GB" sz="3600" dirty="0"/>
              <a:t>Hotel Ratings Meaning</a:t>
            </a:r>
            <a:br>
              <a:rPr lang="en-GB" sz="3600" dirty="0"/>
            </a:br>
            <a:r>
              <a:rPr lang="en-GB" sz="3600" dirty="0"/>
              <a:t/>
            </a:r>
            <a:br>
              <a:rPr lang="en-GB" sz="3600" dirty="0"/>
            </a:br>
            <a:endParaRPr lang="en-GB" sz="3600" dirty="0"/>
          </a:p>
        </p:txBody>
      </p:sp>
      <p:sp>
        <p:nvSpPr>
          <p:cNvPr id="3" name="Content Placeholder 2"/>
          <p:cNvSpPr>
            <a:spLocks noGrp="1"/>
          </p:cNvSpPr>
          <p:nvPr>
            <p:ph idx="1"/>
          </p:nvPr>
        </p:nvSpPr>
        <p:spPr>
          <a:xfrm>
            <a:off x="328613" y="835025"/>
            <a:ext cx="10515600" cy="6105525"/>
          </a:xfrm>
        </p:spPr>
        <p:txBody>
          <a:bodyPr>
            <a:normAutofit fontScale="47500" lnSpcReduction="20000"/>
          </a:bodyPr>
          <a:lstStyle/>
          <a:p>
            <a:pPr marL="0" indent="0">
              <a:buNone/>
            </a:pPr>
            <a:r>
              <a:rPr lang="en-GB" sz="6800" b="1" dirty="0">
                <a:solidFill>
                  <a:srgbClr val="FF0000"/>
                </a:solidFill>
              </a:rPr>
              <a:t>One Diamond - </a:t>
            </a:r>
            <a:r>
              <a:rPr lang="en-GB" sz="6800" dirty="0"/>
              <a:t>budget-minded traveller. They provide essential, no-frills accommodations. They meet the basic requirements pertaining to comfort, cleanliness, and hospitality.</a:t>
            </a:r>
          </a:p>
          <a:p>
            <a:pPr marL="0" indent="0">
              <a:buNone/>
            </a:pPr>
            <a:r>
              <a:rPr lang="en-GB" sz="6800" b="1" dirty="0">
                <a:solidFill>
                  <a:srgbClr val="FF0000"/>
                </a:solidFill>
              </a:rPr>
              <a:t>Two Diamond - </a:t>
            </a:r>
            <a:r>
              <a:rPr lang="en-GB" sz="6800" dirty="0"/>
              <a:t>Appeal to the traveller seeking more than the basic accommodations. There are modest enhancements to the overall physical attributes, design elements, and amenities of the facility typically at a moderate price.</a:t>
            </a:r>
          </a:p>
          <a:p>
            <a:pPr marL="0" indent="0">
              <a:buNone/>
            </a:pPr>
            <a:r>
              <a:rPr lang="en-GB" sz="6800" b="1" dirty="0">
                <a:solidFill>
                  <a:srgbClr val="FF0000"/>
                </a:solidFill>
              </a:rPr>
              <a:t>Three Diamond - </a:t>
            </a:r>
            <a:r>
              <a:rPr lang="en-GB" sz="6800" dirty="0"/>
              <a:t>appeal to the traveller with comprehensive needs. Properties are multifaceted with a distinguished style, including marked upgrades in the quality of physical attributes, amenities, and level of comfort provided.</a:t>
            </a:r>
          </a:p>
          <a:p>
            <a:endParaRPr lang="en-GB" dirty="0"/>
          </a:p>
        </p:txBody>
      </p:sp>
    </p:spTree>
    <p:extLst>
      <p:ext uri="{BB962C8B-B14F-4D97-AF65-F5344CB8AC3E}">
        <p14:creationId xmlns:p14="http://schemas.microsoft.com/office/powerpoint/2010/main" val="295692979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11FA92-6F42-49FF-84EE-E875668E34B3}"/>
              </a:ext>
            </a:extLst>
          </p:cNvPr>
          <p:cNvSpPr>
            <a:spLocks noGrp="1"/>
          </p:cNvSpPr>
          <p:nvPr>
            <p:ph idx="1"/>
          </p:nvPr>
        </p:nvSpPr>
        <p:spPr>
          <a:xfrm>
            <a:off x="390525" y="452437"/>
            <a:ext cx="8770571" cy="5819775"/>
          </a:xfrm>
        </p:spPr>
        <p:txBody>
          <a:bodyPr>
            <a:normAutofit lnSpcReduction="10000"/>
          </a:bodyPr>
          <a:lstStyle/>
          <a:p>
            <a:pPr marL="0" indent="0">
              <a:buNone/>
            </a:pPr>
            <a:r>
              <a:rPr lang="en-GB" sz="2800" b="1" dirty="0">
                <a:solidFill>
                  <a:srgbClr val="FF0000"/>
                </a:solidFill>
              </a:rPr>
              <a:t>Four Diamond -</a:t>
            </a:r>
            <a:r>
              <a:rPr lang="en-GB" sz="2800" dirty="0"/>
              <a:t>These establishments are upscale in all areas. Accommodations are progressively more refined and stylish. The physical attributes reflect enhanced level of quality throughout. include an extensive array of amenities combined with a high degree of hospitality, service, and attention to detail.</a:t>
            </a:r>
          </a:p>
          <a:p>
            <a:pPr marL="0" indent="0">
              <a:buNone/>
            </a:pPr>
            <a:r>
              <a:rPr lang="en-GB" sz="2800" b="1" dirty="0">
                <a:solidFill>
                  <a:srgbClr val="FF0000"/>
                </a:solidFill>
              </a:rPr>
              <a:t>Five Diamond -</a:t>
            </a:r>
            <a:r>
              <a:rPr lang="en-GB" sz="2800" dirty="0"/>
              <a:t>Characteristics of the ultimate in luxury and sophistication. Accommodations are first class. The physical attributes are extraordinary. The fundamental hallmarks at this level are to meticulously serve and exceed all guest expectations while maintaining an impeccable standard of excellence. Many personalized services and amenities enhance an unmatched level of comfort.</a:t>
            </a:r>
          </a:p>
          <a:p>
            <a:endParaRPr lang="en-GB" dirty="0"/>
          </a:p>
        </p:txBody>
      </p:sp>
    </p:spTree>
    <p:extLst>
      <p:ext uri="{BB962C8B-B14F-4D97-AF65-F5344CB8AC3E}">
        <p14:creationId xmlns:p14="http://schemas.microsoft.com/office/powerpoint/2010/main" val="66938665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877858-43DB-478C-BC84-9DACF1A10C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09540" y="484099"/>
            <a:ext cx="3851743" cy="1560716"/>
          </a:xfrm>
        </p:spPr>
        <p:txBody>
          <a:bodyPr>
            <a:normAutofit/>
          </a:bodyPr>
          <a:lstStyle/>
          <a:p>
            <a:pPr marL="342900" indent="-342900">
              <a:spcBef>
                <a:spcPct val="20000"/>
              </a:spcBef>
            </a:pPr>
            <a:r>
              <a:rPr lang="en-GB" sz="4400" b="1" dirty="0">
                <a:ea typeface="+mn-ea"/>
                <a:cs typeface="+mn-cs"/>
              </a:rPr>
              <a:t>Restaurants</a:t>
            </a:r>
            <a:br>
              <a:rPr lang="en-GB" sz="4400" b="1" dirty="0">
                <a:ea typeface="+mn-ea"/>
                <a:cs typeface="+mn-cs"/>
              </a:rPr>
            </a:br>
            <a:endParaRPr lang="en-GB" sz="4400" dirty="0"/>
          </a:p>
        </p:txBody>
      </p:sp>
      <p:pic>
        <p:nvPicPr>
          <p:cNvPr id="4" name="Picture 3">
            <a:extLst>
              <a:ext uri="{FF2B5EF4-FFF2-40B4-BE49-F238E27FC236}">
                <a16:creationId xmlns:a16="http://schemas.microsoft.com/office/drawing/2014/main" id="{6D8BAB47-C2BE-4B8F-B5C2-1DAA674EA314}"/>
              </a:ext>
            </a:extLst>
          </p:cNvPr>
          <p:cNvPicPr>
            <a:picLocks noChangeAspect="1"/>
          </p:cNvPicPr>
          <p:nvPr/>
        </p:nvPicPr>
        <p:blipFill>
          <a:blip r:embed="rId2"/>
          <a:stretch>
            <a:fillRect/>
          </a:stretch>
        </p:blipFill>
        <p:spPr>
          <a:xfrm>
            <a:off x="487729" y="1590261"/>
            <a:ext cx="3990471" cy="3990471"/>
          </a:xfrm>
          <a:prstGeom prst="rect">
            <a:avLst/>
          </a:prstGeom>
        </p:spPr>
      </p:pic>
      <p:cxnSp>
        <p:nvCxnSpPr>
          <p:cNvPr id="11" name="Straight Connector 10">
            <a:extLst>
              <a:ext uri="{FF2B5EF4-FFF2-40B4-BE49-F238E27FC236}">
                <a16:creationId xmlns:a16="http://schemas.microsoft.com/office/drawing/2014/main" id="{D4170ABC-ADB2-4391-89AD-49DF2FC5994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2528" y="2176009"/>
            <a:ext cx="385174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809539" y="2364380"/>
            <a:ext cx="4706186" cy="3661955"/>
          </a:xfrm>
        </p:spPr>
        <p:txBody>
          <a:bodyPr>
            <a:normAutofit lnSpcReduction="10000"/>
          </a:bodyPr>
          <a:lstStyle/>
          <a:p>
            <a:r>
              <a:rPr lang="en-GB" sz="3200" dirty="0"/>
              <a:t>AAA Diamond ratings for restaurants represent a combination of the overall food, service, décor and ambiance offered by the establishment. </a:t>
            </a:r>
          </a:p>
          <a:p>
            <a:endParaRPr lang="en-GB" sz="2000" dirty="0"/>
          </a:p>
        </p:txBody>
      </p:sp>
    </p:spTree>
    <p:extLst>
      <p:ext uri="{BB962C8B-B14F-4D97-AF65-F5344CB8AC3E}">
        <p14:creationId xmlns:p14="http://schemas.microsoft.com/office/powerpoint/2010/main" val="38720491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908720"/>
          </a:xfrm>
        </p:spPr>
        <p:txBody>
          <a:bodyPr/>
          <a:lstStyle/>
          <a:p>
            <a:r>
              <a:rPr lang="en-GB" dirty="0"/>
              <a:t>Restaurants Diamond Ratings</a:t>
            </a:r>
          </a:p>
        </p:txBody>
      </p:sp>
      <p:sp>
        <p:nvSpPr>
          <p:cNvPr id="3" name="Content Placeholder 2"/>
          <p:cNvSpPr>
            <a:spLocks noGrp="1"/>
          </p:cNvSpPr>
          <p:nvPr>
            <p:ph idx="1"/>
          </p:nvPr>
        </p:nvSpPr>
        <p:spPr>
          <a:xfrm>
            <a:off x="1739008" y="836712"/>
            <a:ext cx="10162480" cy="6021288"/>
          </a:xfrm>
        </p:spPr>
        <p:txBody>
          <a:bodyPr>
            <a:normAutofit lnSpcReduction="10000"/>
          </a:bodyPr>
          <a:lstStyle/>
          <a:p>
            <a:pPr marL="0" indent="0">
              <a:lnSpc>
                <a:spcPct val="120000"/>
              </a:lnSpc>
              <a:buNone/>
            </a:pPr>
            <a:r>
              <a:rPr lang="en-GB" dirty="0"/>
              <a:t>1. </a:t>
            </a:r>
            <a:r>
              <a:rPr lang="en-GB" sz="2400" dirty="0">
                <a:effectLst/>
              </a:rPr>
              <a:t>Simple, familiar food at an economical price. Limited service, often self-service, and basic surroundings</a:t>
            </a:r>
          </a:p>
          <a:p>
            <a:pPr marL="0" indent="0">
              <a:lnSpc>
                <a:spcPct val="120000"/>
              </a:lnSpc>
              <a:buNone/>
            </a:pPr>
            <a:r>
              <a:rPr lang="en-GB" sz="2400" dirty="0"/>
              <a:t>2.</a:t>
            </a:r>
            <a:r>
              <a:rPr lang="en-GB" sz="2400" dirty="0">
                <a:effectLst/>
              </a:rPr>
              <a:t> Enhanced food presentation, common garnishes and dishes, a wide selection of familiar or home-style foods. Relaxed service, often family oriented</a:t>
            </a:r>
          </a:p>
          <a:p>
            <a:pPr marL="0" indent="0">
              <a:lnSpc>
                <a:spcPct val="120000"/>
              </a:lnSpc>
              <a:buNone/>
            </a:pPr>
            <a:r>
              <a:rPr lang="en-GB" sz="2400" dirty="0"/>
              <a:t>3.</a:t>
            </a:r>
            <a:r>
              <a:rPr lang="en-GB" sz="2400" dirty="0">
                <a:effectLst/>
              </a:rPr>
              <a:t> Skilfully prepared menu, interprets latest trends or a mastering of traditional cuisine with expanded drinks. Professional </a:t>
            </a:r>
            <a:r>
              <a:rPr lang="en-GB" sz="2400" dirty="0"/>
              <a:t>management, efficient service, well coordinated décor and adult orientated</a:t>
            </a:r>
          </a:p>
          <a:p>
            <a:pPr marL="0" indent="0">
              <a:lnSpc>
                <a:spcPct val="120000"/>
              </a:lnSpc>
              <a:buNone/>
            </a:pPr>
            <a:r>
              <a:rPr lang="en-GB" sz="2400" dirty="0"/>
              <a:t>4.</a:t>
            </a:r>
            <a:r>
              <a:rPr lang="en-GB" sz="2400" dirty="0">
                <a:effectLst/>
              </a:rPr>
              <a:t> Distinctive fine-dining. Often a highly creative executive chef, imaginative presentations and market-fresh ingredients. Wine steward often available. Upscale ambiance. Typically expensive</a:t>
            </a:r>
          </a:p>
          <a:p>
            <a:pPr marL="0" indent="0">
              <a:lnSpc>
                <a:spcPct val="120000"/>
              </a:lnSpc>
              <a:buNone/>
            </a:pPr>
            <a:r>
              <a:rPr lang="en-GB" sz="2400" dirty="0">
                <a:effectLst/>
              </a:rPr>
              <a:t>5. Renowned, world-class experience. Cutting edge menus, unique food preparation by highly acclaimed chefs. Maître d’ leads unobtrusive expert service staff</a:t>
            </a:r>
            <a:endParaRPr lang="en-GB" sz="2400" dirty="0"/>
          </a:p>
        </p:txBody>
      </p:sp>
    </p:spTree>
    <p:extLst>
      <p:ext uri="{BB962C8B-B14F-4D97-AF65-F5344CB8AC3E}">
        <p14:creationId xmlns:p14="http://schemas.microsoft.com/office/powerpoint/2010/main" val="25350991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0515600" cy="711199"/>
          </a:xfrm>
        </p:spPr>
        <p:txBody>
          <a:bodyPr>
            <a:noAutofit/>
          </a:bodyPr>
          <a:lstStyle/>
          <a:p>
            <a:r>
              <a:rPr lang="en-GB" sz="3600" dirty="0"/>
              <a:t>What the Restaurant Ratings Mean </a:t>
            </a:r>
            <a:br>
              <a:rPr lang="en-GB" sz="3600" dirty="0"/>
            </a:br>
            <a:endParaRPr lang="en-GB" sz="3600" dirty="0"/>
          </a:p>
        </p:txBody>
      </p:sp>
      <p:sp>
        <p:nvSpPr>
          <p:cNvPr id="3" name="Content Placeholder 2"/>
          <p:cNvSpPr>
            <a:spLocks noGrp="1"/>
          </p:cNvSpPr>
          <p:nvPr>
            <p:ph idx="1"/>
          </p:nvPr>
        </p:nvSpPr>
        <p:spPr>
          <a:xfrm>
            <a:off x="609600" y="847724"/>
            <a:ext cx="11177588" cy="5781676"/>
          </a:xfrm>
        </p:spPr>
        <p:txBody>
          <a:bodyPr>
            <a:normAutofit fontScale="47500" lnSpcReduction="20000"/>
          </a:bodyPr>
          <a:lstStyle/>
          <a:p>
            <a:pPr marL="0" indent="0">
              <a:lnSpc>
                <a:spcPct val="120000"/>
              </a:lnSpc>
              <a:buNone/>
            </a:pPr>
            <a:r>
              <a:rPr lang="en-GB" sz="4400" b="1" dirty="0">
                <a:solidFill>
                  <a:srgbClr val="FF0000"/>
                </a:solidFill>
              </a:rPr>
              <a:t>One Diamond </a:t>
            </a:r>
            <a:r>
              <a:rPr lang="en-GB" sz="4400" dirty="0"/>
              <a:t>- meets </a:t>
            </a:r>
            <a:r>
              <a:rPr lang="en-GB" sz="4400" b="1" dirty="0"/>
              <a:t>basic requirements in </a:t>
            </a:r>
            <a:r>
              <a:rPr lang="en-GB" sz="4400" dirty="0"/>
              <a:t>management, cleanliness and overall quality. The primary focus is on providing </a:t>
            </a:r>
            <a:r>
              <a:rPr lang="en-GB" sz="4400" b="1" dirty="0"/>
              <a:t>wholesome, straightforward and familiar food </a:t>
            </a:r>
            <a:r>
              <a:rPr lang="en-GB" sz="4400" dirty="0"/>
              <a:t>at an </a:t>
            </a:r>
            <a:r>
              <a:rPr lang="en-GB" sz="4400" b="1" dirty="0"/>
              <a:t>economical price</a:t>
            </a:r>
            <a:r>
              <a:rPr lang="en-GB" sz="4400" dirty="0"/>
              <a:t>. menu selection is limited to a restaurant’s specialty, such as hamburgers, fried chicken, pizza or tacos. Service is limited, in many instances self service, and the surroundings are often utilitarian.</a:t>
            </a:r>
          </a:p>
          <a:p>
            <a:pPr marL="0" indent="0">
              <a:lnSpc>
                <a:spcPct val="120000"/>
              </a:lnSpc>
              <a:buNone/>
            </a:pPr>
            <a:r>
              <a:rPr lang="en-GB" sz="4400" b="1" dirty="0">
                <a:solidFill>
                  <a:srgbClr val="FF0000"/>
                </a:solidFill>
              </a:rPr>
              <a:t>Two Diamond </a:t>
            </a:r>
            <a:r>
              <a:rPr lang="en-GB" sz="4400" dirty="0"/>
              <a:t>-  enhancements to food presentation, such as the use of common garnishes , the menu offers a </a:t>
            </a:r>
            <a:r>
              <a:rPr lang="en-GB" sz="4400" b="1" dirty="0"/>
              <a:t>wide selection featuring familiar favourites or home-style foods often cooked to order and reasonably priced</a:t>
            </a:r>
            <a:r>
              <a:rPr lang="en-GB" sz="4400" dirty="0"/>
              <a:t>. The service, limited,  relaxed. The surroundings typically reflect a </a:t>
            </a:r>
            <a:r>
              <a:rPr lang="en-GB" sz="4400" u="sng" dirty="0"/>
              <a:t>clear theme</a:t>
            </a:r>
            <a:r>
              <a:rPr lang="en-GB" sz="4400" dirty="0"/>
              <a:t>. All elements combine to provide a familiar, family-oriented experience.</a:t>
            </a:r>
          </a:p>
          <a:p>
            <a:pPr marL="0" indent="0">
              <a:lnSpc>
                <a:spcPct val="120000"/>
              </a:lnSpc>
              <a:buNone/>
            </a:pPr>
            <a:r>
              <a:rPr lang="en-GB" sz="4400" b="1" dirty="0">
                <a:solidFill>
                  <a:srgbClr val="FF0000"/>
                </a:solidFill>
              </a:rPr>
              <a:t>Three Diamond </a:t>
            </a:r>
            <a:r>
              <a:rPr lang="en-GB" sz="4400" dirty="0"/>
              <a:t>–a professional chef and supporting staff of highly-trained cooks. The </a:t>
            </a:r>
            <a:r>
              <a:rPr lang="en-GB" sz="4400" b="1" dirty="0"/>
              <a:t>menu is skilfully prepared </a:t>
            </a:r>
            <a:r>
              <a:rPr lang="en-GB" sz="4400" dirty="0"/>
              <a:t>and the </a:t>
            </a:r>
            <a:r>
              <a:rPr lang="en-GB" sz="4400" b="1" dirty="0"/>
              <a:t>latest trends or a mastering of traditional cuisine</a:t>
            </a:r>
            <a:r>
              <a:rPr lang="en-GB" sz="4400" dirty="0"/>
              <a:t>. expanded offerings of beverages in complement to the menu, such as international/regional wines, specialty beers, cocktails and soft drinks. A manager leads a complement of efficient service staff. The service reflects some degree of refinement, such as reservations accepted, personal assistance or the ability to adapt to the guest’s specific needs. The décor is distinct theme and good comfort. Restaurants at this level convey an entry into fine dining and are often positioned as an adult-oriented experience.</a:t>
            </a:r>
          </a:p>
        </p:txBody>
      </p:sp>
    </p:spTree>
    <p:extLst>
      <p:ext uri="{BB962C8B-B14F-4D97-AF65-F5344CB8AC3E}">
        <p14:creationId xmlns:p14="http://schemas.microsoft.com/office/powerpoint/2010/main" val="44951964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2D9F0-9B8C-4FD9-AF55-967EF4D14D51}"/>
              </a:ext>
            </a:extLst>
          </p:cNvPr>
          <p:cNvSpPr>
            <a:spLocks noGrp="1"/>
          </p:cNvSpPr>
          <p:nvPr>
            <p:ph type="title"/>
          </p:nvPr>
        </p:nvSpPr>
        <p:spPr>
          <a:xfrm>
            <a:off x="2233611" y="11133"/>
            <a:ext cx="8770571" cy="746105"/>
          </a:xfrm>
        </p:spPr>
        <p:txBody>
          <a:bodyPr>
            <a:normAutofit fontScale="90000"/>
          </a:bodyPr>
          <a:lstStyle/>
          <a:p>
            <a:r>
              <a:rPr lang="en-GB" dirty="0"/>
              <a:t>What the Restaurant Ratings Mean </a:t>
            </a:r>
            <a:br>
              <a:rPr lang="en-GB" dirty="0"/>
            </a:br>
            <a:endParaRPr lang="en-GB" dirty="0"/>
          </a:p>
        </p:txBody>
      </p:sp>
      <p:sp>
        <p:nvSpPr>
          <p:cNvPr id="3" name="Content Placeholder 2">
            <a:extLst>
              <a:ext uri="{FF2B5EF4-FFF2-40B4-BE49-F238E27FC236}">
                <a16:creationId xmlns:a16="http://schemas.microsoft.com/office/drawing/2014/main" id="{250E6649-39DE-4D41-B5BC-B07B360622D6}"/>
              </a:ext>
            </a:extLst>
          </p:cNvPr>
          <p:cNvSpPr>
            <a:spLocks noGrp="1"/>
          </p:cNvSpPr>
          <p:nvPr>
            <p:ph idx="1"/>
          </p:nvPr>
        </p:nvSpPr>
        <p:spPr>
          <a:xfrm>
            <a:off x="1371600" y="757239"/>
            <a:ext cx="10332671" cy="5875316"/>
          </a:xfrm>
        </p:spPr>
        <p:txBody>
          <a:bodyPr>
            <a:normAutofit lnSpcReduction="10000"/>
          </a:bodyPr>
          <a:lstStyle/>
          <a:p>
            <a:r>
              <a:rPr lang="en-GB" sz="2400" b="1" dirty="0">
                <a:solidFill>
                  <a:srgbClr val="FF0000"/>
                </a:solidFill>
              </a:rPr>
              <a:t>Four Diamond </a:t>
            </a:r>
            <a:r>
              <a:rPr lang="en-GB" sz="2400" dirty="0"/>
              <a:t>– a distinctive fine-dining experience. Often orchestrated by an </a:t>
            </a:r>
            <a:r>
              <a:rPr lang="en-GB" sz="2400" b="1" dirty="0"/>
              <a:t>executive chef and an accomplished staff</a:t>
            </a:r>
            <a:r>
              <a:rPr lang="en-GB" sz="2400" dirty="0"/>
              <a:t>, menus reflect a high degree of creativity and complexity, using imaginative presentations to enhance high quality, market-fresh ingredients. proficient service staff with a strong desire to meet or exceed guest expectations. A </a:t>
            </a:r>
            <a:r>
              <a:rPr lang="en-GB" sz="2400" b="1" dirty="0"/>
              <a:t>wine steward</a:t>
            </a:r>
            <a:r>
              <a:rPr lang="en-GB" sz="2400" dirty="0"/>
              <a:t> is typically available to provide menu-specific knowledge on wine selection. The ambiance is highly refined, comfortable and well-coordinated, incorporating </a:t>
            </a:r>
            <a:r>
              <a:rPr lang="en-GB" sz="2400" b="1" dirty="0"/>
              <a:t>quality materials and a variety of upscale design </a:t>
            </a:r>
            <a:r>
              <a:rPr lang="en-GB" sz="2400" dirty="0"/>
              <a:t>enhancements to give a first-class impression. The overall dining experience is typically </a:t>
            </a:r>
            <a:r>
              <a:rPr lang="en-GB" sz="2400" b="1" dirty="0"/>
              <a:t>expensive</a:t>
            </a:r>
            <a:r>
              <a:rPr lang="en-GB" sz="2400" dirty="0"/>
              <a:t>.</a:t>
            </a:r>
          </a:p>
          <a:p>
            <a:r>
              <a:rPr lang="en-GB" sz="2400" b="1" dirty="0">
                <a:solidFill>
                  <a:srgbClr val="FF0000"/>
                </a:solidFill>
              </a:rPr>
              <a:t>Five Diamond </a:t>
            </a:r>
            <a:r>
              <a:rPr lang="en-GB" sz="2400" dirty="0"/>
              <a:t>-  renowned and consistently provides a </a:t>
            </a:r>
            <a:r>
              <a:rPr lang="en-GB" sz="2400" b="1" dirty="0"/>
              <a:t>world-class experience</a:t>
            </a:r>
            <a:r>
              <a:rPr lang="en-GB" sz="2400" dirty="0"/>
              <a:t>. This is </a:t>
            </a:r>
            <a:r>
              <a:rPr lang="en-GB" sz="2400" b="1" dirty="0"/>
              <a:t>"haute cuisine" at its best</a:t>
            </a:r>
            <a:r>
              <a:rPr lang="en-GB" sz="2400" dirty="0"/>
              <a:t>. Menus are cutting edge, using only the </a:t>
            </a:r>
            <a:r>
              <a:rPr lang="en-GB" sz="2400" u="sng" dirty="0"/>
              <a:t>finest ingredients </a:t>
            </a:r>
            <a:r>
              <a:rPr lang="en-GB" sz="2400" dirty="0"/>
              <a:t>available. Food is prepared in a manner that is </a:t>
            </a:r>
            <a:r>
              <a:rPr lang="en-GB" sz="2400" b="1" dirty="0"/>
              <a:t>highly imaginative and unique</a:t>
            </a:r>
            <a:r>
              <a:rPr lang="en-GB" sz="2400" dirty="0"/>
              <a:t>. combination of technique and ingredients is extraordinary, reflecting artistry of highly-acclaimed chefs. A </a:t>
            </a:r>
            <a:r>
              <a:rPr lang="en-GB" sz="2400" b="1" dirty="0"/>
              <a:t>maître d’ </a:t>
            </a:r>
            <a:r>
              <a:rPr lang="en-GB" sz="2400" dirty="0"/>
              <a:t>leads an </a:t>
            </a:r>
            <a:r>
              <a:rPr lang="en-GB" sz="2400" b="1" dirty="0"/>
              <a:t>expert service staff </a:t>
            </a:r>
            <a:r>
              <a:rPr lang="en-GB" sz="2400" dirty="0"/>
              <a:t>that </a:t>
            </a:r>
            <a:r>
              <a:rPr lang="en-GB" sz="2400" u="sng" dirty="0"/>
              <a:t>exceeds guest expectations </a:t>
            </a:r>
            <a:r>
              <a:rPr lang="en-GB" sz="2400" dirty="0"/>
              <a:t>by attending to every detail.</a:t>
            </a:r>
          </a:p>
          <a:p>
            <a:endParaRPr lang="en-GB" dirty="0"/>
          </a:p>
        </p:txBody>
      </p:sp>
    </p:spTree>
    <p:extLst>
      <p:ext uri="{BB962C8B-B14F-4D97-AF65-F5344CB8AC3E}">
        <p14:creationId xmlns:p14="http://schemas.microsoft.com/office/powerpoint/2010/main" val="373900779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36026" y="0"/>
            <a:ext cx="8770571" cy="903268"/>
          </a:xfrm>
        </p:spPr>
        <p:txBody>
          <a:bodyPr/>
          <a:lstStyle/>
          <a:p>
            <a:r>
              <a:rPr lang="en-GB" dirty="0"/>
              <a:t>Michelin Stars</a:t>
            </a:r>
          </a:p>
        </p:txBody>
      </p:sp>
      <p:sp>
        <p:nvSpPr>
          <p:cNvPr id="3" name="Content Placeholder 2"/>
          <p:cNvSpPr>
            <a:spLocks noGrp="1"/>
          </p:cNvSpPr>
          <p:nvPr>
            <p:ph idx="1"/>
          </p:nvPr>
        </p:nvSpPr>
        <p:spPr>
          <a:xfrm>
            <a:off x="479685" y="903268"/>
            <a:ext cx="9031397" cy="5675292"/>
          </a:xfrm>
        </p:spPr>
        <p:txBody>
          <a:bodyPr>
            <a:normAutofit lnSpcReduction="10000"/>
          </a:bodyPr>
          <a:lstStyle/>
          <a:p>
            <a:r>
              <a:rPr lang="en-GB" sz="2600" dirty="0">
                <a:effectLst/>
              </a:rPr>
              <a:t>Highly converted accolade</a:t>
            </a:r>
          </a:p>
          <a:p>
            <a:r>
              <a:rPr lang="en-GB" sz="2600" dirty="0">
                <a:effectLst/>
              </a:rPr>
              <a:t>The Michelin Guide started early 1900s as a European car and road trip guide – no advertising/fees</a:t>
            </a:r>
          </a:p>
          <a:p>
            <a:r>
              <a:rPr lang="en-GB" sz="2600" dirty="0"/>
              <a:t>2006 covered spread to cover NY and now US, HK and Japan</a:t>
            </a:r>
            <a:endParaRPr lang="en-GB" sz="2600" dirty="0">
              <a:effectLst/>
            </a:endParaRPr>
          </a:p>
          <a:p>
            <a:r>
              <a:rPr lang="en-GB" sz="2600" dirty="0"/>
              <a:t>Anonymous visits and perceived integrity</a:t>
            </a:r>
            <a:endParaRPr lang="en-GB" sz="2600" dirty="0">
              <a:effectLst/>
            </a:endParaRPr>
          </a:p>
          <a:p>
            <a:r>
              <a:rPr lang="en-GB" sz="2600" dirty="0"/>
              <a:t>Annual Publication - Speculation</a:t>
            </a:r>
          </a:p>
          <a:p>
            <a:r>
              <a:rPr lang="en-GB" sz="2600" dirty="0"/>
              <a:t>Influential</a:t>
            </a:r>
          </a:p>
          <a:p>
            <a:r>
              <a:rPr lang="en-GB" sz="2600" dirty="0"/>
              <a:t>R</a:t>
            </a:r>
            <a:r>
              <a:rPr lang="en-GB" sz="2600" dirty="0">
                <a:effectLst/>
              </a:rPr>
              <a:t>ates top restaurants and world chefs</a:t>
            </a:r>
          </a:p>
          <a:p>
            <a:r>
              <a:rPr lang="en-GB" sz="2600" dirty="0"/>
              <a:t>R</a:t>
            </a:r>
            <a:r>
              <a:rPr lang="en-GB" sz="2600" dirty="0">
                <a:effectLst/>
              </a:rPr>
              <a:t>atings system of one to three stars</a:t>
            </a:r>
          </a:p>
          <a:p>
            <a:r>
              <a:rPr lang="en-GB" sz="2600" dirty="0"/>
              <a:t>C</a:t>
            </a:r>
            <a:r>
              <a:rPr lang="en-GB" sz="2600" dirty="0">
                <a:effectLst/>
              </a:rPr>
              <a:t>onsidered one of the highest levels of achievement </a:t>
            </a:r>
          </a:p>
          <a:p>
            <a:pPr marL="0" indent="0">
              <a:buNone/>
            </a:pPr>
            <a:r>
              <a:rPr lang="en-GB" sz="2600" dirty="0"/>
              <a:t>     </a:t>
            </a:r>
            <a:r>
              <a:rPr lang="en-GB" sz="2600" dirty="0">
                <a:effectLst/>
              </a:rPr>
              <a:t>a chef can attain</a:t>
            </a:r>
          </a:p>
          <a:p>
            <a:endParaRPr lang="en-GB" dirty="0"/>
          </a:p>
        </p:txBody>
      </p:sp>
      <p:pic>
        <p:nvPicPr>
          <p:cNvPr id="4" name="Picture 3">
            <a:extLst>
              <a:ext uri="{FF2B5EF4-FFF2-40B4-BE49-F238E27FC236}">
                <a16:creationId xmlns:a16="http://schemas.microsoft.com/office/drawing/2014/main" id="{E1010DF5-85A6-45DF-ABB5-49D5F80E6B42}"/>
              </a:ext>
            </a:extLst>
          </p:cNvPr>
          <p:cNvPicPr>
            <a:picLocks noChangeAspect="1"/>
          </p:cNvPicPr>
          <p:nvPr/>
        </p:nvPicPr>
        <p:blipFill>
          <a:blip r:embed="rId2"/>
          <a:stretch>
            <a:fillRect/>
          </a:stretch>
        </p:blipFill>
        <p:spPr>
          <a:xfrm>
            <a:off x="8063283" y="2994284"/>
            <a:ext cx="3923171" cy="3335079"/>
          </a:xfrm>
          <a:prstGeom prst="rect">
            <a:avLst/>
          </a:prstGeom>
        </p:spPr>
      </p:pic>
    </p:spTree>
    <p:extLst>
      <p:ext uri="{BB962C8B-B14F-4D97-AF65-F5344CB8AC3E}">
        <p14:creationId xmlns:p14="http://schemas.microsoft.com/office/powerpoint/2010/main" val="41797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94081" y="302109"/>
            <a:ext cx="8770571" cy="946130"/>
          </a:xfrm>
        </p:spPr>
        <p:txBody>
          <a:bodyPr>
            <a:normAutofit/>
          </a:bodyPr>
          <a:lstStyle/>
          <a:p>
            <a:r>
              <a:rPr lang="en-GB" dirty="0"/>
              <a:t>Michelin Star System </a:t>
            </a:r>
          </a:p>
        </p:txBody>
      </p:sp>
      <p:sp>
        <p:nvSpPr>
          <p:cNvPr id="3" name="Content Placeholder 2"/>
          <p:cNvSpPr>
            <a:spLocks noGrp="1"/>
          </p:cNvSpPr>
          <p:nvPr>
            <p:ph idx="1"/>
          </p:nvPr>
        </p:nvSpPr>
        <p:spPr>
          <a:xfrm>
            <a:off x="945873" y="1799853"/>
            <a:ext cx="8770571" cy="5057882"/>
          </a:xfrm>
        </p:spPr>
        <p:txBody>
          <a:bodyPr>
            <a:noAutofit/>
          </a:bodyPr>
          <a:lstStyle/>
          <a:p>
            <a:r>
              <a:rPr lang="en-GB" sz="2800" dirty="0"/>
              <a:t>Precise definitions, inspections and assessments are a closely guarded secret</a:t>
            </a:r>
          </a:p>
          <a:p>
            <a:r>
              <a:rPr lang="en-GB" sz="2800" dirty="0"/>
              <a:t>1 star – Very good cooking in it’s category</a:t>
            </a:r>
          </a:p>
          <a:p>
            <a:r>
              <a:rPr lang="en-GB" sz="2800" dirty="0"/>
              <a:t>Two Star – Excellent cooking worth a detour</a:t>
            </a:r>
          </a:p>
          <a:p>
            <a:r>
              <a:rPr lang="en-GB" sz="2800" dirty="0"/>
              <a:t>Three Stars – Exceptional cuisine, worthy of a special journey</a:t>
            </a:r>
          </a:p>
          <a:p>
            <a:r>
              <a:rPr lang="en-GB" sz="2800" dirty="0"/>
              <a:t>Bib Gourmand – Good cooking at moderate prices</a:t>
            </a:r>
          </a:p>
          <a:p>
            <a:r>
              <a:rPr lang="en-GB" sz="2800" dirty="0"/>
              <a:t>Espoir – Rising Star launched in 2005 (2-year status before promotion or non recognition)</a:t>
            </a:r>
          </a:p>
        </p:txBody>
      </p:sp>
      <p:pic>
        <p:nvPicPr>
          <p:cNvPr id="4" name="Picture 3">
            <a:extLst>
              <a:ext uri="{FF2B5EF4-FFF2-40B4-BE49-F238E27FC236}">
                <a16:creationId xmlns:a16="http://schemas.microsoft.com/office/drawing/2014/main" id="{082A248E-F3A3-469E-AF1C-5AB1D340F738}"/>
              </a:ext>
            </a:extLst>
          </p:cNvPr>
          <p:cNvPicPr>
            <a:picLocks noChangeAspect="1"/>
          </p:cNvPicPr>
          <p:nvPr/>
        </p:nvPicPr>
        <p:blipFill>
          <a:blip r:embed="rId2"/>
          <a:stretch>
            <a:fillRect/>
          </a:stretch>
        </p:blipFill>
        <p:spPr>
          <a:xfrm>
            <a:off x="8749973" y="302109"/>
            <a:ext cx="3158968" cy="1301139"/>
          </a:xfrm>
          <a:prstGeom prst="rect">
            <a:avLst/>
          </a:prstGeom>
        </p:spPr>
      </p:pic>
    </p:spTree>
    <p:extLst>
      <p:ext uri="{BB962C8B-B14F-4D97-AF65-F5344CB8AC3E}">
        <p14:creationId xmlns:p14="http://schemas.microsoft.com/office/powerpoint/2010/main" val="3403477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a:t>
            </a:r>
          </a:p>
        </p:txBody>
      </p:sp>
      <p:sp>
        <p:nvSpPr>
          <p:cNvPr id="3" name="Content Placeholder 2"/>
          <p:cNvSpPr>
            <a:spLocks noGrp="1"/>
          </p:cNvSpPr>
          <p:nvPr>
            <p:ph idx="1"/>
          </p:nvPr>
        </p:nvSpPr>
        <p:spPr/>
        <p:txBody>
          <a:bodyPr/>
          <a:lstStyle/>
          <a:p>
            <a:pPr lvl="0"/>
            <a:r>
              <a:rPr lang="en-GB" sz="2500" dirty="0">
                <a:solidFill>
                  <a:prstClr val="black"/>
                </a:solidFill>
              </a:rPr>
              <a:t>3 Star Chef High Exposure  and visibility creating fame and wealth</a:t>
            </a:r>
          </a:p>
          <a:p>
            <a:pPr lvl="0"/>
            <a:r>
              <a:rPr lang="en-GB" sz="2500" dirty="0">
                <a:solidFill>
                  <a:prstClr val="black"/>
                </a:solidFill>
              </a:rPr>
              <a:t>A three star rating is a testament to a chef’s talent for food preparation and creativity as well as the business skills needed to run a successful operation</a:t>
            </a:r>
          </a:p>
          <a:p>
            <a:pPr lvl="0"/>
            <a:r>
              <a:rPr lang="en-GB" sz="2500" dirty="0">
                <a:solidFill>
                  <a:prstClr val="black"/>
                </a:solidFill>
              </a:rPr>
              <a:t>Michelin stars will impact on the business's success</a:t>
            </a:r>
          </a:p>
          <a:p>
            <a:pPr lvl="0"/>
            <a:r>
              <a:rPr lang="en-GB" sz="2500" dirty="0">
                <a:solidFill>
                  <a:prstClr val="black"/>
                </a:solidFill>
              </a:rPr>
              <a:t>Losing Stars may = losing business</a:t>
            </a:r>
          </a:p>
          <a:p>
            <a:endParaRPr lang="en-GB" dirty="0"/>
          </a:p>
        </p:txBody>
      </p:sp>
    </p:spTree>
    <p:extLst>
      <p:ext uri="{BB962C8B-B14F-4D97-AF65-F5344CB8AC3E}">
        <p14:creationId xmlns:p14="http://schemas.microsoft.com/office/powerpoint/2010/main" val="132735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933700" y="259312"/>
            <a:ext cx="8770571" cy="1017568"/>
          </a:xfrm>
        </p:spPr>
        <p:txBody>
          <a:bodyPr/>
          <a:lstStyle/>
          <a:p>
            <a:r>
              <a:rPr lang="en-GB" dirty="0"/>
              <a:t>Forbes Travel Reviews</a:t>
            </a:r>
          </a:p>
        </p:txBody>
      </p:sp>
      <p:sp>
        <p:nvSpPr>
          <p:cNvPr id="3" name="Content Placeholder 2"/>
          <p:cNvSpPr>
            <a:spLocks noGrp="1"/>
          </p:cNvSpPr>
          <p:nvPr>
            <p:ph idx="1"/>
          </p:nvPr>
        </p:nvSpPr>
        <p:spPr>
          <a:xfrm>
            <a:off x="2119312" y="1134005"/>
            <a:ext cx="9725026" cy="5581120"/>
          </a:xfrm>
        </p:spPr>
        <p:txBody>
          <a:bodyPr>
            <a:normAutofit lnSpcReduction="10000"/>
          </a:bodyPr>
          <a:lstStyle/>
          <a:p>
            <a:r>
              <a:rPr lang="en-GB" sz="2800" dirty="0"/>
              <a:t>Established 1958</a:t>
            </a:r>
          </a:p>
          <a:p>
            <a:r>
              <a:rPr lang="en-GB" sz="2800" dirty="0"/>
              <a:t>Traditional Mobil Grading</a:t>
            </a:r>
          </a:p>
          <a:p>
            <a:r>
              <a:rPr lang="en-GB" sz="2800" dirty="0"/>
              <a:t>Team of incognito inspectors and editors</a:t>
            </a:r>
          </a:p>
          <a:p>
            <a:r>
              <a:rPr lang="en-GB" sz="2800" dirty="0"/>
              <a:t>Forbes Guide</a:t>
            </a:r>
          </a:p>
          <a:p>
            <a:r>
              <a:rPr lang="en-GB" sz="2800" dirty="0"/>
              <a:t>Worldwide Excellence travel Guide</a:t>
            </a:r>
          </a:p>
          <a:p>
            <a:r>
              <a:rPr lang="en-GB" sz="2800" dirty="0"/>
              <a:t>Hotels, Restaurants and Spa’s</a:t>
            </a:r>
          </a:p>
          <a:p>
            <a:r>
              <a:rPr lang="en-GB" sz="2800" dirty="0"/>
              <a:t>Soon to be rates categories</a:t>
            </a:r>
          </a:p>
          <a:p>
            <a:r>
              <a:rPr lang="en-GB" sz="2800" dirty="0"/>
              <a:t>Editors Picks</a:t>
            </a:r>
          </a:p>
          <a:p>
            <a:r>
              <a:rPr lang="en-GB" sz="2800" dirty="0"/>
              <a:t>Operational and management raining and independent investigations</a:t>
            </a:r>
          </a:p>
        </p:txBody>
      </p:sp>
    </p:spTree>
    <p:extLst>
      <p:ext uri="{BB962C8B-B14F-4D97-AF65-F5344CB8AC3E}">
        <p14:creationId xmlns:p14="http://schemas.microsoft.com/office/powerpoint/2010/main" val="22703342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59229" y="117327"/>
            <a:ext cx="8770571" cy="914400"/>
          </a:xfrm>
        </p:spPr>
        <p:txBody>
          <a:bodyPr>
            <a:normAutofit/>
          </a:bodyPr>
          <a:lstStyle/>
          <a:p>
            <a:r>
              <a:rPr lang="en-GB" sz="4400" dirty="0"/>
              <a:t>Forbes Recommended</a:t>
            </a:r>
          </a:p>
        </p:txBody>
      </p:sp>
      <p:sp>
        <p:nvSpPr>
          <p:cNvPr id="3" name="Content Placeholder 2"/>
          <p:cNvSpPr>
            <a:spLocks noGrp="1"/>
          </p:cNvSpPr>
          <p:nvPr>
            <p:ph idx="1"/>
          </p:nvPr>
        </p:nvSpPr>
        <p:spPr>
          <a:xfrm>
            <a:off x="1059229" y="1031727"/>
            <a:ext cx="8770571" cy="6140597"/>
          </a:xfrm>
        </p:spPr>
        <p:txBody>
          <a:bodyPr>
            <a:normAutofit/>
          </a:bodyPr>
          <a:lstStyle/>
          <a:p>
            <a:pPr>
              <a:lnSpc>
                <a:spcPct val="101000"/>
              </a:lnSpc>
            </a:pPr>
            <a:r>
              <a:rPr lang="en-GB" sz="2500" dirty="0"/>
              <a:t>Well-appointed hotels, enhanced amenities and design that provide a strong sense of location, whether through style or function.</a:t>
            </a:r>
          </a:p>
          <a:p>
            <a:pPr>
              <a:lnSpc>
                <a:spcPct val="101000"/>
              </a:lnSpc>
            </a:pPr>
            <a:r>
              <a:rPr lang="en-GB" sz="2500" dirty="0"/>
              <a:t>May have a distinguishing design and ambience, or may be more focused on functionality, providing easy access to local hot spots. </a:t>
            </a:r>
          </a:p>
          <a:p>
            <a:pPr>
              <a:lnSpc>
                <a:spcPct val="101000"/>
              </a:lnSpc>
            </a:pPr>
            <a:r>
              <a:rPr lang="en-GB" sz="2500" dirty="0"/>
              <a:t>Forbes Travel Guide Star Rated Hotels, Restaurants &amp; Spas. We are the only independent, global rating system for luxury hotels, restaurants and spas. We verify luxury. Our highly trained inspectors visit every property we rate, evaluating based on up to 900 objective criteria.</a:t>
            </a:r>
          </a:p>
          <a:p>
            <a:pPr>
              <a:lnSpc>
                <a:spcPct val="101000"/>
              </a:lnSpc>
            </a:pPr>
            <a:r>
              <a:rPr lang="en-GB" sz="2500" dirty="0">
                <a:hlinkClick r:id="rId2"/>
              </a:rPr>
              <a:t>https://10mosttoday.com/most-luxurious-hotels/</a:t>
            </a:r>
            <a:endParaRPr lang="en-GB" sz="2500" dirty="0"/>
          </a:p>
          <a:p>
            <a:pPr>
              <a:lnSpc>
                <a:spcPct val="101000"/>
              </a:lnSpc>
            </a:pPr>
            <a:endParaRPr lang="en-GB" sz="1600" dirty="0"/>
          </a:p>
        </p:txBody>
      </p:sp>
      <p:pic>
        <p:nvPicPr>
          <p:cNvPr id="4" name="Picture 3"/>
          <p:cNvPicPr>
            <a:picLocks noChangeAspect="1"/>
          </p:cNvPicPr>
          <p:nvPr/>
        </p:nvPicPr>
        <p:blipFill>
          <a:blip r:embed="rId3"/>
          <a:stretch>
            <a:fillRect/>
          </a:stretch>
        </p:blipFill>
        <p:spPr>
          <a:xfrm>
            <a:off x="9829800" y="2962256"/>
            <a:ext cx="2138382" cy="2138382"/>
          </a:xfrm>
          <a:prstGeom prst="rect">
            <a:avLst/>
          </a:prstGeom>
        </p:spPr>
      </p:pic>
    </p:spTree>
    <p:extLst>
      <p:ext uri="{BB962C8B-B14F-4D97-AF65-F5344CB8AC3E}">
        <p14:creationId xmlns:p14="http://schemas.microsoft.com/office/powerpoint/2010/main" val="5580009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1455042-50AA-4EF7-B1B0-70B2A9DE736A}"/>
              </a:ext>
            </a:extLst>
          </p:cNvPr>
          <p:cNvPicPr>
            <a:picLocks noChangeAspect="1"/>
          </p:cNvPicPr>
          <p:nvPr/>
        </p:nvPicPr>
        <p:blipFill>
          <a:blip r:embed="rId2"/>
          <a:stretch>
            <a:fillRect/>
          </a:stretch>
        </p:blipFill>
        <p:spPr>
          <a:xfrm>
            <a:off x="8943975" y="3998913"/>
            <a:ext cx="3248026" cy="2487612"/>
          </a:xfrm>
          <a:prstGeom prst="rect">
            <a:avLst/>
          </a:prstGeom>
        </p:spPr>
      </p:pic>
      <p:sp>
        <p:nvSpPr>
          <p:cNvPr id="2" name="Title 1"/>
          <p:cNvSpPr>
            <a:spLocks noGrp="1"/>
          </p:cNvSpPr>
          <p:nvPr>
            <p:ph type="title"/>
          </p:nvPr>
        </p:nvSpPr>
        <p:spPr>
          <a:xfrm>
            <a:off x="2076450" y="371475"/>
            <a:ext cx="8770571" cy="1017568"/>
          </a:xfrm>
        </p:spPr>
        <p:txBody>
          <a:bodyPr/>
          <a:lstStyle/>
          <a:p>
            <a:r>
              <a:rPr lang="en-GB" dirty="0"/>
              <a:t>Forbes 4 Star</a:t>
            </a:r>
          </a:p>
        </p:txBody>
      </p:sp>
      <p:sp>
        <p:nvSpPr>
          <p:cNvPr id="3" name="Content Placeholder 2"/>
          <p:cNvSpPr>
            <a:spLocks noGrp="1"/>
          </p:cNvSpPr>
          <p:nvPr>
            <p:ph idx="1"/>
          </p:nvPr>
        </p:nvSpPr>
        <p:spPr>
          <a:xfrm>
            <a:off x="1962150" y="2424112"/>
            <a:ext cx="7781925" cy="4433887"/>
          </a:xfrm>
        </p:spPr>
        <p:txBody>
          <a:bodyPr>
            <a:normAutofit/>
          </a:bodyPr>
          <a:lstStyle/>
          <a:p>
            <a:r>
              <a:rPr lang="en-GB" sz="2800" dirty="0"/>
              <a:t>Provide a distinctive setting, and you will find many interesting and inviting elements to enjoy</a:t>
            </a:r>
          </a:p>
          <a:p>
            <a:r>
              <a:rPr lang="en-GB" sz="2800" dirty="0"/>
              <a:t>Attention to detail is prominent throughout the property, from design concept to quality of products provided</a:t>
            </a:r>
          </a:p>
          <a:p>
            <a:r>
              <a:rPr lang="en-GB" sz="2800" dirty="0"/>
              <a:t>Staff accommodating and take pride in catering to your specific needs throughout your stay.</a:t>
            </a:r>
          </a:p>
        </p:txBody>
      </p:sp>
    </p:spTree>
    <p:extLst>
      <p:ext uri="{BB962C8B-B14F-4D97-AF65-F5344CB8AC3E}">
        <p14:creationId xmlns:p14="http://schemas.microsoft.com/office/powerpoint/2010/main" val="25565705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C22673-C073-4CCE-9911-CE3A8E48953F}"/>
              </a:ext>
            </a:extLst>
          </p:cNvPr>
          <p:cNvPicPr>
            <a:picLocks noChangeAspect="1"/>
          </p:cNvPicPr>
          <p:nvPr/>
        </p:nvPicPr>
        <p:blipFill>
          <a:blip r:embed="rId2"/>
          <a:stretch>
            <a:fillRect/>
          </a:stretch>
        </p:blipFill>
        <p:spPr>
          <a:xfrm>
            <a:off x="8724900" y="4510316"/>
            <a:ext cx="3467100" cy="2347684"/>
          </a:xfrm>
          <a:prstGeom prst="rect">
            <a:avLst/>
          </a:prstGeom>
        </p:spPr>
      </p:pic>
      <p:sp>
        <p:nvSpPr>
          <p:cNvPr id="2" name="Title 1"/>
          <p:cNvSpPr>
            <a:spLocks noGrp="1"/>
          </p:cNvSpPr>
          <p:nvPr>
            <p:ph type="title"/>
          </p:nvPr>
        </p:nvSpPr>
        <p:spPr>
          <a:xfrm>
            <a:off x="2676525" y="325183"/>
            <a:ext cx="8770571" cy="885826"/>
          </a:xfrm>
        </p:spPr>
        <p:txBody>
          <a:bodyPr/>
          <a:lstStyle/>
          <a:p>
            <a:r>
              <a:rPr lang="en-GB" dirty="0"/>
              <a:t>Forbes 5 Star</a:t>
            </a:r>
          </a:p>
        </p:txBody>
      </p:sp>
      <p:sp>
        <p:nvSpPr>
          <p:cNvPr id="3" name="Content Placeholder 2"/>
          <p:cNvSpPr>
            <a:spLocks noGrp="1"/>
          </p:cNvSpPr>
          <p:nvPr>
            <p:ph idx="1"/>
          </p:nvPr>
        </p:nvSpPr>
        <p:spPr>
          <a:xfrm>
            <a:off x="2433637" y="1211009"/>
            <a:ext cx="8770571" cy="5532690"/>
          </a:xfrm>
        </p:spPr>
        <p:txBody>
          <a:bodyPr>
            <a:normAutofit/>
          </a:bodyPr>
          <a:lstStyle/>
          <a:p>
            <a:r>
              <a:rPr lang="en-GB" sz="2800" dirty="0"/>
              <a:t>Exceptional hotels provide a memorable experience through virtually flawless service and the finest of amenities</a:t>
            </a:r>
          </a:p>
          <a:p>
            <a:r>
              <a:rPr lang="en-GB" sz="2800" dirty="0"/>
              <a:t>Staff intuitive, engaging and passionate, and eagerly goes beyond expectations</a:t>
            </a:r>
          </a:p>
          <a:p>
            <a:r>
              <a:rPr lang="en-GB" sz="2800" dirty="0"/>
              <a:t>The hotel was designed with your comfort in mind, with particular attention paid to craftsmanship and quality of product</a:t>
            </a:r>
          </a:p>
          <a:p>
            <a:r>
              <a:rPr lang="en-GB" sz="2800" dirty="0"/>
              <a:t>A Forbes Travel Guide Five Star property is</a:t>
            </a:r>
            <a:br>
              <a:rPr lang="en-GB" sz="2800" dirty="0"/>
            </a:br>
            <a:r>
              <a:rPr lang="en-GB" sz="2800" dirty="0"/>
              <a:t> a destination unto itself.</a:t>
            </a:r>
          </a:p>
          <a:p>
            <a:endParaRPr lang="en-GB" dirty="0"/>
          </a:p>
        </p:txBody>
      </p:sp>
    </p:spTree>
    <p:extLst>
      <p:ext uri="{BB962C8B-B14F-4D97-AF65-F5344CB8AC3E}">
        <p14:creationId xmlns:p14="http://schemas.microsoft.com/office/powerpoint/2010/main" val="33973221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3142D0-3112-4D80-B5AB-2304330816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52944" y="568345"/>
            <a:ext cx="4151327" cy="3683613"/>
          </a:xfrm>
        </p:spPr>
        <p:txBody>
          <a:bodyPr anchor="b">
            <a:normAutofit/>
          </a:bodyPr>
          <a:lstStyle/>
          <a:p>
            <a:r>
              <a:rPr lang="en-GB" sz="4400"/>
              <a:t>Forbes Recommended Restaurants</a:t>
            </a:r>
          </a:p>
        </p:txBody>
      </p:sp>
      <p:cxnSp>
        <p:nvCxnSpPr>
          <p:cNvPr id="12" name="Straight Connector 11">
            <a:extLst>
              <a:ext uri="{FF2B5EF4-FFF2-40B4-BE49-F238E27FC236}">
                <a16:creationId xmlns:a16="http://schemas.microsoft.com/office/drawing/2014/main" id="{F2DBB21D-8BE0-417D-B2D5-0FECEB687F5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2944" y="4573693"/>
            <a:ext cx="415132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83C4481-6D9A-4107-9383-C3A0DB42587D}"/>
              </a:ext>
            </a:extLst>
          </p:cNvPr>
          <p:cNvGraphicFramePr>
            <a:graphicFrameLocks noGrp="1"/>
          </p:cNvGraphicFramePr>
          <p:nvPr>
            <p:ph idx="1"/>
            <p:extLst>
              <p:ext uri="{D42A27DB-BD31-4B8C-83A1-F6EECF244321}">
                <p14:modId xmlns:p14="http://schemas.microsoft.com/office/powerpoint/2010/main" val="1183137927"/>
              </p:ext>
            </p:extLst>
          </p:nvPr>
        </p:nvGraphicFramePr>
        <p:xfrm>
          <a:off x="642938" y="644525"/>
          <a:ext cx="6266539"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31008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877858-43DB-478C-BC84-9DACF1A10C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52528" y="568345"/>
            <a:ext cx="3851743" cy="1560716"/>
          </a:xfrm>
        </p:spPr>
        <p:txBody>
          <a:bodyPr>
            <a:normAutofit/>
          </a:bodyPr>
          <a:lstStyle/>
          <a:p>
            <a:r>
              <a:rPr lang="en-GB" sz="4400"/>
              <a:t>Forbes 4 Star restaurants</a:t>
            </a:r>
          </a:p>
        </p:txBody>
      </p:sp>
      <p:pic>
        <p:nvPicPr>
          <p:cNvPr id="4" name="Picture 3">
            <a:extLst>
              <a:ext uri="{FF2B5EF4-FFF2-40B4-BE49-F238E27FC236}">
                <a16:creationId xmlns:a16="http://schemas.microsoft.com/office/drawing/2014/main" id="{63D7DEA5-9D20-43FA-A068-FDC6B37C193E}"/>
              </a:ext>
            </a:extLst>
          </p:cNvPr>
          <p:cNvPicPr>
            <a:picLocks noChangeAspect="1"/>
          </p:cNvPicPr>
          <p:nvPr/>
        </p:nvPicPr>
        <p:blipFill>
          <a:blip r:embed="rId2"/>
          <a:stretch>
            <a:fillRect/>
          </a:stretch>
        </p:blipFill>
        <p:spPr>
          <a:xfrm>
            <a:off x="887837" y="758649"/>
            <a:ext cx="5696748" cy="5340702"/>
          </a:xfrm>
          <a:prstGeom prst="rect">
            <a:avLst/>
          </a:prstGeom>
        </p:spPr>
      </p:pic>
      <p:cxnSp>
        <p:nvCxnSpPr>
          <p:cNvPr id="11" name="Straight Connector 10">
            <a:extLst>
              <a:ext uri="{FF2B5EF4-FFF2-40B4-BE49-F238E27FC236}">
                <a16:creationId xmlns:a16="http://schemas.microsoft.com/office/drawing/2014/main" id="{D4170ABC-ADB2-4391-89AD-49DF2FC5994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2528" y="2176009"/>
            <a:ext cx="385174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072314" y="2438399"/>
            <a:ext cx="4631958" cy="4219572"/>
          </a:xfrm>
        </p:spPr>
        <p:txBody>
          <a:bodyPr>
            <a:normAutofit lnSpcReduction="10000"/>
          </a:bodyPr>
          <a:lstStyle/>
          <a:p>
            <a:r>
              <a:rPr lang="en-GB" sz="2800" dirty="0"/>
              <a:t>Exciting restaurants with often well-known chefs who feature creative, complex foods and emphasize various culinary techniques and a focus on seasonality</a:t>
            </a:r>
          </a:p>
          <a:p>
            <a:r>
              <a:rPr lang="en-GB" sz="2800" dirty="0"/>
              <a:t> A highly trained dining room staff provides refined personal service. </a:t>
            </a:r>
          </a:p>
          <a:p>
            <a:endParaRPr lang="en-GB" sz="2000" dirty="0"/>
          </a:p>
        </p:txBody>
      </p:sp>
    </p:spTree>
    <p:extLst>
      <p:ext uri="{BB962C8B-B14F-4D97-AF65-F5344CB8AC3E}">
        <p14:creationId xmlns:p14="http://schemas.microsoft.com/office/powerpoint/2010/main" val="9106110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877858-43DB-478C-BC84-9DACF1A10C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347077" y="255499"/>
            <a:ext cx="3851743" cy="1560716"/>
          </a:xfrm>
        </p:spPr>
        <p:txBody>
          <a:bodyPr>
            <a:normAutofit/>
          </a:bodyPr>
          <a:lstStyle/>
          <a:p>
            <a:r>
              <a:rPr lang="en-GB" sz="4400" dirty="0"/>
              <a:t>Forbes 5 Star Restaurants</a:t>
            </a:r>
          </a:p>
        </p:txBody>
      </p:sp>
      <p:pic>
        <p:nvPicPr>
          <p:cNvPr id="4" name="Picture 3">
            <a:extLst>
              <a:ext uri="{FF2B5EF4-FFF2-40B4-BE49-F238E27FC236}">
                <a16:creationId xmlns:a16="http://schemas.microsoft.com/office/drawing/2014/main" id="{CA653766-5233-41D8-9CB8-C64A8D390B60}"/>
              </a:ext>
            </a:extLst>
          </p:cNvPr>
          <p:cNvPicPr>
            <a:picLocks noChangeAspect="1"/>
          </p:cNvPicPr>
          <p:nvPr/>
        </p:nvPicPr>
        <p:blipFill>
          <a:blip r:embed="rId2"/>
          <a:stretch>
            <a:fillRect/>
          </a:stretch>
        </p:blipFill>
        <p:spPr>
          <a:xfrm>
            <a:off x="487729" y="1351305"/>
            <a:ext cx="5499417" cy="4949476"/>
          </a:xfrm>
          <a:prstGeom prst="rect">
            <a:avLst/>
          </a:prstGeom>
        </p:spPr>
      </p:pic>
      <p:cxnSp>
        <p:nvCxnSpPr>
          <p:cNvPr id="11" name="Straight Connector 10">
            <a:extLst>
              <a:ext uri="{FF2B5EF4-FFF2-40B4-BE49-F238E27FC236}">
                <a16:creationId xmlns:a16="http://schemas.microsoft.com/office/drawing/2014/main" id="{D4170ABC-ADB2-4391-89AD-49DF2FC5994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2528" y="2176009"/>
            <a:ext cx="385174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74875" y="2371272"/>
            <a:ext cx="5586412" cy="4419598"/>
          </a:xfrm>
        </p:spPr>
        <p:txBody>
          <a:bodyPr>
            <a:normAutofit/>
          </a:bodyPr>
          <a:lstStyle/>
          <a:p>
            <a:pPr>
              <a:lnSpc>
                <a:spcPct val="101000"/>
              </a:lnSpc>
            </a:pPr>
            <a:r>
              <a:rPr lang="en-GB" sz="2400" dirty="0"/>
              <a:t>Offer a truly unique and distinctive dining experience</a:t>
            </a:r>
          </a:p>
          <a:p>
            <a:pPr>
              <a:lnSpc>
                <a:spcPct val="101000"/>
              </a:lnSpc>
            </a:pPr>
            <a:r>
              <a:rPr lang="en-GB" sz="2400" dirty="0"/>
              <a:t>Consistently provides exceptional food, superlative service and elegant décor</a:t>
            </a:r>
          </a:p>
          <a:p>
            <a:pPr>
              <a:lnSpc>
                <a:spcPct val="101000"/>
              </a:lnSpc>
            </a:pPr>
            <a:r>
              <a:rPr lang="en-GB" sz="2400" dirty="0"/>
              <a:t>An emphasis is placed on originality and personalized, attentive and discreet service</a:t>
            </a:r>
          </a:p>
          <a:p>
            <a:pPr>
              <a:lnSpc>
                <a:spcPct val="101000"/>
              </a:lnSpc>
            </a:pPr>
            <a:r>
              <a:rPr lang="en-GB" sz="2400" dirty="0"/>
              <a:t>A gracious, warm dining room team attends to every detail of the meal. </a:t>
            </a:r>
          </a:p>
          <a:p>
            <a:pPr>
              <a:lnSpc>
                <a:spcPct val="101000"/>
              </a:lnSpc>
            </a:pPr>
            <a:endParaRPr lang="en-GB" sz="1900" dirty="0"/>
          </a:p>
        </p:txBody>
      </p:sp>
    </p:spTree>
    <p:extLst>
      <p:ext uri="{BB962C8B-B14F-4D97-AF65-F5344CB8AC3E}">
        <p14:creationId xmlns:p14="http://schemas.microsoft.com/office/powerpoint/2010/main" val="18044742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2224" y="451967"/>
            <a:ext cx="8770571" cy="1560716"/>
          </a:xfrm>
        </p:spPr>
        <p:txBody>
          <a:bodyPr/>
          <a:lstStyle/>
          <a:p>
            <a:r>
              <a:rPr lang="en-GB" dirty="0"/>
              <a:t>Homework</a:t>
            </a:r>
          </a:p>
        </p:txBody>
      </p:sp>
      <p:sp>
        <p:nvSpPr>
          <p:cNvPr id="3" name="Content Placeholder 2"/>
          <p:cNvSpPr>
            <a:spLocks noGrp="1"/>
          </p:cNvSpPr>
          <p:nvPr>
            <p:ph idx="1"/>
          </p:nvPr>
        </p:nvSpPr>
        <p:spPr>
          <a:xfrm>
            <a:off x="805642" y="1232324"/>
            <a:ext cx="8770571" cy="5284853"/>
          </a:xfrm>
        </p:spPr>
        <p:txBody>
          <a:bodyPr>
            <a:noAutofit/>
          </a:bodyPr>
          <a:lstStyle/>
          <a:p>
            <a:r>
              <a:rPr lang="en-GB" sz="2800" dirty="0"/>
              <a:t>Consider your hotel and in </a:t>
            </a:r>
            <a:r>
              <a:rPr lang="en-GB" sz="2800" b="1" dirty="0">
                <a:solidFill>
                  <a:srgbClr val="FF0000"/>
                </a:solidFill>
              </a:rPr>
              <a:t>300 words </a:t>
            </a:r>
            <a:r>
              <a:rPr lang="en-GB" sz="2800" dirty="0"/>
              <a:t>describe:</a:t>
            </a:r>
          </a:p>
          <a:p>
            <a:endParaRPr lang="en-GB" sz="2800" dirty="0"/>
          </a:p>
          <a:p>
            <a:r>
              <a:rPr lang="en-GB" sz="2800" dirty="0"/>
              <a:t>The grading of the hotel</a:t>
            </a:r>
          </a:p>
          <a:p>
            <a:r>
              <a:rPr lang="en-GB" sz="2800" dirty="0"/>
              <a:t>Awards the hotel has achieved</a:t>
            </a:r>
          </a:p>
          <a:p>
            <a:r>
              <a:rPr lang="en-GB" sz="2800" dirty="0"/>
              <a:t>Any other verification that it might have e.g. Michelin star chef, Rosette restaurant</a:t>
            </a:r>
          </a:p>
          <a:p>
            <a:r>
              <a:rPr lang="en-GB" sz="2800" dirty="0"/>
              <a:t>If it is part of a group – discuss whether the group has won awards or verification in the hospitality industry</a:t>
            </a:r>
          </a:p>
          <a:p>
            <a:pPr marL="0" indent="0">
              <a:buNone/>
            </a:pPr>
            <a:r>
              <a:rPr lang="en-GB" sz="2800" dirty="0"/>
              <a:t> </a:t>
            </a:r>
          </a:p>
        </p:txBody>
      </p:sp>
    </p:spTree>
    <p:extLst>
      <p:ext uri="{BB962C8B-B14F-4D97-AF65-F5344CB8AC3E}">
        <p14:creationId xmlns:p14="http://schemas.microsoft.com/office/powerpoint/2010/main" val="3282813579"/>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E0B984C0474E948B3545543E688E826" ma:contentTypeVersion="2" ma:contentTypeDescription="Create a new document." ma:contentTypeScope="" ma:versionID="feb335ad94379b16a50179af7b71f73c">
  <xsd:schema xmlns:xsd="http://www.w3.org/2001/XMLSchema" xmlns:xs="http://www.w3.org/2001/XMLSchema" xmlns:p="http://schemas.microsoft.com/office/2006/metadata/properties" xmlns:ns3="3df32338-c843-4d3d-ad87-27c1f242cf3d" targetNamespace="http://schemas.microsoft.com/office/2006/metadata/properties" ma:root="true" ma:fieldsID="53c1dbecbceb7dd696fdb4c3fccd947d" ns3:_="">
    <xsd:import namespace="3df32338-c843-4d3d-ad87-27c1f242cf3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f32338-c843-4d3d-ad87-27c1f242cf3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768CF7F-2C5B-41AD-987F-F4BC23DC4B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f32338-c843-4d3d-ad87-27c1f242cf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951E06-73B8-4394-BB0F-2BA732C06E7F}">
  <ds:schemaRefs>
    <ds:schemaRef ds:uri="http://schemas.microsoft.com/sharepoint/v3/contenttype/forms"/>
  </ds:schemaRefs>
</ds:datastoreItem>
</file>

<file path=customXml/itemProps3.xml><?xml version="1.0" encoding="utf-8"?>
<ds:datastoreItem xmlns:ds="http://schemas.openxmlformats.org/officeDocument/2006/customXml" ds:itemID="{958B22F5-BDC8-4DA7-B7B3-498BDC589940}">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df32338-c843-4d3d-ad87-27c1f242cf3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107</TotalTime>
  <Words>3441</Words>
  <Application>Microsoft Office PowerPoint</Application>
  <PresentationFormat>Widescreen</PresentationFormat>
  <Paragraphs>278</Paragraphs>
  <Slides>41</Slides>
  <Notes>0</Notes>
  <HiddenSlides>4</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Century Schoolbook</vt:lpstr>
      <vt:lpstr>Corbel</vt:lpstr>
      <vt:lpstr>NorthernIrelandBold</vt:lpstr>
      <vt:lpstr>NorthernIrelandRegular</vt:lpstr>
      <vt:lpstr>Feathered</vt:lpstr>
      <vt:lpstr>Hospitality</vt:lpstr>
      <vt:lpstr>Generic Hotel Categories</vt:lpstr>
      <vt:lpstr>International Categories</vt:lpstr>
      <vt:lpstr>Grading</vt:lpstr>
      <vt:lpstr>United Kingdom</vt:lpstr>
      <vt:lpstr>Australia</vt:lpstr>
      <vt:lpstr>AA Awards (Automobile Association)</vt:lpstr>
      <vt:lpstr>AA Rosette Award</vt:lpstr>
      <vt:lpstr>AA Rosette Award</vt:lpstr>
      <vt:lpstr>National Quality Assurance Standards</vt:lpstr>
      <vt:lpstr>Hospitality Awards</vt:lpstr>
      <vt:lpstr>More than five stars? </vt:lpstr>
      <vt:lpstr>Maintain standards</vt:lpstr>
      <vt:lpstr>NI = Quality assessment fee structure</vt:lpstr>
      <vt:lpstr>Visit Wales -Hotel Categories</vt:lpstr>
      <vt:lpstr>Visit Wales Hotels</vt:lpstr>
      <vt:lpstr>Serviced</vt:lpstr>
      <vt:lpstr>Holiday Villages and Campsites</vt:lpstr>
      <vt:lpstr>Hostels and Campuses</vt:lpstr>
      <vt:lpstr>Visit Wales Grading</vt:lpstr>
      <vt:lpstr>National Accessible Scheme</vt:lpstr>
      <vt:lpstr>VAQAS</vt:lpstr>
      <vt:lpstr>                AMERICAN          AAA Diamond Ratings</vt:lpstr>
      <vt:lpstr>Hotels – Diamond Ratings</vt:lpstr>
      <vt:lpstr>Hotel Ratings Meaning  </vt:lpstr>
      <vt:lpstr>PowerPoint Presentation</vt:lpstr>
      <vt:lpstr>Restaurants </vt:lpstr>
      <vt:lpstr>Restaurants Diamond Ratings</vt:lpstr>
      <vt:lpstr>What the Restaurant Ratings Mean  </vt:lpstr>
      <vt:lpstr>What the Restaurant Ratings Mean  </vt:lpstr>
      <vt:lpstr>Michelin Stars</vt:lpstr>
      <vt:lpstr>Michelin Star System </vt:lpstr>
      <vt:lpstr>Impact</vt:lpstr>
      <vt:lpstr>Forbes Travel Reviews</vt:lpstr>
      <vt:lpstr>Forbes Recommended</vt:lpstr>
      <vt:lpstr>Forbes 4 Star</vt:lpstr>
      <vt:lpstr>Forbes 5 Star</vt:lpstr>
      <vt:lpstr>Forbes Recommended Restaurants</vt:lpstr>
      <vt:lpstr>Forbes 4 Star restaurants</vt:lpstr>
      <vt:lpstr>Forbes 5 Star Restaurants</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dc:title>
  <dc:creator>Deborah Jenkins</dc:creator>
  <cp:lastModifiedBy>Deborah Jenkins</cp:lastModifiedBy>
  <cp:revision>3</cp:revision>
  <dcterms:created xsi:type="dcterms:W3CDTF">2019-10-30T20:57:31Z</dcterms:created>
  <dcterms:modified xsi:type="dcterms:W3CDTF">2019-11-05T13:36:08Z</dcterms:modified>
</cp:coreProperties>
</file>