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EA78E-5DAC-4C40-AA28-081D9ABC949B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090F61-0E89-C546-BA01-87FDD9CBF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76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Today, I’ll apply Piaget’s Cognitive Development Theory to understand the development of a 3-year-old child, Amira, and suggest strategies to support her growth in a nursery setting.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090F61-0E89-C546-BA01-87FDD9CBFAB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589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Amira is showing typical challenges for her age but also some signs of emotional and social difficulty.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090F61-0E89-C546-BA01-87FDD9CBFAB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2451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At three years old, Amira is in the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preoperational</a:t>
            </a: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stage, where thinking is dominated by imagination and limited logic.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090F61-0E89-C546-BA01-87FDD9CBFAB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514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Amira may struggle to share or understand others’ emotions, explaining her difficulty engaging in group play.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090F61-0E89-C546-BA01-87FDD9CBFAB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578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Piaget’s theory helps us see Amira’s behaviour as part of normal cognitive and emotional development.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090F61-0E89-C546-BA01-87FDD9CBFAB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322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6A5F-8187-4D29-CE97-809A6A0A5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39599-19F0-5378-FFE7-3F2DF68B55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B9154E-0306-8347-C213-4348ADB02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429FB-B5D4-CCA6-A103-17CC2167A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5DD55-A144-8E2F-544F-70DB66B40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883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B71D-7E38-9C36-14FC-999C20164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46237-2F2F-C75E-EDCD-2850317D3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E1A94-50A8-15D3-64CA-A95A3CB34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07D2A-40FF-B877-BE6E-FCDA3B7DF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2CF3-6C5E-0283-B2D3-BF281885E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32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4E2C4-FB05-A728-6192-ADA4C78CC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35987-AB61-DC71-DD09-F1E14D7151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13DFB-F6BB-8A80-FA9F-A13B2725E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01BD3-BC7F-76C8-C1F1-7581188F1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5C548-AE00-E9ED-07EA-086264AF7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852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A18E1-485E-E11A-978A-B69BB2A4A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8D917-1284-CB15-8DB9-0006530DB0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1D1F0-2A67-904E-F58D-CDDAC3641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C06F6-F26C-8255-0D31-2619FE04B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C94B91-0E05-C453-D2AA-30B8CB9FB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8BF64E-75C3-C8FA-91E4-CC246C6E6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825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058A6-30EE-453E-B9F9-0FEDD32D2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ACA54-FE2A-774A-5B43-C322D20066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45D234-4B2C-5ECC-008B-6B417C6AE6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BB3825-8C96-ECDE-484C-77E735C471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058536-6ADE-FD08-F20D-261A13D17D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651F2F-4EEB-B139-585D-EAE961801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EFE390-8A4D-DD1B-5807-028F82C2D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2AB6D1-6CEC-7A80-BD1F-D7226D5DC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97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99A2-2A80-83E4-46D6-118C044AD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A3BD8C-D426-8496-EB57-A6DD7A18C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F83D0-EDF8-7006-7A23-17965A8A6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5B0FBE-1953-3ACF-D33B-BD0D27709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44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2EAA24-7D6F-FC65-8042-F264204E8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F38699-7E3F-7401-2A01-C50B6CFDF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E9097-F1FA-DEE4-315B-1F7FF0388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01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E3EE2-D3B7-3E73-5271-799F2BB73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B3375-7977-0FCF-ABFD-A221A93DD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EA496-3D57-B0F6-0D0E-5FB74ADAA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C003EB-8B9A-D7C8-06D7-B4A7D2498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E64D9-8CD6-F8D0-A283-F1ADF32E9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133625-E762-EEE9-81E5-2D07EF1AA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832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053EA-8727-5896-85BC-1CC157CDE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491BC1-E614-C607-6179-B016473D81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F90C8-5A58-F897-B105-85F1D6989A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903575-81E9-880D-8AAB-CAB5F9343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E17887-64CD-A81D-495D-21E6C29D3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5B1988-4A43-0580-687F-0C6BDECD2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426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EE87A-C581-F157-9146-FD52C2DF5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A7D4B3-195D-33D2-7796-D726A8F72F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92926-DB62-3D32-78CD-57934980D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EA854-F6E5-5565-26DA-BE23B7ED4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6E040-9784-B299-5DEC-931E57543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560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7EA316-F10B-B097-B087-B07E1BC2DD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47DAAB-5D28-53A6-603F-A5039CE63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D42C1-49E9-7536-F78B-6FC2B01EA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32226-A842-1721-C4D3-6BDCA4E9F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7D8D1-524C-FF62-2A19-A40D1809C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11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E799EC-EFA7-0B81-F166-2E63ED77A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1A6B7-0A8A-A07D-3CB5-6D67CBC5A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671CC-E17D-F0EB-8C06-2EABBA6023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F4DC83-49AB-0B43-8A29-676AE63A3FC5}" type="datetimeFigureOut">
              <a:rPr lang="en-US" smtClean="0"/>
              <a:t>10/10/25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6A293-49A3-9274-7ED2-CB5A5A434F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76E91-0CF8-85F4-5C9B-C57E4414AC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1ECD67-ADFA-0845-B3BF-5358C0BEFB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328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09C79-34F9-7BCE-FA6A-A3078F53B6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Understanding Amira’s Development through Piaget’s Cognitive Development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DA7A9-A9F7-8BDC-EB19-3FFE1DB548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Module: LCHS4010 – Psychology in Health and Social Care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Lecturer: 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  <a:t>Name: </a:t>
            </a:r>
            <a:r>
              <a:rPr lang="en-GB" dirty="0" err="1">
                <a:solidFill>
                  <a:srgbClr val="000000"/>
                </a:solidFill>
                <a:effectLst/>
                <a:latin typeface="Helvetica" pitchFamily="2" charset="0"/>
              </a:rPr>
              <a:t>Hania</a:t>
            </a:r>
            <a: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  <a:t> Amani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Date: October 2025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727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3DD6-CBDA-D25A-484D-22C97509A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overview – </a:t>
            </a:r>
            <a:r>
              <a:rPr lang="en-GB" dirty="0" err="1"/>
              <a:t>amira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6B35-17AF-202D-B51A-56C525F80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418" y="2029992"/>
            <a:ext cx="10515600" cy="4351338"/>
          </a:xfrm>
        </p:spPr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3 years old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New to nursery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Shows anxiety when carers leave</a:t>
            </a:r>
            <a:endParaRPr lang="en-GB" dirty="0">
              <a:solidFill>
                <a:srgbClr val="000000"/>
              </a:solidFill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Limited verbal communication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Struggles to join in group play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79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8C133-164C-FB97-E1C3-048B11B3F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Introduction to Piaget’s Theory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86DB6-246E-7DCC-4DF5-1EA721F11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Jean Piaget (1896–1980)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Children learn through interaction with their environment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Cognitive development occurs in four stages: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  1. Sensorimotor (0–2)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  2.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Preoperational</a:t>
            </a: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(2–7)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  3. Concrete operational (7–11)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  4. Formal operational (11+)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511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4772B-136A-D568-466C-584356A2E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The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Preoperational</a:t>
            </a: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Stage (2–7 years)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24FCE-3776-FDFB-EFB6-D3C17D3A9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Symbolic play (using objects to represent things)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Egocentrism (difficulty seeing other perspectives)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Limited understanding of cause and effect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Language development expands rapidly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502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99F23-4A37-5F2E-438A-F6747310B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Applying the Theory to Amira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3E7E2-3177-E720-04C7-9661279E5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Limited verbal skills → still developing symbolic thought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Anxiety and isolation → linked to egocentric thinking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Play difficulties → social play evolves gradually as thinking matures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682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FCFC4-8FAF-A1D6-F4E0-68EFB84B7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Nature and Nurture Factors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373E3-0863-0475-A2CA-1A76A247F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Biological (Nature):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Brain still developing language and emotional control emerging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Temperament affects adjustment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Environmental (Nurture):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Separation from carers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New social environment and unfamiliar routines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Quality of caregiver support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046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4FB0D-A0E6-9613-C2E8-FB3741284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Strategies to Support Amira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3F980-F31A-F4F7-CEBF-2C78FA6EE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Provide familiar routines for security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Encourage symbolic play (e.g. dolls, role play)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Use simple language and repetition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Promote small-group play with peer modelling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Offer positive reinforcement and caregiver consistency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270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1AC4-8D27-8025-9F10-56F635D9A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Evaluation of Piaget’s Theory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431EF-D156-F7D7-DD9C-46E0202DF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Usefulness: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Highlights active learning and play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Helps practitioners understand age-appropriate expectations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Encourages observation-based assessment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Limitations: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Underestimates social and cultural factors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Stages may not apply universally – children develop differently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212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29F1C-4EC0-F99A-01F5-A5400ACEE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Conclusion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A05CC-71F9-79FA-7C83-C90BF9FB5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Piaget’s theory explains how Amira’s thinking shapes her behaviour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Understanding her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preoperational</a:t>
            </a:r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stage helps tailor support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Practical strategies rooted in theory promote emotional, cognitive, and social development</a:t>
            </a:r>
            <a:br>
              <a:rPr lang="en-GB" dirty="0">
                <a:solidFill>
                  <a:srgbClr val="000000"/>
                </a:solidFill>
                <a:effectLst/>
                <a:latin typeface="Helvetica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Applying Piaget’s theory supports a child-centred approach that respects Amira’s developmental stage.</a:t>
            </a:r>
            <a:endParaRPr lang="en-GB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647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Understanding Amira’s Development through Piaget’s Cognitive Development Theory</vt:lpstr>
      <vt:lpstr>Case overview – amira</vt:lpstr>
      <vt:lpstr>Introduction to Piaget’s Theory </vt:lpstr>
      <vt:lpstr>The Preoperational Stage (2–7 years) </vt:lpstr>
      <vt:lpstr>Applying the Theory to Amira </vt:lpstr>
      <vt:lpstr>Nature and Nurture Factors </vt:lpstr>
      <vt:lpstr>Strategies to Support Amira </vt:lpstr>
      <vt:lpstr>Evaluation of Piaget’s Theory </vt:lpstr>
      <vt:lpstr>Conclusion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Amira’s Development through Piaget’s Cognitive Development Theory</dc:title>
  <dc:creator>Hania Ashraf (2420735)</dc:creator>
  <cp:lastModifiedBy>Hania Ashraf (2420735)</cp:lastModifiedBy>
  <cp:revision>1</cp:revision>
  <dcterms:created xsi:type="dcterms:W3CDTF">2025-10-10T11:28:37Z</dcterms:created>
  <dcterms:modified xsi:type="dcterms:W3CDTF">2025-10-10T11:45:24Z</dcterms:modified>
</cp:coreProperties>
</file>