
<file path=[Content_Types].xml><?xml version="1.0" encoding="utf-8"?>
<Types xmlns="http://schemas.openxmlformats.org/package/2006/content-types">
  <Default Extension="rels" ContentType="application/vnd.openxmlformats-package.relationships+xml"/>
  <Override PartName="/ppt/slideLayouts/slideLayout1.xml" ContentType="application/vnd.openxmlformats-officedocument.presentationml.slideLayout+xml"/>
  <Default Extension="png" ContentType="image/png"/>
  <Override PartName="/ppt/slides/slide11.xml" ContentType="application/vnd.openxmlformats-officedocument.presentationml.slide+xml"/>
  <Default Extension="xml" ContentType="application/xml"/>
  <Override PartName="/ppt/slides/slide9.xml" ContentType="application/vnd.openxmlformats-officedocument.presentationml.slide+xml"/>
  <Default Extension="jpeg" ContentType="image/jpeg"/>
  <Override PartName="/ppt/tableStyles.xml" ContentType="application/vnd.openxmlformats-officedocument.presentationml.tableStyles+xml"/>
  <Override PartName="/ppt/slideLayouts/slideLayout8.xml" ContentType="application/vnd.openxmlformats-officedocument.presentationml.slideLayout+xml"/>
  <Override PartName="/ppt/slides/slide7.xml" ContentType="application/vnd.openxmlformats-officedocument.presentationml.slide+xml"/>
  <Override PartName="/ppt/slides/slide18.xml" ContentType="application/vnd.openxmlformats-officedocument.presentationml.slide+xml"/>
  <Override PartName="/ppt/slideLayouts/slideLayout6.xml" ContentType="application/vnd.openxmlformats-officedocument.presentationml.slideLayout+xml"/>
  <Override PartName="/ppt/slides/slide5.xml" ContentType="application/vnd.openxmlformats-officedocument.presentationml.slide+xml"/>
  <Override PartName="/ppt/slides/slide16.xml" ContentType="application/vnd.openxmlformats-officedocument.presentationml.slide+xml"/>
  <Override PartName="/ppt/theme/theme2.xml" ContentType="application/vnd.openxmlformats-officedocument.theme+xml"/>
  <Override PartName="/ppt/slideMasters/slideMaster1.xml" ContentType="application/vnd.openxmlformats-officedocument.presentationml.slideMaster+xml"/>
  <Override PartName="/ppt/slideLayouts/slideLayout4.xml" ContentType="application/vnd.openxmlformats-officedocument.presentationml.slideLayout+xml"/>
  <Override PartName="/ppt/slides/slide3.xml" ContentType="application/vnd.openxmlformats-officedocument.presentationml.slide+xml"/>
  <Override PartName="/ppt/slideLayouts/slideLayout10.xml" ContentType="application/vnd.openxmlformats-officedocument.presentationml.slideLayout+xml"/>
  <Override PartName="/ppt/slides/slide14.xml" ContentType="application/vnd.openxmlformats-officedocument.presentationml.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slideLayouts/slideLayout2.xml" ContentType="application/vnd.openxmlformats-officedocument.presentationml.slideLayout+xml"/>
  <Override PartName="/ppt/slides/slide1.xml" ContentType="application/vnd.openxmlformats-officedocument.presentationml.slide+xml"/>
  <Override PartName="/ppt/slides/slide12.xml" ContentType="application/vnd.openxmlformats-officedocument.presentationml.slide+xml"/>
  <Default Extension="bin" ContentType="application/vnd.openxmlformats-officedocument.presentationml.printerSettings"/>
  <Override PartName="/ppt/slides/slide10.xml" ContentType="application/vnd.openxmlformats-officedocument.presentationml.slide+xml"/>
  <Override PartName="/ppt/viewProps.xml" ContentType="application/vnd.openxmlformats-officedocument.presentationml.viewProps+xml"/>
  <Override PartName="/ppt/slides/slide8.xml" ContentType="application/vnd.openxmlformats-officedocument.presentationml.slide+xml"/>
  <Override PartName="/ppt/presentation.xml" ContentType="application/vnd.openxmlformats-officedocument.presentationml.presentation.main+xml"/>
  <Override PartName="/ppt/slideLayouts/slideLayout9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s/slide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5.xml" ContentType="application/vnd.openxmlformats-officedocument.presentationml.slideLayout+xml"/>
  <Override PartName="/ppt/slides/slide4.xml" ContentType="application/vnd.openxmlformats-officedocument.presentationml.slide+xml"/>
  <Override PartName="/ppt/slideLayouts/slideLayout11.xml" ContentType="application/vnd.openxmlformats-officedocument.presentationml.slideLayout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presProps.xml" ContentType="application/vnd.openxmlformats-officedocument.presentationml.presProps+xml"/>
  <Override PartName="/ppt/slideLayouts/slideLayout3.xml" ContentType="application/vnd.openxmlformats-officedocument.presentationml.slideLayout+xml"/>
  <Override PartName="/ppt/slides/slide2.xml" ContentType="application/vnd.openxmlformats-officedocument.presentationml.slide+xml"/>
  <Override PartName="/ppt/slides/slide13.xml" ContentType="application/vnd.openxmlformats-officedocument.presentationml.slide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core-properties" Target="docProps/core.xml"/><Relationship Id="rId3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sldMasterIdLst>
    <p:sldMasterId id="2147483648" r:id="rId1"/>
  </p:sldMasterIdLst>
  <p:notesMasterIdLst>
    <p:notesMasterId r:id="rId20"/>
  </p:notesMasterIdLst>
  <p:sldIdLst>
    <p:sldId id="256" r:id="rId2"/>
    <p:sldId id="273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9" r:id="rId14"/>
    <p:sldId id="270" r:id="rId15"/>
    <p:sldId id="267" r:id="rId16"/>
    <p:sldId id="268" r:id="rId17"/>
    <p:sldId id="271" r:id="rId18"/>
    <p:sldId id="272" r:id="rId19"/>
  </p:sldIdLst>
  <p:sldSz cx="13004800" cy="9753600"/>
  <p:notesSz cx="6858000" cy="9144000"/>
  <p:defaultTextStyle>
    <a:lvl1pPr algn="ctr" defTabSz="584200">
      <a:defRPr sz="2400">
        <a:solidFill>
          <a:srgbClr val="414141"/>
        </a:solidFill>
        <a:latin typeface="Palatino"/>
        <a:ea typeface="Palatino"/>
        <a:cs typeface="Palatino"/>
        <a:sym typeface="Palatino"/>
      </a:defRPr>
    </a:lvl1pPr>
    <a:lvl2pPr indent="228600" algn="ctr" defTabSz="584200">
      <a:defRPr sz="2400">
        <a:solidFill>
          <a:srgbClr val="414141"/>
        </a:solidFill>
        <a:latin typeface="Palatino"/>
        <a:ea typeface="Palatino"/>
        <a:cs typeface="Palatino"/>
        <a:sym typeface="Palatino"/>
      </a:defRPr>
    </a:lvl2pPr>
    <a:lvl3pPr indent="457200" algn="ctr" defTabSz="584200">
      <a:defRPr sz="2400">
        <a:solidFill>
          <a:srgbClr val="414141"/>
        </a:solidFill>
        <a:latin typeface="Palatino"/>
        <a:ea typeface="Palatino"/>
        <a:cs typeface="Palatino"/>
        <a:sym typeface="Palatino"/>
      </a:defRPr>
    </a:lvl3pPr>
    <a:lvl4pPr indent="685800" algn="ctr" defTabSz="584200">
      <a:defRPr sz="2400">
        <a:solidFill>
          <a:srgbClr val="414141"/>
        </a:solidFill>
        <a:latin typeface="Palatino"/>
        <a:ea typeface="Palatino"/>
        <a:cs typeface="Palatino"/>
        <a:sym typeface="Palatino"/>
      </a:defRPr>
    </a:lvl4pPr>
    <a:lvl5pPr indent="914400" algn="ctr" defTabSz="584200">
      <a:defRPr sz="2400">
        <a:solidFill>
          <a:srgbClr val="414141"/>
        </a:solidFill>
        <a:latin typeface="Palatino"/>
        <a:ea typeface="Palatino"/>
        <a:cs typeface="Palatino"/>
        <a:sym typeface="Palatino"/>
      </a:defRPr>
    </a:lvl5pPr>
    <a:lvl6pPr indent="1143000" algn="ctr" defTabSz="584200">
      <a:defRPr sz="2400">
        <a:solidFill>
          <a:srgbClr val="414141"/>
        </a:solidFill>
        <a:latin typeface="Palatino"/>
        <a:ea typeface="Palatino"/>
        <a:cs typeface="Palatino"/>
        <a:sym typeface="Palatino"/>
      </a:defRPr>
    </a:lvl6pPr>
    <a:lvl7pPr indent="1371600" algn="ctr" defTabSz="584200">
      <a:defRPr sz="2400">
        <a:solidFill>
          <a:srgbClr val="414141"/>
        </a:solidFill>
        <a:latin typeface="Palatino"/>
        <a:ea typeface="Palatino"/>
        <a:cs typeface="Palatino"/>
        <a:sym typeface="Palatino"/>
      </a:defRPr>
    </a:lvl7pPr>
    <a:lvl8pPr indent="1600200" algn="ctr" defTabSz="584200">
      <a:defRPr sz="2400">
        <a:solidFill>
          <a:srgbClr val="414141"/>
        </a:solidFill>
        <a:latin typeface="Palatino"/>
        <a:ea typeface="Palatino"/>
        <a:cs typeface="Palatino"/>
        <a:sym typeface="Palatino"/>
      </a:defRPr>
    </a:lvl8pPr>
    <a:lvl9pPr indent="1828800" algn="ctr" defTabSz="584200">
      <a:defRPr sz="2400">
        <a:solidFill>
          <a:srgbClr val="414141"/>
        </a:solidFill>
        <a:latin typeface="Palatino"/>
        <a:ea typeface="Palatino"/>
        <a:cs typeface="Palatino"/>
        <a:sym typeface="Palatino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showPr>
    <p:present/>
    <p:sldAll/>
    <p:penClr>
      <a:prstClr val="red"/>
    </p:penClr>
    <p:extLst>
      <p:ext uri="{EC167BDD-8182-4AB7-AECC-EB403E3ABB37}">
        <p14:laserClr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>
          <a:srgbClr val="FF0000"/>
        </p14:laserClr>
      </p:ext>
      <p:ext uri="{2FDB2607-1784-4EEB-B798-7EB5836EED8A}">
        <p14:showMediaCtrls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1"/>
      </p:ext>
    </p:extLst>
  </p:showPr>
  <p:extLst>
    <p:ext uri="{E76CE94A-603C-4142-B9EB-6D1370010A27}">
      <p14:discardImageEditData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0"/>
    </p:ext>
    <p:ext uri="{D31A062A-798A-4329-ABDD-BBA856620510}">
      <p14:defaultImageDpi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220"/>
    </p:ext>
  </p:extLst>
</p:presentationPr>
</file>

<file path=ppt/tableStyles.xml><?xml version="1.0" encoding="utf-8"?>
<a:tblStyleLst xmlns:a="http://schemas.openxmlformats.org/drawingml/2006/main" def="{5940675A-B579-460E-94D1-54222C63F5DA}">
  <a:tblStyle styleId="{4C3C2611-4C71-4FC5-86AE-919BDF0F9419}" styleName="">
    <a:tblBg/>
    <a:wholeTbl>
      <a:tcTxStyle b="off" i="off">
        <a:font>
          <a:latin typeface="Palatino"/>
          <a:ea typeface="Palatino"/>
          <a:cs typeface="Palatino"/>
        </a:font>
        <a:srgbClr val="414141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C9C3BA">
              <a:alpha val="50000"/>
            </a:srgbClr>
          </a:solidFill>
        </a:fill>
      </a:tcStyle>
    </a:band2H>
    <a:firstCol>
      <a:tcTxStyle b="off" i="off">
        <a:font>
          <a:latin typeface="Palatino"/>
          <a:ea typeface="Palatino"/>
          <a:cs typeface="Palatino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89847F"/>
          </a:solidFill>
        </a:fill>
      </a:tcStyle>
    </a:firstCol>
    <a:lastRow>
      <a:tcTxStyle b="off" i="off">
        <a:font>
          <a:latin typeface="Palatino"/>
          <a:ea typeface="Palatino"/>
          <a:cs typeface="Palatino"/>
        </a:font>
        <a:srgbClr val="414141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525252"/>
              </a:solidFill>
              <a:prstDash val="solid"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solidFill>
                <a:srgbClr val="C9C3BA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lastRow>
    <a:firstRow>
      <a:tcTxStyle b="off" i="off">
        <a:font>
          <a:latin typeface="Palatino"/>
          <a:ea typeface="Palatino"/>
          <a:cs typeface="Palatino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solidFill>
                <a:srgbClr val="C9C3BA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B0564E"/>
          </a:solidFill>
        </a:fill>
      </a:tcStyle>
    </a:firstRow>
  </a:tblStyle>
  <a:tblStyle styleId="{C7B018BB-80A7-4F77-B60F-C8B233D01FF8}" styleName="">
    <a:tblBg/>
    <a:wholeTbl>
      <a:tcTxStyle b="off" i="off">
        <a:font>
          <a:latin typeface="Palatino"/>
          <a:ea typeface="Palatino"/>
          <a:cs typeface="Palatino"/>
        </a:font>
        <a:srgbClr val="414141"/>
      </a:tcTxStyle>
      <a:tcStyle>
        <a:tcBdr>
          <a:left>
            <a:ln w="25400" cap="rnd">
              <a:solidFill>
                <a:srgbClr val="C9C3BA"/>
              </a:solidFill>
              <a:custDash>
                <a:ds d="100000" sp="200000"/>
              </a:custDash>
              <a:miter lim="400000"/>
            </a:ln>
          </a:left>
          <a:right>
            <a:ln w="25400" cap="rnd">
              <a:solidFill>
                <a:srgbClr val="C9C3BA"/>
              </a:solidFill>
              <a:custDash>
                <a:ds d="100000" sp="200000"/>
              </a:custDash>
              <a:miter lim="400000"/>
            </a:ln>
          </a:right>
          <a:top>
            <a:ln w="25400" cap="rnd">
              <a:solidFill>
                <a:srgbClr val="C9C3BA"/>
              </a:solidFill>
              <a:custDash>
                <a:ds d="100000" sp="200000"/>
              </a:custDash>
              <a:miter lim="400000"/>
            </a:ln>
          </a:top>
          <a:bottom>
            <a:ln w="25400" cap="rnd">
              <a:solidFill>
                <a:srgbClr val="C9C3BA"/>
              </a:solidFill>
              <a:custDash>
                <a:ds d="100000" sp="200000"/>
              </a:custDash>
              <a:miter lim="400000"/>
            </a:ln>
          </a:bottom>
          <a:insideH>
            <a:ln w="25400" cap="rnd">
              <a:solidFill>
                <a:srgbClr val="C9C3BA"/>
              </a:solidFill>
              <a:custDash>
                <a:ds d="100000" sp="200000"/>
              </a:custDash>
              <a:miter lim="400000"/>
            </a:ln>
          </a:insideH>
          <a:insideV>
            <a:ln w="25400" cap="rnd">
              <a:solidFill>
                <a:srgbClr val="C9C3BA"/>
              </a:solidFill>
              <a:custDash>
                <a:ds d="100000" sp="200000"/>
              </a:custDash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C9C3BA">
              <a:alpha val="75000"/>
            </a:srgbClr>
          </a:solidFill>
        </a:fill>
      </a:tcStyle>
    </a:band2H>
    <a:firstCol>
      <a:tcTxStyle b="off" i="off">
        <a:font>
          <a:latin typeface="Palatino"/>
          <a:ea typeface="Palatino"/>
          <a:cs typeface="Palatino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solidFill>
                <a:srgbClr val="FFFFFF">
                  <a:alpha val="50000"/>
                </a:srgbClr>
              </a:solidFill>
              <a:prstDash val="solid"/>
              <a:miter lim="400000"/>
            </a:ln>
          </a:insideV>
        </a:tcBdr>
      </a:tcStyle>
    </a:firstCol>
    <a:lastRow>
      <a:tcTxStyle b="off" i="off">
        <a:font>
          <a:latin typeface="Palatino"/>
          <a:ea typeface="Palatino"/>
          <a:cs typeface="Palatino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</a:tcStyle>
    </a:lastRow>
    <a:firstRow>
      <a:tcTxStyle b="off" i="off">
        <a:font>
          <a:latin typeface="Palatino"/>
          <a:ea typeface="Palatino"/>
          <a:cs typeface="Palatino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solidFill>
                <a:srgbClr val="FFFFFF">
                  <a:alpha val="50000"/>
                </a:srgbClr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</a:tcStyle>
    </a:firstRow>
  </a:tblStyle>
  <a:tblStyle styleId="{EEE7283C-3CF3-47DC-8721-378D4A62B228}" styleName="">
    <a:tblBg/>
    <a:wholeTbl>
      <a:tcTxStyle b="off" i="off">
        <a:font>
          <a:latin typeface="Palatino"/>
          <a:ea typeface="Palatino"/>
          <a:cs typeface="Palatino"/>
        </a:font>
        <a:srgbClr val="414141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C9C3BA"/>
              </a:solidFill>
              <a:prstDash val="solid"/>
              <a:miter lim="400000"/>
            </a:ln>
          </a:top>
          <a:bottom>
            <a:ln w="12700" cap="flat">
              <a:solidFill>
                <a:srgbClr val="C9C3BA"/>
              </a:solidFill>
              <a:prstDash val="solid"/>
              <a:miter lim="400000"/>
            </a:ln>
          </a:bottom>
          <a:insideH>
            <a:ln w="12700" cap="flat">
              <a:solidFill>
                <a:srgbClr val="C9C3BA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C9C3BA">
              <a:alpha val="50000"/>
            </a:srgbClr>
          </a:solidFill>
        </a:fill>
      </a:tcStyle>
    </a:band2H>
    <a:firstCol>
      <a:tcTxStyle b="off" i="off">
        <a:font>
          <a:latin typeface="Palatino"/>
          <a:ea typeface="Palatino"/>
          <a:cs typeface="Palatino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939D60"/>
          </a:solidFill>
        </a:fill>
      </a:tcStyle>
    </a:firstCol>
    <a:lastRow>
      <a:tcTxStyle b="off" i="off">
        <a:font>
          <a:latin typeface="Palatino"/>
          <a:ea typeface="Palatino"/>
          <a:cs typeface="Palatino"/>
        </a:font>
        <a:srgbClr val="414141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525252"/>
              </a:solidFill>
              <a:prstDash val="solid"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solidFill>
                <a:srgbClr val="C9C3BA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lastRow>
    <a:firstRow>
      <a:tcTxStyle b="off" i="off">
        <a:font>
          <a:latin typeface="Palatino"/>
          <a:ea typeface="Palatino"/>
          <a:cs typeface="Palatino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solidFill>
                <a:srgbClr val="C9C3BA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6C7C4E"/>
          </a:solidFill>
        </a:fill>
      </a:tcStyle>
    </a:firstRow>
  </a:tblStyle>
  <a:tblStyle styleId="{CF821DB8-F4EB-4A41-A1BA-3FCAFE7338EE}" styleName="">
    <a:tblBg/>
    <a:wholeTbl>
      <a:tcTxStyle b="off" i="off">
        <a:font>
          <a:latin typeface="Palatino"/>
          <a:ea typeface="Palatino"/>
          <a:cs typeface="Palatino"/>
        </a:font>
        <a:srgbClr val="414141"/>
      </a:tcTxStyle>
      <a:tcStyle>
        <a:tcBdr>
          <a:left>
            <a:ln w="12700" cap="flat">
              <a:solidFill>
                <a:srgbClr val="A8C3DF"/>
              </a:solidFill>
              <a:prstDash val="solid"/>
              <a:miter lim="400000"/>
            </a:ln>
          </a:left>
          <a:right>
            <a:ln w="12700" cap="flat">
              <a:solidFill>
                <a:srgbClr val="A8C3DF"/>
              </a:solidFill>
              <a:prstDash val="solid"/>
              <a:miter lim="400000"/>
            </a:ln>
          </a:right>
          <a:top>
            <a:ln w="12700" cap="flat">
              <a:solidFill>
                <a:srgbClr val="A8C3DF"/>
              </a:solidFill>
              <a:prstDash val="solid"/>
              <a:miter lim="400000"/>
            </a:ln>
          </a:top>
          <a:bottom>
            <a:ln w="12700" cap="flat">
              <a:solidFill>
                <a:srgbClr val="A8C3DF"/>
              </a:solidFill>
              <a:prstDash val="solid"/>
              <a:miter lim="400000"/>
            </a:ln>
          </a:bottom>
          <a:insideH>
            <a:ln w="12700" cap="flat">
              <a:solidFill>
                <a:srgbClr val="A8C3DF"/>
              </a:solidFill>
              <a:prstDash val="solid"/>
              <a:miter lim="400000"/>
            </a:ln>
          </a:insideH>
          <a:insideV>
            <a:ln w="12700" cap="flat">
              <a:solidFill>
                <a:srgbClr val="A8C3DF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A8C3DF">
              <a:alpha val="35000"/>
            </a:srgbClr>
          </a:solidFill>
        </a:fill>
      </a:tcStyle>
    </a:band2H>
    <a:firstCol>
      <a:tcTxStyle b="off" i="off">
        <a:font>
          <a:latin typeface="Palatino"/>
          <a:ea typeface="Palatino"/>
          <a:cs typeface="Palatino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738AAF"/>
          </a:solidFill>
        </a:fill>
      </a:tcStyle>
    </a:firstCol>
    <a:lastRow>
      <a:tcTxStyle b="off" i="off">
        <a:font>
          <a:latin typeface="Palatino"/>
          <a:ea typeface="Palatino"/>
          <a:cs typeface="Palatino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solidFill>
                <a:srgbClr val="A8C3DF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314975"/>
          </a:solidFill>
        </a:fill>
      </a:tcStyle>
    </a:lastRow>
    <a:firstRow>
      <a:tcTxStyle b="off" i="off">
        <a:font>
          <a:latin typeface="Palatino"/>
          <a:ea typeface="Palatino"/>
          <a:cs typeface="Palatino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solidFill>
                <a:srgbClr val="A8C3DF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496392"/>
          </a:solidFill>
        </a:fill>
      </a:tcStyle>
    </a:firstRow>
  </a:tblStyle>
  <a:tblStyle styleId="{33BA23B1-9221-436E-865A-0063620EA4FD}" styleName="">
    <a:tblBg/>
    <a:wholeTbl>
      <a:tcTxStyle b="off" i="off">
        <a:font>
          <a:latin typeface="Palatino"/>
          <a:ea typeface="Palatino"/>
          <a:cs typeface="Palatino"/>
        </a:font>
        <a:srgbClr val="414141"/>
      </a:tcTxStyle>
      <a:tcStyle>
        <a:tcBdr>
          <a:left>
            <a:ln w="12700" cap="flat">
              <a:solidFill>
                <a:srgbClr val="C9C3BA"/>
              </a:solidFill>
              <a:prstDash val="solid"/>
              <a:miter lim="400000"/>
            </a:ln>
          </a:left>
          <a:right>
            <a:ln w="12700" cap="flat">
              <a:solidFill>
                <a:srgbClr val="C9C3BA"/>
              </a:solidFill>
              <a:prstDash val="solid"/>
              <a:miter lim="400000"/>
            </a:ln>
          </a:right>
          <a:top>
            <a:ln w="12700" cap="flat">
              <a:solidFill>
                <a:srgbClr val="C9C3BA"/>
              </a:solidFill>
              <a:prstDash val="solid"/>
              <a:miter lim="400000"/>
            </a:ln>
          </a:top>
          <a:bottom>
            <a:ln w="12700" cap="flat">
              <a:solidFill>
                <a:srgbClr val="C9C3BA"/>
              </a:solidFill>
              <a:prstDash val="solid"/>
              <a:miter lim="400000"/>
            </a:ln>
          </a:bottom>
          <a:insideH>
            <a:ln w="12700" cap="flat">
              <a:solidFill>
                <a:srgbClr val="C9C3BA"/>
              </a:solidFill>
              <a:prstDash val="solid"/>
              <a:miter lim="400000"/>
            </a:ln>
          </a:insideH>
          <a:insideV>
            <a:ln w="12700" cap="flat">
              <a:solidFill>
                <a:srgbClr val="C9C3BA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C9C3BA">
              <a:alpha val="50000"/>
            </a:srgbClr>
          </a:solidFill>
        </a:fill>
      </a:tcStyle>
    </a:band2H>
    <a:firstCol>
      <a:tcTxStyle b="off" i="off">
        <a:font>
          <a:latin typeface="Palatino"/>
          <a:ea typeface="Palatino"/>
          <a:cs typeface="Palatino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66635F"/>
          </a:solidFill>
        </a:fill>
      </a:tcStyle>
    </a:firstCol>
    <a:lastRow>
      <a:tcTxStyle b="off" i="off">
        <a:font>
          <a:latin typeface="Palatino"/>
          <a:ea typeface="Palatino"/>
          <a:cs typeface="Palatino"/>
        </a:font>
        <a:srgbClr val="414141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solidFill>
                <a:srgbClr val="C9C3BA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lastRow>
    <a:firstRow>
      <a:tcTxStyle b="off" i="off">
        <a:font>
          <a:latin typeface="Palatino"/>
          <a:ea typeface="Palatino"/>
          <a:cs typeface="Palatino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solidFill>
                <a:srgbClr val="C9C3BA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89847F"/>
          </a:solidFill>
        </a:fill>
      </a:tcStyle>
    </a:firstRow>
  </a:tblStyle>
  <a:tblStyle styleId="{2708684C-4D16-4618-839F-0558EEFCDFE6}" styleName="">
    <a:tblBg/>
    <a:wholeTbl>
      <a:tcTxStyle b="off" i="off">
        <a:font>
          <a:latin typeface="Palatino"/>
          <a:ea typeface="Palatino"/>
          <a:cs typeface="Palatino"/>
        </a:font>
        <a:srgbClr val="414141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solidFill>
                <a:srgbClr val="89847F"/>
              </a:solidFill>
              <a:custDash>
                <a:ds d="200000" sp="200000"/>
              </a:custDash>
              <a:miter lim="400000"/>
            </a:ln>
          </a:top>
          <a:bottom>
            <a:ln w="12700" cap="flat">
              <a:solidFill>
                <a:srgbClr val="89847F"/>
              </a:solidFill>
              <a:custDash>
                <a:ds d="200000" sp="200000"/>
              </a:custDash>
              <a:miter lim="400000"/>
            </a:ln>
          </a:bottom>
          <a:insideH>
            <a:ln w="12700" cap="flat">
              <a:solidFill>
                <a:srgbClr val="89847F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C9C3BA">
              <a:alpha val="35000"/>
            </a:srgbClr>
          </a:solidFill>
        </a:fill>
      </a:tcStyle>
    </a:band2H>
    <a:firstCol>
      <a:tcTxStyle b="off" i="off">
        <a:font>
          <a:latin typeface="Palatino"/>
          <a:ea typeface="Palatino"/>
          <a:cs typeface="Palatino"/>
        </a:font>
        <a:srgbClr val="414141"/>
      </a:tcTxStyle>
      <a:tcStyle>
        <a:tcBdr>
          <a:left>
            <a:ln w="12700" cap="flat">
              <a:noFill/>
              <a:miter lim="400000"/>
            </a:ln>
          </a:left>
          <a:right>
            <a:ln w="254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89847F"/>
              </a:solidFill>
              <a:custDash>
                <a:ds d="200000" sp="200000"/>
              </a:custDash>
              <a:miter lim="400000"/>
            </a:ln>
          </a:top>
          <a:bottom>
            <a:ln w="12700" cap="flat">
              <a:solidFill>
                <a:srgbClr val="89847F"/>
              </a:solidFill>
              <a:custDash>
                <a:ds d="200000" sp="200000"/>
              </a:custDash>
              <a:miter lim="400000"/>
            </a:ln>
          </a:bottom>
          <a:insideH>
            <a:ln w="12700" cap="flat">
              <a:solidFill>
                <a:srgbClr val="89847F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firstCol>
    <a:lastRow>
      <a:tcTxStyle b="off" i="off">
        <a:font>
          <a:latin typeface="Palatino"/>
          <a:ea typeface="Palatino"/>
          <a:cs typeface="Palatino"/>
        </a:font>
        <a:srgbClr val="414141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solidFill>
                <a:srgbClr val="89847F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lastRow>
    <a:firstRow>
      <a:tcTxStyle b="off" i="off">
        <a:font>
          <a:latin typeface="Palatino"/>
          <a:ea typeface="Palatino"/>
          <a:cs typeface="Palatino"/>
        </a:font>
        <a:srgbClr val="414141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254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89847F"/>
              </a:solidFill>
              <a:prstDash val="solid"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064" y="-112"/>
      </p:cViewPr>
      <p:guideLst>
        <p:guide orient="horz" pos="3072"/>
        <p:guide pos="4096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notesMaster" Target="notesMasters/notesMaster1.xml"/><Relationship Id="rId21" Type="http://schemas.openxmlformats.org/officeDocument/2006/relationships/printerSettings" Target="printerSettings/printerSettings1.bin"/><Relationship Id="rId22" Type="http://schemas.openxmlformats.org/officeDocument/2006/relationships/presProps" Target="presProps.xml"/><Relationship Id="rId23" Type="http://schemas.openxmlformats.org/officeDocument/2006/relationships/viewProps" Target="viewProps.xml"/><Relationship Id="rId24" Type="http://schemas.openxmlformats.org/officeDocument/2006/relationships/theme" Target="theme/theme1.xml"/><Relationship Id="rId25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Shape 40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pPr lvl="0"/>
            <a:endParaRPr/>
          </a:p>
        </p:txBody>
      </p:sp>
      <p:sp>
        <p:nvSpPr>
          <p:cNvPr id="41" name="Shape 41"/>
          <p:cNvSpPr>
            <a:spLocks noGrp="1"/>
          </p:cNvSpPr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pPr lvl="0"/>
            <a:endParaRPr/>
          </a:p>
        </p:txBody>
      </p:sp>
    </p:spTree>
    <p:extLst>
      <p:ext uri="{BB962C8B-B14F-4D97-AF65-F5344CB8AC3E}">
        <p14:creationId xmlns:p14="http://schemas.microsoft.com/office/powerpoint/2010/main" xmlns:p="http://schemas.openxmlformats.org/presentationml/2006/main" xmlns:r="http://schemas.openxmlformats.org/officeDocument/2006/relationships" xmlns:a="http://schemas.openxmlformats.org/drawingml/2006/main" xmlns="" val="1962215411"/>
      </p:ext>
    </p:extLst>
  </p:cSld>
  <p:clrMap bg1="lt1" tx1="dk1" bg2="lt2" tx2="dk2" accent1="accent1" accent2="accent2" accent3="accent3" accent4="accent4" accent5="accent5" accent6="accent6" hlink="hlink" folHlink="folHlink"/>
  <p:notesStyle>
    <a:lvl1pPr defTabSz="457200">
      <a:lnSpc>
        <a:spcPct val="125000"/>
      </a:lnSpc>
      <a:defRPr sz="2400">
        <a:latin typeface="Avenir Roman"/>
        <a:ea typeface="Avenir Roman"/>
        <a:cs typeface="Avenir Roman"/>
        <a:sym typeface="Avenir Roman"/>
      </a:defRPr>
    </a:lvl1pPr>
    <a:lvl2pPr indent="228600" defTabSz="457200">
      <a:lnSpc>
        <a:spcPct val="125000"/>
      </a:lnSpc>
      <a:defRPr sz="2400">
        <a:latin typeface="Avenir Roman"/>
        <a:ea typeface="Avenir Roman"/>
        <a:cs typeface="Avenir Roman"/>
        <a:sym typeface="Avenir Roman"/>
      </a:defRPr>
    </a:lvl2pPr>
    <a:lvl3pPr indent="457200" defTabSz="457200">
      <a:lnSpc>
        <a:spcPct val="125000"/>
      </a:lnSpc>
      <a:defRPr sz="2400">
        <a:latin typeface="Avenir Roman"/>
        <a:ea typeface="Avenir Roman"/>
        <a:cs typeface="Avenir Roman"/>
        <a:sym typeface="Avenir Roman"/>
      </a:defRPr>
    </a:lvl3pPr>
    <a:lvl4pPr indent="685800" defTabSz="457200">
      <a:lnSpc>
        <a:spcPct val="125000"/>
      </a:lnSpc>
      <a:defRPr sz="2400">
        <a:latin typeface="Avenir Roman"/>
        <a:ea typeface="Avenir Roman"/>
        <a:cs typeface="Avenir Roman"/>
        <a:sym typeface="Avenir Roman"/>
      </a:defRPr>
    </a:lvl4pPr>
    <a:lvl5pPr indent="914400" defTabSz="457200">
      <a:lnSpc>
        <a:spcPct val="125000"/>
      </a:lnSpc>
      <a:defRPr sz="2400">
        <a:latin typeface="Avenir Roman"/>
        <a:ea typeface="Avenir Roman"/>
        <a:cs typeface="Avenir Roman"/>
        <a:sym typeface="Avenir Roman"/>
      </a:defRPr>
    </a:lvl5pPr>
    <a:lvl6pPr indent="1143000" defTabSz="457200">
      <a:lnSpc>
        <a:spcPct val="125000"/>
      </a:lnSpc>
      <a:defRPr sz="2400">
        <a:latin typeface="Avenir Roman"/>
        <a:ea typeface="Avenir Roman"/>
        <a:cs typeface="Avenir Roman"/>
        <a:sym typeface="Avenir Roman"/>
      </a:defRPr>
    </a:lvl6pPr>
    <a:lvl7pPr indent="1371600" defTabSz="457200">
      <a:lnSpc>
        <a:spcPct val="125000"/>
      </a:lnSpc>
      <a:defRPr sz="2400">
        <a:latin typeface="Avenir Roman"/>
        <a:ea typeface="Avenir Roman"/>
        <a:cs typeface="Avenir Roman"/>
        <a:sym typeface="Avenir Roman"/>
      </a:defRPr>
    </a:lvl7pPr>
    <a:lvl8pPr indent="1600200" defTabSz="457200">
      <a:lnSpc>
        <a:spcPct val="125000"/>
      </a:lnSpc>
      <a:defRPr sz="2400">
        <a:latin typeface="Avenir Roman"/>
        <a:ea typeface="Avenir Roman"/>
        <a:cs typeface="Avenir Roman"/>
        <a:sym typeface="Avenir Roman"/>
      </a:defRPr>
    </a:lvl8pPr>
    <a:lvl9pPr indent="1828800" defTabSz="457200">
      <a:lnSpc>
        <a:spcPct val="125000"/>
      </a:lnSpc>
      <a:defRPr sz="2400">
        <a:latin typeface="Avenir Roman"/>
        <a:ea typeface="Avenir Roman"/>
        <a:cs typeface="Avenir Roman"/>
        <a:sym typeface="Avenir Roman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showMasterSp="0" type="tx">
  <p:cSld name="Title &amp;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hape 7"/>
          <p:cNvSpPr/>
          <p:nvPr/>
        </p:nvSpPr>
        <p:spPr>
          <a:xfrm>
            <a:off x="508000" y="6591300"/>
            <a:ext cx="11999453" cy="0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extrusionOk="0">
                <a:moveTo>
                  <a:pt x="0" y="0"/>
                </a:moveTo>
                <a:lnTo>
                  <a:pt x="21600" y="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ln w="12700">
            <a:solidFill>
              <a:srgbClr val="444444">
                <a:alpha val="30000"/>
              </a:srgbClr>
            </a:solidFill>
            <a:miter lim="400000"/>
          </a:ln>
        </p:spPr>
        <p:txBody>
          <a:bodyPr lIns="0" tIns="0" rIns="0" bIns="0" anchor="ctr"/>
          <a:lstStyle/>
          <a:p>
            <a:pPr lvl="0" algn="l" defTabSz="457200">
              <a:defRPr sz="1200">
                <a:solidFill>
                  <a:srgbClr val="000000"/>
                </a:solidFill>
                <a:latin typeface="Helvetica"/>
                <a:ea typeface="Helvetica"/>
                <a:cs typeface="Helvetica"/>
                <a:sym typeface="Helvetica"/>
              </a:defRPr>
            </a:pPr>
            <a:endParaRPr/>
          </a:p>
        </p:txBody>
      </p:sp>
      <p:sp>
        <p:nvSpPr>
          <p:cNvPr id="8" name="Shape 8"/>
          <p:cNvSpPr/>
          <p:nvPr/>
        </p:nvSpPr>
        <p:spPr>
          <a:xfrm>
            <a:off x="508000" y="4089400"/>
            <a:ext cx="12000019" cy="0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extrusionOk="0">
                <a:moveTo>
                  <a:pt x="0" y="0"/>
                </a:moveTo>
                <a:lnTo>
                  <a:pt x="21600" y="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ln w="12700">
            <a:solidFill>
              <a:srgbClr val="444444">
                <a:alpha val="30000"/>
              </a:srgbClr>
            </a:solidFill>
            <a:miter lim="400000"/>
          </a:ln>
        </p:spPr>
        <p:txBody>
          <a:bodyPr lIns="0" tIns="0" rIns="0" bIns="0" anchor="ctr"/>
          <a:lstStyle/>
          <a:p>
            <a:pPr lvl="0" algn="l" defTabSz="457200">
              <a:defRPr sz="1200">
                <a:solidFill>
                  <a:srgbClr val="000000"/>
                </a:solidFill>
                <a:latin typeface="Helvetica"/>
                <a:ea typeface="Helvetica"/>
                <a:cs typeface="Helvetica"/>
                <a:sym typeface="Helvetica"/>
              </a:defRPr>
            </a:pPr>
            <a:endParaRPr/>
          </a:p>
        </p:txBody>
      </p:sp>
      <p:sp>
        <p:nvSpPr>
          <p:cNvPr id="9" name="Shape 9"/>
          <p:cNvSpPr/>
          <p:nvPr/>
        </p:nvSpPr>
        <p:spPr>
          <a:xfrm rot="16200000">
            <a:off x="7172923" y="5347634"/>
            <a:ext cx="1642759" cy="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extrusionOk="0">
                <a:moveTo>
                  <a:pt x="0" y="0"/>
                </a:moveTo>
                <a:lnTo>
                  <a:pt x="21600" y="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ln w="12700">
            <a:solidFill>
              <a:srgbClr val="444444">
                <a:alpha val="30000"/>
              </a:srgbClr>
            </a:solidFill>
            <a:miter lim="400000"/>
          </a:ln>
        </p:spPr>
        <p:txBody>
          <a:bodyPr lIns="0" tIns="0" rIns="0" bIns="0" anchor="ctr"/>
          <a:lstStyle/>
          <a:p>
            <a:pPr lvl="0" algn="l" defTabSz="457200">
              <a:defRPr sz="1200">
                <a:solidFill>
                  <a:srgbClr val="000000"/>
                </a:solidFill>
                <a:latin typeface="Helvetica"/>
                <a:ea typeface="Helvetica"/>
                <a:cs typeface="Helvetica"/>
                <a:sym typeface="Helvetica"/>
              </a:defRPr>
            </a:pPr>
            <a:endParaRPr/>
          </a:p>
        </p:txBody>
      </p:sp>
      <p:sp>
        <p:nvSpPr>
          <p:cNvPr id="10" name="Shape 10"/>
          <p:cNvSpPr>
            <a:spLocks noGrp="1"/>
          </p:cNvSpPr>
          <p:nvPr>
            <p:ph type="title"/>
          </p:nvPr>
        </p:nvSpPr>
        <p:spPr>
          <a:xfrm>
            <a:off x="508000" y="4140200"/>
            <a:ext cx="7200900" cy="2413000"/>
          </a:xfrm>
          <a:prstGeom prst="rect">
            <a:avLst/>
          </a:prstGeom>
        </p:spPr>
        <p:txBody>
          <a:bodyPr/>
          <a:lstStyle>
            <a:lvl1pPr algn="l"/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7000">
                <a:solidFill>
                  <a:srgbClr val="D93E2B"/>
                </a:solidFill>
              </a:rPr>
              <a:t>Title Text</a:t>
            </a:r>
          </a:p>
        </p:txBody>
      </p:sp>
      <p:sp>
        <p:nvSpPr>
          <p:cNvPr id="11" name="Shape 11"/>
          <p:cNvSpPr>
            <a:spLocks noGrp="1"/>
          </p:cNvSpPr>
          <p:nvPr>
            <p:ph type="body" idx="1"/>
          </p:nvPr>
        </p:nvSpPr>
        <p:spPr>
          <a:xfrm>
            <a:off x="8280400" y="4140200"/>
            <a:ext cx="4241800" cy="2413000"/>
          </a:xfrm>
          <a:prstGeom prst="rect">
            <a:avLst/>
          </a:prstGeom>
        </p:spPr>
        <p:txBody>
          <a:bodyPr/>
          <a:lstStyle>
            <a:lvl1pPr marL="0" indent="0">
              <a:spcBef>
                <a:spcPts val="0"/>
              </a:spcBef>
              <a:buClrTx/>
              <a:buSzTx/>
              <a:buFontTx/>
              <a:buNone/>
              <a:defRPr sz="2400"/>
            </a:lvl1pPr>
            <a:lvl2pPr marL="0" indent="228600">
              <a:spcBef>
                <a:spcPts val="0"/>
              </a:spcBef>
              <a:buClrTx/>
              <a:buSzTx/>
              <a:buFontTx/>
              <a:buNone/>
              <a:defRPr sz="2400"/>
            </a:lvl2pPr>
            <a:lvl3pPr marL="0" indent="457200">
              <a:spcBef>
                <a:spcPts val="0"/>
              </a:spcBef>
              <a:buClrTx/>
              <a:buSzTx/>
              <a:buFontTx/>
              <a:buNone/>
              <a:defRPr sz="2400"/>
            </a:lvl3pPr>
            <a:lvl4pPr marL="0" indent="685800">
              <a:spcBef>
                <a:spcPts val="0"/>
              </a:spcBef>
              <a:buClrTx/>
              <a:buSzTx/>
              <a:buFontTx/>
              <a:buNone/>
              <a:defRPr sz="2400"/>
            </a:lvl4pPr>
            <a:lvl5pPr marL="0" indent="914400">
              <a:spcBef>
                <a:spcPts val="0"/>
              </a:spcBef>
              <a:buClrTx/>
              <a:buSzTx/>
              <a:buFontTx/>
              <a:buNone/>
              <a:defRPr sz="2400"/>
            </a:lvl5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2400">
                <a:solidFill>
                  <a:srgbClr val="414141"/>
                </a:solidFill>
              </a:rPr>
              <a:t>Body Level One</a:t>
            </a:r>
          </a:p>
          <a:p>
            <a:pPr lvl="1">
              <a:defRPr sz="1800">
                <a:solidFill>
                  <a:srgbClr val="000000"/>
                </a:solidFill>
              </a:defRPr>
            </a:pPr>
            <a:r>
              <a:rPr sz="2400">
                <a:solidFill>
                  <a:srgbClr val="414141"/>
                </a:solidFill>
              </a:rPr>
              <a:t>Body Level Two</a:t>
            </a:r>
          </a:p>
          <a:p>
            <a:pPr lvl="2">
              <a:defRPr sz="1800">
                <a:solidFill>
                  <a:srgbClr val="000000"/>
                </a:solidFill>
              </a:defRPr>
            </a:pPr>
            <a:r>
              <a:rPr sz="2400">
                <a:solidFill>
                  <a:srgbClr val="414141"/>
                </a:solidFill>
              </a:rPr>
              <a:t>Body Level Three</a:t>
            </a:r>
          </a:p>
          <a:p>
            <a:pPr lvl="3">
              <a:defRPr sz="1800">
                <a:solidFill>
                  <a:srgbClr val="000000"/>
                </a:solidFill>
              </a:defRPr>
            </a:pPr>
            <a:r>
              <a:rPr sz="2400">
                <a:solidFill>
                  <a:srgbClr val="414141"/>
                </a:solidFill>
              </a:rPr>
              <a:t>Body Level Four</a:t>
            </a:r>
          </a:p>
          <a:p>
            <a:pPr lvl="4">
              <a:defRPr sz="1800">
                <a:solidFill>
                  <a:srgbClr val="000000"/>
                </a:solidFill>
              </a:defRPr>
            </a:pPr>
            <a:r>
              <a:rPr sz="2400">
                <a:solidFill>
                  <a:srgbClr val="414141"/>
                </a:solidFill>
              </a:rPr>
              <a:t>Body Level Five</a:t>
            </a:r>
          </a:p>
        </p:txBody>
      </p:sp>
    </p:spTree>
  </p:cSld>
  <p:clrMapOvr>
    <a:masterClrMapping/>
  </p:clrMapOvr>
  <p:transition spd="med"/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showMasterSp="0" type="tx">
  <p:cSld name="Photo - Horizont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Shape 13"/>
          <p:cNvSpPr/>
          <p:nvPr/>
        </p:nvSpPr>
        <p:spPr>
          <a:xfrm rot="16200000">
            <a:off x="7172923" y="7874934"/>
            <a:ext cx="1642759" cy="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extrusionOk="0">
                <a:moveTo>
                  <a:pt x="0" y="0"/>
                </a:moveTo>
                <a:lnTo>
                  <a:pt x="21600" y="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ln w="12700">
            <a:solidFill>
              <a:srgbClr val="444444">
                <a:alpha val="30000"/>
              </a:srgbClr>
            </a:solidFill>
            <a:miter lim="400000"/>
          </a:ln>
        </p:spPr>
        <p:txBody>
          <a:bodyPr lIns="0" tIns="0" rIns="0" bIns="0" anchor="ctr"/>
          <a:lstStyle/>
          <a:p>
            <a:pPr lvl="0" algn="l" defTabSz="457200">
              <a:defRPr sz="1200">
                <a:solidFill>
                  <a:srgbClr val="000000"/>
                </a:solidFill>
                <a:latin typeface="Helvetica"/>
                <a:ea typeface="Helvetica"/>
                <a:cs typeface="Helvetica"/>
                <a:sym typeface="Helvetica"/>
              </a:defRPr>
            </a:pPr>
            <a:endParaRPr/>
          </a:p>
        </p:txBody>
      </p:sp>
      <p:sp>
        <p:nvSpPr>
          <p:cNvPr id="14" name="Shape 14"/>
          <p:cNvSpPr/>
          <p:nvPr/>
        </p:nvSpPr>
        <p:spPr>
          <a:xfrm>
            <a:off x="508000" y="9131300"/>
            <a:ext cx="11999453" cy="0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extrusionOk="0">
                <a:moveTo>
                  <a:pt x="0" y="0"/>
                </a:moveTo>
                <a:lnTo>
                  <a:pt x="21600" y="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ln w="12700">
            <a:solidFill>
              <a:srgbClr val="444444">
                <a:alpha val="30000"/>
              </a:srgbClr>
            </a:solidFill>
            <a:miter lim="400000"/>
          </a:ln>
        </p:spPr>
        <p:txBody>
          <a:bodyPr lIns="0" tIns="0" rIns="0" bIns="0" anchor="ctr"/>
          <a:lstStyle/>
          <a:p>
            <a:pPr lvl="0" algn="l" defTabSz="457200">
              <a:defRPr sz="1200">
                <a:solidFill>
                  <a:srgbClr val="000000"/>
                </a:solidFill>
                <a:latin typeface="Helvetica"/>
                <a:ea typeface="Helvetica"/>
                <a:cs typeface="Helvetica"/>
                <a:sym typeface="Helvetica"/>
              </a:defRPr>
            </a:pPr>
            <a:endParaRPr/>
          </a:p>
        </p:txBody>
      </p:sp>
      <p:sp>
        <p:nvSpPr>
          <p:cNvPr id="15" name="Shape 15"/>
          <p:cNvSpPr/>
          <p:nvPr/>
        </p:nvSpPr>
        <p:spPr>
          <a:xfrm>
            <a:off x="508000" y="6629400"/>
            <a:ext cx="12000019" cy="0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extrusionOk="0">
                <a:moveTo>
                  <a:pt x="0" y="0"/>
                </a:moveTo>
                <a:lnTo>
                  <a:pt x="21600" y="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ln w="12700">
            <a:solidFill>
              <a:srgbClr val="444444">
                <a:alpha val="30000"/>
              </a:srgbClr>
            </a:solidFill>
            <a:miter lim="400000"/>
          </a:ln>
        </p:spPr>
        <p:txBody>
          <a:bodyPr lIns="0" tIns="0" rIns="0" bIns="0" anchor="ctr"/>
          <a:lstStyle/>
          <a:p>
            <a:pPr lvl="0" algn="l" defTabSz="457200">
              <a:defRPr sz="1200">
                <a:solidFill>
                  <a:srgbClr val="000000"/>
                </a:solidFill>
                <a:latin typeface="Helvetica"/>
                <a:ea typeface="Helvetica"/>
                <a:cs typeface="Helvetica"/>
                <a:sym typeface="Helvetica"/>
              </a:defRPr>
            </a:pPr>
            <a:endParaRPr/>
          </a:p>
        </p:txBody>
      </p:sp>
      <p:sp>
        <p:nvSpPr>
          <p:cNvPr id="16" name="Shape 16"/>
          <p:cNvSpPr/>
          <p:nvPr/>
        </p:nvSpPr>
        <p:spPr>
          <a:xfrm rot="16200000">
            <a:off x="7172923" y="7874934"/>
            <a:ext cx="1642759" cy="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extrusionOk="0">
                <a:moveTo>
                  <a:pt x="0" y="0"/>
                </a:moveTo>
                <a:lnTo>
                  <a:pt x="21600" y="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ln w="12700">
            <a:solidFill>
              <a:srgbClr val="444444">
                <a:alpha val="30000"/>
              </a:srgbClr>
            </a:solidFill>
            <a:miter lim="400000"/>
          </a:ln>
        </p:spPr>
        <p:txBody>
          <a:bodyPr lIns="0" tIns="0" rIns="0" bIns="0" anchor="ctr"/>
          <a:lstStyle/>
          <a:p>
            <a:pPr lvl="0" algn="l" defTabSz="457200">
              <a:defRPr sz="1200">
                <a:solidFill>
                  <a:srgbClr val="000000"/>
                </a:solidFill>
                <a:latin typeface="Helvetica"/>
                <a:ea typeface="Helvetica"/>
                <a:cs typeface="Helvetica"/>
                <a:sym typeface="Helvetica"/>
              </a:defRPr>
            </a:pPr>
            <a:endParaRPr/>
          </a:p>
        </p:txBody>
      </p:sp>
      <p:sp>
        <p:nvSpPr>
          <p:cNvPr id="17" name="Shape 17"/>
          <p:cNvSpPr>
            <a:spLocks noGrp="1"/>
          </p:cNvSpPr>
          <p:nvPr>
            <p:ph type="title"/>
          </p:nvPr>
        </p:nvSpPr>
        <p:spPr>
          <a:xfrm>
            <a:off x="508000" y="6680200"/>
            <a:ext cx="7200900" cy="2413000"/>
          </a:xfrm>
          <a:prstGeom prst="rect">
            <a:avLst/>
          </a:prstGeom>
        </p:spPr>
        <p:txBody>
          <a:bodyPr/>
          <a:lstStyle>
            <a:lvl1pPr algn="l"/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7000">
                <a:solidFill>
                  <a:srgbClr val="D93E2B"/>
                </a:solidFill>
              </a:rPr>
              <a:t>Title Text</a:t>
            </a:r>
          </a:p>
        </p:txBody>
      </p:sp>
      <p:sp>
        <p:nvSpPr>
          <p:cNvPr id="18" name="Shape 18"/>
          <p:cNvSpPr>
            <a:spLocks noGrp="1"/>
          </p:cNvSpPr>
          <p:nvPr>
            <p:ph type="body" idx="1"/>
          </p:nvPr>
        </p:nvSpPr>
        <p:spPr>
          <a:xfrm>
            <a:off x="8280400" y="6680200"/>
            <a:ext cx="4241800" cy="2413000"/>
          </a:xfrm>
          <a:prstGeom prst="rect">
            <a:avLst/>
          </a:prstGeom>
        </p:spPr>
        <p:txBody>
          <a:bodyPr/>
          <a:lstStyle>
            <a:lvl1pPr marL="0" indent="0">
              <a:spcBef>
                <a:spcPts val="0"/>
              </a:spcBef>
              <a:buClrTx/>
              <a:buSzTx/>
              <a:buFontTx/>
              <a:buNone/>
              <a:defRPr sz="2400"/>
            </a:lvl1pPr>
            <a:lvl2pPr marL="0" indent="228600">
              <a:spcBef>
                <a:spcPts val="0"/>
              </a:spcBef>
              <a:buClrTx/>
              <a:buSzTx/>
              <a:buFontTx/>
              <a:buNone/>
              <a:defRPr sz="2400"/>
            </a:lvl2pPr>
            <a:lvl3pPr marL="0" indent="457200">
              <a:spcBef>
                <a:spcPts val="0"/>
              </a:spcBef>
              <a:buClrTx/>
              <a:buSzTx/>
              <a:buFontTx/>
              <a:buNone/>
              <a:defRPr sz="2400"/>
            </a:lvl3pPr>
            <a:lvl4pPr marL="0" indent="685800">
              <a:spcBef>
                <a:spcPts val="0"/>
              </a:spcBef>
              <a:buClrTx/>
              <a:buSzTx/>
              <a:buFontTx/>
              <a:buNone/>
              <a:defRPr sz="2400"/>
            </a:lvl4pPr>
            <a:lvl5pPr marL="0" indent="914400">
              <a:spcBef>
                <a:spcPts val="0"/>
              </a:spcBef>
              <a:buClrTx/>
              <a:buSzTx/>
              <a:buFontTx/>
              <a:buNone/>
              <a:defRPr sz="2400"/>
            </a:lvl5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2400">
                <a:solidFill>
                  <a:srgbClr val="414141"/>
                </a:solidFill>
              </a:rPr>
              <a:t>Body Level One</a:t>
            </a:r>
          </a:p>
          <a:p>
            <a:pPr lvl="1">
              <a:defRPr sz="1800">
                <a:solidFill>
                  <a:srgbClr val="000000"/>
                </a:solidFill>
              </a:defRPr>
            </a:pPr>
            <a:r>
              <a:rPr sz="2400">
                <a:solidFill>
                  <a:srgbClr val="414141"/>
                </a:solidFill>
              </a:rPr>
              <a:t>Body Level Two</a:t>
            </a:r>
          </a:p>
          <a:p>
            <a:pPr lvl="2">
              <a:defRPr sz="1800">
                <a:solidFill>
                  <a:srgbClr val="000000"/>
                </a:solidFill>
              </a:defRPr>
            </a:pPr>
            <a:r>
              <a:rPr sz="2400">
                <a:solidFill>
                  <a:srgbClr val="414141"/>
                </a:solidFill>
              </a:rPr>
              <a:t>Body Level Three</a:t>
            </a:r>
          </a:p>
          <a:p>
            <a:pPr lvl="3">
              <a:defRPr sz="1800">
                <a:solidFill>
                  <a:srgbClr val="000000"/>
                </a:solidFill>
              </a:defRPr>
            </a:pPr>
            <a:r>
              <a:rPr sz="2400">
                <a:solidFill>
                  <a:srgbClr val="414141"/>
                </a:solidFill>
              </a:rPr>
              <a:t>Body Level Four</a:t>
            </a:r>
          </a:p>
          <a:p>
            <a:pPr lvl="4">
              <a:defRPr sz="1800">
                <a:solidFill>
                  <a:srgbClr val="000000"/>
                </a:solidFill>
              </a:defRPr>
            </a:pPr>
            <a:r>
              <a:rPr sz="2400">
                <a:solidFill>
                  <a:srgbClr val="414141"/>
                </a:solidFill>
              </a:rPr>
              <a:t>Body Level Five</a:t>
            </a:r>
          </a:p>
        </p:txBody>
      </p:sp>
    </p:spTree>
  </p:cSld>
  <p:clrMapOvr>
    <a:masterClrMapping/>
  </p:clrMapOvr>
  <p:transition spd="med"/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showMasterSp="0" type="tx">
  <p:cSld name="Title - Cen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Shape 20"/>
          <p:cNvSpPr>
            <a:spLocks noGrp="1"/>
          </p:cNvSpPr>
          <p:nvPr>
            <p:ph type="title"/>
          </p:nvPr>
        </p:nvSpPr>
        <p:spPr>
          <a:xfrm>
            <a:off x="508000" y="3670300"/>
            <a:ext cx="11988800" cy="2413000"/>
          </a:xfrm>
          <a:prstGeom prst="rect">
            <a:avLst/>
          </a:prstGeom>
        </p:spPr>
        <p:txBody>
          <a:bodyPr/>
          <a:lstStyle/>
          <a:p>
            <a:pPr lvl="0">
              <a:defRPr sz="1800">
                <a:solidFill>
                  <a:srgbClr val="000000"/>
                </a:solidFill>
              </a:defRPr>
            </a:pPr>
            <a:r>
              <a:rPr sz="7000">
                <a:solidFill>
                  <a:srgbClr val="D93E2B"/>
                </a:solidFill>
              </a:rPr>
              <a:t>Title Text</a:t>
            </a:r>
          </a:p>
        </p:txBody>
      </p:sp>
    </p:spTree>
  </p:cSld>
  <p:clrMapOvr>
    <a:masterClrMapping/>
  </p:clrMapOvr>
  <p:transition spd="med"/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showMasterSp="0" type="tx">
  <p:cSld name="Photo -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Shape 22"/>
          <p:cNvSpPr/>
          <p:nvPr/>
        </p:nvSpPr>
        <p:spPr>
          <a:xfrm>
            <a:off x="508000" y="4876800"/>
            <a:ext cx="5676374" cy="0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extrusionOk="0">
                <a:moveTo>
                  <a:pt x="0" y="0"/>
                </a:moveTo>
                <a:lnTo>
                  <a:pt x="21600" y="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ln w="12700">
            <a:solidFill>
              <a:srgbClr val="444444">
                <a:alpha val="30000"/>
              </a:srgbClr>
            </a:solidFill>
            <a:miter lim="400000"/>
          </a:ln>
        </p:spPr>
        <p:txBody>
          <a:bodyPr lIns="0" tIns="0" rIns="0" bIns="0" anchor="ctr"/>
          <a:lstStyle/>
          <a:p>
            <a:pPr lvl="0" algn="l" defTabSz="457200">
              <a:defRPr sz="1200">
                <a:solidFill>
                  <a:srgbClr val="000000"/>
                </a:solidFill>
                <a:latin typeface="Helvetica"/>
                <a:ea typeface="Helvetica"/>
                <a:cs typeface="Helvetica"/>
                <a:sym typeface="Helvetica"/>
              </a:defRPr>
            </a:pPr>
            <a:endParaRPr/>
          </a:p>
        </p:txBody>
      </p:sp>
      <p:sp>
        <p:nvSpPr>
          <p:cNvPr id="23" name="Shape 23"/>
          <p:cNvSpPr/>
          <p:nvPr/>
        </p:nvSpPr>
        <p:spPr>
          <a:xfrm>
            <a:off x="508000" y="2768600"/>
            <a:ext cx="5676316" cy="0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extrusionOk="0">
                <a:moveTo>
                  <a:pt x="0" y="0"/>
                </a:moveTo>
                <a:lnTo>
                  <a:pt x="21600" y="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ln w="12700">
            <a:solidFill>
              <a:srgbClr val="444444">
                <a:alpha val="30000"/>
              </a:srgbClr>
            </a:solidFill>
            <a:miter lim="400000"/>
          </a:ln>
        </p:spPr>
        <p:txBody>
          <a:bodyPr lIns="0" tIns="0" rIns="0" bIns="0" anchor="ctr"/>
          <a:lstStyle/>
          <a:p>
            <a:pPr lvl="0" algn="l" defTabSz="457200">
              <a:defRPr sz="1200">
                <a:solidFill>
                  <a:srgbClr val="000000"/>
                </a:solidFill>
                <a:latin typeface="Helvetica"/>
                <a:ea typeface="Helvetica"/>
                <a:cs typeface="Helvetica"/>
                <a:sym typeface="Helvetica"/>
              </a:defRPr>
            </a:pPr>
            <a:endParaRPr/>
          </a:p>
        </p:txBody>
      </p:sp>
      <p:sp>
        <p:nvSpPr>
          <p:cNvPr id="24" name="Shape 24"/>
          <p:cNvSpPr>
            <a:spLocks noGrp="1"/>
          </p:cNvSpPr>
          <p:nvPr>
            <p:ph type="title"/>
          </p:nvPr>
        </p:nvSpPr>
        <p:spPr>
          <a:xfrm>
            <a:off x="508000" y="2806700"/>
            <a:ext cx="5676900" cy="2032000"/>
          </a:xfrm>
          <a:prstGeom prst="rect">
            <a:avLst/>
          </a:prstGeom>
        </p:spPr>
        <p:txBody>
          <a:bodyPr/>
          <a:lstStyle>
            <a:lvl1pPr algn="l">
              <a:defRPr sz="5600"/>
            </a:lvl1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5600">
                <a:solidFill>
                  <a:srgbClr val="D93E2B"/>
                </a:solidFill>
              </a:rPr>
              <a:t>Title Text</a:t>
            </a:r>
          </a:p>
        </p:txBody>
      </p:sp>
      <p:sp>
        <p:nvSpPr>
          <p:cNvPr id="25" name="Shape 25"/>
          <p:cNvSpPr>
            <a:spLocks noGrp="1"/>
          </p:cNvSpPr>
          <p:nvPr>
            <p:ph type="body" idx="1"/>
          </p:nvPr>
        </p:nvSpPr>
        <p:spPr>
          <a:xfrm>
            <a:off x="508000" y="5029200"/>
            <a:ext cx="5676900" cy="4013200"/>
          </a:xfrm>
          <a:prstGeom prst="rect">
            <a:avLst/>
          </a:prstGeom>
        </p:spPr>
        <p:txBody>
          <a:bodyPr anchor="t"/>
          <a:lstStyle>
            <a:lvl1pPr marL="0" indent="0">
              <a:spcBef>
                <a:spcPts val="0"/>
              </a:spcBef>
              <a:buClrTx/>
              <a:buSzTx/>
              <a:buFontTx/>
              <a:buNone/>
              <a:defRPr sz="2400"/>
            </a:lvl1pPr>
            <a:lvl2pPr marL="0" indent="228600">
              <a:spcBef>
                <a:spcPts val="0"/>
              </a:spcBef>
              <a:buClrTx/>
              <a:buSzTx/>
              <a:buFontTx/>
              <a:buNone/>
              <a:defRPr sz="2400"/>
            </a:lvl2pPr>
            <a:lvl3pPr marL="0" indent="457200">
              <a:spcBef>
                <a:spcPts val="0"/>
              </a:spcBef>
              <a:buClrTx/>
              <a:buSzTx/>
              <a:buFontTx/>
              <a:buNone/>
              <a:defRPr sz="2400"/>
            </a:lvl3pPr>
            <a:lvl4pPr marL="0" indent="685800">
              <a:spcBef>
                <a:spcPts val="0"/>
              </a:spcBef>
              <a:buClrTx/>
              <a:buSzTx/>
              <a:buFontTx/>
              <a:buNone/>
              <a:defRPr sz="2400"/>
            </a:lvl4pPr>
            <a:lvl5pPr marL="0" indent="914400">
              <a:spcBef>
                <a:spcPts val="0"/>
              </a:spcBef>
              <a:buClrTx/>
              <a:buSzTx/>
              <a:buFontTx/>
              <a:buNone/>
              <a:defRPr sz="2400"/>
            </a:lvl5pPr>
          </a:lstStyle>
          <a:p>
            <a:pPr lvl="0">
              <a:defRPr sz="1800">
                <a:solidFill>
                  <a:srgbClr val="000000"/>
                </a:solidFill>
              </a:defRPr>
            </a:pPr>
            <a:r>
              <a:rPr sz="2400">
                <a:solidFill>
                  <a:srgbClr val="414141"/>
                </a:solidFill>
              </a:rPr>
              <a:t>Body Level One</a:t>
            </a:r>
          </a:p>
          <a:p>
            <a:pPr lvl="1">
              <a:defRPr sz="1800">
                <a:solidFill>
                  <a:srgbClr val="000000"/>
                </a:solidFill>
              </a:defRPr>
            </a:pPr>
            <a:r>
              <a:rPr sz="2400">
                <a:solidFill>
                  <a:srgbClr val="414141"/>
                </a:solidFill>
              </a:rPr>
              <a:t>Body Level Two</a:t>
            </a:r>
          </a:p>
          <a:p>
            <a:pPr lvl="2">
              <a:defRPr sz="1800">
                <a:solidFill>
                  <a:srgbClr val="000000"/>
                </a:solidFill>
              </a:defRPr>
            </a:pPr>
            <a:r>
              <a:rPr sz="2400">
                <a:solidFill>
                  <a:srgbClr val="414141"/>
                </a:solidFill>
              </a:rPr>
              <a:t>Body Level Three</a:t>
            </a:r>
          </a:p>
          <a:p>
            <a:pPr lvl="3">
              <a:defRPr sz="1800">
                <a:solidFill>
                  <a:srgbClr val="000000"/>
                </a:solidFill>
              </a:defRPr>
            </a:pPr>
            <a:r>
              <a:rPr sz="2400">
                <a:solidFill>
                  <a:srgbClr val="414141"/>
                </a:solidFill>
              </a:rPr>
              <a:t>Body Level Four</a:t>
            </a:r>
          </a:p>
          <a:p>
            <a:pPr lvl="4">
              <a:defRPr sz="1800">
                <a:solidFill>
                  <a:srgbClr val="000000"/>
                </a:solidFill>
              </a:defRPr>
            </a:pPr>
            <a:r>
              <a:rPr sz="2400">
                <a:solidFill>
                  <a:srgbClr val="414141"/>
                </a:solidFill>
              </a:rPr>
              <a:t>Body Level Five</a:t>
            </a:r>
          </a:p>
        </p:txBody>
      </p:sp>
    </p:spTree>
  </p:cSld>
  <p:clrMapOvr>
    <a:masterClrMapping/>
  </p:clrMapOvr>
  <p:transition spd="med"/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x">
  <p:cSld name="Title - To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Shape 27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 lvl="0">
              <a:defRPr sz="1800">
                <a:solidFill>
                  <a:srgbClr val="000000"/>
                </a:solidFill>
              </a:defRPr>
            </a:pPr>
            <a:r>
              <a:rPr sz="7000">
                <a:solidFill>
                  <a:srgbClr val="D93E2B"/>
                </a:solidFill>
              </a:rPr>
              <a:t>Title Text</a:t>
            </a:r>
          </a:p>
        </p:txBody>
      </p:sp>
    </p:spTree>
  </p:cSld>
  <p:clrMapOvr>
    <a:masterClrMapping/>
  </p:clrMapOvr>
  <p:transition spd="med"/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x">
  <p:cSld name="Title &amp; 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Shape 29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 lvl="0">
              <a:defRPr sz="1800">
                <a:solidFill>
                  <a:srgbClr val="000000"/>
                </a:solidFill>
              </a:defRPr>
            </a:pPr>
            <a:r>
              <a:rPr sz="7000">
                <a:solidFill>
                  <a:srgbClr val="D93E2B"/>
                </a:solidFill>
              </a:rPr>
              <a:t>Title Text</a:t>
            </a:r>
          </a:p>
        </p:txBody>
      </p:sp>
      <p:sp>
        <p:nvSpPr>
          <p:cNvPr id="30" name="Shape 30"/>
          <p:cNvSpPr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lvl="0">
              <a:defRPr sz="1800">
                <a:solidFill>
                  <a:srgbClr val="000000"/>
                </a:solidFill>
              </a:defRPr>
            </a:pPr>
            <a:r>
              <a:rPr sz="3600">
                <a:solidFill>
                  <a:srgbClr val="414141"/>
                </a:solidFill>
              </a:rPr>
              <a:t>Body Level One</a:t>
            </a:r>
          </a:p>
          <a:p>
            <a:pPr lvl="1">
              <a:defRPr sz="1800">
                <a:solidFill>
                  <a:srgbClr val="000000"/>
                </a:solidFill>
              </a:defRPr>
            </a:pPr>
            <a:r>
              <a:rPr sz="3600">
                <a:solidFill>
                  <a:srgbClr val="414141"/>
                </a:solidFill>
              </a:rPr>
              <a:t>Body Level Two</a:t>
            </a:r>
          </a:p>
          <a:p>
            <a:pPr lvl="2">
              <a:defRPr sz="1800">
                <a:solidFill>
                  <a:srgbClr val="000000"/>
                </a:solidFill>
              </a:defRPr>
            </a:pPr>
            <a:r>
              <a:rPr sz="3600">
                <a:solidFill>
                  <a:srgbClr val="414141"/>
                </a:solidFill>
              </a:rPr>
              <a:t>Body Level Three</a:t>
            </a:r>
          </a:p>
          <a:p>
            <a:pPr lvl="3">
              <a:defRPr sz="1800">
                <a:solidFill>
                  <a:srgbClr val="000000"/>
                </a:solidFill>
              </a:defRPr>
            </a:pPr>
            <a:r>
              <a:rPr sz="3600">
                <a:solidFill>
                  <a:srgbClr val="414141"/>
                </a:solidFill>
              </a:rPr>
              <a:t>Body Level Four</a:t>
            </a:r>
          </a:p>
          <a:p>
            <a:pPr lvl="4">
              <a:defRPr sz="1800">
                <a:solidFill>
                  <a:srgbClr val="000000"/>
                </a:solidFill>
              </a:defRPr>
            </a:pPr>
            <a:r>
              <a:rPr sz="3600">
                <a:solidFill>
                  <a:srgbClr val="414141"/>
                </a:solidFill>
              </a:rPr>
              <a:t>Body Level Five</a:t>
            </a:r>
          </a:p>
        </p:txBody>
      </p:sp>
    </p:spTree>
  </p:cSld>
  <p:clrMapOvr>
    <a:masterClrMapping/>
  </p:clrMapOvr>
  <p:transition spd="med"/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showMasterSp="0" type="tx">
  <p:cSld name="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Shape 35"/>
          <p:cNvSpPr>
            <a:spLocks noGrp="1"/>
          </p:cNvSpPr>
          <p:nvPr>
            <p:ph type="body" idx="1"/>
          </p:nvPr>
        </p:nvSpPr>
        <p:spPr>
          <a:xfrm>
            <a:off x="508000" y="1270000"/>
            <a:ext cx="11988800" cy="7213600"/>
          </a:xfrm>
          <a:prstGeom prst="rect">
            <a:avLst/>
          </a:prstGeom>
        </p:spPr>
        <p:txBody>
          <a:bodyPr/>
          <a:lstStyle/>
          <a:p>
            <a:pPr lvl="0">
              <a:defRPr sz="1800">
                <a:solidFill>
                  <a:srgbClr val="000000"/>
                </a:solidFill>
              </a:defRPr>
            </a:pPr>
            <a:r>
              <a:rPr sz="3600">
                <a:solidFill>
                  <a:srgbClr val="414141"/>
                </a:solidFill>
              </a:rPr>
              <a:t>Body Level One</a:t>
            </a:r>
          </a:p>
          <a:p>
            <a:pPr lvl="1">
              <a:defRPr sz="1800">
                <a:solidFill>
                  <a:srgbClr val="000000"/>
                </a:solidFill>
              </a:defRPr>
            </a:pPr>
            <a:r>
              <a:rPr sz="3600">
                <a:solidFill>
                  <a:srgbClr val="414141"/>
                </a:solidFill>
              </a:rPr>
              <a:t>Body Level Two</a:t>
            </a:r>
          </a:p>
          <a:p>
            <a:pPr lvl="2">
              <a:defRPr sz="1800">
                <a:solidFill>
                  <a:srgbClr val="000000"/>
                </a:solidFill>
              </a:defRPr>
            </a:pPr>
            <a:r>
              <a:rPr sz="3600">
                <a:solidFill>
                  <a:srgbClr val="414141"/>
                </a:solidFill>
              </a:rPr>
              <a:t>Body Level Three</a:t>
            </a:r>
          </a:p>
          <a:p>
            <a:pPr lvl="3">
              <a:defRPr sz="1800">
                <a:solidFill>
                  <a:srgbClr val="000000"/>
                </a:solidFill>
              </a:defRPr>
            </a:pPr>
            <a:r>
              <a:rPr sz="3600">
                <a:solidFill>
                  <a:srgbClr val="414141"/>
                </a:solidFill>
              </a:rPr>
              <a:t>Body Level Four</a:t>
            </a:r>
          </a:p>
          <a:p>
            <a:pPr lvl="4">
              <a:defRPr sz="1800">
                <a:solidFill>
                  <a:srgbClr val="000000"/>
                </a:solidFill>
              </a:defRPr>
            </a:pPr>
            <a:r>
              <a:rPr sz="3600">
                <a:solidFill>
                  <a:srgbClr val="414141"/>
                </a:solidFill>
              </a:rPr>
              <a:t>Body Level Five</a:t>
            </a:r>
          </a:p>
        </p:txBody>
      </p:sp>
    </p:spTree>
  </p:cSld>
  <p:clrMapOvr>
    <a:masterClrMapping/>
  </p:clrMapOvr>
  <p:transition spd="med"/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showMasterSp="0" type="tx">
  <p:cSld name="Photo - 3 U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ransition spd="med"/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showMasterSp="0" type="tx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ransition spd="med"/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showMasterSp="0" type="tx">
  <p:cSld name="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ransition spd="med"/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showMasterSp="0" type="tx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3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Pr>
        <a:blipFill rotWithShape="1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2"/>
          <p:cNvSpPr/>
          <p:nvPr/>
        </p:nvSpPr>
        <p:spPr>
          <a:xfrm>
            <a:off x="508000" y="2171700"/>
            <a:ext cx="11997292" cy="0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extrusionOk="0">
                <a:moveTo>
                  <a:pt x="0" y="0"/>
                </a:moveTo>
                <a:lnTo>
                  <a:pt x="21600" y="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ln w="12700">
            <a:solidFill>
              <a:srgbClr val="444444">
                <a:alpha val="30000"/>
              </a:srgbClr>
            </a:solidFill>
            <a:miter lim="400000"/>
          </a:ln>
        </p:spPr>
        <p:txBody>
          <a:bodyPr lIns="0" tIns="0" rIns="0" bIns="0" anchor="ctr"/>
          <a:lstStyle/>
          <a:p>
            <a:pPr lvl="0" algn="l" defTabSz="457200">
              <a:defRPr sz="1200">
                <a:solidFill>
                  <a:srgbClr val="000000"/>
                </a:solidFill>
                <a:latin typeface="Helvetica"/>
                <a:ea typeface="Helvetica"/>
                <a:cs typeface="Helvetica"/>
                <a:sym typeface="Helvetica"/>
              </a:defRPr>
            </a:pPr>
            <a:endParaRPr/>
          </a:p>
        </p:txBody>
      </p:sp>
      <p:sp>
        <p:nvSpPr>
          <p:cNvPr id="3" name="Shape 3"/>
          <p:cNvSpPr/>
          <p:nvPr/>
        </p:nvSpPr>
        <p:spPr>
          <a:xfrm>
            <a:off x="508000" y="635000"/>
            <a:ext cx="11997292" cy="0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extrusionOk="0">
                <a:moveTo>
                  <a:pt x="0" y="0"/>
                </a:moveTo>
                <a:lnTo>
                  <a:pt x="21600" y="0"/>
                </a:lnTo>
                <a:lnTo>
                  <a:pt x="21600" y="0"/>
                </a:lnTo>
                <a:lnTo>
                  <a:pt x="0" y="0"/>
                </a:lnTo>
                <a:close/>
              </a:path>
            </a:pathLst>
          </a:custGeom>
          <a:ln w="12700">
            <a:solidFill>
              <a:srgbClr val="444444">
                <a:alpha val="30000"/>
              </a:srgbClr>
            </a:solidFill>
            <a:miter lim="400000"/>
          </a:ln>
        </p:spPr>
        <p:txBody>
          <a:bodyPr lIns="0" tIns="0" rIns="0" bIns="0" anchor="ctr"/>
          <a:lstStyle/>
          <a:p>
            <a:pPr lvl="0" algn="l" defTabSz="457200">
              <a:defRPr sz="1200">
                <a:solidFill>
                  <a:srgbClr val="000000"/>
                </a:solidFill>
                <a:latin typeface="Helvetica"/>
                <a:ea typeface="Helvetica"/>
                <a:cs typeface="Helvetica"/>
                <a:sym typeface="Helvetica"/>
              </a:defRPr>
            </a:pPr>
            <a:endParaRPr/>
          </a:p>
        </p:txBody>
      </p:sp>
      <p:sp>
        <p:nvSpPr>
          <p:cNvPr id="4" name="Shape 4"/>
          <p:cNvSpPr>
            <a:spLocks noGrp="1"/>
          </p:cNvSpPr>
          <p:nvPr>
            <p:ph type="title"/>
          </p:nvPr>
        </p:nvSpPr>
        <p:spPr>
          <a:xfrm>
            <a:off x="508000" y="800100"/>
            <a:ext cx="11988800" cy="12192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xmlns:p="http://schemas.openxmlformats.org/presentationml/2006/main" xmlns:r="http://schemas.openxmlformats.org/officeDocument/2006/relationships" xmlns:a="http://schemas.openxmlformats.org/drawingml/2006/main" val="1"/>
            </a:ext>
          </a:extLst>
        </p:spPr>
        <p:txBody>
          <a:bodyPr lIns="0" tIns="0" rIns="0" bIns="0" anchor="ctr">
            <a:normAutofit/>
          </a:bodyPr>
          <a:lstStyle/>
          <a:p>
            <a:pPr lvl="0">
              <a:defRPr sz="1800">
                <a:solidFill>
                  <a:srgbClr val="000000"/>
                </a:solidFill>
              </a:defRPr>
            </a:pPr>
            <a:r>
              <a:rPr sz="7000">
                <a:solidFill>
                  <a:srgbClr val="D93E2B"/>
                </a:solidFill>
              </a:rPr>
              <a:t>Title Text</a:t>
            </a:r>
          </a:p>
        </p:txBody>
      </p:sp>
      <p:sp>
        <p:nvSpPr>
          <p:cNvPr id="5" name="Shape 5"/>
          <p:cNvSpPr>
            <a:spLocks noGrp="1"/>
          </p:cNvSpPr>
          <p:nvPr>
            <p:ph type="body" idx="1"/>
          </p:nvPr>
        </p:nvSpPr>
        <p:spPr>
          <a:xfrm>
            <a:off x="508000" y="2628900"/>
            <a:ext cx="11988800" cy="60960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xmlns:p="http://schemas.openxmlformats.org/presentationml/2006/main" xmlns:r="http://schemas.openxmlformats.org/officeDocument/2006/relationships" xmlns:a="http://schemas.openxmlformats.org/drawingml/2006/main" val="1"/>
            </a:ext>
          </a:extLst>
        </p:spPr>
        <p:txBody>
          <a:bodyPr lIns="0" tIns="0" rIns="0" bIns="0" anchor="ctr">
            <a:normAutofit/>
          </a:bodyPr>
          <a:lstStyle/>
          <a:p>
            <a:pPr lvl="0">
              <a:defRPr sz="1800">
                <a:solidFill>
                  <a:srgbClr val="000000"/>
                </a:solidFill>
              </a:defRPr>
            </a:pPr>
            <a:r>
              <a:rPr sz="3600">
                <a:solidFill>
                  <a:srgbClr val="414141"/>
                </a:solidFill>
              </a:rPr>
              <a:t>Body Level One</a:t>
            </a:r>
          </a:p>
          <a:p>
            <a:pPr lvl="1">
              <a:defRPr sz="1800">
                <a:solidFill>
                  <a:srgbClr val="000000"/>
                </a:solidFill>
              </a:defRPr>
            </a:pPr>
            <a:r>
              <a:rPr sz="3600">
                <a:solidFill>
                  <a:srgbClr val="414141"/>
                </a:solidFill>
              </a:rPr>
              <a:t>Body Level Two</a:t>
            </a:r>
          </a:p>
          <a:p>
            <a:pPr lvl="2">
              <a:defRPr sz="1800">
                <a:solidFill>
                  <a:srgbClr val="000000"/>
                </a:solidFill>
              </a:defRPr>
            </a:pPr>
            <a:r>
              <a:rPr sz="3600">
                <a:solidFill>
                  <a:srgbClr val="414141"/>
                </a:solidFill>
              </a:rPr>
              <a:t>Body Level Three</a:t>
            </a:r>
          </a:p>
          <a:p>
            <a:pPr lvl="3">
              <a:defRPr sz="1800">
                <a:solidFill>
                  <a:srgbClr val="000000"/>
                </a:solidFill>
              </a:defRPr>
            </a:pPr>
            <a:r>
              <a:rPr sz="3600">
                <a:solidFill>
                  <a:srgbClr val="414141"/>
                </a:solidFill>
              </a:rPr>
              <a:t>Body Level Four</a:t>
            </a:r>
          </a:p>
          <a:p>
            <a:pPr lvl="4">
              <a:defRPr sz="1800">
                <a:solidFill>
                  <a:srgbClr val="000000"/>
                </a:solidFill>
              </a:defRPr>
            </a:pPr>
            <a:r>
              <a:rPr sz="3600">
                <a:solidFill>
                  <a:srgbClr val="414141"/>
                </a:solidFill>
              </a:rPr>
              <a:t>Body Level Five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6" r:id="rId7"/>
    <p:sldLayoutId id="2147483657" r:id="rId8"/>
    <p:sldLayoutId id="2147483658" r:id="rId9"/>
    <p:sldLayoutId id="2147483659" r:id="rId10"/>
    <p:sldLayoutId id="2147483660" r:id="rId11"/>
  </p:sldLayoutIdLst>
  <p:transition spd="med"/>
  <p:txStyles>
    <p:titleStyle>
      <a:lvl1pPr algn="ctr" defTabSz="584200">
        <a:lnSpc>
          <a:spcPct val="90000"/>
        </a:lnSpc>
        <a:spcBef>
          <a:spcPts val="1600"/>
        </a:spcBef>
        <a:defRPr sz="7000">
          <a:solidFill>
            <a:srgbClr val="D93E2B"/>
          </a:solidFill>
          <a:latin typeface="+mn-lt"/>
          <a:ea typeface="+mn-ea"/>
          <a:cs typeface="+mn-cs"/>
          <a:sym typeface="Bodoni SvtyTwo ITC TT-Book"/>
        </a:defRPr>
      </a:lvl1pPr>
      <a:lvl2pPr indent="228600" algn="ctr" defTabSz="584200">
        <a:lnSpc>
          <a:spcPct val="90000"/>
        </a:lnSpc>
        <a:spcBef>
          <a:spcPts val="1600"/>
        </a:spcBef>
        <a:defRPr sz="7000">
          <a:solidFill>
            <a:srgbClr val="D93E2B"/>
          </a:solidFill>
          <a:latin typeface="+mn-lt"/>
          <a:ea typeface="+mn-ea"/>
          <a:cs typeface="+mn-cs"/>
          <a:sym typeface="Bodoni SvtyTwo ITC TT-Book"/>
        </a:defRPr>
      </a:lvl2pPr>
      <a:lvl3pPr indent="457200" algn="ctr" defTabSz="584200">
        <a:lnSpc>
          <a:spcPct val="90000"/>
        </a:lnSpc>
        <a:spcBef>
          <a:spcPts val="1600"/>
        </a:spcBef>
        <a:defRPr sz="7000">
          <a:solidFill>
            <a:srgbClr val="D93E2B"/>
          </a:solidFill>
          <a:latin typeface="+mn-lt"/>
          <a:ea typeface="+mn-ea"/>
          <a:cs typeface="+mn-cs"/>
          <a:sym typeface="Bodoni SvtyTwo ITC TT-Book"/>
        </a:defRPr>
      </a:lvl3pPr>
      <a:lvl4pPr indent="685800" algn="ctr" defTabSz="584200">
        <a:lnSpc>
          <a:spcPct val="90000"/>
        </a:lnSpc>
        <a:spcBef>
          <a:spcPts val="1600"/>
        </a:spcBef>
        <a:defRPr sz="7000">
          <a:solidFill>
            <a:srgbClr val="D93E2B"/>
          </a:solidFill>
          <a:latin typeface="+mn-lt"/>
          <a:ea typeface="+mn-ea"/>
          <a:cs typeface="+mn-cs"/>
          <a:sym typeface="Bodoni SvtyTwo ITC TT-Book"/>
        </a:defRPr>
      </a:lvl4pPr>
      <a:lvl5pPr indent="914400" algn="ctr" defTabSz="584200">
        <a:lnSpc>
          <a:spcPct val="90000"/>
        </a:lnSpc>
        <a:spcBef>
          <a:spcPts val="1600"/>
        </a:spcBef>
        <a:defRPr sz="7000">
          <a:solidFill>
            <a:srgbClr val="D93E2B"/>
          </a:solidFill>
          <a:latin typeface="+mn-lt"/>
          <a:ea typeface="+mn-ea"/>
          <a:cs typeface="+mn-cs"/>
          <a:sym typeface="Bodoni SvtyTwo ITC TT-Book"/>
        </a:defRPr>
      </a:lvl5pPr>
      <a:lvl6pPr indent="1143000" algn="ctr" defTabSz="584200">
        <a:lnSpc>
          <a:spcPct val="90000"/>
        </a:lnSpc>
        <a:spcBef>
          <a:spcPts val="1600"/>
        </a:spcBef>
        <a:defRPr sz="7000">
          <a:solidFill>
            <a:srgbClr val="D93E2B"/>
          </a:solidFill>
          <a:latin typeface="+mn-lt"/>
          <a:ea typeface="+mn-ea"/>
          <a:cs typeface="+mn-cs"/>
          <a:sym typeface="Bodoni SvtyTwo ITC TT-Book"/>
        </a:defRPr>
      </a:lvl6pPr>
      <a:lvl7pPr indent="1371600" algn="ctr" defTabSz="584200">
        <a:lnSpc>
          <a:spcPct val="90000"/>
        </a:lnSpc>
        <a:spcBef>
          <a:spcPts val="1600"/>
        </a:spcBef>
        <a:defRPr sz="7000">
          <a:solidFill>
            <a:srgbClr val="D93E2B"/>
          </a:solidFill>
          <a:latin typeface="+mn-lt"/>
          <a:ea typeface="+mn-ea"/>
          <a:cs typeface="+mn-cs"/>
          <a:sym typeface="Bodoni SvtyTwo ITC TT-Book"/>
        </a:defRPr>
      </a:lvl7pPr>
      <a:lvl8pPr indent="1600200" algn="ctr" defTabSz="584200">
        <a:lnSpc>
          <a:spcPct val="90000"/>
        </a:lnSpc>
        <a:spcBef>
          <a:spcPts val="1600"/>
        </a:spcBef>
        <a:defRPr sz="7000">
          <a:solidFill>
            <a:srgbClr val="D93E2B"/>
          </a:solidFill>
          <a:latin typeface="+mn-lt"/>
          <a:ea typeface="+mn-ea"/>
          <a:cs typeface="+mn-cs"/>
          <a:sym typeface="Bodoni SvtyTwo ITC TT-Book"/>
        </a:defRPr>
      </a:lvl8pPr>
      <a:lvl9pPr indent="1828800" algn="ctr" defTabSz="584200">
        <a:lnSpc>
          <a:spcPct val="90000"/>
        </a:lnSpc>
        <a:spcBef>
          <a:spcPts val="1600"/>
        </a:spcBef>
        <a:defRPr sz="7000">
          <a:solidFill>
            <a:srgbClr val="D93E2B"/>
          </a:solidFill>
          <a:latin typeface="+mn-lt"/>
          <a:ea typeface="+mn-ea"/>
          <a:cs typeface="+mn-cs"/>
          <a:sym typeface="Bodoni SvtyTwo ITC TT-Book"/>
        </a:defRPr>
      </a:lvl9pPr>
    </p:titleStyle>
    <p:bodyStyle>
      <a:lvl1pPr marL="469900" indent="-469900" defTabSz="584200">
        <a:spcBef>
          <a:spcPts val="2400"/>
        </a:spcBef>
        <a:buClr>
          <a:srgbClr val="929292"/>
        </a:buClr>
        <a:buSzPct val="60000"/>
        <a:buFont typeface="Zapf Dingbats"/>
        <a:buChar char="❖"/>
        <a:defRPr sz="3600">
          <a:solidFill>
            <a:srgbClr val="414141"/>
          </a:solidFill>
          <a:latin typeface="Palatino"/>
          <a:ea typeface="Palatino"/>
          <a:cs typeface="Palatino"/>
          <a:sym typeface="Palatino"/>
        </a:defRPr>
      </a:lvl1pPr>
      <a:lvl2pPr marL="939800" indent="-469900" defTabSz="584200">
        <a:spcBef>
          <a:spcPts val="2400"/>
        </a:spcBef>
        <a:buClr>
          <a:srgbClr val="929292"/>
        </a:buClr>
        <a:buSzPct val="60000"/>
        <a:buFont typeface="Zapf Dingbats"/>
        <a:buChar char="❖"/>
        <a:defRPr sz="3600">
          <a:solidFill>
            <a:srgbClr val="414141"/>
          </a:solidFill>
          <a:latin typeface="Palatino"/>
          <a:ea typeface="Palatino"/>
          <a:cs typeface="Palatino"/>
          <a:sym typeface="Palatino"/>
        </a:defRPr>
      </a:lvl2pPr>
      <a:lvl3pPr marL="1409700" indent="-469900" defTabSz="584200">
        <a:spcBef>
          <a:spcPts val="2400"/>
        </a:spcBef>
        <a:buClr>
          <a:srgbClr val="929292"/>
        </a:buClr>
        <a:buSzPct val="60000"/>
        <a:buFont typeface="Zapf Dingbats"/>
        <a:buChar char="❖"/>
        <a:defRPr sz="3600">
          <a:solidFill>
            <a:srgbClr val="414141"/>
          </a:solidFill>
          <a:latin typeface="Palatino"/>
          <a:ea typeface="Palatino"/>
          <a:cs typeface="Palatino"/>
          <a:sym typeface="Palatino"/>
        </a:defRPr>
      </a:lvl3pPr>
      <a:lvl4pPr marL="1879600" indent="-469900" defTabSz="584200">
        <a:spcBef>
          <a:spcPts val="2400"/>
        </a:spcBef>
        <a:buClr>
          <a:srgbClr val="929292"/>
        </a:buClr>
        <a:buSzPct val="60000"/>
        <a:buFont typeface="Zapf Dingbats"/>
        <a:buChar char="❖"/>
        <a:defRPr sz="3600">
          <a:solidFill>
            <a:srgbClr val="414141"/>
          </a:solidFill>
          <a:latin typeface="Palatino"/>
          <a:ea typeface="Palatino"/>
          <a:cs typeface="Palatino"/>
          <a:sym typeface="Palatino"/>
        </a:defRPr>
      </a:lvl4pPr>
      <a:lvl5pPr marL="2349500" indent="-469900" defTabSz="584200">
        <a:spcBef>
          <a:spcPts val="2400"/>
        </a:spcBef>
        <a:buClr>
          <a:srgbClr val="929292"/>
        </a:buClr>
        <a:buSzPct val="60000"/>
        <a:buFont typeface="Zapf Dingbats"/>
        <a:buChar char="❖"/>
        <a:defRPr sz="3600">
          <a:solidFill>
            <a:srgbClr val="414141"/>
          </a:solidFill>
          <a:latin typeface="Palatino"/>
          <a:ea typeface="Palatino"/>
          <a:cs typeface="Palatino"/>
          <a:sym typeface="Palatino"/>
        </a:defRPr>
      </a:lvl5pPr>
      <a:lvl6pPr marL="2819400" indent="-469900" defTabSz="584200">
        <a:spcBef>
          <a:spcPts val="2400"/>
        </a:spcBef>
        <a:buClr>
          <a:srgbClr val="929292"/>
        </a:buClr>
        <a:buSzPct val="60000"/>
        <a:buFont typeface="Zapf Dingbats"/>
        <a:buChar char="❖"/>
        <a:defRPr sz="3600">
          <a:solidFill>
            <a:srgbClr val="414141"/>
          </a:solidFill>
          <a:latin typeface="Palatino"/>
          <a:ea typeface="Palatino"/>
          <a:cs typeface="Palatino"/>
          <a:sym typeface="Palatino"/>
        </a:defRPr>
      </a:lvl6pPr>
      <a:lvl7pPr marL="3289300" indent="-469900" defTabSz="584200">
        <a:spcBef>
          <a:spcPts val="2400"/>
        </a:spcBef>
        <a:buClr>
          <a:srgbClr val="929292"/>
        </a:buClr>
        <a:buSzPct val="60000"/>
        <a:buFont typeface="Zapf Dingbats"/>
        <a:buChar char="❖"/>
        <a:defRPr sz="3600">
          <a:solidFill>
            <a:srgbClr val="414141"/>
          </a:solidFill>
          <a:latin typeface="Palatino"/>
          <a:ea typeface="Palatino"/>
          <a:cs typeface="Palatino"/>
          <a:sym typeface="Palatino"/>
        </a:defRPr>
      </a:lvl7pPr>
      <a:lvl8pPr marL="3759200" indent="-469900" defTabSz="584200">
        <a:spcBef>
          <a:spcPts val="2400"/>
        </a:spcBef>
        <a:buClr>
          <a:srgbClr val="929292"/>
        </a:buClr>
        <a:buSzPct val="60000"/>
        <a:buFont typeface="Zapf Dingbats"/>
        <a:buChar char="❖"/>
        <a:defRPr sz="3600">
          <a:solidFill>
            <a:srgbClr val="414141"/>
          </a:solidFill>
          <a:latin typeface="Palatino"/>
          <a:ea typeface="Palatino"/>
          <a:cs typeface="Palatino"/>
          <a:sym typeface="Palatino"/>
        </a:defRPr>
      </a:lvl8pPr>
      <a:lvl9pPr marL="4229100" indent="-469900" defTabSz="584200">
        <a:spcBef>
          <a:spcPts val="2400"/>
        </a:spcBef>
        <a:buClr>
          <a:srgbClr val="929292"/>
        </a:buClr>
        <a:buSzPct val="60000"/>
        <a:buFont typeface="Zapf Dingbats"/>
        <a:buChar char="❖"/>
        <a:defRPr sz="3600">
          <a:solidFill>
            <a:srgbClr val="414141"/>
          </a:solidFill>
          <a:latin typeface="Palatino"/>
          <a:ea typeface="Palatino"/>
          <a:cs typeface="Palatino"/>
          <a:sym typeface="Palatino"/>
        </a:defRPr>
      </a:lvl9pPr>
    </p:bodyStyle>
    <p:otherStyle>
      <a:lvl1pPr algn="ctr" defTabSz="584200">
        <a:defRPr>
          <a:solidFill>
            <a:schemeClr val="tx1"/>
          </a:solidFill>
          <a:latin typeface="+mn-lt"/>
          <a:ea typeface="+mn-ea"/>
          <a:cs typeface="+mn-cs"/>
          <a:sym typeface="Palatino"/>
        </a:defRPr>
      </a:lvl1pPr>
      <a:lvl2pPr indent="228600" algn="ctr" defTabSz="584200">
        <a:defRPr>
          <a:solidFill>
            <a:schemeClr val="tx1"/>
          </a:solidFill>
          <a:latin typeface="+mn-lt"/>
          <a:ea typeface="+mn-ea"/>
          <a:cs typeface="+mn-cs"/>
          <a:sym typeface="Palatino"/>
        </a:defRPr>
      </a:lvl2pPr>
      <a:lvl3pPr indent="457200" algn="ctr" defTabSz="584200">
        <a:defRPr>
          <a:solidFill>
            <a:schemeClr val="tx1"/>
          </a:solidFill>
          <a:latin typeface="+mn-lt"/>
          <a:ea typeface="+mn-ea"/>
          <a:cs typeface="+mn-cs"/>
          <a:sym typeface="Palatino"/>
        </a:defRPr>
      </a:lvl3pPr>
      <a:lvl4pPr indent="685800" algn="ctr" defTabSz="584200">
        <a:defRPr>
          <a:solidFill>
            <a:schemeClr val="tx1"/>
          </a:solidFill>
          <a:latin typeface="+mn-lt"/>
          <a:ea typeface="+mn-ea"/>
          <a:cs typeface="+mn-cs"/>
          <a:sym typeface="Palatino"/>
        </a:defRPr>
      </a:lvl4pPr>
      <a:lvl5pPr indent="914400" algn="ctr" defTabSz="584200">
        <a:defRPr>
          <a:solidFill>
            <a:schemeClr val="tx1"/>
          </a:solidFill>
          <a:latin typeface="+mn-lt"/>
          <a:ea typeface="+mn-ea"/>
          <a:cs typeface="+mn-cs"/>
          <a:sym typeface="Palatino"/>
        </a:defRPr>
      </a:lvl5pPr>
      <a:lvl6pPr indent="1143000" algn="ctr" defTabSz="584200">
        <a:defRPr>
          <a:solidFill>
            <a:schemeClr val="tx1"/>
          </a:solidFill>
          <a:latin typeface="+mn-lt"/>
          <a:ea typeface="+mn-ea"/>
          <a:cs typeface="+mn-cs"/>
          <a:sym typeface="Palatino"/>
        </a:defRPr>
      </a:lvl6pPr>
      <a:lvl7pPr indent="1371600" algn="ctr" defTabSz="584200">
        <a:defRPr>
          <a:solidFill>
            <a:schemeClr val="tx1"/>
          </a:solidFill>
          <a:latin typeface="+mn-lt"/>
          <a:ea typeface="+mn-ea"/>
          <a:cs typeface="+mn-cs"/>
          <a:sym typeface="Palatino"/>
        </a:defRPr>
      </a:lvl7pPr>
      <a:lvl8pPr indent="1600200" algn="ctr" defTabSz="584200">
        <a:defRPr>
          <a:solidFill>
            <a:schemeClr val="tx1"/>
          </a:solidFill>
          <a:latin typeface="+mn-lt"/>
          <a:ea typeface="+mn-ea"/>
          <a:cs typeface="+mn-cs"/>
          <a:sym typeface="Palatino"/>
        </a:defRPr>
      </a:lvl8pPr>
      <a:lvl9pPr indent="1828800" algn="ctr" defTabSz="584200">
        <a:defRPr>
          <a:solidFill>
            <a:schemeClr val="tx1"/>
          </a:solidFill>
          <a:latin typeface="+mn-lt"/>
          <a:ea typeface="+mn-ea"/>
          <a:cs typeface="+mn-cs"/>
          <a:sym typeface="Palatino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3.jpeg"/><Relationship Id="rId3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Shape 43"/>
          <p:cNvSpPr/>
          <p:nvPr/>
        </p:nvSpPr>
        <p:spPr>
          <a:xfrm>
            <a:off x="508000" y="3505200"/>
            <a:ext cx="7200900" cy="5080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a14="http://schemas.microsoft.com/office/mac/drawingml/2011/main" xmlns:p="http://schemas.openxmlformats.org/presentationml/2006/main" xmlns:r="http://schemas.openxmlformats.org/officeDocument/2006/relationships" xmlns:a="http://schemas.openxmlformats.org/drawingml/2006/main" val="1"/>
            </a:ext>
          </a:extLst>
        </p:spPr>
        <p:txBody>
          <a:bodyPr lIns="0" tIns="0" rIns="0" bIns="0" anchor="ctr">
            <a:spAutoFit/>
          </a:bodyPr>
          <a:lstStyle>
            <a:lvl1pPr algn="l">
              <a:lnSpc>
                <a:spcPct val="110000"/>
              </a:lnSpc>
              <a:defRPr i="1"/>
            </a:lvl1pPr>
          </a:lstStyle>
          <a:p>
            <a:pPr lvl="0">
              <a:defRPr sz="1800" i="0">
                <a:solidFill>
                  <a:srgbClr val="000000"/>
                </a:solidFill>
              </a:defRPr>
            </a:pPr>
            <a:r>
              <a:rPr sz="2400" i="1">
                <a:solidFill>
                  <a:srgbClr val="414141"/>
                </a:solidFill>
              </a:rPr>
              <a:t>Practice as Research</a:t>
            </a:r>
          </a:p>
        </p:txBody>
      </p:sp>
      <p:sp>
        <p:nvSpPr>
          <p:cNvPr id="44" name="Shape 44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 lvl="0">
              <a:defRPr sz="1800">
                <a:solidFill>
                  <a:srgbClr val="000000"/>
                </a:solidFill>
              </a:defRPr>
            </a:pPr>
            <a:r>
              <a:rPr sz="7000">
                <a:solidFill>
                  <a:srgbClr val="D93E2B"/>
                </a:solidFill>
              </a:rPr>
              <a:t>(Some) Key Terms</a:t>
            </a:r>
          </a:p>
        </p:txBody>
      </p:sp>
      <p:sp>
        <p:nvSpPr>
          <p:cNvPr id="45" name="Shape 45"/>
          <p:cNvSpPr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lvl="0"/>
            <a:endParaRPr/>
          </a:p>
        </p:txBody>
      </p:sp>
    </p:spTree>
  </p:cSld>
  <p:clrMapOvr>
    <a:masterClrMapping/>
  </p:clrMapOvr>
  <p:transition spd="med"/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89"/>
          <p:cNvGrpSpPr/>
          <p:nvPr/>
        </p:nvGrpSpPr>
        <p:grpSpPr>
          <a:xfrm>
            <a:off x="6692900" y="381000"/>
            <a:ext cx="5842000" cy="8864600"/>
            <a:chOff x="-127000" y="-88900"/>
            <a:chExt cx="5842000" cy="6680200"/>
          </a:xfrm>
        </p:grpSpPr>
        <p:pic>
          <p:nvPicPr>
            <p:cNvPr id="88" name="154894431_1197x1775.jpeg"/>
            <p:cNvPicPr/>
            <p:nvPr/>
          </p:nvPicPr>
          <p:blipFill>
            <a:blip r:embed="rId2">
              <a:extLst/>
            </a:blip>
            <a:srcRect t="11192" b="11080"/>
            <a:stretch>
              <a:fillRect/>
            </a:stretch>
          </p:blipFill>
          <p:spPr>
            <a:xfrm>
              <a:off x="0" y="0"/>
              <a:ext cx="5575300" cy="6350000"/>
            </a:xfrm>
            <a:prstGeom prst="rect">
              <a:avLst/>
            </a:prstGeom>
            <a:ln>
              <a:noFill/>
            </a:ln>
            <a:effectLst/>
          </p:spPr>
        </p:pic>
        <p:pic>
          <p:nvPicPr>
            <p:cNvPr id="87" name="Picture 86"/>
            <p:cNvPicPr/>
            <p:nvPr/>
          </p:nvPicPr>
          <p:blipFill>
            <a:blip r:embed="rId3">
              <a:extLst/>
            </a:blip>
            <a:stretch>
              <a:fillRect/>
            </a:stretch>
          </p:blipFill>
          <p:spPr>
            <a:xfrm>
              <a:off x="-127000" y="-88900"/>
              <a:ext cx="5842000" cy="6680200"/>
            </a:xfrm>
            <a:prstGeom prst="rect">
              <a:avLst/>
            </a:prstGeom>
            <a:effectLst/>
          </p:spPr>
        </p:pic>
      </p:grpSp>
      <p:sp>
        <p:nvSpPr>
          <p:cNvPr id="90" name="Shape 90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 lvl="0">
              <a:defRPr sz="1800">
                <a:solidFill>
                  <a:srgbClr val="000000"/>
                </a:solidFill>
              </a:defRPr>
            </a:pPr>
            <a:r>
              <a:rPr sz="7000">
                <a:solidFill>
                  <a:srgbClr val="D93E2B"/>
                </a:solidFill>
              </a:rPr>
              <a:t>Key Terms</a:t>
            </a:r>
          </a:p>
        </p:txBody>
      </p:sp>
      <p:sp>
        <p:nvSpPr>
          <p:cNvPr id="91" name="Shape 91"/>
          <p:cNvSpPr>
            <a:spLocks noGrp="1"/>
          </p:cNvSpPr>
          <p:nvPr>
            <p:ph type="body" idx="1"/>
          </p:nvPr>
        </p:nvSpPr>
        <p:spPr>
          <a:xfrm>
            <a:off x="6883400" y="2438400"/>
            <a:ext cx="5638800" cy="41148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>
              <a:defRPr sz="1800">
                <a:solidFill>
                  <a:srgbClr val="000000"/>
                </a:solidFill>
              </a:defRPr>
            </a:pPr>
            <a:r>
              <a:rPr sz="3000" dirty="0">
                <a:solidFill>
                  <a:srgbClr val="FF0000"/>
                </a:solidFill>
              </a:rPr>
              <a:t>Don’t be intimidated by the terms</a:t>
            </a:r>
          </a:p>
          <a:p>
            <a:pPr lvl="0">
              <a:defRPr sz="1800">
                <a:solidFill>
                  <a:srgbClr val="000000"/>
                </a:solidFill>
              </a:defRPr>
            </a:pPr>
            <a:r>
              <a:rPr sz="3000" dirty="0">
                <a:solidFill>
                  <a:srgbClr val="FF0000"/>
                </a:solidFill>
              </a:rPr>
              <a:t>They are specific and useful</a:t>
            </a:r>
          </a:p>
          <a:p>
            <a:pPr lvl="0">
              <a:defRPr sz="1800">
                <a:solidFill>
                  <a:srgbClr val="000000"/>
                </a:solidFill>
              </a:defRPr>
            </a:pPr>
            <a:r>
              <a:rPr sz="3000" dirty="0">
                <a:solidFill>
                  <a:srgbClr val="FF0000"/>
                </a:solidFill>
              </a:rPr>
              <a:t>They are the language of research</a:t>
            </a:r>
          </a:p>
          <a:p>
            <a:pPr lvl="0">
              <a:defRPr sz="1800">
                <a:solidFill>
                  <a:srgbClr val="000000"/>
                </a:solidFill>
              </a:defRPr>
            </a:pPr>
            <a:r>
              <a:rPr sz="3000" dirty="0">
                <a:solidFill>
                  <a:srgbClr val="FF0000"/>
                </a:solidFill>
              </a:rPr>
              <a:t>Think of going on your holidays - use the local lingo </a:t>
            </a:r>
          </a:p>
          <a:p>
            <a:pPr lvl="0">
              <a:defRPr sz="1800">
                <a:solidFill>
                  <a:srgbClr val="000000"/>
                </a:solidFill>
              </a:defRPr>
            </a:pPr>
            <a:r>
              <a:rPr sz="3000" dirty="0">
                <a:solidFill>
                  <a:srgbClr val="FF0000"/>
                </a:solidFill>
              </a:rPr>
              <a:t>Use the language correctly - gain more marks</a:t>
            </a:r>
          </a:p>
        </p:txBody>
      </p:sp>
    </p:spTree>
  </p:cSld>
  <p:clrMapOvr>
    <a:masterClrMapping/>
  </p:clrMapOvr>
  <p:transition spd="med"/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Shape 47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 lvl="0">
              <a:defRPr sz="1800">
                <a:solidFill>
                  <a:srgbClr val="000000"/>
                </a:solidFill>
              </a:defRPr>
            </a:pPr>
            <a:r>
              <a:rPr sz="7000">
                <a:solidFill>
                  <a:srgbClr val="D93E2B"/>
                </a:solidFill>
              </a:rPr>
              <a:t>Ontology</a:t>
            </a:r>
          </a:p>
        </p:txBody>
      </p:sp>
    </p:spTree>
  </p:cSld>
  <p:clrMapOvr>
    <a:masterClrMapping/>
  </p:clrMapOvr>
  <p:transition spd="med"/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Shape 49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 lvl="0">
              <a:defRPr sz="1800">
                <a:solidFill>
                  <a:srgbClr val="000000"/>
                </a:solidFill>
              </a:defRPr>
            </a:pPr>
            <a:r>
              <a:rPr sz="7000">
                <a:solidFill>
                  <a:srgbClr val="D93E2B"/>
                </a:solidFill>
              </a:rPr>
              <a:t>Ontology</a:t>
            </a:r>
          </a:p>
        </p:txBody>
      </p:sp>
      <p:sp>
        <p:nvSpPr>
          <p:cNvPr id="50" name="Shape 50"/>
          <p:cNvSpPr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lvl="0">
              <a:defRPr sz="1800">
                <a:solidFill>
                  <a:srgbClr val="000000"/>
                </a:solidFill>
              </a:defRPr>
            </a:pPr>
            <a:r>
              <a:rPr sz="3600">
                <a:solidFill>
                  <a:srgbClr val="414141"/>
                </a:solidFill>
              </a:rPr>
              <a:t>The theory of what constitutes existence</a:t>
            </a:r>
          </a:p>
          <a:p>
            <a:pPr lvl="0">
              <a:defRPr sz="1800">
                <a:solidFill>
                  <a:srgbClr val="000000"/>
                </a:solidFill>
              </a:defRPr>
            </a:pPr>
            <a:r>
              <a:rPr sz="3600">
                <a:solidFill>
                  <a:srgbClr val="414141"/>
                </a:solidFill>
              </a:rPr>
              <a:t>What is real?</a:t>
            </a:r>
          </a:p>
        </p:txBody>
      </p:sp>
    </p:spTree>
  </p:cSld>
  <p:clrMapOvr>
    <a:masterClrMapping/>
  </p:clrMapOvr>
  <p:transition spd="med"/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Shape 52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 lvl="0">
              <a:defRPr sz="1800">
                <a:solidFill>
                  <a:srgbClr val="000000"/>
                </a:solidFill>
              </a:defRPr>
            </a:pPr>
            <a:r>
              <a:rPr sz="7000">
                <a:solidFill>
                  <a:srgbClr val="D93E2B"/>
                </a:solidFill>
              </a:rPr>
              <a:t>Epistemology</a:t>
            </a:r>
          </a:p>
        </p:txBody>
      </p:sp>
    </p:spTree>
  </p:cSld>
  <p:clrMapOvr>
    <a:masterClrMapping/>
  </p:clrMapOvr>
  <p:transition spd="med"/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Shape 54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 lvl="0">
              <a:defRPr sz="1800">
                <a:solidFill>
                  <a:srgbClr val="000000"/>
                </a:solidFill>
              </a:defRPr>
            </a:pPr>
            <a:r>
              <a:rPr sz="7000">
                <a:solidFill>
                  <a:srgbClr val="D93E2B"/>
                </a:solidFill>
              </a:rPr>
              <a:t>Epistemology</a:t>
            </a:r>
          </a:p>
        </p:txBody>
      </p:sp>
      <p:sp>
        <p:nvSpPr>
          <p:cNvPr id="55" name="Shape 55"/>
          <p:cNvSpPr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lvl="0">
              <a:defRPr sz="1800">
                <a:solidFill>
                  <a:srgbClr val="000000"/>
                </a:solidFill>
              </a:defRPr>
            </a:pPr>
            <a:r>
              <a:rPr sz="3600">
                <a:solidFill>
                  <a:srgbClr val="414141"/>
                </a:solidFill>
              </a:rPr>
              <a:t>The theory of knowledge</a:t>
            </a:r>
          </a:p>
          <a:p>
            <a:pPr lvl="0">
              <a:defRPr sz="1800">
                <a:solidFill>
                  <a:srgbClr val="000000"/>
                </a:solidFill>
              </a:defRPr>
            </a:pPr>
            <a:r>
              <a:rPr sz="3600">
                <a:solidFill>
                  <a:srgbClr val="414141"/>
                </a:solidFill>
              </a:rPr>
              <a:t>how we know what we know</a:t>
            </a:r>
          </a:p>
          <a:p>
            <a:pPr lvl="0">
              <a:defRPr sz="1800">
                <a:solidFill>
                  <a:srgbClr val="000000"/>
                </a:solidFill>
              </a:defRPr>
            </a:pPr>
            <a:r>
              <a:rPr sz="3600">
                <a:solidFill>
                  <a:srgbClr val="414141"/>
                </a:solidFill>
              </a:rPr>
              <a:t>e.g. Descartes: mind body split - discuss </a:t>
            </a:r>
          </a:p>
        </p:txBody>
      </p:sp>
    </p:spTree>
  </p:cSld>
  <p:clrMapOvr>
    <a:masterClrMapping/>
  </p:clrMapOvr>
  <p:transition spd="med"/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Shape 57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 lvl="0">
              <a:defRPr sz="1800">
                <a:solidFill>
                  <a:srgbClr val="000000"/>
                </a:solidFill>
              </a:defRPr>
            </a:pPr>
            <a:r>
              <a:rPr sz="7000">
                <a:solidFill>
                  <a:srgbClr val="D93E2B"/>
                </a:solidFill>
              </a:rPr>
              <a:t>Paradigm</a:t>
            </a:r>
          </a:p>
        </p:txBody>
      </p:sp>
    </p:spTree>
  </p:cSld>
  <p:clrMapOvr>
    <a:masterClrMapping/>
  </p:clrMapOvr>
  <p:transition spd="med"/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Shape 59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 lvl="0">
              <a:defRPr sz="1800">
                <a:solidFill>
                  <a:srgbClr val="000000"/>
                </a:solidFill>
              </a:defRPr>
            </a:pPr>
            <a:r>
              <a:rPr sz="7000">
                <a:solidFill>
                  <a:srgbClr val="D93E2B"/>
                </a:solidFill>
              </a:rPr>
              <a:t>Paradigm</a:t>
            </a:r>
          </a:p>
        </p:txBody>
      </p:sp>
      <p:sp>
        <p:nvSpPr>
          <p:cNvPr id="60" name="Shape 60"/>
          <p:cNvSpPr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lvl="0">
              <a:defRPr sz="1800">
                <a:solidFill>
                  <a:srgbClr val="000000"/>
                </a:solidFill>
              </a:defRPr>
            </a:pPr>
            <a:r>
              <a:rPr sz="3600">
                <a:solidFill>
                  <a:srgbClr val="414141"/>
                </a:solidFill>
              </a:rPr>
              <a:t>different paradigms imply different assumptions about knowledge</a:t>
            </a:r>
          </a:p>
          <a:p>
            <a:pPr lvl="0">
              <a:defRPr sz="1800">
                <a:solidFill>
                  <a:srgbClr val="000000"/>
                </a:solidFill>
              </a:defRPr>
            </a:pPr>
            <a:r>
              <a:rPr sz="3600">
                <a:solidFill>
                  <a:srgbClr val="414141"/>
                </a:solidFill>
              </a:rPr>
              <a:t>Maykut and Morehouse define a paradigm by stating that it is made up of a set of assumptions which ‘...cannot be proved but may be stipulated; these stipulations we call postulates.... A set of postulates make up a paradigm’ (Maykut and Morehouse, 1994:4). </a:t>
            </a:r>
          </a:p>
        </p:txBody>
      </p:sp>
    </p:spTree>
  </p:cSld>
  <p:clrMapOvr>
    <a:masterClrMapping/>
  </p:clrMapOvr>
  <p:transition spd="med"/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Shape 62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 lvl="0">
              <a:defRPr sz="1800">
                <a:solidFill>
                  <a:srgbClr val="000000"/>
                </a:solidFill>
              </a:defRPr>
            </a:pPr>
            <a:r>
              <a:rPr sz="7000">
                <a:solidFill>
                  <a:srgbClr val="D93E2B"/>
                </a:solidFill>
              </a:rPr>
              <a:t>Positivism</a:t>
            </a:r>
          </a:p>
        </p:txBody>
      </p:sp>
    </p:spTree>
  </p:cSld>
  <p:clrMapOvr>
    <a:masterClrMapping/>
  </p:clrMapOvr>
  <p:transition spd="med"/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Shape 64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 lvl="0">
              <a:defRPr sz="1800">
                <a:solidFill>
                  <a:srgbClr val="000000"/>
                </a:solidFill>
              </a:defRPr>
            </a:pPr>
            <a:r>
              <a:rPr sz="7000">
                <a:solidFill>
                  <a:srgbClr val="D93E2B"/>
                </a:solidFill>
              </a:rPr>
              <a:t>Positivism</a:t>
            </a:r>
          </a:p>
        </p:txBody>
      </p:sp>
      <p:sp>
        <p:nvSpPr>
          <p:cNvPr id="65" name="Shape 65"/>
          <p:cNvSpPr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lvl="0">
              <a:defRPr sz="1800">
                <a:solidFill>
                  <a:srgbClr val="000000"/>
                </a:solidFill>
              </a:defRPr>
            </a:pPr>
            <a:r>
              <a:rPr sz="3600">
                <a:solidFill>
                  <a:srgbClr val="414141"/>
                </a:solidFill>
              </a:rPr>
              <a:t>objectivist / realist ontology</a:t>
            </a:r>
          </a:p>
          <a:p>
            <a:pPr lvl="0">
              <a:defRPr sz="1800">
                <a:solidFill>
                  <a:srgbClr val="000000"/>
                </a:solidFill>
              </a:defRPr>
            </a:pPr>
            <a:r>
              <a:rPr sz="3600">
                <a:solidFill>
                  <a:srgbClr val="414141"/>
                </a:solidFill>
              </a:rPr>
              <a:t>theory testing approach (deductive model)</a:t>
            </a:r>
          </a:p>
          <a:p>
            <a:pPr lvl="0">
              <a:defRPr sz="1800">
                <a:solidFill>
                  <a:srgbClr val="000000"/>
                </a:solidFill>
              </a:defRPr>
            </a:pPr>
            <a:r>
              <a:rPr sz="3600">
                <a:solidFill>
                  <a:srgbClr val="414141"/>
                </a:solidFill>
              </a:rPr>
              <a:t>objective knowledge</a:t>
            </a:r>
          </a:p>
          <a:p>
            <a:pPr lvl="0">
              <a:defRPr sz="1800">
                <a:solidFill>
                  <a:srgbClr val="000000"/>
                </a:solidFill>
              </a:defRPr>
            </a:pPr>
            <a:r>
              <a:rPr sz="3600" i="1">
                <a:solidFill>
                  <a:srgbClr val="414141"/>
                </a:solidFill>
              </a:rPr>
              <a:t>a la</a:t>
            </a:r>
            <a:r>
              <a:rPr sz="3600">
                <a:solidFill>
                  <a:srgbClr val="414141"/>
                </a:solidFill>
              </a:rPr>
              <a:t> natural sciences / mathematics</a:t>
            </a:r>
          </a:p>
        </p:txBody>
      </p:sp>
    </p:spTree>
  </p:cSld>
  <p:clrMapOvr>
    <a:masterClrMapping/>
  </p:clrMapOvr>
  <p:transition spd="med"/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Shape 67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 lvl="0">
              <a:defRPr sz="1800">
                <a:solidFill>
                  <a:srgbClr val="000000"/>
                </a:solidFill>
              </a:defRPr>
            </a:pPr>
            <a:r>
              <a:rPr sz="7000">
                <a:solidFill>
                  <a:srgbClr val="D93E2B"/>
                </a:solidFill>
              </a:rPr>
              <a:t>Interpretevism </a:t>
            </a:r>
          </a:p>
        </p:txBody>
      </p:sp>
    </p:spTree>
  </p:cSld>
  <p:clrMapOvr>
    <a:masterClrMapping/>
  </p:clrMapOvr>
  <p:transition spd="med"/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Shape 69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 lvl="0">
              <a:defRPr sz="1800">
                <a:solidFill>
                  <a:srgbClr val="000000"/>
                </a:solidFill>
              </a:defRPr>
            </a:pPr>
            <a:r>
              <a:rPr sz="7000">
                <a:solidFill>
                  <a:srgbClr val="D93E2B"/>
                </a:solidFill>
              </a:rPr>
              <a:t>Interpretevism</a:t>
            </a:r>
          </a:p>
        </p:txBody>
      </p:sp>
      <p:sp>
        <p:nvSpPr>
          <p:cNvPr id="70" name="Shape 70"/>
          <p:cNvSpPr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lvl="0">
              <a:defRPr sz="1800">
                <a:solidFill>
                  <a:srgbClr val="000000"/>
                </a:solidFill>
              </a:defRPr>
            </a:pPr>
            <a:r>
              <a:rPr sz="3600">
                <a:solidFill>
                  <a:srgbClr val="414141"/>
                </a:solidFill>
              </a:rPr>
              <a:t>subjective knowledge</a:t>
            </a:r>
          </a:p>
          <a:p>
            <a:pPr lvl="0">
              <a:defRPr sz="1800">
                <a:solidFill>
                  <a:srgbClr val="000000"/>
                </a:solidFill>
              </a:defRPr>
            </a:pPr>
            <a:r>
              <a:rPr sz="3600">
                <a:solidFill>
                  <a:srgbClr val="414141"/>
                </a:solidFill>
              </a:rPr>
              <a:t>inductive - theory building approach</a:t>
            </a:r>
          </a:p>
          <a:p>
            <a:pPr lvl="0">
              <a:defRPr sz="1800">
                <a:solidFill>
                  <a:srgbClr val="000000"/>
                </a:solidFill>
              </a:defRPr>
            </a:pPr>
            <a:r>
              <a:rPr sz="3600">
                <a:solidFill>
                  <a:srgbClr val="414141"/>
                </a:solidFill>
              </a:rPr>
              <a:t>subjective ontology / epistemology</a:t>
            </a:r>
          </a:p>
          <a:p>
            <a:pPr lvl="0">
              <a:defRPr sz="1800">
                <a:solidFill>
                  <a:srgbClr val="000000"/>
                </a:solidFill>
              </a:defRPr>
            </a:pPr>
            <a:r>
              <a:rPr sz="3600">
                <a:solidFill>
                  <a:srgbClr val="414141"/>
                </a:solidFill>
              </a:rPr>
              <a:t>Qualitative - how and why - people oriented</a:t>
            </a:r>
          </a:p>
        </p:txBody>
      </p:sp>
    </p:spTree>
  </p:cSld>
  <p:clrMapOvr>
    <a:masterClrMapping/>
  </p:clrMapOvr>
  <p:transition spd="med"/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" name="Shape 77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 lvl="0">
              <a:defRPr sz="1800">
                <a:solidFill>
                  <a:srgbClr val="000000"/>
                </a:solidFill>
              </a:defRPr>
            </a:pPr>
            <a:r>
              <a:rPr sz="7000">
                <a:solidFill>
                  <a:srgbClr val="D93E2B"/>
                </a:solidFill>
              </a:rPr>
              <a:t>Quantitative</a:t>
            </a:r>
          </a:p>
        </p:txBody>
      </p:sp>
    </p:spTree>
  </p:cSld>
  <p:clrMapOvr>
    <a:masterClrMapping/>
  </p:clrMapOvr>
  <p:transition spd="med"/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" name="Shape 79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 lvl="0">
              <a:defRPr sz="1800">
                <a:solidFill>
                  <a:srgbClr val="000000"/>
                </a:solidFill>
              </a:defRPr>
            </a:pPr>
            <a:r>
              <a:rPr sz="7000">
                <a:solidFill>
                  <a:srgbClr val="D93E2B"/>
                </a:solidFill>
              </a:rPr>
              <a:t>Quantitative</a:t>
            </a:r>
          </a:p>
        </p:txBody>
      </p:sp>
      <p:sp>
        <p:nvSpPr>
          <p:cNvPr id="80" name="Shape 80"/>
          <p:cNvSpPr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lvl="0"/>
            <a:r>
              <a:rPr lang="en-GB" dirty="0" smtClean="0"/>
              <a:t>Statistical</a:t>
            </a:r>
          </a:p>
          <a:p>
            <a:pPr lvl="0"/>
            <a:r>
              <a:rPr lang="en-GB" dirty="0" smtClean="0"/>
              <a:t>Mathematical</a:t>
            </a:r>
          </a:p>
          <a:p>
            <a:pPr lvl="0"/>
            <a:r>
              <a:rPr lang="en-GB" dirty="0" smtClean="0"/>
              <a:t>Scientific</a:t>
            </a:r>
          </a:p>
          <a:p>
            <a:pPr lvl="0"/>
            <a:r>
              <a:rPr lang="en-GB" dirty="0" smtClean="0"/>
              <a:t>Repeatable</a:t>
            </a:r>
          </a:p>
          <a:p>
            <a:pPr lvl="0"/>
            <a:r>
              <a:rPr lang="en-GB" dirty="0" err="1" smtClean="0"/>
              <a:t>Empiricial</a:t>
            </a:r>
            <a:r>
              <a:rPr lang="en-GB" dirty="0" smtClean="0"/>
              <a:t> </a:t>
            </a:r>
            <a:endParaRPr dirty="0"/>
          </a:p>
        </p:txBody>
      </p:sp>
    </p:spTree>
  </p:cSld>
  <p:clrMapOvr>
    <a:masterClrMapping/>
  </p:clrMapOvr>
  <p:transition spd="med"/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Shape 72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 lvl="0">
              <a:defRPr sz="1800">
                <a:solidFill>
                  <a:srgbClr val="000000"/>
                </a:solidFill>
              </a:defRPr>
            </a:pPr>
            <a:r>
              <a:rPr sz="7000">
                <a:solidFill>
                  <a:srgbClr val="D93E2B"/>
                </a:solidFill>
              </a:rPr>
              <a:t>Qualitative</a:t>
            </a:r>
          </a:p>
        </p:txBody>
      </p:sp>
    </p:spTree>
  </p:cSld>
  <p:clrMapOvr>
    <a:masterClrMapping/>
  </p:clrMapOvr>
  <p:transition spd="med"/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Shape 74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 lvl="0">
              <a:defRPr sz="1800">
                <a:solidFill>
                  <a:srgbClr val="000000"/>
                </a:solidFill>
              </a:defRPr>
            </a:pPr>
            <a:r>
              <a:rPr sz="7000">
                <a:solidFill>
                  <a:srgbClr val="D93E2B"/>
                </a:solidFill>
              </a:rPr>
              <a:t>Qualitative</a:t>
            </a:r>
          </a:p>
        </p:txBody>
      </p:sp>
      <p:sp>
        <p:nvSpPr>
          <p:cNvPr id="75" name="Shape 75"/>
          <p:cNvSpPr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lvl="0">
              <a:defRPr sz="1800">
                <a:solidFill>
                  <a:srgbClr val="000000"/>
                </a:solidFill>
              </a:defRPr>
            </a:pPr>
            <a:r>
              <a:rPr lang="en-GB" sz="3600" dirty="0" smtClean="0">
                <a:solidFill>
                  <a:srgbClr val="414141"/>
                </a:solidFill>
              </a:rPr>
              <a:t>Challenges Objective world (Positivism)</a:t>
            </a:r>
          </a:p>
          <a:p>
            <a:pPr lvl="0">
              <a:defRPr sz="1800">
                <a:solidFill>
                  <a:srgbClr val="000000"/>
                </a:solidFill>
              </a:defRPr>
            </a:pPr>
            <a:r>
              <a:rPr lang="en-GB" sz="3600" dirty="0" smtClean="0">
                <a:solidFill>
                  <a:srgbClr val="414141"/>
                </a:solidFill>
              </a:rPr>
              <a:t>Observes human behaviour</a:t>
            </a:r>
          </a:p>
          <a:p>
            <a:pPr lvl="0">
              <a:defRPr sz="1800">
                <a:solidFill>
                  <a:srgbClr val="000000"/>
                </a:solidFill>
              </a:defRPr>
            </a:pPr>
            <a:r>
              <a:rPr lang="en-GB" sz="3600" dirty="0" smtClean="0">
                <a:solidFill>
                  <a:srgbClr val="414141"/>
                </a:solidFill>
              </a:rPr>
              <a:t>Study of phenomena</a:t>
            </a:r>
          </a:p>
          <a:p>
            <a:pPr lvl="0">
              <a:defRPr sz="1800">
                <a:solidFill>
                  <a:srgbClr val="000000"/>
                </a:solidFill>
              </a:defRPr>
            </a:pPr>
            <a:r>
              <a:rPr sz="3600" dirty="0" smtClean="0">
                <a:solidFill>
                  <a:srgbClr val="414141"/>
                </a:solidFill>
              </a:rPr>
              <a:t>Often </a:t>
            </a:r>
            <a:r>
              <a:rPr sz="3600" dirty="0">
                <a:solidFill>
                  <a:srgbClr val="414141"/>
                </a:solidFill>
              </a:rPr>
              <a:t>uses ‘thick description</a:t>
            </a:r>
            <a:r>
              <a:rPr sz="3600" dirty="0" smtClean="0">
                <a:solidFill>
                  <a:srgbClr val="414141"/>
                </a:solidFill>
              </a:rPr>
              <a:t>’</a:t>
            </a:r>
            <a:endParaRPr lang="en-GB" sz="3600" dirty="0" smtClean="0">
              <a:solidFill>
                <a:srgbClr val="414141"/>
              </a:solidFill>
            </a:endParaRPr>
          </a:p>
        </p:txBody>
      </p:sp>
    </p:spTree>
  </p:cSld>
  <p:clrMapOvr>
    <a:masterClrMapping/>
  </p:clrMapOvr>
  <p:transition spd="med"/>
</p:sld>
</file>

<file path=ppt/slides/slide1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Shape 82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 lvl="0">
              <a:defRPr sz="1800">
                <a:solidFill>
                  <a:srgbClr val="000000"/>
                </a:solidFill>
              </a:defRPr>
            </a:pPr>
            <a:r>
              <a:rPr sz="7000">
                <a:solidFill>
                  <a:srgbClr val="D93E2B"/>
                </a:solidFill>
              </a:rPr>
              <a:t>Discourse</a:t>
            </a:r>
          </a:p>
        </p:txBody>
      </p:sp>
    </p:spTree>
  </p:cSld>
  <p:clrMapOvr>
    <a:masterClrMapping/>
  </p:clrMapOvr>
  <p:transition spd="med"/>
</p:sld>
</file>

<file path=ppt/slides/slide1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Shape 84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pPr lvl="0">
              <a:defRPr sz="1800">
                <a:solidFill>
                  <a:srgbClr val="000000"/>
                </a:solidFill>
              </a:defRPr>
            </a:pPr>
            <a:r>
              <a:rPr sz="7000">
                <a:solidFill>
                  <a:srgbClr val="D93E2B"/>
                </a:solidFill>
              </a:rPr>
              <a:t>Discourse</a:t>
            </a:r>
          </a:p>
        </p:txBody>
      </p:sp>
      <p:sp>
        <p:nvSpPr>
          <p:cNvPr id="85" name="Shape 85"/>
          <p:cNvSpPr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lvl="0">
              <a:defRPr sz="1800">
                <a:solidFill>
                  <a:srgbClr val="000000"/>
                </a:solidFill>
              </a:defRPr>
            </a:pPr>
            <a:r>
              <a:rPr sz="3600">
                <a:solidFill>
                  <a:srgbClr val="414141"/>
                </a:solidFill>
              </a:rPr>
              <a:t>running to and fro</a:t>
            </a:r>
          </a:p>
          <a:p>
            <a:pPr lvl="0">
              <a:defRPr sz="1800">
                <a:solidFill>
                  <a:srgbClr val="000000"/>
                </a:solidFill>
              </a:defRPr>
            </a:pPr>
            <a:r>
              <a:rPr sz="3600">
                <a:solidFill>
                  <a:srgbClr val="414141"/>
                </a:solidFill>
              </a:rPr>
              <a:t>the discussions and debates on a topic</a:t>
            </a:r>
          </a:p>
          <a:p>
            <a:pPr lvl="0">
              <a:defRPr sz="1800">
                <a:solidFill>
                  <a:srgbClr val="000000"/>
                </a:solidFill>
              </a:defRPr>
            </a:pPr>
            <a:r>
              <a:rPr sz="3600">
                <a:solidFill>
                  <a:srgbClr val="414141"/>
                </a:solidFill>
              </a:rPr>
              <a:t>current discourse found in Journals / books / at conferences</a:t>
            </a:r>
          </a:p>
        </p:txBody>
      </p:sp>
    </p:spTree>
  </p:cSld>
  <p:clrMapOvr>
    <a:masterClrMapping/>
  </p:clrMapOvr>
  <p:transition spd="med"/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ppt/theme/theme1.xml><?xml version="1.0" encoding="utf-8"?>
<a:theme xmlns:a="http://schemas.openxmlformats.org/drawingml/2006/main" name="New_Template4">
  <a:themeElements>
    <a:clrScheme name="New_Template4">
      <a:dk1>
        <a:srgbClr val="414141"/>
      </a:dk1>
      <a:lt1>
        <a:srgbClr val="FFFFFF"/>
      </a:lt1>
      <a:dk2>
        <a:srgbClr val="66635F"/>
      </a:dk2>
      <a:lt2>
        <a:srgbClr val="C9C3BA"/>
      </a:lt2>
      <a:accent1>
        <a:srgbClr val="738FAF"/>
      </a:accent1>
      <a:accent2>
        <a:srgbClr val="74B6A8"/>
      </a:accent2>
      <a:accent3>
        <a:srgbClr val="A0AA69"/>
      </a:accent3>
      <a:accent4>
        <a:srgbClr val="CBA968"/>
      </a:accent4>
      <a:accent5>
        <a:srgbClr val="D08A7A"/>
      </a:accent5>
      <a:accent6>
        <a:srgbClr val="9E95A9"/>
      </a:accent6>
      <a:hlink>
        <a:srgbClr val="0000FF"/>
      </a:hlink>
      <a:folHlink>
        <a:srgbClr val="FF00FF"/>
      </a:folHlink>
    </a:clrScheme>
    <a:fontScheme name="New_Template4">
      <a:majorFont>
        <a:latin typeface="Bodoni SvtyTwo ITC TT-Book"/>
        <a:ea typeface="Bodoni SvtyTwo ITC TT-Book"/>
        <a:cs typeface="Bodoni SvtyTwo ITC TT-Book"/>
      </a:majorFont>
      <a:minorFont>
        <a:latin typeface="Bodoni SvtyTwo ITC TT-Book"/>
        <a:ea typeface="Bodoni SvtyTwo ITC TT-Book"/>
        <a:cs typeface="Bodoni SvtyTwo ITC TT-Book"/>
      </a:minorFont>
    </a:fontScheme>
    <a:fmtScheme name="New_Template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blipFill rotWithShape="1">
          <a:blip xmlns:r="http://schemas.openxmlformats.org/officeDocument/2006/relationships" r:embed="rId1"/>
          <a:srcRect/>
          <a:tile tx="0" ty="0" sx="100000" sy="100000" flip="none" algn="tl"/>
        </a:blipFill>
        <a:ln w="12700" cap="flat">
          <a:noFill/>
          <a:miter lim="400000"/>
        </a:ln>
        <a:effectLst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5842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3200" b="0" i="0" u="none" strike="noStrike" cap="none" spc="0" normalizeH="0" baseline="0">
            <a:ln>
              <a:noFill/>
            </a:ln>
            <a:solidFill>
              <a:srgbClr val="FFFFFF"/>
            </a:solidFill>
            <a:effectLst>
              <a:outerShdw blurRad="25400" dist="33948" dir="2700000" rotWithShape="0">
                <a:srgbClr val="3B3936"/>
              </a:outerShdw>
            </a:effectLst>
            <a:uFillTx/>
            <a:latin typeface="Palatino"/>
            <a:ea typeface="Palatino"/>
            <a:cs typeface="Palatino"/>
            <a:sym typeface="Palatino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rgbClr val="414141"/>
          </a:solidFill>
          <a:prstDash val="solid"/>
          <a:miter lim="400000"/>
        </a:ln>
        <a:effectLst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5842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2400" b="0" i="0" u="none" strike="noStrike" cap="none" spc="0" normalizeH="0" baseline="0">
            <a:ln>
              <a:noFill/>
            </a:ln>
            <a:solidFill>
              <a:srgbClr val="414141"/>
            </a:solidFill>
            <a:effectLst/>
            <a:uFillTx/>
            <a:latin typeface="Palatino"/>
            <a:ea typeface="Palatino"/>
            <a:cs typeface="Palatino"/>
            <a:sym typeface="Palatino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ppt/theme/theme2.xml><?xml version="1.0" encoding="utf-8"?>
<a:theme xmlns:a="http://schemas.openxmlformats.org/drawingml/2006/main" name="New_Template4">
  <a:themeElements>
    <a:clrScheme name="New_Template4">
      <a:dk1>
        <a:srgbClr val="000000"/>
      </a:dk1>
      <a:lt1>
        <a:srgbClr val="FFFFFF"/>
      </a:lt1>
      <a:dk2>
        <a:srgbClr val="66635F"/>
      </a:dk2>
      <a:lt2>
        <a:srgbClr val="C9C3BA"/>
      </a:lt2>
      <a:accent1>
        <a:srgbClr val="738FAF"/>
      </a:accent1>
      <a:accent2>
        <a:srgbClr val="74B6A8"/>
      </a:accent2>
      <a:accent3>
        <a:srgbClr val="A0AA69"/>
      </a:accent3>
      <a:accent4>
        <a:srgbClr val="CBA968"/>
      </a:accent4>
      <a:accent5>
        <a:srgbClr val="D08A7A"/>
      </a:accent5>
      <a:accent6>
        <a:srgbClr val="9E95A9"/>
      </a:accent6>
      <a:hlink>
        <a:srgbClr val="0000FF"/>
      </a:hlink>
      <a:folHlink>
        <a:srgbClr val="FF00FF"/>
      </a:folHlink>
    </a:clrScheme>
    <a:fontScheme name="New_Template4">
      <a:majorFont>
        <a:latin typeface="Bodoni SvtyTwo ITC TT-Book"/>
        <a:ea typeface="Bodoni SvtyTwo ITC TT-Book"/>
        <a:cs typeface="Bodoni SvtyTwo ITC TT-Book"/>
      </a:majorFont>
      <a:minorFont>
        <a:latin typeface="Bodoni SvtyTwo ITC TT-Book"/>
        <a:ea typeface="Bodoni SvtyTwo ITC TT-Book"/>
        <a:cs typeface="Bodoni SvtyTwo ITC TT-Book"/>
      </a:minorFont>
    </a:fontScheme>
    <a:fmtScheme name="New_Template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blipFill rotWithShape="1">
          <a:blip xmlns:r="http://schemas.openxmlformats.org/officeDocument/2006/relationships" r:embed="rId1"/>
          <a:srcRect/>
          <a:tile tx="0" ty="0" sx="100000" sy="100000" flip="none" algn="tl"/>
        </a:blipFill>
        <a:ln w="12700" cap="flat">
          <a:noFill/>
          <a:miter lim="400000"/>
        </a:ln>
        <a:effectLst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5842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3200" b="0" i="0" u="none" strike="noStrike" cap="none" spc="0" normalizeH="0" baseline="0">
            <a:ln>
              <a:noFill/>
            </a:ln>
            <a:solidFill>
              <a:srgbClr val="FFFFFF"/>
            </a:solidFill>
            <a:effectLst>
              <a:outerShdw blurRad="25400" dist="33948" dir="2700000" rotWithShape="0">
                <a:srgbClr val="3B3936"/>
              </a:outerShdw>
            </a:effectLst>
            <a:uFillTx/>
            <a:latin typeface="Palatino"/>
            <a:ea typeface="Palatino"/>
            <a:cs typeface="Palatino"/>
            <a:sym typeface="Palatino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rgbClr val="414141"/>
          </a:solidFill>
          <a:prstDash val="solid"/>
          <a:miter lim="400000"/>
        </a:ln>
        <a:effectLst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5842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2400" b="0" i="0" u="none" strike="noStrike" cap="none" spc="0" normalizeH="0" baseline="0">
            <a:ln>
              <a:noFill/>
            </a:ln>
            <a:solidFill>
              <a:srgbClr val="414141"/>
            </a:solidFill>
            <a:effectLst/>
            <a:uFillTx/>
            <a:latin typeface="Palatino"/>
            <a:ea typeface="Palatino"/>
            <a:cs typeface="Palatino"/>
            <a:sym typeface="Palatino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</TotalTime>
  <Words>239</Words>
  <Application>Microsoft Macintosh PowerPoint</Application>
  <PresentationFormat>Custom</PresentationFormat>
  <Paragraphs>51</Paragraphs>
  <Slides>18</Slides>
  <Notes>0</Notes>
  <HiddenSlides>0</HiddenSlides>
  <MMClips>0</MMClips>
  <ScaleCrop>false</ScaleCrop>
  <HeadingPairs>
    <vt:vector size="4" baseType="variant">
      <vt:variant>
        <vt:lpstr>Design Template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19" baseType="lpstr">
      <vt:lpstr>New_Template4</vt:lpstr>
      <vt:lpstr>(Some) Key Terms</vt:lpstr>
      <vt:lpstr>Key Terms</vt:lpstr>
      <vt:lpstr>Ontology</vt:lpstr>
      <vt:lpstr>Ontology</vt:lpstr>
      <vt:lpstr>Epistemology</vt:lpstr>
      <vt:lpstr>Epistemology</vt:lpstr>
      <vt:lpstr>Paradigm</vt:lpstr>
      <vt:lpstr>Paradigm</vt:lpstr>
      <vt:lpstr>Positivism</vt:lpstr>
      <vt:lpstr>Positivism</vt:lpstr>
      <vt:lpstr>Interpretevism </vt:lpstr>
      <vt:lpstr>Interpretevism</vt:lpstr>
      <vt:lpstr>Quantitative</vt:lpstr>
      <vt:lpstr>Quantitative</vt:lpstr>
      <vt:lpstr>Qualitative</vt:lpstr>
      <vt:lpstr>Qualitative</vt:lpstr>
      <vt:lpstr>Discourse</vt:lpstr>
      <vt:lpstr>Discourse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(Some) Key Terms</dc:title>
  <cp:lastModifiedBy>Coleg y Drindod</cp:lastModifiedBy>
  <cp:revision>2</cp:revision>
  <dcterms:created xsi:type="dcterms:W3CDTF">2018-10-04T19:09:34Z</dcterms:created>
  <dcterms:modified xsi:type="dcterms:W3CDTF">2018-10-04T19:14:21Z</dcterms:modified>
</cp:coreProperties>
</file>