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9" r:id="rId4"/>
    <p:sldId id="260" r:id="rId5"/>
    <p:sldId id="256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muel Da Silva Torres (2107485)" initials="SDST(" lastIdx="1" clrIdx="0">
    <p:extLst>
      <p:ext uri="{19B8F6BF-5375-455C-9EA6-DF929625EA0E}">
        <p15:presenceInfo xmlns:p15="http://schemas.microsoft.com/office/powerpoint/2012/main" userId="Samuel Da Silva Torres (2107485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commentAuthors" Target="commentAuthor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modificar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8690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008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6337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529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358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765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4415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568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121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n panorámic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267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y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6743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‹Nº›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899585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3210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umna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4057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umna de image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254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6954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631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DBCC1729-8208-4FFE-94C9-868871018AAC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8F2D5017-739E-42C0-B375-FE72A1EB751B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3109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5801910E-86BF-44C3-9D0E-B1B2458028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400" b="1" dirty="0">
                <a:solidFill>
                  <a:schemeClr val="bg1">
                    <a:lumMod val="95000"/>
                    <a:lumOff val="5000"/>
                  </a:schemeClr>
                </a:solidFill>
                <a:effectLst/>
                <a:highlight>
                  <a:srgbClr val="FF000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Strategies for Effective Communication in a Business Setting</a:t>
            </a:r>
            <a:endParaRPr lang="en-GB" sz="4400" b="1" dirty="0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</a:endParaRPr>
          </a:p>
        </p:txBody>
      </p:sp>
      <p:sp>
        <p:nvSpPr>
          <p:cNvPr id="5" name="Marcador de contenido 4">
            <a:extLst>
              <a:ext uri="{FF2B5EF4-FFF2-40B4-BE49-F238E27FC236}">
                <a16:creationId xmlns:a16="http://schemas.microsoft.com/office/drawing/2014/main" id="{E7A1C201-E21E-4C75-B57A-F3710CEFEB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345191"/>
            <a:ext cx="10353762" cy="4058751"/>
          </a:xfrm>
        </p:spPr>
        <p:txBody>
          <a:bodyPr/>
          <a:lstStyle/>
          <a:p>
            <a:pPr indent="-228600">
              <a:lnSpc>
                <a:spcPct val="150000"/>
              </a:lnSpc>
              <a:buFont typeface="Wingdings 3" charset="2"/>
              <a:buChar char=""/>
            </a:pPr>
            <a:r>
              <a:rPr lang="en-US" sz="2000" dirty="0">
                <a:solidFill>
                  <a:schemeClr val="tx1"/>
                </a:solidFill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Student Name: Samuel Filipe Torres da Silva</a:t>
            </a:r>
          </a:p>
          <a:p>
            <a:pPr indent="-228600">
              <a:lnSpc>
                <a:spcPct val="150000"/>
              </a:lnSpc>
              <a:buFont typeface="Wingdings 3" charset="2"/>
              <a:buChar char=""/>
            </a:pPr>
            <a:r>
              <a:rPr lang="en-US" sz="2000" dirty="0">
                <a:solidFill>
                  <a:schemeClr val="tx1"/>
                </a:solidFill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Student ID: 2107485</a:t>
            </a:r>
          </a:p>
          <a:p>
            <a:pPr indent="-228600">
              <a:lnSpc>
                <a:spcPct val="150000"/>
              </a:lnSpc>
              <a:buFont typeface="Wingdings 3" charset="2"/>
              <a:buChar char=""/>
            </a:pPr>
            <a:r>
              <a:rPr lang="en-US" sz="2000" dirty="0">
                <a:solidFill>
                  <a:schemeClr val="tx1"/>
                </a:solidFill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Module Code: BMSW4002</a:t>
            </a:r>
          </a:p>
          <a:p>
            <a:pPr indent="-228600">
              <a:lnSpc>
                <a:spcPct val="150000"/>
              </a:lnSpc>
              <a:buFont typeface="Wingdings 3" charset="2"/>
              <a:buChar char=""/>
            </a:pPr>
            <a:r>
              <a:rPr lang="en-US" sz="2000" dirty="0">
                <a:solidFill>
                  <a:schemeClr val="tx1"/>
                </a:solidFill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Course Title: </a:t>
            </a:r>
            <a:r>
              <a:rPr lang="en-GB" sz="2000" dirty="0">
                <a:solidFill>
                  <a:schemeClr val="tx1"/>
                </a:solidFill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Effective Team Working and Communication</a:t>
            </a:r>
            <a:endParaRPr lang="en-US" sz="2000" dirty="0">
              <a:solidFill>
                <a:schemeClr val="tx1"/>
              </a:solidFill>
              <a:highlight>
                <a:srgbClr val="FF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50000"/>
              </a:lnSpc>
              <a:buFont typeface="Wingdings 3" charset="2"/>
              <a:buChar char=""/>
            </a:pPr>
            <a:r>
              <a:rPr lang="en-US" sz="2000" dirty="0">
                <a:solidFill>
                  <a:schemeClr val="tx1"/>
                </a:solidFill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Lecturer`s Name: Richmond Lamptey</a:t>
            </a:r>
          </a:p>
        </p:txBody>
      </p:sp>
    </p:spTree>
    <p:extLst>
      <p:ext uri="{BB962C8B-B14F-4D97-AF65-F5344CB8AC3E}">
        <p14:creationId xmlns:p14="http://schemas.microsoft.com/office/powerpoint/2010/main" val="4892121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F1F7982-8109-411F-BD9C-35062A1FE7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600" b="1" spc="-15" dirty="0">
                <a:solidFill>
                  <a:schemeClr val="bg1"/>
                </a:solidFill>
                <a:effectLst/>
                <a:highlight>
                  <a:srgbClr val="FF000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The many obstacles that might obstruct good communication between Audi and its external stakeholders</a:t>
            </a:r>
            <a:endParaRPr lang="en-GB" sz="1600" dirty="0">
              <a:solidFill>
                <a:schemeClr val="bg1"/>
              </a:solidFill>
              <a:highlight>
                <a:srgbClr val="FF0000"/>
              </a:highlight>
            </a:endParaRPr>
          </a:p>
        </p:txBody>
      </p:sp>
      <p:pic>
        <p:nvPicPr>
          <p:cNvPr id="5" name="Marcador de contenido 4">
            <a:extLst>
              <a:ext uri="{FF2B5EF4-FFF2-40B4-BE49-F238E27FC236}">
                <a16:creationId xmlns:a16="http://schemas.microsoft.com/office/drawing/2014/main" id="{86B215E8-F563-41CB-B306-B088EC9F63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4384" y="1659903"/>
            <a:ext cx="6023173" cy="3204328"/>
          </a:xfrm>
        </p:spPr>
      </p:pic>
      <p:sp>
        <p:nvSpPr>
          <p:cNvPr id="6" name="CuadroTexto 5">
            <a:extLst>
              <a:ext uri="{FF2B5EF4-FFF2-40B4-BE49-F238E27FC236}">
                <a16:creationId xmlns:a16="http://schemas.microsoft.com/office/drawing/2014/main" id="{4123319E-0747-4C87-8FE5-2CCD2C8E6F36}"/>
              </a:ext>
            </a:extLst>
          </p:cNvPr>
          <p:cNvSpPr txBox="1"/>
          <p:nvPr/>
        </p:nvSpPr>
        <p:spPr>
          <a:xfrm>
            <a:off x="924443" y="1659903"/>
            <a:ext cx="47410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49A99EBF-DDEC-48B3-82F7-9F9DD58510BD}"/>
              </a:ext>
            </a:extLst>
          </p:cNvPr>
          <p:cNvSpPr txBox="1"/>
          <p:nvPr/>
        </p:nvSpPr>
        <p:spPr>
          <a:xfrm>
            <a:off x="1918355" y="5403492"/>
            <a:ext cx="2007909" cy="10849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ctr">
              <a:buFont typeface="Arial"/>
              <a:buChar char="•"/>
            </a:pPr>
            <a:r>
              <a:rPr lang="en-GB" dirty="0">
                <a:latin typeface="Arial"/>
                <a:cs typeface="Arial"/>
              </a:rPr>
              <a:t>Cultural and Language Differences</a:t>
            </a:r>
          </a:p>
          <a:p>
            <a:pPr algn="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(Jane Zhao &amp; Anand, 2009).</a:t>
            </a:r>
            <a:endParaRPr lang="en-GB" sz="1000" dirty="0">
              <a:latin typeface="Calibri" panose="020F0502020204030204"/>
              <a:cs typeface="Calibri"/>
            </a:endParaRPr>
          </a:p>
        </p:txBody>
      </p:sp>
      <p:sp>
        <p:nvSpPr>
          <p:cNvPr id="3" name="Estrella: 4 puntas 2">
            <a:extLst>
              <a:ext uri="{FF2B5EF4-FFF2-40B4-BE49-F238E27FC236}">
                <a16:creationId xmlns:a16="http://schemas.microsoft.com/office/drawing/2014/main" id="{826CC63E-B83D-46A8-A5D1-DCCEDFF1B824}"/>
              </a:ext>
            </a:extLst>
          </p:cNvPr>
          <p:cNvSpPr/>
          <p:nvPr/>
        </p:nvSpPr>
        <p:spPr>
          <a:xfrm>
            <a:off x="1505208" y="2462427"/>
            <a:ext cx="3110845" cy="3007151"/>
          </a:xfrm>
          <a:prstGeom prst="star4">
            <a:avLst>
              <a:gd name="adj" fmla="val 24726"/>
            </a:avLst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Obstacles of good communication</a:t>
            </a:r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82B6880B-09E1-4F4E-AEC2-4FDCBE164870}"/>
              </a:ext>
            </a:extLst>
          </p:cNvPr>
          <p:cNvSpPr txBox="1"/>
          <p:nvPr/>
        </p:nvSpPr>
        <p:spPr>
          <a:xfrm>
            <a:off x="1348033" y="1755466"/>
            <a:ext cx="3582185" cy="530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/>
              <a:buChar char="•"/>
            </a:pPr>
            <a:r>
              <a:rPr lang="en-GB" dirty="0">
                <a:latin typeface="Arial"/>
                <a:cs typeface="Arial"/>
              </a:rPr>
              <a:t>Inability to Listen to Others</a:t>
            </a:r>
          </a:p>
          <a:p>
            <a:pPr algn="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(Halberstam,2012)</a:t>
            </a:r>
            <a:endParaRPr lang="en-GB" sz="1000" dirty="0">
              <a:latin typeface="Arial"/>
              <a:cs typeface="Arial"/>
            </a:endParaRPr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C5E29619-C9B2-47FD-AAD0-562F29E2A029}"/>
              </a:ext>
            </a:extLst>
          </p:cNvPr>
          <p:cNvSpPr txBox="1"/>
          <p:nvPr/>
        </p:nvSpPr>
        <p:spPr>
          <a:xfrm>
            <a:off x="3294976" y="4272880"/>
            <a:ext cx="194940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/>
              <a:buChar char="•"/>
            </a:pPr>
            <a:r>
              <a:rPr lang="en-US" dirty="0">
                <a:latin typeface="Arial"/>
                <a:cs typeface="Arial"/>
              </a:rPr>
              <a:t>Workplace Conflicts</a:t>
            </a:r>
          </a:p>
          <a:p>
            <a:pPr algn="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(Fuller &amp; Smith,1991)</a:t>
            </a:r>
            <a:endParaRPr lang="en-US" sz="1000" dirty="0">
              <a:latin typeface="Arial"/>
              <a:cs typeface="Arial"/>
            </a:endParaRPr>
          </a:p>
        </p:txBody>
      </p:sp>
      <p:sp>
        <p:nvSpPr>
          <p:cNvPr id="16" name="CuadroTexto 15">
            <a:extLst>
              <a:ext uri="{FF2B5EF4-FFF2-40B4-BE49-F238E27FC236}">
                <a16:creationId xmlns:a16="http://schemas.microsoft.com/office/drawing/2014/main" id="{BBD3F8BF-62A5-4A34-8574-F891B77A192E}"/>
              </a:ext>
            </a:extLst>
          </p:cNvPr>
          <p:cNvSpPr txBox="1"/>
          <p:nvPr/>
        </p:nvSpPr>
        <p:spPr>
          <a:xfrm>
            <a:off x="95229" y="3504336"/>
            <a:ext cx="1949408" cy="1077218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Lack of Trust and Transparency</a:t>
            </a:r>
          </a:p>
          <a:p>
            <a:pPr algn="r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Jahansoozi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,2006)</a:t>
            </a:r>
            <a:endParaRPr lang="en-US" sz="1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84398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" grpId="0" animBg="1"/>
      <p:bldP spid="10" grpId="0"/>
      <p:bldP spid="12" grpId="0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Marcador de contenido 5">
            <a:extLst>
              <a:ext uri="{FF2B5EF4-FFF2-40B4-BE49-F238E27FC236}">
                <a16:creationId xmlns:a16="http://schemas.microsoft.com/office/drawing/2014/main" id="{D1FF50CA-65D9-4035-853A-967931B0F9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4402" y="1579563"/>
            <a:ext cx="6193673" cy="3496428"/>
          </a:xfrm>
        </p:spPr>
      </p:pic>
      <p:sp>
        <p:nvSpPr>
          <p:cNvPr id="4" name="Título 1">
            <a:extLst>
              <a:ext uri="{FF2B5EF4-FFF2-40B4-BE49-F238E27FC236}">
                <a16:creationId xmlns:a16="http://schemas.microsoft.com/office/drawing/2014/main" id="{8498F845-AF25-44BA-A8D3-09B622137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609600"/>
            <a:ext cx="10353675" cy="969963"/>
          </a:xfrm>
        </p:spPr>
        <p:txBody>
          <a:bodyPr>
            <a:normAutofit/>
          </a:bodyPr>
          <a:lstStyle/>
          <a:p>
            <a:r>
              <a:rPr lang="en-GB" sz="1600" b="1" spc="-15" dirty="0">
                <a:solidFill>
                  <a:schemeClr val="bg1"/>
                </a:solidFill>
                <a:effectLst/>
                <a:highlight>
                  <a:srgbClr val="FF000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What are Audi's communication channels, and what channels may be used to improve communication?</a:t>
            </a:r>
            <a:endParaRPr lang="en-GB" sz="1600" dirty="0">
              <a:solidFill>
                <a:schemeClr val="bg1"/>
              </a:solidFill>
              <a:highlight>
                <a:srgbClr val="FF0000"/>
              </a:highlight>
            </a:endParaRPr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2DAA0A88-BC57-4AA7-AD45-BA56D927ECE4}"/>
              </a:ext>
            </a:extLst>
          </p:cNvPr>
          <p:cNvSpPr txBox="1">
            <a:spLocks/>
          </p:cNvSpPr>
          <p:nvPr/>
        </p:nvSpPr>
        <p:spPr>
          <a:xfrm>
            <a:off x="468602" y="2965493"/>
            <a:ext cx="5618727" cy="18516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GB" sz="2000" b="1" dirty="0">
                <a:latin typeface="Arial"/>
                <a:cs typeface="Arial"/>
              </a:rPr>
              <a:t>Channels of verbal communication</a:t>
            </a:r>
            <a:endParaRPr lang="en-GB" sz="1500" dirty="0">
              <a:latin typeface="Arial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</a:pPr>
            <a:r>
              <a:rPr lang="en-GB" sz="1800" dirty="0">
                <a:latin typeface="Arial"/>
                <a:cs typeface="Arial"/>
              </a:rPr>
              <a:t>Clear Language on the Message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</a:pPr>
            <a:r>
              <a:rPr lang="en-GB" sz="1800" dirty="0">
                <a:latin typeface="Arial"/>
                <a:ea typeface="+mn-lt"/>
                <a:cs typeface="+mn-lt"/>
              </a:rPr>
              <a:t>Message Content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</a:pPr>
            <a:r>
              <a:rPr lang="en-GB" sz="1800" dirty="0">
                <a:latin typeface="Arial"/>
                <a:ea typeface="+mn-lt"/>
                <a:cs typeface="+mn-lt"/>
              </a:rPr>
              <a:t>Voice Message Pitch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</a:pPr>
            <a:r>
              <a:rPr lang="en-GB" sz="1800" dirty="0">
                <a:latin typeface="Arial"/>
                <a:ea typeface="+mn-lt"/>
                <a:cs typeface="+mn-lt"/>
              </a:rPr>
              <a:t>Voice Message Tone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/>
                <a:ea typeface="+mn-lt"/>
                <a:cs typeface="+mn-lt"/>
              </a:rPr>
              <a:t>                                             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Melnik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&amp; Maurer, 2004)</a:t>
            </a:r>
            <a:endParaRPr lang="en-GB" sz="1000" dirty="0">
              <a:latin typeface="Arial"/>
              <a:ea typeface="+mn-lt"/>
              <a:cs typeface="+mn-lt"/>
            </a:endParaRPr>
          </a:p>
          <a:p>
            <a:pPr marL="0" indent="0" algn="r">
              <a:lnSpc>
                <a:spcPct val="100000"/>
              </a:lnSpc>
              <a:spcBef>
                <a:spcPts val="0"/>
              </a:spcBef>
              <a:buNone/>
            </a:pPr>
            <a:endParaRPr lang="en-GB" sz="1000" dirty="0">
              <a:latin typeface="Arial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endParaRPr lang="en-GB" sz="1600" dirty="0">
              <a:latin typeface="Arial"/>
              <a:cs typeface="Arial"/>
            </a:endParaRPr>
          </a:p>
        </p:txBody>
      </p:sp>
      <p:sp>
        <p:nvSpPr>
          <p:cNvPr id="8" name="TextBox 2">
            <a:extLst>
              <a:ext uri="{FF2B5EF4-FFF2-40B4-BE49-F238E27FC236}">
                <a16:creationId xmlns:a16="http://schemas.microsoft.com/office/drawing/2014/main" id="{049B4AEA-3518-468B-90D6-D39C8FE8CD60}"/>
              </a:ext>
            </a:extLst>
          </p:cNvPr>
          <p:cNvSpPr txBox="1"/>
          <p:nvPr/>
        </p:nvSpPr>
        <p:spPr>
          <a:xfrm rot="10800000" flipV="1">
            <a:off x="468603" y="4559860"/>
            <a:ext cx="5051597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latin typeface="Arial"/>
                <a:cs typeface="Arial"/>
              </a:rPr>
              <a:t>Writing communication </a:t>
            </a:r>
            <a:endParaRPr lang="en-US" sz="1500" b="1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cs typeface="Arial"/>
              </a:rPr>
              <a:t>Written Message Structure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cs typeface="Arial"/>
              </a:rPr>
              <a:t>Written Message Content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cs typeface="Arial"/>
              </a:rPr>
              <a:t>Written Message Technology Used (</a:t>
            </a:r>
            <a:r>
              <a:rPr lang="en-US" dirty="0">
                <a:latin typeface="Arial"/>
                <a:ea typeface="+mn-lt"/>
                <a:cs typeface="+mn-lt"/>
              </a:rPr>
              <a:t>letters, e-mails, text messages</a:t>
            </a:r>
            <a:r>
              <a:rPr lang="en-US" dirty="0">
                <a:latin typeface="Arial"/>
                <a:cs typeface="Arial"/>
              </a:rPr>
              <a:t>)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cs typeface="Arial"/>
              </a:rPr>
              <a:t>Written Message Clarity</a:t>
            </a:r>
          </a:p>
          <a:p>
            <a:pPr algn="r"/>
            <a:r>
              <a:rPr lang="en-US" sz="1000" dirty="0">
                <a:latin typeface="Arial"/>
                <a:cs typeface="Arial"/>
              </a:rPr>
              <a:t>(Thomas,1997)</a:t>
            </a:r>
          </a:p>
        </p:txBody>
      </p:sp>
      <p:sp>
        <p:nvSpPr>
          <p:cNvPr id="9" name="TextBox 1">
            <a:extLst>
              <a:ext uri="{FF2B5EF4-FFF2-40B4-BE49-F238E27FC236}">
                <a16:creationId xmlns:a16="http://schemas.microsoft.com/office/drawing/2014/main" id="{FA99AC1B-5D43-429E-839F-A363453D5DE8}"/>
              </a:ext>
            </a:extLst>
          </p:cNvPr>
          <p:cNvSpPr txBox="1"/>
          <p:nvPr/>
        </p:nvSpPr>
        <p:spPr>
          <a:xfrm>
            <a:off x="468602" y="1343594"/>
            <a:ext cx="4825354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latin typeface="Arial"/>
                <a:cs typeface="Calibri"/>
              </a:rPr>
              <a:t>Nonverbal communication channels</a:t>
            </a:r>
            <a:endParaRPr lang="en-US" sz="1700" b="1" dirty="0">
              <a:latin typeface="Arial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cs typeface="Arial"/>
              </a:rPr>
              <a:t>Facial Expressions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cs typeface="Arial"/>
              </a:rPr>
              <a:t>Postures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cs typeface="Arial"/>
              </a:rPr>
              <a:t>Eye Contact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cs typeface="Arial"/>
              </a:rPr>
              <a:t>Gestures and Physical Touch</a:t>
            </a:r>
          </a:p>
          <a:p>
            <a:pPr algn="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(Sundaram &amp; Webster,2000)      </a:t>
            </a:r>
            <a:endParaRPr lang="en-GB" sz="1000" dirty="0">
              <a:latin typeface="Calibri" panose="020F0502020204030204"/>
              <a:cs typeface="Calibri"/>
            </a:endParaRPr>
          </a:p>
        </p:txBody>
      </p:sp>
      <p:sp>
        <p:nvSpPr>
          <p:cNvPr id="10" name="TextBox 2">
            <a:extLst>
              <a:ext uri="{FF2B5EF4-FFF2-40B4-BE49-F238E27FC236}">
                <a16:creationId xmlns:a16="http://schemas.microsoft.com/office/drawing/2014/main" id="{73111305-45D8-478B-AF73-AF292D381AC8}"/>
              </a:ext>
            </a:extLst>
          </p:cNvPr>
          <p:cNvSpPr txBox="1"/>
          <p:nvPr/>
        </p:nvSpPr>
        <p:spPr>
          <a:xfrm rot="10800000" flipV="1">
            <a:off x="5777465" y="4559860"/>
            <a:ext cx="5051597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latin typeface="Arial"/>
                <a:cs typeface="Arial"/>
              </a:rPr>
              <a:t>Visual communication </a:t>
            </a:r>
            <a:endParaRPr lang="en-US" sz="1500" b="1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cs typeface="Arial"/>
              </a:rPr>
              <a:t>Visual Tone of the Message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cs typeface="Arial"/>
              </a:rPr>
              <a:t>Visual Content of the Message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/>
                <a:cs typeface="Arial"/>
              </a:rPr>
              <a:t>Are they helpful?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/>
                <a:cs typeface="Arial"/>
              </a:rPr>
              <a:t>Are they necessary?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Arial"/>
                <a:cs typeface="Arial"/>
              </a:rPr>
              <a:t>Do they add to the overall message?</a:t>
            </a:r>
          </a:p>
          <a:p>
            <a:pPr algn="r"/>
            <a:r>
              <a:rPr lang="en-GB" sz="1000" dirty="0">
                <a:latin typeface="Arial"/>
                <a:cs typeface="Arial"/>
              </a:rPr>
              <a:t>(Parry&amp; Turner, 2006)</a:t>
            </a:r>
            <a:endParaRPr lang="en-US" sz="1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0495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ED5172F-3A2F-4721-9BA8-B02C1F28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600" b="1" spc="-15" dirty="0">
                <a:solidFill>
                  <a:schemeClr val="bg1"/>
                </a:solidFill>
                <a:effectLst/>
                <a:highlight>
                  <a:srgbClr val="FF000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References</a:t>
            </a:r>
            <a:endParaRPr lang="en-GB" sz="1600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3A174E0E-26B8-4115-AA6A-78741CB0D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4443" y="1263192"/>
            <a:ext cx="10764794" cy="4487159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Fuller, L., &amp; Smith, V. (1991). Consumers' reports: management by customers in a changing economy. Work, Employment and Society, 5(1), 1-16.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Halberstam, D. (2012). The reckoning. Open Road Media.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Jahansoozi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J., (2006). Organization‐stakeholder relationships: exploring trust and transparency. Journal of management development.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Jane Zhao, Z., &amp; Anand, J. (2009). A multilevel perspective on knowledge transfer: evidence from the Chinese automotive industry. Strategic management journal, 30(9), 959-983.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Melnik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G., &amp; Maurer, F. (2004, June). Direct verbal communication as a catalyst of agile knowledge sharing. In Agile Development Conference (pp. 21-31). IEEE.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Parry, G. C., &amp; Turner, C. E. (2006). Application of lean visual process management tools. Production planning &amp; control, 17(1), 77-86.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Sundaram, D. S., &amp; Webster, C. (2000). The role of nonverbal communication in service encounters. Journal of Services Marketing.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Thomas, J. (1997). Discourse in the marketplace: The making of meaning in annual reports. The Journal of Business Communication (1973), 34(1), 47-66.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11157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8538149"/>
              </p:ext>
            </p:extLst>
          </p:nvPr>
        </p:nvGraphicFramePr>
        <p:xfrm>
          <a:off x="1000124" y="719666"/>
          <a:ext cx="10101264" cy="5390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Jade Dore and Renee Jones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Good team spirit, kindness and members active listening between team members.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Distance between team members.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Nothing, we did what we could with the time that was given to 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8 out of 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izarra">
  <a:themeElements>
    <a:clrScheme name="Rojo naranja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Pizarra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izarra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43372978-11FE-4814-AC26-BC300187D8C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TM04033929[[fn=Pizarra]]</Template>
  <TotalTime>2419</TotalTime>
  <Words>555</Words>
  <Application>Microsoft Office PowerPoint</Application>
  <PresentationFormat>Panorámica</PresentationFormat>
  <Paragraphs>63</Paragraphs>
  <Slides>5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6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5</vt:i4>
      </vt:variant>
    </vt:vector>
  </HeadingPairs>
  <TitlesOfParts>
    <vt:vector size="12" baseType="lpstr">
      <vt:lpstr>Arial</vt:lpstr>
      <vt:lpstr>Calibri</vt:lpstr>
      <vt:lpstr>Calisto MT</vt:lpstr>
      <vt:lpstr>Courier New</vt:lpstr>
      <vt:lpstr>Wingdings 2</vt:lpstr>
      <vt:lpstr>Wingdings 3</vt:lpstr>
      <vt:lpstr>Pizarra</vt:lpstr>
      <vt:lpstr>Strategies for Effective Communication in a Business Setting</vt:lpstr>
      <vt:lpstr>The many obstacles that might obstruct good communication between Audi and its external stakeholders</vt:lpstr>
      <vt:lpstr>What are Audi's communication channels, and what channels may be used to improve communication?</vt:lpstr>
      <vt:lpstr>References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Rebecca Kavanagh</dc:creator>
  <cp:lastModifiedBy>Samuel Da Silva Torres (2107485)</cp:lastModifiedBy>
  <cp:revision>20</cp:revision>
  <dcterms:created xsi:type="dcterms:W3CDTF">2020-09-04T09:25:07Z</dcterms:created>
  <dcterms:modified xsi:type="dcterms:W3CDTF">2022-03-25T13:22:37Z</dcterms:modified>
</cp:coreProperties>
</file>