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FE0560-33EF-4C39-A85A-8B8495810F0E}" v="10" dt="2022-09-25T17:50:53.8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125" d="100"/>
          <a:sy n="125" d="100"/>
        </p:scale>
        <p:origin x="90" y="-9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119E8-960F-4A63-A6FE-41AD1148E16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AFB6401-7002-41EC-B6F6-435A628F3CD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3C7FBF-5DDA-456E-85AA-70A935791754}"/>
              </a:ext>
            </a:extLst>
          </p:cNvPr>
          <p:cNvSpPr>
            <a:spLocks noGrp="1"/>
          </p:cNvSpPr>
          <p:nvPr>
            <p:ph type="dt" sz="half" idx="10"/>
          </p:nvPr>
        </p:nvSpPr>
        <p:spPr/>
        <p:txBody>
          <a:bodyPr/>
          <a:lstStyle/>
          <a:p>
            <a:fld id="{29C86202-DE05-4090-B560-BF28D3C2439E}" type="datetimeFigureOut">
              <a:rPr lang="en-GB" smtClean="0"/>
              <a:t>20/09/2022</a:t>
            </a:fld>
            <a:endParaRPr lang="en-GB"/>
          </a:p>
        </p:txBody>
      </p:sp>
      <p:sp>
        <p:nvSpPr>
          <p:cNvPr id="5" name="Footer Placeholder 4">
            <a:extLst>
              <a:ext uri="{FF2B5EF4-FFF2-40B4-BE49-F238E27FC236}">
                <a16:creationId xmlns:a16="http://schemas.microsoft.com/office/drawing/2014/main" id="{BB7E2460-7A35-4C6A-A8BA-BE5997AAEA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538874-F739-4248-8C4B-7A169C8638E7}"/>
              </a:ext>
            </a:extLst>
          </p:cNvPr>
          <p:cNvSpPr>
            <a:spLocks noGrp="1"/>
          </p:cNvSpPr>
          <p:nvPr>
            <p:ph type="sldNum" sz="quarter" idx="12"/>
          </p:nvPr>
        </p:nvSpPr>
        <p:spPr/>
        <p:txBody>
          <a:bodyPr/>
          <a:lstStyle/>
          <a:p>
            <a:fld id="{B8F31765-2E94-4658-98BF-BF704308D390}" type="slidenum">
              <a:rPr lang="en-GB" smtClean="0"/>
              <a:t>‹#›</a:t>
            </a:fld>
            <a:endParaRPr lang="en-GB"/>
          </a:p>
        </p:txBody>
      </p:sp>
    </p:spTree>
    <p:extLst>
      <p:ext uri="{BB962C8B-B14F-4D97-AF65-F5344CB8AC3E}">
        <p14:creationId xmlns:p14="http://schemas.microsoft.com/office/powerpoint/2010/main" val="3172916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9CE5F-3A93-4F9F-AFEE-38D9C3185D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CBE11F3-027D-403B-937B-E50E95E791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7CD54E-717D-4A3C-AB38-FBB7922D0CB4}"/>
              </a:ext>
            </a:extLst>
          </p:cNvPr>
          <p:cNvSpPr>
            <a:spLocks noGrp="1"/>
          </p:cNvSpPr>
          <p:nvPr>
            <p:ph type="dt" sz="half" idx="10"/>
          </p:nvPr>
        </p:nvSpPr>
        <p:spPr/>
        <p:txBody>
          <a:bodyPr/>
          <a:lstStyle/>
          <a:p>
            <a:fld id="{29C86202-DE05-4090-B560-BF28D3C2439E}" type="datetimeFigureOut">
              <a:rPr lang="en-GB" smtClean="0"/>
              <a:t>20/09/2022</a:t>
            </a:fld>
            <a:endParaRPr lang="en-GB"/>
          </a:p>
        </p:txBody>
      </p:sp>
      <p:sp>
        <p:nvSpPr>
          <p:cNvPr id="5" name="Footer Placeholder 4">
            <a:extLst>
              <a:ext uri="{FF2B5EF4-FFF2-40B4-BE49-F238E27FC236}">
                <a16:creationId xmlns:a16="http://schemas.microsoft.com/office/drawing/2014/main" id="{6844056A-74BE-4BBD-832C-9C9DA374BE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CBFA2F-91D9-4434-8D00-7351362952ED}"/>
              </a:ext>
            </a:extLst>
          </p:cNvPr>
          <p:cNvSpPr>
            <a:spLocks noGrp="1"/>
          </p:cNvSpPr>
          <p:nvPr>
            <p:ph type="sldNum" sz="quarter" idx="12"/>
          </p:nvPr>
        </p:nvSpPr>
        <p:spPr/>
        <p:txBody>
          <a:bodyPr/>
          <a:lstStyle/>
          <a:p>
            <a:fld id="{B8F31765-2E94-4658-98BF-BF704308D390}" type="slidenum">
              <a:rPr lang="en-GB" smtClean="0"/>
              <a:t>‹#›</a:t>
            </a:fld>
            <a:endParaRPr lang="en-GB"/>
          </a:p>
        </p:txBody>
      </p:sp>
    </p:spTree>
    <p:extLst>
      <p:ext uri="{BB962C8B-B14F-4D97-AF65-F5344CB8AC3E}">
        <p14:creationId xmlns:p14="http://schemas.microsoft.com/office/powerpoint/2010/main" val="8175363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C5561-F4CA-430A-81F3-2BF42915B77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9B23400-D4D8-4D26-883B-F6A1C84B0F9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E3D2A1F-12D9-413E-949D-028396A4D8C0}"/>
              </a:ext>
            </a:extLst>
          </p:cNvPr>
          <p:cNvSpPr>
            <a:spLocks noGrp="1"/>
          </p:cNvSpPr>
          <p:nvPr>
            <p:ph type="dt" sz="half" idx="10"/>
          </p:nvPr>
        </p:nvSpPr>
        <p:spPr/>
        <p:txBody>
          <a:bodyPr/>
          <a:lstStyle/>
          <a:p>
            <a:fld id="{29C86202-DE05-4090-B560-BF28D3C2439E}" type="datetimeFigureOut">
              <a:rPr lang="en-GB" smtClean="0"/>
              <a:t>20/09/2022</a:t>
            </a:fld>
            <a:endParaRPr lang="en-GB"/>
          </a:p>
        </p:txBody>
      </p:sp>
      <p:sp>
        <p:nvSpPr>
          <p:cNvPr id="5" name="Footer Placeholder 4">
            <a:extLst>
              <a:ext uri="{FF2B5EF4-FFF2-40B4-BE49-F238E27FC236}">
                <a16:creationId xmlns:a16="http://schemas.microsoft.com/office/drawing/2014/main" id="{BA04CCA6-F59F-4037-8426-5AF5263010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16865D-4E72-4D3B-BC6A-55C5F1904E64}"/>
              </a:ext>
            </a:extLst>
          </p:cNvPr>
          <p:cNvSpPr>
            <a:spLocks noGrp="1"/>
          </p:cNvSpPr>
          <p:nvPr>
            <p:ph type="sldNum" sz="quarter" idx="12"/>
          </p:nvPr>
        </p:nvSpPr>
        <p:spPr/>
        <p:txBody>
          <a:bodyPr/>
          <a:lstStyle/>
          <a:p>
            <a:fld id="{B8F31765-2E94-4658-98BF-BF704308D390}" type="slidenum">
              <a:rPr lang="en-GB" smtClean="0"/>
              <a:t>‹#›</a:t>
            </a:fld>
            <a:endParaRPr lang="en-GB"/>
          </a:p>
        </p:txBody>
      </p:sp>
    </p:spTree>
    <p:extLst>
      <p:ext uri="{BB962C8B-B14F-4D97-AF65-F5344CB8AC3E}">
        <p14:creationId xmlns:p14="http://schemas.microsoft.com/office/powerpoint/2010/main" val="10273244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9D2CF-29D4-43AF-8DE4-9F6A98715F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3DA1DA-F59F-4B13-991A-3A624355135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2FEEC96-C5B2-4181-B27B-C659D7E954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6F63E1A-FC20-4A22-B28B-53820187A799}"/>
              </a:ext>
            </a:extLst>
          </p:cNvPr>
          <p:cNvSpPr>
            <a:spLocks noGrp="1"/>
          </p:cNvSpPr>
          <p:nvPr>
            <p:ph type="dt" sz="half" idx="10"/>
          </p:nvPr>
        </p:nvSpPr>
        <p:spPr/>
        <p:txBody>
          <a:bodyPr/>
          <a:lstStyle/>
          <a:p>
            <a:fld id="{29C86202-DE05-4090-B560-BF28D3C2439E}" type="datetimeFigureOut">
              <a:rPr lang="en-GB" smtClean="0"/>
              <a:t>20/09/2022</a:t>
            </a:fld>
            <a:endParaRPr lang="en-GB"/>
          </a:p>
        </p:txBody>
      </p:sp>
      <p:sp>
        <p:nvSpPr>
          <p:cNvPr id="6" name="Footer Placeholder 5">
            <a:extLst>
              <a:ext uri="{FF2B5EF4-FFF2-40B4-BE49-F238E27FC236}">
                <a16:creationId xmlns:a16="http://schemas.microsoft.com/office/drawing/2014/main" id="{DD77C142-19B4-4200-99B5-BDF2AF2FE9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0789BA-D842-42D7-8925-BFD70767E162}"/>
              </a:ext>
            </a:extLst>
          </p:cNvPr>
          <p:cNvSpPr>
            <a:spLocks noGrp="1"/>
          </p:cNvSpPr>
          <p:nvPr>
            <p:ph type="sldNum" sz="quarter" idx="12"/>
          </p:nvPr>
        </p:nvSpPr>
        <p:spPr/>
        <p:txBody>
          <a:bodyPr/>
          <a:lstStyle/>
          <a:p>
            <a:fld id="{B8F31765-2E94-4658-98BF-BF704308D390}" type="slidenum">
              <a:rPr lang="en-GB" smtClean="0"/>
              <a:t>‹#›</a:t>
            </a:fld>
            <a:endParaRPr lang="en-GB"/>
          </a:p>
        </p:txBody>
      </p:sp>
    </p:spTree>
    <p:extLst>
      <p:ext uri="{BB962C8B-B14F-4D97-AF65-F5344CB8AC3E}">
        <p14:creationId xmlns:p14="http://schemas.microsoft.com/office/powerpoint/2010/main" val="3137669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65FBA-0852-4B7D-A739-2B08B261812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6EA5DC-CBAC-4B2F-8708-49A45A4C0E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BC52CC7-1CAD-4646-B23E-8B04FC46F8F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F13BA53-9764-4DD6-90A3-EFE433E9F6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3C7A382-90C1-48B5-AC71-CF10F8E9ED0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1C18BA0-0BA5-4F9D-B232-8C9DF4285051}"/>
              </a:ext>
            </a:extLst>
          </p:cNvPr>
          <p:cNvSpPr>
            <a:spLocks noGrp="1"/>
          </p:cNvSpPr>
          <p:nvPr>
            <p:ph type="dt" sz="half" idx="10"/>
          </p:nvPr>
        </p:nvSpPr>
        <p:spPr/>
        <p:txBody>
          <a:bodyPr/>
          <a:lstStyle/>
          <a:p>
            <a:fld id="{29C86202-DE05-4090-B560-BF28D3C2439E}" type="datetimeFigureOut">
              <a:rPr lang="en-GB" smtClean="0"/>
              <a:t>20/09/2022</a:t>
            </a:fld>
            <a:endParaRPr lang="en-GB"/>
          </a:p>
        </p:txBody>
      </p:sp>
      <p:sp>
        <p:nvSpPr>
          <p:cNvPr id="8" name="Footer Placeholder 7">
            <a:extLst>
              <a:ext uri="{FF2B5EF4-FFF2-40B4-BE49-F238E27FC236}">
                <a16:creationId xmlns:a16="http://schemas.microsoft.com/office/drawing/2014/main" id="{D7671EE6-A9BB-49F8-8B66-0808C2FFF5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755F837-CD5F-4C35-91DE-1A4BCFF91847}"/>
              </a:ext>
            </a:extLst>
          </p:cNvPr>
          <p:cNvSpPr>
            <a:spLocks noGrp="1"/>
          </p:cNvSpPr>
          <p:nvPr>
            <p:ph type="sldNum" sz="quarter" idx="12"/>
          </p:nvPr>
        </p:nvSpPr>
        <p:spPr/>
        <p:txBody>
          <a:bodyPr/>
          <a:lstStyle/>
          <a:p>
            <a:fld id="{B8F31765-2E94-4658-98BF-BF704308D390}" type="slidenum">
              <a:rPr lang="en-GB" smtClean="0"/>
              <a:t>‹#›</a:t>
            </a:fld>
            <a:endParaRPr lang="en-GB"/>
          </a:p>
        </p:txBody>
      </p:sp>
    </p:spTree>
    <p:extLst>
      <p:ext uri="{BB962C8B-B14F-4D97-AF65-F5344CB8AC3E}">
        <p14:creationId xmlns:p14="http://schemas.microsoft.com/office/powerpoint/2010/main" val="3081114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C3C23-27C0-430B-B206-67E3C42AE3E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40E30D0-6605-4C8E-870E-2B65D487A256}"/>
              </a:ext>
            </a:extLst>
          </p:cNvPr>
          <p:cNvSpPr>
            <a:spLocks noGrp="1"/>
          </p:cNvSpPr>
          <p:nvPr>
            <p:ph type="dt" sz="half" idx="10"/>
          </p:nvPr>
        </p:nvSpPr>
        <p:spPr/>
        <p:txBody>
          <a:bodyPr/>
          <a:lstStyle/>
          <a:p>
            <a:fld id="{29C86202-DE05-4090-B560-BF28D3C2439E}" type="datetimeFigureOut">
              <a:rPr lang="en-GB" smtClean="0"/>
              <a:t>20/09/2022</a:t>
            </a:fld>
            <a:endParaRPr lang="en-GB"/>
          </a:p>
        </p:txBody>
      </p:sp>
      <p:sp>
        <p:nvSpPr>
          <p:cNvPr id="4" name="Footer Placeholder 3">
            <a:extLst>
              <a:ext uri="{FF2B5EF4-FFF2-40B4-BE49-F238E27FC236}">
                <a16:creationId xmlns:a16="http://schemas.microsoft.com/office/drawing/2014/main" id="{E1EB147F-F98A-4AF0-869B-BAA527321AA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B704A13-706B-4845-A6F8-B41F32EB1327}"/>
              </a:ext>
            </a:extLst>
          </p:cNvPr>
          <p:cNvSpPr>
            <a:spLocks noGrp="1"/>
          </p:cNvSpPr>
          <p:nvPr>
            <p:ph type="sldNum" sz="quarter" idx="12"/>
          </p:nvPr>
        </p:nvSpPr>
        <p:spPr/>
        <p:txBody>
          <a:bodyPr/>
          <a:lstStyle/>
          <a:p>
            <a:fld id="{B8F31765-2E94-4658-98BF-BF704308D390}" type="slidenum">
              <a:rPr lang="en-GB" smtClean="0"/>
              <a:t>‹#›</a:t>
            </a:fld>
            <a:endParaRPr lang="en-GB"/>
          </a:p>
        </p:txBody>
      </p:sp>
    </p:spTree>
    <p:extLst>
      <p:ext uri="{BB962C8B-B14F-4D97-AF65-F5344CB8AC3E}">
        <p14:creationId xmlns:p14="http://schemas.microsoft.com/office/powerpoint/2010/main" val="3241741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AE483D-C4E3-49B7-950B-43FEF9A49686}"/>
              </a:ext>
            </a:extLst>
          </p:cNvPr>
          <p:cNvSpPr>
            <a:spLocks noGrp="1"/>
          </p:cNvSpPr>
          <p:nvPr>
            <p:ph type="dt" sz="half" idx="10"/>
          </p:nvPr>
        </p:nvSpPr>
        <p:spPr/>
        <p:txBody>
          <a:bodyPr/>
          <a:lstStyle/>
          <a:p>
            <a:fld id="{29C86202-DE05-4090-B560-BF28D3C2439E}" type="datetimeFigureOut">
              <a:rPr lang="en-GB" smtClean="0"/>
              <a:t>20/09/2022</a:t>
            </a:fld>
            <a:endParaRPr lang="en-GB"/>
          </a:p>
        </p:txBody>
      </p:sp>
      <p:sp>
        <p:nvSpPr>
          <p:cNvPr id="3" name="Footer Placeholder 2">
            <a:extLst>
              <a:ext uri="{FF2B5EF4-FFF2-40B4-BE49-F238E27FC236}">
                <a16:creationId xmlns:a16="http://schemas.microsoft.com/office/drawing/2014/main" id="{B9F4715C-7AD1-418B-BEA4-7E6C145789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A78BB58-971B-4378-AE33-63CD46373828}"/>
              </a:ext>
            </a:extLst>
          </p:cNvPr>
          <p:cNvSpPr>
            <a:spLocks noGrp="1"/>
          </p:cNvSpPr>
          <p:nvPr>
            <p:ph type="sldNum" sz="quarter" idx="12"/>
          </p:nvPr>
        </p:nvSpPr>
        <p:spPr/>
        <p:txBody>
          <a:bodyPr/>
          <a:lstStyle/>
          <a:p>
            <a:fld id="{B8F31765-2E94-4658-98BF-BF704308D390}" type="slidenum">
              <a:rPr lang="en-GB" smtClean="0"/>
              <a:t>‹#›</a:t>
            </a:fld>
            <a:endParaRPr lang="en-GB"/>
          </a:p>
        </p:txBody>
      </p:sp>
    </p:spTree>
    <p:extLst>
      <p:ext uri="{BB962C8B-B14F-4D97-AF65-F5344CB8AC3E}">
        <p14:creationId xmlns:p14="http://schemas.microsoft.com/office/powerpoint/2010/main" val="4217146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E0AEA-67F1-456C-84D9-3C844C6C9C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137CDF0-B2C9-4266-8E68-E5D7D2299B1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A5BC335-2484-44FF-B3F4-B88E871DB1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538699-26FC-42C5-9D86-7C7F46268697}"/>
              </a:ext>
            </a:extLst>
          </p:cNvPr>
          <p:cNvSpPr>
            <a:spLocks noGrp="1"/>
          </p:cNvSpPr>
          <p:nvPr>
            <p:ph type="dt" sz="half" idx="10"/>
          </p:nvPr>
        </p:nvSpPr>
        <p:spPr/>
        <p:txBody>
          <a:bodyPr/>
          <a:lstStyle/>
          <a:p>
            <a:fld id="{29C86202-DE05-4090-B560-BF28D3C2439E}" type="datetimeFigureOut">
              <a:rPr lang="en-GB" smtClean="0"/>
              <a:t>20/09/2022</a:t>
            </a:fld>
            <a:endParaRPr lang="en-GB"/>
          </a:p>
        </p:txBody>
      </p:sp>
      <p:sp>
        <p:nvSpPr>
          <p:cNvPr id="6" name="Footer Placeholder 5">
            <a:extLst>
              <a:ext uri="{FF2B5EF4-FFF2-40B4-BE49-F238E27FC236}">
                <a16:creationId xmlns:a16="http://schemas.microsoft.com/office/drawing/2014/main" id="{72DD436A-2BF7-4121-980F-210D63B902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0F0DC5-A61E-4126-8538-1F8FF3AEE1A3}"/>
              </a:ext>
            </a:extLst>
          </p:cNvPr>
          <p:cNvSpPr>
            <a:spLocks noGrp="1"/>
          </p:cNvSpPr>
          <p:nvPr>
            <p:ph type="sldNum" sz="quarter" idx="12"/>
          </p:nvPr>
        </p:nvSpPr>
        <p:spPr/>
        <p:txBody>
          <a:bodyPr/>
          <a:lstStyle/>
          <a:p>
            <a:fld id="{B8F31765-2E94-4658-98BF-BF704308D390}" type="slidenum">
              <a:rPr lang="en-GB" smtClean="0"/>
              <a:t>‹#›</a:t>
            </a:fld>
            <a:endParaRPr lang="en-GB"/>
          </a:p>
        </p:txBody>
      </p:sp>
    </p:spTree>
    <p:extLst>
      <p:ext uri="{BB962C8B-B14F-4D97-AF65-F5344CB8AC3E}">
        <p14:creationId xmlns:p14="http://schemas.microsoft.com/office/powerpoint/2010/main" val="37541976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00590-74B3-4347-9BF7-F4761C2ADC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9F5E0EF-6B6C-46BA-841E-E612129B3D3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06A231F-CDBD-4826-958C-0956688E90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088D77-5A2C-41DF-966A-913A0249F7AE}"/>
              </a:ext>
            </a:extLst>
          </p:cNvPr>
          <p:cNvSpPr>
            <a:spLocks noGrp="1"/>
          </p:cNvSpPr>
          <p:nvPr>
            <p:ph type="dt" sz="half" idx="10"/>
          </p:nvPr>
        </p:nvSpPr>
        <p:spPr/>
        <p:txBody>
          <a:bodyPr/>
          <a:lstStyle/>
          <a:p>
            <a:fld id="{29C86202-DE05-4090-B560-BF28D3C2439E}" type="datetimeFigureOut">
              <a:rPr lang="en-GB" smtClean="0"/>
              <a:t>20/09/2022</a:t>
            </a:fld>
            <a:endParaRPr lang="en-GB"/>
          </a:p>
        </p:txBody>
      </p:sp>
      <p:sp>
        <p:nvSpPr>
          <p:cNvPr id="6" name="Footer Placeholder 5">
            <a:extLst>
              <a:ext uri="{FF2B5EF4-FFF2-40B4-BE49-F238E27FC236}">
                <a16:creationId xmlns:a16="http://schemas.microsoft.com/office/drawing/2014/main" id="{E1235368-38FA-45C7-9489-D4757F8C79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030AB9-4B31-449B-9C83-D942FEB08FB7}"/>
              </a:ext>
            </a:extLst>
          </p:cNvPr>
          <p:cNvSpPr>
            <a:spLocks noGrp="1"/>
          </p:cNvSpPr>
          <p:nvPr>
            <p:ph type="sldNum" sz="quarter" idx="12"/>
          </p:nvPr>
        </p:nvSpPr>
        <p:spPr/>
        <p:txBody>
          <a:bodyPr/>
          <a:lstStyle/>
          <a:p>
            <a:fld id="{B8F31765-2E94-4658-98BF-BF704308D390}" type="slidenum">
              <a:rPr lang="en-GB" smtClean="0"/>
              <a:t>‹#›</a:t>
            </a:fld>
            <a:endParaRPr lang="en-GB"/>
          </a:p>
        </p:txBody>
      </p:sp>
    </p:spTree>
    <p:extLst>
      <p:ext uri="{BB962C8B-B14F-4D97-AF65-F5344CB8AC3E}">
        <p14:creationId xmlns:p14="http://schemas.microsoft.com/office/powerpoint/2010/main" val="4232117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EF583-6EFA-42E5-A0BF-D331265F6C2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B3E56D-457E-4445-94A5-BFE699D951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167AA9-650B-464A-98CB-F4D7D478BFA9}"/>
              </a:ext>
            </a:extLst>
          </p:cNvPr>
          <p:cNvSpPr>
            <a:spLocks noGrp="1"/>
          </p:cNvSpPr>
          <p:nvPr>
            <p:ph type="dt" sz="half" idx="10"/>
          </p:nvPr>
        </p:nvSpPr>
        <p:spPr/>
        <p:txBody>
          <a:bodyPr/>
          <a:lstStyle/>
          <a:p>
            <a:fld id="{29C86202-DE05-4090-B560-BF28D3C2439E}" type="datetimeFigureOut">
              <a:rPr lang="en-GB" smtClean="0"/>
              <a:t>20/09/2022</a:t>
            </a:fld>
            <a:endParaRPr lang="en-GB"/>
          </a:p>
        </p:txBody>
      </p:sp>
      <p:sp>
        <p:nvSpPr>
          <p:cNvPr id="5" name="Footer Placeholder 4">
            <a:extLst>
              <a:ext uri="{FF2B5EF4-FFF2-40B4-BE49-F238E27FC236}">
                <a16:creationId xmlns:a16="http://schemas.microsoft.com/office/drawing/2014/main" id="{86BB5EB9-973C-4627-AFD6-C9BDBCE0FC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943547-F180-430F-9A96-000AFEDCAF84}"/>
              </a:ext>
            </a:extLst>
          </p:cNvPr>
          <p:cNvSpPr>
            <a:spLocks noGrp="1"/>
          </p:cNvSpPr>
          <p:nvPr>
            <p:ph type="sldNum" sz="quarter" idx="12"/>
          </p:nvPr>
        </p:nvSpPr>
        <p:spPr/>
        <p:txBody>
          <a:bodyPr/>
          <a:lstStyle/>
          <a:p>
            <a:fld id="{B8F31765-2E94-4658-98BF-BF704308D390}" type="slidenum">
              <a:rPr lang="en-GB" smtClean="0"/>
              <a:t>‹#›</a:t>
            </a:fld>
            <a:endParaRPr lang="en-GB"/>
          </a:p>
        </p:txBody>
      </p:sp>
    </p:spTree>
    <p:extLst>
      <p:ext uri="{BB962C8B-B14F-4D97-AF65-F5344CB8AC3E}">
        <p14:creationId xmlns:p14="http://schemas.microsoft.com/office/powerpoint/2010/main" val="5387337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5DD3EF0-CB98-41A0-9E61-364316F5B7A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0196D2-8565-4C6C-BF11-493BAC91E86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7C6568-E04E-4980-9ED2-407BFC3E83F3}"/>
              </a:ext>
            </a:extLst>
          </p:cNvPr>
          <p:cNvSpPr>
            <a:spLocks noGrp="1"/>
          </p:cNvSpPr>
          <p:nvPr>
            <p:ph type="dt" sz="half" idx="10"/>
          </p:nvPr>
        </p:nvSpPr>
        <p:spPr/>
        <p:txBody>
          <a:bodyPr/>
          <a:lstStyle/>
          <a:p>
            <a:fld id="{29C86202-DE05-4090-B560-BF28D3C2439E}" type="datetimeFigureOut">
              <a:rPr lang="en-GB" smtClean="0"/>
              <a:t>20/09/2022</a:t>
            </a:fld>
            <a:endParaRPr lang="en-GB"/>
          </a:p>
        </p:txBody>
      </p:sp>
      <p:sp>
        <p:nvSpPr>
          <p:cNvPr id="5" name="Footer Placeholder 4">
            <a:extLst>
              <a:ext uri="{FF2B5EF4-FFF2-40B4-BE49-F238E27FC236}">
                <a16:creationId xmlns:a16="http://schemas.microsoft.com/office/drawing/2014/main" id="{92EF8EBA-7211-411D-9D10-04715307BA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48EC87-A983-4B9A-BFEB-19D6A06AD351}"/>
              </a:ext>
            </a:extLst>
          </p:cNvPr>
          <p:cNvSpPr>
            <a:spLocks noGrp="1"/>
          </p:cNvSpPr>
          <p:nvPr>
            <p:ph type="sldNum" sz="quarter" idx="12"/>
          </p:nvPr>
        </p:nvSpPr>
        <p:spPr/>
        <p:txBody>
          <a:bodyPr/>
          <a:lstStyle/>
          <a:p>
            <a:fld id="{B8F31765-2E94-4658-98BF-BF704308D390}" type="slidenum">
              <a:rPr lang="en-GB" smtClean="0"/>
              <a:t>‹#›</a:t>
            </a:fld>
            <a:endParaRPr lang="en-GB"/>
          </a:p>
        </p:txBody>
      </p:sp>
    </p:spTree>
    <p:extLst>
      <p:ext uri="{BB962C8B-B14F-4D97-AF65-F5344CB8AC3E}">
        <p14:creationId xmlns:p14="http://schemas.microsoft.com/office/powerpoint/2010/main" val="22543995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87115A-3AB6-49DC-8C93-75865CFD6F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7AA8F0-B6CE-496B-8D4D-F849555A31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3CF822-570F-4DB0-BE1B-F7C1DA8C7F7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C86202-DE05-4090-B560-BF28D3C2439E}" type="datetimeFigureOut">
              <a:rPr lang="en-GB" smtClean="0"/>
              <a:t>20/09/2022</a:t>
            </a:fld>
            <a:endParaRPr lang="en-GB"/>
          </a:p>
        </p:txBody>
      </p:sp>
      <p:sp>
        <p:nvSpPr>
          <p:cNvPr id="5" name="Footer Placeholder 4">
            <a:extLst>
              <a:ext uri="{FF2B5EF4-FFF2-40B4-BE49-F238E27FC236}">
                <a16:creationId xmlns:a16="http://schemas.microsoft.com/office/drawing/2014/main" id="{E0F03355-341C-4B4E-88B8-5A7768D498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058DA40-45DD-4B9A-BAB9-53F57244E3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F31765-2E94-4658-98BF-BF704308D390}" type="slidenum">
              <a:rPr lang="en-GB" smtClean="0"/>
              <a:t>‹#›</a:t>
            </a:fld>
            <a:endParaRPr lang="en-GB"/>
          </a:p>
        </p:txBody>
      </p:sp>
    </p:spTree>
    <p:extLst>
      <p:ext uri="{BB962C8B-B14F-4D97-AF65-F5344CB8AC3E}">
        <p14:creationId xmlns:p14="http://schemas.microsoft.com/office/powerpoint/2010/main" val="14325715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ebookcentral.proquest.com/lib/trinity/detail.action?docID=623494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C4CE68D-F1FB-4285-A3B3-2B717206F373}"/>
              </a:ext>
            </a:extLst>
          </p:cNvPr>
          <p:cNvSpPr/>
          <p:nvPr/>
        </p:nvSpPr>
        <p:spPr>
          <a:xfrm>
            <a:off x="177416" y="967409"/>
            <a:ext cx="3807725" cy="4505544"/>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dirty="0"/>
          </a:p>
        </p:txBody>
      </p:sp>
      <p:sp>
        <p:nvSpPr>
          <p:cNvPr id="7" name="Rectangle: Rounded Corners 6">
            <a:extLst>
              <a:ext uri="{FF2B5EF4-FFF2-40B4-BE49-F238E27FC236}">
                <a16:creationId xmlns:a16="http://schemas.microsoft.com/office/drawing/2014/main" id="{E1EFF2C0-91FB-4E54-9483-48D244278410}"/>
              </a:ext>
            </a:extLst>
          </p:cNvPr>
          <p:cNvSpPr/>
          <p:nvPr/>
        </p:nvSpPr>
        <p:spPr>
          <a:xfrm>
            <a:off x="0" y="201221"/>
            <a:ext cx="12192000" cy="736979"/>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dirty="0"/>
          </a:p>
        </p:txBody>
      </p:sp>
      <p:sp>
        <p:nvSpPr>
          <p:cNvPr id="9" name="Rectangle: Rounded Corners 8">
            <a:extLst>
              <a:ext uri="{FF2B5EF4-FFF2-40B4-BE49-F238E27FC236}">
                <a16:creationId xmlns:a16="http://schemas.microsoft.com/office/drawing/2014/main" id="{EF5CEAAA-35E1-4862-8CD3-ADEE30C15108}"/>
              </a:ext>
            </a:extLst>
          </p:cNvPr>
          <p:cNvSpPr/>
          <p:nvPr/>
        </p:nvSpPr>
        <p:spPr>
          <a:xfrm>
            <a:off x="4192136" y="965270"/>
            <a:ext cx="3807725" cy="450554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dirty="0"/>
          </a:p>
        </p:txBody>
      </p:sp>
      <p:sp>
        <p:nvSpPr>
          <p:cNvPr id="10" name="Rectangle: Rounded Corners 9">
            <a:extLst>
              <a:ext uri="{FF2B5EF4-FFF2-40B4-BE49-F238E27FC236}">
                <a16:creationId xmlns:a16="http://schemas.microsoft.com/office/drawing/2014/main" id="{7D560300-73B0-4391-BB53-9C7F28D585AC}"/>
              </a:ext>
            </a:extLst>
          </p:cNvPr>
          <p:cNvSpPr/>
          <p:nvPr/>
        </p:nvSpPr>
        <p:spPr>
          <a:xfrm>
            <a:off x="8254624" y="965270"/>
            <a:ext cx="3807725" cy="4505544"/>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dirty="0"/>
          </a:p>
        </p:txBody>
      </p:sp>
      <p:sp>
        <p:nvSpPr>
          <p:cNvPr id="11" name="Rectangle: Rounded Corners 10">
            <a:extLst>
              <a:ext uri="{FF2B5EF4-FFF2-40B4-BE49-F238E27FC236}">
                <a16:creationId xmlns:a16="http://schemas.microsoft.com/office/drawing/2014/main" id="{8A732D39-A53C-42AD-8859-86F229BD8CAF}"/>
              </a:ext>
            </a:extLst>
          </p:cNvPr>
          <p:cNvSpPr/>
          <p:nvPr/>
        </p:nvSpPr>
        <p:spPr>
          <a:xfrm>
            <a:off x="177416" y="5607424"/>
            <a:ext cx="11837167" cy="1162089"/>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13" name="TextBox 12">
            <a:extLst>
              <a:ext uri="{FF2B5EF4-FFF2-40B4-BE49-F238E27FC236}">
                <a16:creationId xmlns:a16="http://schemas.microsoft.com/office/drawing/2014/main" id="{4A6BB6C3-F2B2-4938-B496-25B50F653585}"/>
              </a:ext>
            </a:extLst>
          </p:cNvPr>
          <p:cNvSpPr txBox="1"/>
          <p:nvPr/>
        </p:nvSpPr>
        <p:spPr>
          <a:xfrm>
            <a:off x="5643349" y="2975212"/>
            <a:ext cx="914400" cy="914400"/>
          </a:xfrm>
          <a:prstGeom prst="rect">
            <a:avLst/>
          </a:prstGeom>
          <a:noFill/>
        </p:spPr>
        <p:txBody>
          <a:bodyPr wrap="square" rtlCol="0">
            <a:spAutoFit/>
          </a:bodyPr>
          <a:lstStyle/>
          <a:p>
            <a:endParaRPr lang="en-GB" dirty="0"/>
          </a:p>
        </p:txBody>
      </p:sp>
      <p:sp>
        <p:nvSpPr>
          <p:cNvPr id="14" name="TextBox 13">
            <a:extLst>
              <a:ext uri="{FF2B5EF4-FFF2-40B4-BE49-F238E27FC236}">
                <a16:creationId xmlns:a16="http://schemas.microsoft.com/office/drawing/2014/main" id="{41748F72-F315-4D33-A695-E3BC8E359CB8}"/>
              </a:ext>
            </a:extLst>
          </p:cNvPr>
          <p:cNvSpPr txBox="1"/>
          <p:nvPr/>
        </p:nvSpPr>
        <p:spPr>
          <a:xfrm>
            <a:off x="6350762" y="3643110"/>
            <a:ext cx="3712191" cy="369332"/>
          </a:xfrm>
          <a:prstGeom prst="rect">
            <a:avLst/>
          </a:prstGeom>
          <a:noFill/>
        </p:spPr>
        <p:txBody>
          <a:bodyPr wrap="square" rtlCol="0">
            <a:spAutoFit/>
          </a:bodyPr>
          <a:lstStyle/>
          <a:p>
            <a:endParaRPr lang="en-GB" dirty="0"/>
          </a:p>
        </p:txBody>
      </p:sp>
      <p:sp>
        <p:nvSpPr>
          <p:cNvPr id="2" name="TextBox 1">
            <a:extLst>
              <a:ext uri="{FF2B5EF4-FFF2-40B4-BE49-F238E27FC236}">
                <a16:creationId xmlns:a16="http://schemas.microsoft.com/office/drawing/2014/main" id="{FF7F7225-E7F3-C736-E304-AC3CA1088C50}"/>
              </a:ext>
            </a:extLst>
          </p:cNvPr>
          <p:cNvSpPr txBox="1"/>
          <p:nvPr/>
        </p:nvSpPr>
        <p:spPr>
          <a:xfrm>
            <a:off x="0" y="166518"/>
            <a:ext cx="12062349" cy="276999"/>
          </a:xfrm>
          <a:prstGeom prst="rect">
            <a:avLst/>
          </a:prstGeom>
          <a:noFill/>
        </p:spPr>
        <p:txBody>
          <a:bodyPr wrap="square" rtlCol="0">
            <a:spAutoFit/>
          </a:bodyPr>
          <a:lstStyle/>
          <a:p>
            <a:r>
              <a:rPr lang="en-GB" sz="1200" b="1" dirty="0"/>
              <a:t>What Is Critical Thinking?</a:t>
            </a:r>
          </a:p>
        </p:txBody>
      </p:sp>
      <p:sp>
        <p:nvSpPr>
          <p:cNvPr id="3" name="TextBox 2">
            <a:extLst>
              <a:ext uri="{FF2B5EF4-FFF2-40B4-BE49-F238E27FC236}">
                <a16:creationId xmlns:a16="http://schemas.microsoft.com/office/drawing/2014/main" id="{CCF94D61-4C87-4EC6-B3EB-BC0E71E5239A}"/>
              </a:ext>
            </a:extLst>
          </p:cNvPr>
          <p:cNvSpPr txBox="1"/>
          <p:nvPr/>
        </p:nvSpPr>
        <p:spPr>
          <a:xfrm>
            <a:off x="1453846" y="1013897"/>
            <a:ext cx="927847" cy="250127"/>
          </a:xfrm>
          <a:prstGeom prst="rect">
            <a:avLst/>
          </a:prstGeom>
          <a:noFill/>
        </p:spPr>
        <p:txBody>
          <a:bodyPr wrap="square" rtlCol="0">
            <a:spAutoFit/>
          </a:bodyPr>
          <a:lstStyle/>
          <a:p>
            <a:r>
              <a:rPr lang="en-GB" sz="1000" dirty="0"/>
              <a:t>Note Taking</a:t>
            </a:r>
          </a:p>
        </p:txBody>
      </p:sp>
      <p:sp>
        <p:nvSpPr>
          <p:cNvPr id="5" name="TextBox 4">
            <a:extLst>
              <a:ext uri="{FF2B5EF4-FFF2-40B4-BE49-F238E27FC236}">
                <a16:creationId xmlns:a16="http://schemas.microsoft.com/office/drawing/2014/main" id="{64B181CC-4813-41E7-AAA1-9878FA6E9C3E}"/>
              </a:ext>
            </a:extLst>
          </p:cNvPr>
          <p:cNvSpPr txBox="1"/>
          <p:nvPr/>
        </p:nvSpPr>
        <p:spPr>
          <a:xfrm>
            <a:off x="5604621" y="896851"/>
            <a:ext cx="853106" cy="369325"/>
          </a:xfrm>
          <a:prstGeom prst="rect">
            <a:avLst/>
          </a:prstGeom>
          <a:noFill/>
        </p:spPr>
        <p:txBody>
          <a:bodyPr wrap="square" rtlCol="0">
            <a:spAutoFit/>
          </a:bodyPr>
          <a:lstStyle/>
          <a:p>
            <a:r>
              <a:rPr lang="en-GB" sz="1000" dirty="0"/>
              <a:t>Referencing</a:t>
            </a:r>
            <a:r>
              <a:rPr lang="en-GB" dirty="0"/>
              <a:t> </a:t>
            </a:r>
          </a:p>
        </p:txBody>
      </p:sp>
      <p:sp>
        <p:nvSpPr>
          <p:cNvPr id="6" name="TextBox 5">
            <a:extLst>
              <a:ext uri="{FF2B5EF4-FFF2-40B4-BE49-F238E27FC236}">
                <a16:creationId xmlns:a16="http://schemas.microsoft.com/office/drawing/2014/main" id="{72E6EFA1-65A9-43C2-B1B6-2F924D2FC060}"/>
              </a:ext>
            </a:extLst>
          </p:cNvPr>
          <p:cNvSpPr txBox="1"/>
          <p:nvPr/>
        </p:nvSpPr>
        <p:spPr>
          <a:xfrm>
            <a:off x="9619341" y="1017803"/>
            <a:ext cx="2216600" cy="246221"/>
          </a:xfrm>
          <a:prstGeom prst="rect">
            <a:avLst/>
          </a:prstGeom>
          <a:noFill/>
        </p:spPr>
        <p:txBody>
          <a:bodyPr wrap="square" rtlCol="0">
            <a:spAutoFit/>
          </a:bodyPr>
          <a:lstStyle/>
          <a:p>
            <a:r>
              <a:rPr lang="en-GB" sz="1000" dirty="0"/>
              <a:t>Time Management </a:t>
            </a:r>
          </a:p>
        </p:txBody>
      </p:sp>
      <p:sp>
        <p:nvSpPr>
          <p:cNvPr id="8" name="TextBox 7">
            <a:extLst>
              <a:ext uri="{FF2B5EF4-FFF2-40B4-BE49-F238E27FC236}">
                <a16:creationId xmlns:a16="http://schemas.microsoft.com/office/drawing/2014/main" id="{EDB08BAA-668E-417C-9428-A2F901125CBF}"/>
              </a:ext>
            </a:extLst>
          </p:cNvPr>
          <p:cNvSpPr txBox="1"/>
          <p:nvPr/>
        </p:nvSpPr>
        <p:spPr>
          <a:xfrm>
            <a:off x="-1226" y="310246"/>
            <a:ext cx="11837167" cy="646331"/>
          </a:xfrm>
          <a:prstGeom prst="rect">
            <a:avLst/>
          </a:prstGeom>
          <a:noFill/>
        </p:spPr>
        <p:txBody>
          <a:bodyPr wrap="square" rtlCol="0">
            <a:spAutoFit/>
          </a:bodyPr>
          <a:lstStyle/>
          <a:p>
            <a:r>
              <a:rPr lang="en-GB" sz="900" dirty="0"/>
              <a:t>According to (Cottrell, 2019) critical thinking is observing how something appears, and looking more in depth to understand the underlying cause or effect. There are a number of ways an individual can be a critical thinker; some being note taking, referencing and time management. It is important for individuals to have the ability to think critically so that they are able to assess information given, and understand the importance of how and why things are the way they are. Critical thinking enables individuals to think of ways around an issue, and how to solve it in a more in-depth way, rather than getting straight to the point and sticking to it. Reading into the situation more, will help gain a better understanding and a more long-lasting effect.</a:t>
            </a:r>
          </a:p>
        </p:txBody>
      </p:sp>
      <p:sp>
        <p:nvSpPr>
          <p:cNvPr id="12" name="TextBox 11">
            <a:extLst>
              <a:ext uri="{FF2B5EF4-FFF2-40B4-BE49-F238E27FC236}">
                <a16:creationId xmlns:a16="http://schemas.microsoft.com/office/drawing/2014/main" id="{A83025FC-3641-4A0C-AB91-2797693E8682}"/>
              </a:ext>
            </a:extLst>
          </p:cNvPr>
          <p:cNvSpPr txBox="1"/>
          <p:nvPr/>
        </p:nvSpPr>
        <p:spPr>
          <a:xfrm>
            <a:off x="297712" y="1385047"/>
            <a:ext cx="3530009" cy="2446824"/>
          </a:xfrm>
          <a:prstGeom prst="rect">
            <a:avLst/>
          </a:prstGeom>
          <a:noFill/>
        </p:spPr>
        <p:txBody>
          <a:bodyPr wrap="square" rtlCol="0">
            <a:spAutoFit/>
          </a:bodyPr>
          <a:lstStyle/>
          <a:p>
            <a:r>
              <a:rPr lang="en-GB" sz="900" dirty="0"/>
              <a:t>Note taking is an essential part of education, it allows an individual to look back and further develop their knowledge. According to (Stacey, 2015) note taking is an individual activity, and not every student will take the same information away from a lecture, as they can all interpret the exact same information in different ways. This depends on how an individual thinks, and whether or not they are evaluating the information holistically, or with bias and judgement. There are two ways a student can make notes in a lecture. They are called note taking and note making. They vary as note taking is copying from a presentation from a lecturer, pretty much word for word. Whereas note making, is paraphrasing what they have already learnt from the lecture (Barrow and  </a:t>
            </a:r>
            <a:r>
              <a:rPr lang="en-GB" sz="900" dirty="0" err="1"/>
              <a:t>Westrup</a:t>
            </a:r>
            <a:r>
              <a:rPr lang="en-GB" sz="900" dirty="0"/>
              <a:t>, 2019). Note taking helps to introduce a person to think critically, without actually realising they are doing it. For example, taking notes from a lecture, and then discussing individuals opinions within a group, will allow a person to give their opinions, and listen to others views. Therefore, allowing individuals to alter their notes, and develop their understanding. </a:t>
            </a:r>
          </a:p>
        </p:txBody>
      </p:sp>
      <p:sp>
        <p:nvSpPr>
          <p:cNvPr id="15" name="TextBox 14">
            <a:extLst>
              <a:ext uri="{FF2B5EF4-FFF2-40B4-BE49-F238E27FC236}">
                <a16:creationId xmlns:a16="http://schemas.microsoft.com/office/drawing/2014/main" id="{63FFD20F-962A-4A69-86F3-518AFE93A8C2}"/>
              </a:ext>
            </a:extLst>
          </p:cNvPr>
          <p:cNvSpPr txBox="1"/>
          <p:nvPr/>
        </p:nvSpPr>
        <p:spPr>
          <a:xfrm>
            <a:off x="3601898" y="-9667"/>
            <a:ext cx="2977116" cy="230832"/>
          </a:xfrm>
          <a:prstGeom prst="rect">
            <a:avLst/>
          </a:prstGeom>
          <a:noFill/>
        </p:spPr>
        <p:txBody>
          <a:bodyPr wrap="square" rtlCol="0">
            <a:spAutoFit/>
          </a:bodyPr>
          <a:lstStyle/>
          <a:p>
            <a:pPr algn="r"/>
            <a:r>
              <a:rPr lang="en-GB" sz="900" dirty="0"/>
              <a:t>Critical Thinking in Education </a:t>
            </a:r>
          </a:p>
        </p:txBody>
      </p:sp>
    </p:spTree>
    <p:extLst>
      <p:ext uri="{BB962C8B-B14F-4D97-AF65-F5344CB8AC3E}">
        <p14:creationId xmlns:p14="http://schemas.microsoft.com/office/powerpoint/2010/main" val="82849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4EAAECD-ED66-407B-B0BE-7E98DC519992}"/>
              </a:ext>
            </a:extLst>
          </p:cNvPr>
          <p:cNvSpPr txBox="1"/>
          <p:nvPr/>
        </p:nvSpPr>
        <p:spPr>
          <a:xfrm>
            <a:off x="596348" y="477078"/>
            <a:ext cx="7100515" cy="2492990"/>
          </a:xfrm>
          <a:prstGeom prst="rect">
            <a:avLst/>
          </a:prstGeom>
          <a:noFill/>
        </p:spPr>
        <p:txBody>
          <a:bodyPr wrap="square" rtlCol="0">
            <a:spAutoFit/>
          </a:bodyPr>
          <a:lstStyle/>
          <a:p>
            <a:r>
              <a:rPr lang="en-GB" sz="1200" b="0" i="0" dirty="0">
                <a:effectLst/>
                <a:latin typeface="Times New Roman" panose="02020603050405020304" pitchFamily="18" charset="0"/>
                <a:cs typeface="Times New Roman" panose="02020603050405020304" pitchFamily="18" charset="0"/>
              </a:rPr>
              <a:t>Reference List </a:t>
            </a:r>
          </a:p>
          <a:p>
            <a:endParaRPr lang="en-GB" sz="1200" dirty="0">
              <a:latin typeface="Times New Roman" panose="02020603050405020304" pitchFamily="18" charset="0"/>
              <a:cs typeface="Times New Roman" panose="02020603050405020304" pitchFamily="18" charset="0"/>
            </a:endParaRPr>
          </a:p>
          <a:p>
            <a:endParaRPr lang="en-GB" sz="1200" b="0" i="0" dirty="0">
              <a:effectLst/>
              <a:latin typeface="Times New Roman" panose="02020603050405020304" pitchFamily="18" charset="0"/>
              <a:cs typeface="Times New Roman" panose="02020603050405020304" pitchFamily="18" charset="0"/>
            </a:endParaRPr>
          </a:p>
          <a:p>
            <a:r>
              <a:rPr lang="en-GB" sz="1200" b="0" i="0" dirty="0">
                <a:effectLst/>
                <a:latin typeface="Times New Roman" panose="02020603050405020304" pitchFamily="18" charset="0"/>
                <a:cs typeface="Times New Roman" panose="02020603050405020304" pitchFamily="18" charset="0"/>
              </a:rPr>
              <a:t>Cottrell, Stella. </a:t>
            </a:r>
            <a:r>
              <a:rPr lang="en-GB" sz="1200" b="0" i="1" dirty="0">
                <a:effectLst/>
                <a:latin typeface="Times New Roman" panose="02020603050405020304" pitchFamily="18" charset="0"/>
                <a:cs typeface="Times New Roman" panose="02020603050405020304" pitchFamily="18" charset="0"/>
              </a:rPr>
              <a:t>The Study Skills Handbook</a:t>
            </a:r>
            <a:r>
              <a:rPr lang="en-GB" sz="1200" b="0" i="0" dirty="0">
                <a:effectLst/>
                <a:latin typeface="Times New Roman" panose="02020603050405020304" pitchFamily="18" charset="0"/>
                <a:cs typeface="Times New Roman" panose="02020603050405020304" pitchFamily="18" charset="0"/>
              </a:rPr>
              <a:t>, Bloomsbury Publishing Plc, 2019.</a:t>
            </a:r>
            <a:r>
              <a:rPr lang="en-GB" sz="1200" b="0" i="1" dirty="0">
                <a:effectLst/>
                <a:latin typeface="Times New Roman" panose="02020603050405020304" pitchFamily="18" charset="0"/>
                <a:cs typeface="Times New Roman" panose="02020603050405020304" pitchFamily="18" charset="0"/>
              </a:rPr>
              <a:t> ProQuest </a:t>
            </a:r>
            <a:r>
              <a:rPr lang="en-GB" sz="1200" b="0" i="1" dirty="0" err="1">
                <a:effectLst/>
                <a:latin typeface="Times New Roman" panose="02020603050405020304" pitchFamily="18" charset="0"/>
                <a:cs typeface="Times New Roman" panose="02020603050405020304" pitchFamily="18" charset="0"/>
              </a:rPr>
              <a:t>Ebook</a:t>
            </a:r>
            <a:r>
              <a:rPr lang="en-GB" sz="1200" b="0" i="1" dirty="0">
                <a:effectLst/>
                <a:latin typeface="Times New Roman" panose="02020603050405020304" pitchFamily="18" charset="0"/>
                <a:cs typeface="Times New Roman" panose="02020603050405020304" pitchFamily="18" charset="0"/>
              </a:rPr>
              <a:t> Central</a:t>
            </a:r>
            <a:r>
              <a:rPr lang="en-GB" sz="1200" b="0" i="0" dirty="0">
                <a:effectLst/>
                <a:latin typeface="Times New Roman" panose="02020603050405020304" pitchFamily="18" charset="0"/>
                <a:cs typeface="Times New Roman" panose="02020603050405020304" pitchFamily="18" charset="0"/>
              </a:rPr>
              <a:t>, </a:t>
            </a:r>
            <a:r>
              <a:rPr lang="en-GB" sz="1200" b="0" i="0" dirty="0">
                <a:effectLst/>
                <a:latin typeface="Times New Roman" panose="02020603050405020304" pitchFamily="18" charset="0"/>
                <a:cs typeface="Times New Roman" panose="02020603050405020304" pitchFamily="18" charset="0"/>
                <a:hlinkClick r:id="rId2"/>
              </a:rPr>
              <a:t>https://ebookcentral.proquest.com/lib/trinity/detail.action?docID=6234945</a:t>
            </a:r>
            <a:r>
              <a:rPr lang="en-GB" sz="1200" b="0" i="0" dirty="0">
                <a:effectLst/>
                <a:latin typeface="Times New Roman" panose="02020603050405020304" pitchFamily="18" charset="0"/>
                <a:cs typeface="Times New Roman" panose="02020603050405020304" pitchFamily="18" charset="0"/>
              </a:rPr>
              <a:t>.</a:t>
            </a:r>
          </a:p>
          <a:p>
            <a:endParaRPr lang="en-GB" sz="1200" dirty="0">
              <a:latin typeface="Times New Roman" panose="02020603050405020304" pitchFamily="18" charset="0"/>
              <a:cs typeface="Times New Roman" panose="02020603050405020304" pitchFamily="18" charset="0"/>
            </a:endParaRPr>
          </a:p>
          <a:p>
            <a:r>
              <a:rPr lang="en-GB" sz="1200" b="0" i="0" dirty="0">
                <a:effectLst/>
                <a:latin typeface="Times New Roman" panose="02020603050405020304" pitchFamily="18" charset="0"/>
                <a:cs typeface="Times New Roman" panose="02020603050405020304" pitchFamily="18" charset="0"/>
              </a:rPr>
              <a:t>STACY, E.M., PHARMD. and CAIN, JEFF,EDD., M.S., 2015. Note-taking and Handouts in The Digital Age. </a:t>
            </a:r>
            <a:r>
              <a:rPr lang="en-GB" sz="1200" b="0" i="1" dirty="0">
                <a:effectLst/>
                <a:latin typeface="Times New Roman" panose="02020603050405020304" pitchFamily="18" charset="0"/>
                <a:cs typeface="Times New Roman" panose="02020603050405020304" pitchFamily="18" charset="0"/>
              </a:rPr>
              <a:t>American Journal of Pharmaceutical Education, </a:t>
            </a:r>
            <a:r>
              <a:rPr lang="en-GB" sz="1200" b="1" i="0" dirty="0">
                <a:effectLst/>
                <a:latin typeface="Times New Roman" panose="02020603050405020304" pitchFamily="18" charset="0"/>
                <a:cs typeface="Times New Roman" panose="02020603050405020304" pitchFamily="18" charset="0"/>
              </a:rPr>
              <a:t>79</a:t>
            </a:r>
            <a:r>
              <a:rPr lang="en-GB" sz="1200" b="0" i="0" dirty="0">
                <a:effectLst/>
                <a:latin typeface="Times New Roman" panose="02020603050405020304" pitchFamily="18" charset="0"/>
                <a:cs typeface="Times New Roman" panose="02020603050405020304" pitchFamily="18" charset="0"/>
              </a:rPr>
              <a:t>(7), pp. 1-6.</a:t>
            </a:r>
          </a:p>
          <a:p>
            <a:endParaRPr lang="en-GB" sz="1200" dirty="0">
              <a:latin typeface="Times New Roman" panose="02020603050405020304" pitchFamily="18" charset="0"/>
              <a:cs typeface="Times New Roman" panose="02020603050405020304" pitchFamily="18" charset="0"/>
            </a:endParaRPr>
          </a:p>
          <a:p>
            <a:r>
              <a:rPr lang="en-GB" sz="1200" b="0" i="0" dirty="0">
                <a:effectLst/>
                <a:latin typeface="Times New Roman" panose="02020603050405020304" pitchFamily="18" charset="0"/>
                <a:cs typeface="Times New Roman" panose="02020603050405020304" pitchFamily="18" charset="0"/>
              </a:rPr>
              <a:t>Charlotte Barrow, Rebecca </a:t>
            </a:r>
            <a:r>
              <a:rPr lang="en-GB" sz="1200" b="0" i="0" dirty="0" err="1">
                <a:effectLst/>
                <a:latin typeface="Times New Roman" panose="02020603050405020304" pitchFamily="18" charset="0"/>
                <a:cs typeface="Times New Roman" panose="02020603050405020304" pitchFamily="18" charset="0"/>
              </a:rPr>
              <a:t>Westrup</a:t>
            </a:r>
            <a:r>
              <a:rPr lang="en-GB" sz="1200" b="0" i="0" dirty="0">
                <a:effectLst/>
                <a:latin typeface="Times New Roman" panose="02020603050405020304" pitchFamily="18" charset="0"/>
                <a:cs typeface="Times New Roman" panose="02020603050405020304" pitchFamily="18" charset="0"/>
              </a:rPr>
              <a:t>. </a:t>
            </a:r>
            <a:r>
              <a:rPr lang="en-GB" sz="1200" b="0" i="1" dirty="0">
                <a:effectLst/>
                <a:latin typeface="Times New Roman" panose="02020603050405020304" pitchFamily="18" charset="0"/>
                <a:cs typeface="Times New Roman" panose="02020603050405020304" pitchFamily="18" charset="0"/>
              </a:rPr>
              <a:t>Writing Skills for Education Students</a:t>
            </a:r>
            <a:r>
              <a:rPr lang="en-GB" sz="1200" b="0" i="0" dirty="0">
                <a:effectLst/>
                <a:latin typeface="Times New Roman" panose="02020603050405020304" pitchFamily="18" charset="0"/>
                <a:cs typeface="Times New Roman" panose="02020603050405020304" pitchFamily="18" charset="0"/>
              </a:rPr>
              <a:t>. Bloomsbury Academic; 2019. Accessed September 25, 2022. https://search-ebscohost-com.ezproxy.uwtsd.ac.uk/login.aspx?direct=true&amp;db=nlebk&amp;AN=3054119&amp;site=ehost-live</a:t>
            </a:r>
          </a:p>
          <a:p>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804856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2" ma:contentTypeDescription="Create a new document." ma:contentTypeScope="" ma:versionID="5908404ad37f327b9e10427545f83a13">
  <xsd:schema xmlns:xsd="http://www.w3.org/2001/XMLSchema" xmlns:xs="http://www.w3.org/2001/XMLSchema" xmlns:p="http://schemas.microsoft.com/office/2006/metadata/properties" xmlns:ns3="4055ddc6-ee7b-4b5b-b8fb-52871646f80e" targetNamespace="http://schemas.microsoft.com/office/2006/metadata/properties" ma:root="true" ma:fieldsID="fa3bcf1cb5146f2c36d53c083301b11d" ns3:_="">
    <xsd:import namespace="4055ddc6-ee7b-4b5b-b8fb-52871646f80e"/>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2A63A39-0D7B-4181-AA12-2C7D6AF1C59E}">
  <ds:schemaRefs>
    <ds:schemaRef ds:uri="http://schemas.microsoft.com/sharepoint/v3/contenttype/forms"/>
  </ds:schemaRefs>
</ds:datastoreItem>
</file>

<file path=customXml/itemProps2.xml><?xml version="1.0" encoding="utf-8"?>
<ds:datastoreItem xmlns:ds="http://schemas.openxmlformats.org/officeDocument/2006/customXml" ds:itemID="{58F9DF5A-19CE-4DE6-9E01-4E5ECB513741}">
  <ds:schemaRefs>
    <ds:schemaRef ds:uri="http://schemas.openxmlformats.org/package/2006/metadata/core-properties"/>
    <ds:schemaRef ds:uri="http://purl.org/dc/dcmitype/"/>
    <ds:schemaRef ds:uri="http://purl.org/dc/elements/1.1/"/>
    <ds:schemaRef ds:uri="http://schemas.microsoft.com/office/2006/documentManagement/types"/>
    <ds:schemaRef ds:uri="4055ddc6-ee7b-4b5b-b8fb-52871646f80e"/>
    <ds:schemaRef ds:uri="http://schemas.microsoft.com/office/2006/metadata/properties"/>
    <ds:schemaRef ds:uri="http://schemas.microsoft.com/office/infopath/2007/PartnerControls"/>
    <ds:schemaRef ds:uri="http://www.w3.org/XML/1998/namespace"/>
    <ds:schemaRef ds:uri="http://purl.org/dc/terms/"/>
  </ds:schemaRefs>
</ds:datastoreItem>
</file>

<file path=customXml/itemProps3.xml><?xml version="1.0" encoding="utf-8"?>
<ds:datastoreItem xmlns:ds="http://schemas.openxmlformats.org/officeDocument/2006/customXml" ds:itemID="{8A917E2E-CE08-4123-800B-DF3FC842BE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7376</TotalTime>
  <Words>509</Words>
  <Application>Microsoft Office PowerPoint</Application>
  <PresentationFormat>Widescreen</PresentationFormat>
  <Paragraphs>15</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Holly Saltmarsh (2216014)</dc:creator>
  <cp:lastModifiedBy>Holly Saltmarsh (2216014)</cp:lastModifiedBy>
  <cp:revision>2</cp:revision>
  <dcterms:created xsi:type="dcterms:W3CDTF">2022-09-13T17:53:35Z</dcterms:created>
  <dcterms:modified xsi:type="dcterms:W3CDTF">2022-09-25T17:52:05Z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