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49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93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285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52737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82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929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251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3244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1278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0861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3268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442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C42693-4049-40F8-B58C-A6BA0B837C40}" type="datetimeFigureOut">
              <a:rPr lang="en-GB" smtClean="0"/>
              <a:t>11/05/2017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F06FFF-CE18-4E58-B542-E0F001AD8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194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Stage 3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Attending to process markers and new meaning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19075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 3 – from case to moment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Therapists work within the thematic structures and narrative framework co-created in Stage 2.</a:t>
            </a:r>
          </a:p>
          <a:p>
            <a:r>
              <a:rPr lang="en-GB" dirty="0" smtClean="0"/>
              <a:t>Initial markers were identified and associated interventions were applied</a:t>
            </a:r>
          </a:p>
          <a:p>
            <a:r>
              <a:rPr lang="en-GB" dirty="0" smtClean="0"/>
              <a:t>Through clarification and emotional deepening, core maladaptive emotion schemes and emotional interruptions have been identified, and treatment themes have coalesced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31603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 3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Process formulation:</a:t>
            </a:r>
          </a:p>
          <a:p>
            <a:r>
              <a:rPr lang="en-GB" dirty="0" smtClean="0"/>
              <a:t>How to proceed – shared with client</a:t>
            </a:r>
          </a:p>
          <a:p>
            <a:r>
              <a:rPr lang="en-GB" dirty="0" smtClean="0"/>
              <a:t>In stage three a finer and finer sifting of depth work within the core maladaptive scheme and how it was formed</a:t>
            </a:r>
          </a:p>
          <a:p>
            <a:r>
              <a:rPr lang="en-GB" dirty="0" smtClean="0"/>
              <a:t>Plus accurate reading of the moment</a:t>
            </a:r>
          </a:p>
          <a:p>
            <a:r>
              <a:rPr lang="en-GB" dirty="0" smtClean="0"/>
              <a:t>What has become figural</a:t>
            </a:r>
          </a:p>
          <a:p>
            <a:r>
              <a:rPr lang="en-GB" dirty="0" smtClean="0"/>
              <a:t>Attend to the moment-to-moment markers – interventions – access and work with core emotional scheme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405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Micro markers/within tasks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Choice points</a:t>
            </a:r>
          </a:p>
          <a:p>
            <a:r>
              <a:rPr lang="en-GB" dirty="0" smtClean="0"/>
              <a:t>Moments when the therapist must take 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18378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Stage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Meaning making.</a:t>
            </a:r>
          </a:p>
          <a:p>
            <a:r>
              <a:rPr lang="en-GB" dirty="0" smtClean="0"/>
              <a:t>Create new meaning/new narrative structure.</a:t>
            </a:r>
          </a:p>
          <a:p>
            <a:endParaRPr lang="en-GB" dirty="0"/>
          </a:p>
          <a:p>
            <a:r>
              <a:rPr lang="en-GB" dirty="0" smtClean="0"/>
              <a:t>Can be confusing.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7839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Commonly identified markers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 smtClean="0"/>
              <a:t>Interpersonal conflict: current or unfinished – </a:t>
            </a:r>
            <a:r>
              <a:rPr lang="en-GB" dirty="0" err="1" smtClean="0"/>
              <a:t>chairwork</a:t>
            </a:r>
            <a:r>
              <a:rPr lang="en-GB" dirty="0" smtClean="0"/>
              <a:t> – unmet needs or boundaries</a:t>
            </a:r>
          </a:p>
          <a:p>
            <a:r>
              <a:rPr lang="en-GB" dirty="0" smtClean="0"/>
              <a:t>Shame – emotional exploration/ </a:t>
            </a:r>
            <a:r>
              <a:rPr lang="en-GB" b="1" i="1" dirty="0" smtClean="0"/>
              <a:t>self</a:t>
            </a:r>
            <a:r>
              <a:rPr lang="en-GB" dirty="0" smtClean="0"/>
              <a:t>-critical </a:t>
            </a:r>
            <a:r>
              <a:rPr lang="en-GB" dirty="0" err="1" smtClean="0"/>
              <a:t>chairwork</a:t>
            </a:r>
            <a:r>
              <a:rPr lang="en-GB" dirty="0"/>
              <a:t>  </a:t>
            </a:r>
            <a:r>
              <a:rPr lang="en-GB" dirty="0" smtClean="0"/>
              <a:t>( -becomes core shame when it is </a:t>
            </a:r>
            <a:r>
              <a:rPr lang="en-GB" dirty="0" err="1" smtClean="0"/>
              <a:t>introjected</a:t>
            </a:r>
            <a:r>
              <a:rPr lang="en-GB" dirty="0" smtClean="0"/>
              <a:t> as 2ndary maladaptive)</a:t>
            </a:r>
          </a:p>
          <a:p>
            <a:r>
              <a:rPr lang="en-GB" dirty="0" smtClean="0"/>
              <a:t>Vulnerability/negative self-evaluative split marker</a:t>
            </a:r>
          </a:p>
          <a:p>
            <a:r>
              <a:rPr lang="en-GB" dirty="0" smtClean="0"/>
              <a:t>-decision: empathic </a:t>
            </a:r>
            <a:r>
              <a:rPr lang="en-GB" dirty="0" err="1" smtClean="0"/>
              <a:t>attunement</a:t>
            </a:r>
            <a:r>
              <a:rPr lang="en-GB" dirty="0" smtClean="0"/>
              <a:t> or </a:t>
            </a:r>
            <a:r>
              <a:rPr lang="en-GB" dirty="0" err="1" smtClean="0"/>
              <a:t>chairwork</a:t>
            </a:r>
            <a:endParaRPr lang="en-GB" dirty="0" smtClean="0"/>
          </a:p>
          <a:p>
            <a:r>
              <a:rPr lang="en-GB" dirty="0" smtClean="0"/>
              <a:t>Self-evaluative split – parts of self</a:t>
            </a:r>
          </a:p>
          <a:p>
            <a:r>
              <a:rPr lang="en-GB" dirty="0" smtClean="0"/>
              <a:t>Unfinished business – other person on chair</a:t>
            </a:r>
          </a:p>
          <a:p>
            <a:r>
              <a:rPr lang="en-GB" dirty="0" err="1" smtClean="0"/>
              <a:t>Chairwork</a:t>
            </a:r>
            <a:r>
              <a:rPr lang="en-GB" dirty="0" smtClean="0"/>
              <a:t> heightens emotion – and awareness</a:t>
            </a:r>
          </a:p>
          <a:p>
            <a:r>
              <a:rPr lang="en-GB" dirty="0" smtClean="0"/>
              <a:t>Fragility = emotional exploration = empathic </a:t>
            </a:r>
            <a:r>
              <a:rPr lang="en-GB" dirty="0" err="1" smtClean="0"/>
              <a:t>attunement</a:t>
            </a:r>
            <a:r>
              <a:rPr lang="en-GB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179508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Inability to access emotion</a:t>
            </a:r>
          </a:p>
          <a:p>
            <a:r>
              <a:rPr lang="en-GB" dirty="0" smtClean="0"/>
              <a:t>‘Self-interruptive’ task/no symbolising felt sense.</a:t>
            </a:r>
          </a:p>
          <a:p>
            <a:r>
              <a:rPr lang="en-GB" dirty="0" smtClean="0"/>
              <a:t>Tracking emotional poignancy/embodied censure – clenched jaw </a:t>
            </a:r>
            <a:r>
              <a:rPr lang="en-GB" smtClean="0"/>
              <a:t>ect </a:t>
            </a:r>
            <a:r>
              <a:rPr lang="en-GB" dirty="0" smtClean="0"/>
              <a:t>phenomenology</a:t>
            </a:r>
          </a:p>
          <a:p>
            <a:r>
              <a:rPr lang="en-GB" dirty="0" smtClean="0"/>
              <a:t>Focusing task  </a:t>
            </a:r>
          </a:p>
          <a:p>
            <a:r>
              <a:rPr lang="en-GB" dirty="0" smtClean="0"/>
              <a:t>Overwhelmed emotion</a:t>
            </a:r>
          </a:p>
          <a:p>
            <a:r>
              <a:rPr lang="en-GB" dirty="0" smtClean="0"/>
              <a:t>Traumatic experience</a:t>
            </a:r>
          </a:p>
          <a:p>
            <a:r>
              <a:rPr lang="en-GB" dirty="0" smtClean="0"/>
              <a:t>Crisis of meaning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8931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249</Words>
  <Application>Microsoft Office PowerPoint</Application>
  <PresentationFormat>On-screen Show (4:3)</PresentationFormat>
  <Paragraphs>37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Stage 3</vt:lpstr>
      <vt:lpstr>Stage 3 – from case to moment</vt:lpstr>
      <vt:lpstr>Stage 3 </vt:lpstr>
      <vt:lpstr>Micro markers/within tasks</vt:lpstr>
      <vt:lpstr>Stage 3</vt:lpstr>
      <vt:lpstr>Commonly identified markers</vt:lpstr>
      <vt:lpstr>PowerPoint Presentation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 3</dc:title>
  <dc:creator>Carol Hughes</dc:creator>
  <cp:lastModifiedBy>Carol U Hughes</cp:lastModifiedBy>
  <cp:revision>14</cp:revision>
  <cp:lastPrinted>2017-01-20T09:24:01Z</cp:lastPrinted>
  <dcterms:created xsi:type="dcterms:W3CDTF">2017-01-17T14:37:52Z</dcterms:created>
  <dcterms:modified xsi:type="dcterms:W3CDTF">2017-05-11T14:40:08Z</dcterms:modified>
</cp:coreProperties>
</file>