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9" r:id="rId4"/>
    <p:sldId id="258" r:id="rId5"/>
    <p:sldId id="261" r:id="rId6"/>
    <p:sldId id="260" r:id="rId7"/>
    <p:sldId id="262" r:id="rId8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4" d="100"/>
          <a:sy n="84" d="100"/>
        </p:scale>
        <p:origin x="-72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76F27C-8D53-4E72-B18D-A2EE4E326D89}" type="datetimeFigureOut">
              <a:rPr lang="en-GB" smtClean="0"/>
              <a:t>23/03/2015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6D5A36-B052-42D7-9004-296B20A8A74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155970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76F27C-8D53-4E72-B18D-A2EE4E326D89}" type="datetimeFigureOut">
              <a:rPr lang="en-GB" smtClean="0"/>
              <a:t>23/03/2015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6D5A36-B052-42D7-9004-296B20A8A74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082345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76F27C-8D53-4E72-B18D-A2EE4E326D89}" type="datetimeFigureOut">
              <a:rPr lang="en-GB" smtClean="0"/>
              <a:t>23/03/2015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6D5A36-B052-42D7-9004-296B20A8A74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630036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76F27C-8D53-4E72-B18D-A2EE4E326D89}" type="datetimeFigureOut">
              <a:rPr lang="en-GB" smtClean="0"/>
              <a:t>23/03/2015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6D5A36-B052-42D7-9004-296B20A8A74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8771976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76F27C-8D53-4E72-B18D-A2EE4E326D89}" type="datetimeFigureOut">
              <a:rPr lang="en-GB" smtClean="0"/>
              <a:t>23/03/2015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6D5A36-B052-42D7-9004-296B20A8A74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4541976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76F27C-8D53-4E72-B18D-A2EE4E326D89}" type="datetimeFigureOut">
              <a:rPr lang="en-GB" smtClean="0"/>
              <a:t>23/03/2015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6D5A36-B052-42D7-9004-296B20A8A74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512953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76F27C-8D53-4E72-B18D-A2EE4E326D89}" type="datetimeFigureOut">
              <a:rPr lang="en-GB" smtClean="0"/>
              <a:t>23/03/2015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6D5A36-B052-42D7-9004-296B20A8A74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811465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76F27C-8D53-4E72-B18D-A2EE4E326D89}" type="datetimeFigureOut">
              <a:rPr lang="en-GB" smtClean="0"/>
              <a:t>23/03/2015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6D5A36-B052-42D7-9004-296B20A8A74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295765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76F27C-8D53-4E72-B18D-A2EE4E326D89}" type="datetimeFigureOut">
              <a:rPr lang="en-GB" smtClean="0"/>
              <a:t>23/03/2015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6D5A36-B052-42D7-9004-296B20A8A74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9392572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76F27C-8D53-4E72-B18D-A2EE4E326D89}" type="datetimeFigureOut">
              <a:rPr lang="en-GB" smtClean="0"/>
              <a:t>23/03/2015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6D5A36-B052-42D7-9004-296B20A8A74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4207962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76F27C-8D53-4E72-B18D-A2EE4E326D89}" type="datetimeFigureOut">
              <a:rPr lang="en-GB" smtClean="0"/>
              <a:t>23/03/2015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6D5A36-B052-42D7-9004-296B20A8A74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7756087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576F27C-8D53-4E72-B18D-A2EE4E326D89}" type="datetimeFigureOut">
              <a:rPr lang="en-GB" smtClean="0"/>
              <a:t>23/03/2015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36D5A36-B052-42D7-9004-296B20A8A74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83196379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Crusading in the Middle Ages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The Reconquista and </a:t>
            </a:r>
            <a:r>
              <a:rPr lang="en-GB" dirty="0" err="1" smtClean="0"/>
              <a:t>Albigensian</a:t>
            </a:r>
            <a:r>
              <a:rPr lang="en-GB" dirty="0" smtClean="0"/>
              <a:t> Crusade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566673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Plan for Today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>
              <a:lnSpc>
                <a:spcPct val="200000"/>
              </a:lnSpc>
            </a:pPr>
            <a:r>
              <a:rPr lang="en-GB" dirty="0" smtClean="0"/>
              <a:t>The Song of Roland - as promised!</a:t>
            </a:r>
          </a:p>
          <a:p>
            <a:pPr>
              <a:lnSpc>
                <a:spcPct val="200000"/>
              </a:lnSpc>
            </a:pPr>
            <a:r>
              <a:rPr lang="en-GB" dirty="0" smtClean="0"/>
              <a:t>Lecture:</a:t>
            </a:r>
          </a:p>
          <a:p>
            <a:pPr lvl="1">
              <a:lnSpc>
                <a:spcPct val="200000"/>
              </a:lnSpc>
            </a:pPr>
            <a:r>
              <a:rPr lang="en-GB" dirty="0" smtClean="0"/>
              <a:t>The Reconquista</a:t>
            </a:r>
          </a:p>
          <a:p>
            <a:pPr lvl="1">
              <a:lnSpc>
                <a:spcPct val="200000"/>
              </a:lnSpc>
            </a:pPr>
            <a:r>
              <a:rPr lang="en-GB" dirty="0" smtClean="0"/>
              <a:t>The </a:t>
            </a:r>
            <a:r>
              <a:rPr lang="en-GB" dirty="0" err="1" smtClean="0"/>
              <a:t>Abigensian</a:t>
            </a:r>
            <a:r>
              <a:rPr lang="en-GB" dirty="0" smtClean="0"/>
              <a:t> Crusade</a:t>
            </a:r>
          </a:p>
          <a:p>
            <a:pPr>
              <a:lnSpc>
                <a:spcPct val="200000"/>
              </a:lnSpc>
            </a:pPr>
            <a:r>
              <a:rPr lang="en-GB" dirty="0" smtClean="0"/>
              <a:t>Source Examination – two very different views of the </a:t>
            </a:r>
            <a:r>
              <a:rPr lang="en-GB" dirty="0" err="1" smtClean="0"/>
              <a:t>Albigensian</a:t>
            </a:r>
            <a:r>
              <a:rPr lang="en-GB" dirty="0" smtClean="0"/>
              <a:t> Crusade</a:t>
            </a:r>
          </a:p>
          <a:p>
            <a:endParaRPr lang="en-GB" dirty="0" smtClean="0"/>
          </a:p>
          <a:p>
            <a:pPr lvl="1">
              <a:buFont typeface="Arial" panose="020B0604020202020204" pitchFamily="34" charset="0"/>
              <a:buChar char="•"/>
            </a:pP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248236892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http://upload.wikimedia.org/wikipedia/commons/thumb/3/3a/Cantigas_battle.jpg/280px-Cantigas_battle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188640"/>
            <a:ext cx="6480720" cy="62724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3279452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2438" y="381000"/>
            <a:ext cx="8239125" cy="6096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34410109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http://upload.wikimedia.org/wikipedia/commons/thumb/e/e4/Cathars_expelled.JPG/1024px-Cathars_expelled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33241"/>
            <a:ext cx="8924925" cy="66960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9078505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File:Cartes Occitanie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00" y="476672"/>
            <a:ext cx="8858847" cy="51492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1763219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http://www.celtoslavica.de/europa/photos/Montsegur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332656"/>
            <a:ext cx="8860467" cy="55484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6668558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48</TotalTime>
  <Words>39</Words>
  <Application>Microsoft Office PowerPoint</Application>
  <PresentationFormat>On-screen Show (4:3)</PresentationFormat>
  <Paragraphs>8</Paragraphs>
  <Slides>7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8" baseType="lpstr">
      <vt:lpstr>Office Theme</vt:lpstr>
      <vt:lpstr>Crusading in the Middle Ages</vt:lpstr>
      <vt:lpstr>Plan for Today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Crusading in the Middle Ages</dc:title>
  <dc:creator>Administrator</dc:creator>
  <cp:lastModifiedBy>Administrator</cp:lastModifiedBy>
  <cp:revision>4</cp:revision>
  <dcterms:created xsi:type="dcterms:W3CDTF">2015-03-23T11:09:51Z</dcterms:created>
  <dcterms:modified xsi:type="dcterms:W3CDTF">2015-03-23T12:20:54Z</dcterms:modified>
</cp:coreProperties>
</file>