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87500" autoAdjust="0"/>
  </p:normalViewPr>
  <p:slideViewPr>
    <p:cSldViewPr snapToGrid="0">
      <p:cViewPr varScale="1">
        <p:scale>
          <a:sx n="89" d="100"/>
          <a:sy n="89" d="100"/>
        </p:scale>
        <p:origin x="45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9FFC43-77C1-4B53-823B-366680CF2B4D}"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D7144C05-EC5D-4DD8-A9D2-DED5A4850507}">
      <dgm:prSet/>
      <dgm:spPr/>
      <dgm:t>
        <a:bodyPr/>
        <a:lstStyle/>
        <a:p>
          <a:pPr>
            <a:defRPr cap="all"/>
          </a:pPr>
          <a:r>
            <a:rPr lang="en-US"/>
            <a:t>Better problem solving</a:t>
          </a:r>
        </a:p>
      </dgm:t>
    </dgm:pt>
    <dgm:pt modelId="{844A778E-8706-4638-A300-16B26C5CA0F1}" type="parTrans" cxnId="{981CC86F-5EC4-4D54-850F-FA3A00E3093A}">
      <dgm:prSet/>
      <dgm:spPr/>
      <dgm:t>
        <a:bodyPr/>
        <a:lstStyle/>
        <a:p>
          <a:endParaRPr lang="en-US"/>
        </a:p>
      </dgm:t>
    </dgm:pt>
    <dgm:pt modelId="{6A2FA2DE-FDD9-468E-A0A9-DA5191D8526A}" type="sibTrans" cxnId="{981CC86F-5EC4-4D54-850F-FA3A00E3093A}">
      <dgm:prSet/>
      <dgm:spPr/>
      <dgm:t>
        <a:bodyPr/>
        <a:lstStyle/>
        <a:p>
          <a:endParaRPr lang="en-US"/>
        </a:p>
      </dgm:t>
    </dgm:pt>
    <dgm:pt modelId="{39BAF4AF-641D-409E-B5B4-460DBD21C13F}">
      <dgm:prSet/>
      <dgm:spPr/>
      <dgm:t>
        <a:bodyPr/>
        <a:lstStyle/>
        <a:p>
          <a:pPr>
            <a:defRPr cap="all"/>
          </a:pPr>
          <a:r>
            <a:rPr lang="en-US"/>
            <a:t>Better opportunity for innovation</a:t>
          </a:r>
        </a:p>
      </dgm:t>
    </dgm:pt>
    <dgm:pt modelId="{CCB0CA99-4AC6-462B-8228-CEF084475D18}" type="parTrans" cxnId="{7E3E3C69-91F7-4E60-94D9-6FC2B513D73D}">
      <dgm:prSet/>
      <dgm:spPr/>
      <dgm:t>
        <a:bodyPr/>
        <a:lstStyle/>
        <a:p>
          <a:endParaRPr lang="en-US"/>
        </a:p>
      </dgm:t>
    </dgm:pt>
    <dgm:pt modelId="{4533F57E-4C7D-42E4-815E-91AB8BE68E2A}" type="sibTrans" cxnId="{7E3E3C69-91F7-4E60-94D9-6FC2B513D73D}">
      <dgm:prSet/>
      <dgm:spPr/>
      <dgm:t>
        <a:bodyPr/>
        <a:lstStyle/>
        <a:p>
          <a:endParaRPr lang="en-US"/>
        </a:p>
      </dgm:t>
    </dgm:pt>
    <dgm:pt modelId="{6C8DE41C-876C-4026-875C-F0255492B620}">
      <dgm:prSet/>
      <dgm:spPr/>
      <dgm:t>
        <a:bodyPr/>
        <a:lstStyle/>
        <a:p>
          <a:pPr>
            <a:defRPr cap="all"/>
          </a:pPr>
          <a:r>
            <a:rPr lang="en-US"/>
            <a:t>More engagement </a:t>
          </a:r>
        </a:p>
      </dgm:t>
    </dgm:pt>
    <dgm:pt modelId="{9F6D5CC3-9FBB-4F77-B5C5-A8D1EC9891A5}" type="parTrans" cxnId="{ABFDDD25-D502-4416-B2A0-4235E56C3782}">
      <dgm:prSet/>
      <dgm:spPr/>
      <dgm:t>
        <a:bodyPr/>
        <a:lstStyle/>
        <a:p>
          <a:endParaRPr lang="en-US"/>
        </a:p>
      </dgm:t>
    </dgm:pt>
    <dgm:pt modelId="{83D272E4-06E9-43E7-BB74-21EBC1962246}" type="sibTrans" cxnId="{ABFDDD25-D502-4416-B2A0-4235E56C3782}">
      <dgm:prSet/>
      <dgm:spPr/>
      <dgm:t>
        <a:bodyPr/>
        <a:lstStyle/>
        <a:p>
          <a:endParaRPr lang="en-US"/>
        </a:p>
      </dgm:t>
    </dgm:pt>
    <dgm:pt modelId="{2058161A-3BF7-46C7-8BEF-185DDC5ABE4B}">
      <dgm:prSet/>
      <dgm:spPr/>
      <dgm:t>
        <a:bodyPr/>
        <a:lstStyle/>
        <a:p>
          <a:pPr>
            <a:defRPr cap="all"/>
          </a:pPr>
          <a:r>
            <a:rPr lang="en-US"/>
            <a:t>Less exhaustion</a:t>
          </a:r>
        </a:p>
      </dgm:t>
    </dgm:pt>
    <dgm:pt modelId="{BCA98528-1D19-44B3-BAF4-CD252251ACA2}" type="parTrans" cxnId="{F5040D4F-D546-4B10-9FB8-716A1C9E2B92}">
      <dgm:prSet/>
      <dgm:spPr/>
      <dgm:t>
        <a:bodyPr/>
        <a:lstStyle/>
        <a:p>
          <a:endParaRPr lang="en-US"/>
        </a:p>
      </dgm:t>
    </dgm:pt>
    <dgm:pt modelId="{A4BE1301-9E7E-44FF-9B12-05394F7F7AC1}" type="sibTrans" cxnId="{F5040D4F-D546-4B10-9FB8-716A1C9E2B92}">
      <dgm:prSet/>
      <dgm:spPr/>
      <dgm:t>
        <a:bodyPr/>
        <a:lstStyle/>
        <a:p>
          <a:endParaRPr lang="en-US"/>
        </a:p>
      </dgm:t>
    </dgm:pt>
    <dgm:pt modelId="{20250AF2-9A68-4D6D-A47A-8C1B0B90D324}">
      <dgm:prSet/>
      <dgm:spPr/>
      <dgm:t>
        <a:bodyPr/>
        <a:lstStyle/>
        <a:p>
          <a:pPr>
            <a:defRPr cap="all"/>
          </a:pPr>
          <a:r>
            <a:rPr lang="en-US"/>
            <a:t>Better opportunity for growth</a:t>
          </a:r>
        </a:p>
      </dgm:t>
    </dgm:pt>
    <dgm:pt modelId="{1A41D859-FDE9-4931-853B-8BF14FEEBDE9}" type="parTrans" cxnId="{428E9066-F173-44E1-86B6-76EDCB04FAB3}">
      <dgm:prSet/>
      <dgm:spPr/>
      <dgm:t>
        <a:bodyPr/>
        <a:lstStyle/>
        <a:p>
          <a:endParaRPr lang="en-US"/>
        </a:p>
      </dgm:t>
    </dgm:pt>
    <dgm:pt modelId="{ACFD2852-A385-4138-8A94-18FE425F0BA9}" type="sibTrans" cxnId="{428E9066-F173-44E1-86B6-76EDCB04FAB3}">
      <dgm:prSet/>
      <dgm:spPr/>
      <dgm:t>
        <a:bodyPr/>
        <a:lstStyle/>
        <a:p>
          <a:endParaRPr lang="en-US"/>
        </a:p>
      </dgm:t>
    </dgm:pt>
    <dgm:pt modelId="{28ED4A07-5999-43F9-AB76-2AAF8A5EDAD2}">
      <dgm:prSet/>
      <dgm:spPr/>
      <dgm:t>
        <a:bodyPr/>
        <a:lstStyle/>
        <a:p>
          <a:pPr>
            <a:defRPr cap="all"/>
          </a:pPr>
          <a:r>
            <a:rPr lang="en-US"/>
            <a:t>Increased productivity</a:t>
          </a:r>
        </a:p>
      </dgm:t>
    </dgm:pt>
    <dgm:pt modelId="{566FE9D3-3FF3-41CE-AFFD-F4D580A23454}" type="parTrans" cxnId="{E7499462-4B4A-451E-A49D-51FB67124B94}">
      <dgm:prSet/>
      <dgm:spPr/>
      <dgm:t>
        <a:bodyPr/>
        <a:lstStyle/>
        <a:p>
          <a:endParaRPr lang="en-US"/>
        </a:p>
      </dgm:t>
    </dgm:pt>
    <dgm:pt modelId="{8FA735D1-8141-49DE-AB18-F5A69A91B668}" type="sibTrans" cxnId="{E7499462-4B4A-451E-A49D-51FB67124B94}">
      <dgm:prSet/>
      <dgm:spPr/>
      <dgm:t>
        <a:bodyPr/>
        <a:lstStyle/>
        <a:p>
          <a:endParaRPr lang="en-US"/>
        </a:p>
      </dgm:t>
    </dgm:pt>
    <dgm:pt modelId="{58AEA6FE-151C-4E36-A108-B1B3CD7699C0}">
      <dgm:prSet/>
      <dgm:spPr/>
      <dgm:t>
        <a:bodyPr/>
        <a:lstStyle/>
        <a:p>
          <a:pPr>
            <a:defRPr cap="all"/>
          </a:pPr>
          <a:r>
            <a:rPr lang="en-US"/>
            <a:t>Improved creativity. </a:t>
          </a:r>
        </a:p>
      </dgm:t>
    </dgm:pt>
    <dgm:pt modelId="{B7E9881F-755C-477E-BAAA-7BD939B670D3}" type="parTrans" cxnId="{41750053-4FBC-4C1C-907C-BAD0258D5ED7}">
      <dgm:prSet/>
      <dgm:spPr/>
      <dgm:t>
        <a:bodyPr/>
        <a:lstStyle/>
        <a:p>
          <a:endParaRPr lang="en-US"/>
        </a:p>
      </dgm:t>
    </dgm:pt>
    <dgm:pt modelId="{B917CF75-94BB-47D0-8655-696C10ED4F12}" type="sibTrans" cxnId="{41750053-4FBC-4C1C-907C-BAD0258D5ED7}">
      <dgm:prSet/>
      <dgm:spPr/>
      <dgm:t>
        <a:bodyPr/>
        <a:lstStyle/>
        <a:p>
          <a:endParaRPr lang="en-US"/>
        </a:p>
      </dgm:t>
    </dgm:pt>
    <dgm:pt modelId="{6DD90DBE-6E0B-4E05-AE33-A8D666D3D2EC}" type="pres">
      <dgm:prSet presAssocID="{C19FFC43-77C1-4B53-823B-366680CF2B4D}" presName="root" presStyleCnt="0">
        <dgm:presLayoutVars>
          <dgm:dir/>
          <dgm:resizeHandles val="exact"/>
        </dgm:presLayoutVars>
      </dgm:prSet>
      <dgm:spPr/>
    </dgm:pt>
    <dgm:pt modelId="{A9019BC8-FA52-4682-B817-3CB5979F028A}" type="pres">
      <dgm:prSet presAssocID="{D7144C05-EC5D-4DD8-A9D2-DED5A4850507}" presName="compNode" presStyleCnt="0"/>
      <dgm:spPr/>
    </dgm:pt>
    <dgm:pt modelId="{4AB427A2-E395-4CCF-AEB2-E06BC10B2897}" type="pres">
      <dgm:prSet presAssocID="{D7144C05-EC5D-4DD8-A9D2-DED5A4850507}" presName="iconBgRect" presStyleLbl="bgShp" presStyleIdx="0" presStyleCnt="7"/>
      <dgm:spPr/>
    </dgm:pt>
    <dgm:pt modelId="{07A4A7F6-1DDA-47DF-9DC1-9FF8D1A68142}" type="pres">
      <dgm:prSet presAssocID="{D7144C05-EC5D-4DD8-A9D2-DED5A4850507}" presName="iconRect" presStyleLbl="node1" presStyleIdx="0" presStyleCnt="7"/>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42672C4A-58EE-4F3A-9A74-2EDAE2055467}" type="pres">
      <dgm:prSet presAssocID="{D7144C05-EC5D-4DD8-A9D2-DED5A4850507}" presName="spaceRect" presStyleCnt="0"/>
      <dgm:spPr/>
    </dgm:pt>
    <dgm:pt modelId="{D446903F-63EC-4D1A-AC60-256BA8C8E72A}" type="pres">
      <dgm:prSet presAssocID="{D7144C05-EC5D-4DD8-A9D2-DED5A4850507}" presName="textRect" presStyleLbl="revTx" presStyleIdx="0" presStyleCnt="7">
        <dgm:presLayoutVars>
          <dgm:chMax val="1"/>
          <dgm:chPref val="1"/>
        </dgm:presLayoutVars>
      </dgm:prSet>
      <dgm:spPr/>
    </dgm:pt>
    <dgm:pt modelId="{A27343B6-EA1C-4626-82E4-55BFE37DF086}" type="pres">
      <dgm:prSet presAssocID="{6A2FA2DE-FDD9-468E-A0A9-DA5191D8526A}" presName="sibTrans" presStyleCnt="0"/>
      <dgm:spPr/>
    </dgm:pt>
    <dgm:pt modelId="{AE51F45B-8215-4042-A295-531904F45121}" type="pres">
      <dgm:prSet presAssocID="{39BAF4AF-641D-409E-B5B4-460DBD21C13F}" presName="compNode" presStyleCnt="0"/>
      <dgm:spPr/>
    </dgm:pt>
    <dgm:pt modelId="{9C8918D4-D994-450B-9606-07744CD917BF}" type="pres">
      <dgm:prSet presAssocID="{39BAF4AF-641D-409E-B5B4-460DBD21C13F}" presName="iconBgRect" presStyleLbl="bgShp" presStyleIdx="1" presStyleCnt="7"/>
      <dgm:spPr/>
    </dgm:pt>
    <dgm:pt modelId="{A0E679F4-48E6-4EBC-B6D8-19D496B59CE4}" type="pres">
      <dgm:prSet presAssocID="{39BAF4AF-641D-409E-B5B4-460DBD21C13F}" presName="iconRect" presStyleLbl="node1" presStyleIdx="1" presStyleCnt="7"/>
      <dgm:spPr>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C286B239-D4ED-4FC7-83D3-0E3667EED52C}" type="pres">
      <dgm:prSet presAssocID="{39BAF4AF-641D-409E-B5B4-460DBD21C13F}" presName="spaceRect" presStyleCnt="0"/>
      <dgm:spPr/>
    </dgm:pt>
    <dgm:pt modelId="{C42015D6-475F-498B-8B1F-E7ED0A4CA1AD}" type="pres">
      <dgm:prSet presAssocID="{39BAF4AF-641D-409E-B5B4-460DBD21C13F}" presName="textRect" presStyleLbl="revTx" presStyleIdx="1" presStyleCnt="7">
        <dgm:presLayoutVars>
          <dgm:chMax val="1"/>
          <dgm:chPref val="1"/>
        </dgm:presLayoutVars>
      </dgm:prSet>
      <dgm:spPr/>
    </dgm:pt>
    <dgm:pt modelId="{C00CEB95-29C2-4287-8F8F-AD386BDE16CF}" type="pres">
      <dgm:prSet presAssocID="{4533F57E-4C7D-42E4-815E-91AB8BE68E2A}" presName="sibTrans" presStyleCnt="0"/>
      <dgm:spPr/>
    </dgm:pt>
    <dgm:pt modelId="{699971C8-FEE9-452F-91C0-77EAB340C2AA}" type="pres">
      <dgm:prSet presAssocID="{6C8DE41C-876C-4026-875C-F0255492B620}" presName="compNode" presStyleCnt="0"/>
      <dgm:spPr/>
    </dgm:pt>
    <dgm:pt modelId="{06506E61-DAAB-4DC8-832F-D567B6F30DCE}" type="pres">
      <dgm:prSet presAssocID="{6C8DE41C-876C-4026-875C-F0255492B620}" presName="iconBgRect" presStyleLbl="bgShp" presStyleIdx="2" presStyleCnt="7"/>
      <dgm:spPr/>
    </dgm:pt>
    <dgm:pt modelId="{960F99C7-4122-40A7-A486-7EA21DA5CEBA}" type="pres">
      <dgm:prSet presAssocID="{6C8DE41C-876C-4026-875C-F0255492B620}" presName="iconRect" presStyleLbl="node1" presStyleIdx="2" presStyleCnt="7"/>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64696026-5EBD-4BA4-9545-109F895E81AD}" type="pres">
      <dgm:prSet presAssocID="{6C8DE41C-876C-4026-875C-F0255492B620}" presName="spaceRect" presStyleCnt="0"/>
      <dgm:spPr/>
    </dgm:pt>
    <dgm:pt modelId="{568493FE-52E4-4CCD-A6AB-078E81643135}" type="pres">
      <dgm:prSet presAssocID="{6C8DE41C-876C-4026-875C-F0255492B620}" presName="textRect" presStyleLbl="revTx" presStyleIdx="2" presStyleCnt="7">
        <dgm:presLayoutVars>
          <dgm:chMax val="1"/>
          <dgm:chPref val="1"/>
        </dgm:presLayoutVars>
      </dgm:prSet>
      <dgm:spPr/>
    </dgm:pt>
    <dgm:pt modelId="{415B6552-86B3-4AD5-A8E2-4CA9CEE1109E}" type="pres">
      <dgm:prSet presAssocID="{83D272E4-06E9-43E7-BB74-21EBC1962246}" presName="sibTrans" presStyleCnt="0"/>
      <dgm:spPr/>
    </dgm:pt>
    <dgm:pt modelId="{B14D6C59-6017-43AE-AEFA-805BF02FF10E}" type="pres">
      <dgm:prSet presAssocID="{2058161A-3BF7-46C7-8BEF-185DDC5ABE4B}" presName="compNode" presStyleCnt="0"/>
      <dgm:spPr/>
    </dgm:pt>
    <dgm:pt modelId="{61147A1C-B068-4A8D-A579-84086A25D058}" type="pres">
      <dgm:prSet presAssocID="{2058161A-3BF7-46C7-8BEF-185DDC5ABE4B}" presName="iconBgRect" presStyleLbl="bgShp" presStyleIdx="3" presStyleCnt="7"/>
      <dgm:spPr/>
    </dgm:pt>
    <dgm:pt modelId="{39105E8D-213E-47BC-B51B-453A2CC44C38}" type="pres">
      <dgm:prSet presAssocID="{2058161A-3BF7-46C7-8BEF-185DDC5ABE4B}" presName="iconRect" presStyleLbl="node1" presStyleIdx="3" presStyleCnt="7"/>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C49781C8-6D6F-4D3F-873A-7457607D2D71}" type="pres">
      <dgm:prSet presAssocID="{2058161A-3BF7-46C7-8BEF-185DDC5ABE4B}" presName="spaceRect" presStyleCnt="0"/>
      <dgm:spPr/>
    </dgm:pt>
    <dgm:pt modelId="{F05F7C26-3B2A-4126-B8E2-C594CFF04539}" type="pres">
      <dgm:prSet presAssocID="{2058161A-3BF7-46C7-8BEF-185DDC5ABE4B}" presName="textRect" presStyleLbl="revTx" presStyleIdx="3" presStyleCnt="7">
        <dgm:presLayoutVars>
          <dgm:chMax val="1"/>
          <dgm:chPref val="1"/>
        </dgm:presLayoutVars>
      </dgm:prSet>
      <dgm:spPr/>
    </dgm:pt>
    <dgm:pt modelId="{0D5F5F3B-F7F7-4B6E-9E9E-6C935CDE832E}" type="pres">
      <dgm:prSet presAssocID="{A4BE1301-9E7E-44FF-9B12-05394F7F7AC1}" presName="sibTrans" presStyleCnt="0"/>
      <dgm:spPr/>
    </dgm:pt>
    <dgm:pt modelId="{4BCD0F12-1FC1-406A-A310-9C708046FFFE}" type="pres">
      <dgm:prSet presAssocID="{20250AF2-9A68-4D6D-A47A-8C1B0B90D324}" presName="compNode" presStyleCnt="0"/>
      <dgm:spPr/>
    </dgm:pt>
    <dgm:pt modelId="{CA440387-C129-4494-9BCA-0D9A8DC87D40}" type="pres">
      <dgm:prSet presAssocID="{20250AF2-9A68-4D6D-A47A-8C1B0B90D324}" presName="iconBgRect" presStyleLbl="bgShp" presStyleIdx="4" presStyleCnt="7"/>
      <dgm:spPr/>
    </dgm:pt>
    <dgm:pt modelId="{DB86D374-011F-456F-95C4-641C80750FDE}" type="pres">
      <dgm:prSet presAssocID="{20250AF2-9A68-4D6D-A47A-8C1B0B90D324}" presName="iconRect" presStyleLbl="node1" presStyleIdx="4" presStyleCnt="7"/>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pward trend"/>
        </a:ext>
      </dgm:extLst>
    </dgm:pt>
    <dgm:pt modelId="{EB5851D6-8F5B-4711-B780-BE6242D1BAB6}" type="pres">
      <dgm:prSet presAssocID="{20250AF2-9A68-4D6D-A47A-8C1B0B90D324}" presName="spaceRect" presStyleCnt="0"/>
      <dgm:spPr/>
    </dgm:pt>
    <dgm:pt modelId="{DF9E6815-D554-44C6-9EBA-615ADC9003F6}" type="pres">
      <dgm:prSet presAssocID="{20250AF2-9A68-4D6D-A47A-8C1B0B90D324}" presName="textRect" presStyleLbl="revTx" presStyleIdx="4" presStyleCnt="7">
        <dgm:presLayoutVars>
          <dgm:chMax val="1"/>
          <dgm:chPref val="1"/>
        </dgm:presLayoutVars>
      </dgm:prSet>
      <dgm:spPr/>
    </dgm:pt>
    <dgm:pt modelId="{82B9C303-5C8E-4CDC-BFED-957329A6098C}" type="pres">
      <dgm:prSet presAssocID="{ACFD2852-A385-4138-8A94-18FE425F0BA9}" presName="sibTrans" presStyleCnt="0"/>
      <dgm:spPr/>
    </dgm:pt>
    <dgm:pt modelId="{55F97F41-469E-48DF-A73B-DF8BF6D49FCF}" type="pres">
      <dgm:prSet presAssocID="{28ED4A07-5999-43F9-AB76-2AAF8A5EDAD2}" presName="compNode" presStyleCnt="0"/>
      <dgm:spPr/>
    </dgm:pt>
    <dgm:pt modelId="{E12B70C1-31F6-4EE6-8E08-ED78CB4AAB7D}" type="pres">
      <dgm:prSet presAssocID="{28ED4A07-5999-43F9-AB76-2AAF8A5EDAD2}" presName="iconBgRect" presStyleLbl="bgShp" presStyleIdx="5" presStyleCnt="7"/>
      <dgm:spPr/>
    </dgm:pt>
    <dgm:pt modelId="{90BCDBE2-9D74-499F-BAAF-307FE9E1EAF0}" type="pres">
      <dgm:prSet presAssocID="{28ED4A07-5999-43F9-AB76-2AAF8A5EDAD2}" presName="iconRect" presStyleLbl="node1" presStyleIdx="5" presStyleCnt="7"/>
      <dgm:spPr>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auge"/>
        </a:ext>
      </dgm:extLst>
    </dgm:pt>
    <dgm:pt modelId="{D307E709-5E01-4AE2-916E-0FD4607730AF}" type="pres">
      <dgm:prSet presAssocID="{28ED4A07-5999-43F9-AB76-2AAF8A5EDAD2}" presName="spaceRect" presStyleCnt="0"/>
      <dgm:spPr/>
    </dgm:pt>
    <dgm:pt modelId="{0670C762-2FA0-4803-A6E9-709DDC82E81B}" type="pres">
      <dgm:prSet presAssocID="{28ED4A07-5999-43F9-AB76-2AAF8A5EDAD2}" presName="textRect" presStyleLbl="revTx" presStyleIdx="5" presStyleCnt="7">
        <dgm:presLayoutVars>
          <dgm:chMax val="1"/>
          <dgm:chPref val="1"/>
        </dgm:presLayoutVars>
      </dgm:prSet>
      <dgm:spPr/>
    </dgm:pt>
    <dgm:pt modelId="{387287D3-A95F-4267-8354-82B01C29DC51}" type="pres">
      <dgm:prSet presAssocID="{8FA735D1-8141-49DE-AB18-F5A69A91B668}" presName="sibTrans" presStyleCnt="0"/>
      <dgm:spPr/>
    </dgm:pt>
    <dgm:pt modelId="{6C453DA2-7FC3-441D-8096-5EAF1BD85EEF}" type="pres">
      <dgm:prSet presAssocID="{58AEA6FE-151C-4E36-A108-B1B3CD7699C0}" presName="compNode" presStyleCnt="0"/>
      <dgm:spPr/>
    </dgm:pt>
    <dgm:pt modelId="{893C5544-9E12-4477-B09D-39D0AE3773DF}" type="pres">
      <dgm:prSet presAssocID="{58AEA6FE-151C-4E36-A108-B1B3CD7699C0}" presName="iconBgRect" presStyleLbl="bgShp" presStyleIdx="6" presStyleCnt="7"/>
      <dgm:spPr/>
    </dgm:pt>
    <dgm:pt modelId="{0549A758-2197-4AE6-8E40-5F1E95115E2F}" type="pres">
      <dgm:prSet presAssocID="{58AEA6FE-151C-4E36-A108-B1B3CD7699C0}" presName="iconRect" presStyleLbl="node1" presStyleIdx="6" presStyleCnt="7"/>
      <dgm:spPr>
        <a:blipFill>
          <a:blip xmlns:r="http://schemas.openxmlformats.org/officeDocument/2006/relationships" r:embed="rId13" cstate="hq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encil"/>
        </a:ext>
      </dgm:extLst>
    </dgm:pt>
    <dgm:pt modelId="{1E476923-1736-4B18-B910-6CD4B7CF9C8F}" type="pres">
      <dgm:prSet presAssocID="{58AEA6FE-151C-4E36-A108-B1B3CD7699C0}" presName="spaceRect" presStyleCnt="0"/>
      <dgm:spPr/>
    </dgm:pt>
    <dgm:pt modelId="{318B519C-039D-44E0-A78F-E9886AE34EAA}" type="pres">
      <dgm:prSet presAssocID="{58AEA6FE-151C-4E36-A108-B1B3CD7699C0}" presName="textRect" presStyleLbl="revTx" presStyleIdx="6" presStyleCnt="7">
        <dgm:presLayoutVars>
          <dgm:chMax val="1"/>
          <dgm:chPref val="1"/>
        </dgm:presLayoutVars>
      </dgm:prSet>
      <dgm:spPr/>
    </dgm:pt>
  </dgm:ptLst>
  <dgm:cxnLst>
    <dgm:cxn modelId="{ABFDDD25-D502-4416-B2A0-4235E56C3782}" srcId="{C19FFC43-77C1-4B53-823B-366680CF2B4D}" destId="{6C8DE41C-876C-4026-875C-F0255492B620}" srcOrd="2" destOrd="0" parTransId="{9F6D5CC3-9FBB-4F77-B5C5-A8D1EC9891A5}" sibTransId="{83D272E4-06E9-43E7-BB74-21EBC1962246}"/>
    <dgm:cxn modelId="{093F0335-B756-4D04-9ACB-42BDBE3DEA36}" type="presOf" srcId="{2058161A-3BF7-46C7-8BEF-185DDC5ABE4B}" destId="{F05F7C26-3B2A-4126-B8E2-C594CFF04539}" srcOrd="0" destOrd="0" presId="urn:microsoft.com/office/officeart/2018/5/layout/IconCircleLabelList"/>
    <dgm:cxn modelId="{E7499462-4B4A-451E-A49D-51FB67124B94}" srcId="{C19FFC43-77C1-4B53-823B-366680CF2B4D}" destId="{28ED4A07-5999-43F9-AB76-2AAF8A5EDAD2}" srcOrd="5" destOrd="0" parTransId="{566FE9D3-3FF3-41CE-AFFD-F4D580A23454}" sibTransId="{8FA735D1-8141-49DE-AB18-F5A69A91B668}"/>
    <dgm:cxn modelId="{428E9066-F173-44E1-86B6-76EDCB04FAB3}" srcId="{C19FFC43-77C1-4B53-823B-366680CF2B4D}" destId="{20250AF2-9A68-4D6D-A47A-8C1B0B90D324}" srcOrd="4" destOrd="0" parTransId="{1A41D859-FDE9-4931-853B-8BF14FEEBDE9}" sibTransId="{ACFD2852-A385-4138-8A94-18FE425F0BA9}"/>
    <dgm:cxn modelId="{29A75947-26F1-4F2E-BDB0-2F84D5869539}" type="presOf" srcId="{39BAF4AF-641D-409E-B5B4-460DBD21C13F}" destId="{C42015D6-475F-498B-8B1F-E7ED0A4CA1AD}" srcOrd="0" destOrd="0" presId="urn:microsoft.com/office/officeart/2018/5/layout/IconCircleLabelList"/>
    <dgm:cxn modelId="{7E3E3C69-91F7-4E60-94D9-6FC2B513D73D}" srcId="{C19FFC43-77C1-4B53-823B-366680CF2B4D}" destId="{39BAF4AF-641D-409E-B5B4-460DBD21C13F}" srcOrd="1" destOrd="0" parTransId="{CCB0CA99-4AC6-462B-8228-CEF084475D18}" sibTransId="{4533F57E-4C7D-42E4-815E-91AB8BE68E2A}"/>
    <dgm:cxn modelId="{F5040D4F-D546-4B10-9FB8-716A1C9E2B92}" srcId="{C19FFC43-77C1-4B53-823B-366680CF2B4D}" destId="{2058161A-3BF7-46C7-8BEF-185DDC5ABE4B}" srcOrd="3" destOrd="0" parTransId="{BCA98528-1D19-44B3-BAF4-CD252251ACA2}" sibTransId="{A4BE1301-9E7E-44FF-9B12-05394F7F7AC1}"/>
    <dgm:cxn modelId="{981CC86F-5EC4-4D54-850F-FA3A00E3093A}" srcId="{C19FFC43-77C1-4B53-823B-366680CF2B4D}" destId="{D7144C05-EC5D-4DD8-A9D2-DED5A4850507}" srcOrd="0" destOrd="0" parTransId="{844A778E-8706-4638-A300-16B26C5CA0F1}" sibTransId="{6A2FA2DE-FDD9-468E-A0A9-DA5191D8526A}"/>
    <dgm:cxn modelId="{41750053-4FBC-4C1C-907C-BAD0258D5ED7}" srcId="{C19FFC43-77C1-4B53-823B-366680CF2B4D}" destId="{58AEA6FE-151C-4E36-A108-B1B3CD7699C0}" srcOrd="6" destOrd="0" parTransId="{B7E9881F-755C-477E-BAAA-7BD939B670D3}" sibTransId="{B917CF75-94BB-47D0-8655-696C10ED4F12}"/>
    <dgm:cxn modelId="{E7E21DA8-12AC-41DA-9108-F6DF2C70D6C6}" type="presOf" srcId="{58AEA6FE-151C-4E36-A108-B1B3CD7699C0}" destId="{318B519C-039D-44E0-A78F-E9886AE34EAA}" srcOrd="0" destOrd="0" presId="urn:microsoft.com/office/officeart/2018/5/layout/IconCircleLabelList"/>
    <dgm:cxn modelId="{83ED4FB1-60BB-4399-9DCB-7C3F1D0B7CBA}" type="presOf" srcId="{D7144C05-EC5D-4DD8-A9D2-DED5A4850507}" destId="{D446903F-63EC-4D1A-AC60-256BA8C8E72A}" srcOrd="0" destOrd="0" presId="urn:microsoft.com/office/officeart/2018/5/layout/IconCircleLabelList"/>
    <dgm:cxn modelId="{2A4870BC-C4CD-42E5-990D-FB905F9132FF}" type="presOf" srcId="{6C8DE41C-876C-4026-875C-F0255492B620}" destId="{568493FE-52E4-4CCD-A6AB-078E81643135}" srcOrd="0" destOrd="0" presId="urn:microsoft.com/office/officeart/2018/5/layout/IconCircleLabelList"/>
    <dgm:cxn modelId="{78279ACB-E743-4E4B-B5C6-AFA788FF1824}" type="presOf" srcId="{20250AF2-9A68-4D6D-A47A-8C1B0B90D324}" destId="{DF9E6815-D554-44C6-9EBA-615ADC9003F6}" srcOrd="0" destOrd="0" presId="urn:microsoft.com/office/officeart/2018/5/layout/IconCircleLabelList"/>
    <dgm:cxn modelId="{1FC6EAD1-88C0-4AFB-90B0-F838C13218DF}" type="presOf" srcId="{C19FFC43-77C1-4B53-823B-366680CF2B4D}" destId="{6DD90DBE-6E0B-4E05-AE33-A8D666D3D2EC}" srcOrd="0" destOrd="0" presId="urn:microsoft.com/office/officeart/2018/5/layout/IconCircleLabelList"/>
    <dgm:cxn modelId="{523CDBF1-3505-478A-ADF4-CDB765098280}" type="presOf" srcId="{28ED4A07-5999-43F9-AB76-2AAF8A5EDAD2}" destId="{0670C762-2FA0-4803-A6E9-709DDC82E81B}" srcOrd="0" destOrd="0" presId="urn:microsoft.com/office/officeart/2018/5/layout/IconCircleLabelList"/>
    <dgm:cxn modelId="{AF7E8958-3BC7-4C83-8A38-7B7F1A08CDE3}" type="presParOf" srcId="{6DD90DBE-6E0B-4E05-AE33-A8D666D3D2EC}" destId="{A9019BC8-FA52-4682-B817-3CB5979F028A}" srcOrd="0" destOrd="0" presId="urn:microsoft.com/office/officeart/2018/5/layout/IconCircleLabelList"/>
    <dgm:cxn modelId="{80271BEB-75AA-4111-A9A5-2E759BE37F26}" type="presParOf" srcId="{A9019BC8-FA52-4682-B817-3CB5979F028A}" destId="{4AB427A2-E395-4CCF-AEB2-E06BC10B2897}" srcOrd="0" destOrd="0" presId="urn:microsoft.com/office/officeart/2018/5/layout/IconCircleLabelList"/>
    <dgm:cxn modelId="{AB737067-C34C-4010-A025-FD7F17F08176}" type="presParOf" srcId="{A9019BC8-FA52-4682-B817-3CB5979F028A}" destId="{07A4A7F6-1DDA-47DF-9DC1-9FF8D1A68142}" srcOrd="1" destOrd="0" presId="urn:microsoft.com/office/officeart/2018/5/layout/IconCircleLabelList"/>
    <dgm:cxn modelId="{53D45F05-EDF1-44DC-ADAE-93590CC5C680}" type="presParOf" srcId="{A9019BC8-FA52-4682-B817-3CB5979F028A}" destId="{42672C4A-58EE-4F3A-9A74-2EDAE2055467}" srcOrd="2" destOrd="0" presId="urn:microsoft.com/office/officeart/2018/5/layout/IconCircleLabelList"/>
    <dgm:cxn modelId="{3DDCD56A-F4D6-4E39-A503-F9E60860C3E2}" type="presParOf" srcId="{A9019BC8-FA52-4682-B817-3CB5979F028A}" destId="{D446903F-63EC-4D1A-AC60-256BA8C8E72A}" srcOrd="3" destOrd="0" presId="urn:microsoft.com/office/officeart/2018/5/layout/IconCircleLabelList"/>
    <dgm:cxn modelId="{4DCFA771-C31B-4F58-96C2-3D87616504AC}" type="presParOf" srcId="{6DD90DBE-6E0B-4E05-AE33-A8D666D3D2EC}" destId="{A27343B6-EA1C-4626-82E4-55BFE37DF086}" srcOrd="1" destOrd="0" presId="urn:microsoft.com/office/officeart/2018/5/layout/IconCircleLabelList"/>
    <dgm:cxn modelId="{846008CE-CD4F-45B8-83C8-85DC89C14B96}" type="presParOf" srcId="{6DD90DBE-6E0B-4E05-AE33-A8D666D3D2EC}" destId="{AE51F45B-8215-4042-A295-531904F45121}" srcOrd="2" destOrd="0" presId="urn:microsoft.com/office/officeart/2018/5/layout/IconCircleLabelList"/>
    <dgm:cxn modelId="{B37D7320-FFA4-4345-8AAE-DA4B64E21E41}" type="presParOf" srcId="{AE51F45B-8215-4042-A295-531904F45121}" destId="{9C8918D4-D994-450B-9606-07744CD917BF}" srcOrd="0" destOrd="0" presId="urn:microsoft.com/office/officeart/2018/5/layout/IconCircleLabelList"/>
    <dgm:cxn modelId="{750A3EDC-C3BE-48C7-8CC1-5D44B9263AF2}" type="presParOf" srcId="{AE51F45B-8215-4042-A295-531904F45121}" destId="{A0E679F4-48E6-4EBC-B6D8-19D496B59CE4}" srcOrd="1" destOrd="0" presId="urn:microsoft.com/office/officeart/2018/5/layout/IconCircleLabelList"/>
    <dgm:cxn modelId="{22644AC9-6445-44AA-8D13-1CAA831947B8}" type="presParOf" srcId="{AE51F45B-8215-4042-A295-531904F45121}" destId="{C286B239-D4ED-4FC7-83D3-0E3667EED52C}" srcOrd="2" destOrd="0" presId="urn:microsoft.com/office/officeart/2018/5/layout/IconCircleLabelList"/>
    <dgm:cxn modelId="{4546DE31-973F-4CE2-B2A1-530EF98FB8F6}" type="presParOf" srcId="{AE51F45B-8215-4042-A295-531904F45121}" destId="{C42015D6-475F-498B-8B1F-E7ED0A4CA1AD}" srcOrd="3" destOrd="0" presId="urn:microsoft.com/office/officeart/2018/5/layout/IconCircleLabelList"/>
    <dgm:cxn modelId="{FA2CD933-1B56-4921-955B-074C130098F9}" type="presParOf" srcId="{6DD90DBE-6E0B-4E05-AE33-A8D666D3D2EC}" destId="{C00CEB95-29C2-4287-8F8F-AD386BDE16CF}" srcOrd="3" destOrd="0" presId="urn:microsoft.com/office/officeart/2018/5/layout/IconCircleLabelList"/>
    <dgm:cxn modelId="{AFB5A4CD-7662-444B-9B23-0583AE0133FA}" type="presParOf" srcId="{6DD90DBE-6E0B-4E05-AE33-A8D666D3D2EC}" destId="{699971C8-FEE9-452F-91C0-77EAB340C2AA}" srcOrd="4" destOrd="0" presId="urn:microsoft.com/office/officeart/2018/5/layout/IconCircleLabelList"/>
    <dgm:cxn modelId="{08DAC668-24BE-4316-A8BC-A625BCEE6B58}" type="presParOf" srcId="{699971C8-FEE9-452F-91C0-77EAB340C2AA}" destId="{06506E61-DAAB-4DC8-832F-D567B6F30DCE}" srcOrd="0" destOrd="0" presId="urn:microsoft.com/office/officeart/2018/5/layout/IconCircleLabelList"/>
    <dgm:cxn modelId="{DA9CA3B3-E86E-4EF0-9E23-4D2275BE7F38}" type="presParOf" srcId="{699971C8-FEE9-452F-91C0-77EAB340C2AA}" destId="{960F99C7-4122-40A7-A486-7EA21DA5CEBA}" srcOrd="1" destOrd="0" presId="urn:microsoft.com/office/officeart/2018/5/layout/IconCircleLabelList"/>
    <dgm:cxn modelId="{E6063FCC-E530-4C3D-9AA1-6653838B5D2C}" type="presParOf" srcId="{699971C8-FEE9-452F-91C0-77EAB340C2AA}" destId="{64696026-5EBD-4BA4-9545-109F895E81AD}" srcOrd="2" destOrd="0" presId="urn:microsoft.com/office/officeart/2018/5/layout/IconCircleLabelList"/>
    <dgm:cxn modelId="{7975B7F8-E3B3-465D-A031-C6354993BE7E}" type="presParOf" srcId="{699971C8-FEE9-452F-91C0-77EAB340C2AA}" destId="{568493FE-52E4-4CCD-A6AB-078E81643135}" srcOrd="3" destOrd="0" presId="urn:microsoft.com/office/officeart/2018/5/layout/IconCircleLabelList"/>
    <dgm:cxn modelId="{C642C108-218A-47BD-B3C9-E9871820FB18}" type="presParOf" srcId="{6DD90DBE-6E0B-4E05-AE33-A8D666D3D2EC}" destId="{415B6552-86B3-4AD5-A8E2-4CA9CEE1109E}" srcOrd="5" destOrd="0" presId="urn:microsoft.com/office/officeart/2018/5/layout/IconCircleLabelList"/>
    <dgm:cxn modelId="{4836A6CE-D7E1-4AFA-BECF-D4B2BECC4207}" type="presParOf" srcId="{6DD90DBE-6E0B-4E05-AE33-A8D666D3D2EC}" destId="{B14D6C59-6017-43AE-AEFA-805BF02FF10E}" srcOrd="6" destOrd="0" presId="urn:microsoft.com/office/officeart/2018/5/layout/IconCircleLabelList"/>
    <dgm:cxn modelId="{0FE06CB3-E05B-4AA7-819B-ABE86344B77F}" type="presParOf" srcId="{B14D6C59-6017-43AE-AEFA-805BF02FF10E}" destId="{61147A1C-B068-4A8D-A579-84086A25D058}" srcOrd="0" destOrd="0" presId="urn:microsoft.com/office/officeart/2018/5/layout/IconCircleLabelList"/>
    <dgm:cxn modelId="{D9AE4A54-DCD3-4A75-BDB4-42723C502829}" type="presParOf" srcId="{B14D6C59-6017-43AE-AEFA-805BF02FF10E}" destId="{39105E8D-213E-47BC-B51B-453A2CC44C38}" srcOrd="1" destOrd="0" presId="urn:microsoft.com/office/officeart/2018/5/layout/IconCircleLabelList"/>
    <dgm:cxn modelId="{E18494F3-E07C-4E93-9BB6-9B6AE7013A71}" type="presParOf" srcId="{B14D6C59-6017-43AE-AEFA-805BF02FF10E}" destId="{C49781C8-6D6F-4D3F-873A-7457607D2D71}" srcOrd="2" destOrd="0" presId="urn:microsoft.com/office/officeart/2018/5/layout/IconCircleLabelList"/>
    <dgm:cxn modelId="{A44802AA-0667-4A01-93CD-F8285422597B}" type="presParOf" srcId="{B14D6C59-6017-43AE-AEFA-805BF02FF10E}" destId="{F05F7C26-3B2A-4126-B8E2-C594CFF04539}" srcOrd="3" destOrd="0" presId="urn:microsoft.com/office/officeart/2018/5/layout/IconCircleLabelList"/>
    <dgm:cxn modelId="{B3416F4D-E09C-44AD-822F-AB5C0F055F15}" type="presParOf" srcId="{6DD90DBE-6E0B-4E05-AE33-A8D666D3D2EC}" destId="{0D5F5F3B-F7F7-4B6E-9E9E-6C935CDE832E}" srcOrd="7" destOrd="0" presId="urn:microsoft.com/office/officeart/2018/5/layout/IconCircleLabelList"/>
    <dgm:cxn modelId="{2EB8E3AE-DCC7-48BC-937F-729A011DFC6F}" type="presParOf" srcId="{6DD90DBE-6E0B-4E05-AE33-A8D666D3D2EC}" destId="{4BCD0F12-1FC1-406A-A310-9C708046FFFE}" srcOrd="8" destOrd="0" presId="urn:microsoft.com/office/officeart/2018/5/layout/IconCircleLabelList"/>
    <dgm:cxn modelId="{02FE99AC-CD19-427D-ABA6-5E95D64FBE0E}" type="presParOf" srcId="{4BCD0F12-1FC1-406A-A310-9C708046FFFE}" destId="{CA440387-C129-4494-9BCA-0D9A8DC87D40}" srcOrd="0" destOrd="0" presId="urn:microsoft.com/office/officeart/2018/5/layout/IconCircleLabelList"/>
    <dgm:cxn modelId="{DBF288CF-1ACE-4915-8D9D-2B46E2391FD4}" type="presParOf" srcId="{4BCD0F12-1FC1-406A-A310-9C708046FFFE}" destId="{DB86D374-011F-456F-95C4-641C80750FDE}" srcOrd="1" destOrd="0" presId="urn:microsoft.com/office/officeart/2018/5/layout/IconCircleLabelList"/>
    <dgm:cxn modelId="{354425D9-80F0-44D6-843B-0F2086BE7746}" type="presParOf" srcId="{4BCD0F12-1FC1-406A-A310-9C708046FFFE}" destId="{EB5851D6-8F5B-4711-B780-BE6242D1BAB6}" srcOrd="2" destOrd="0" presId="urn:microsoft.com/office/officeart/2018/5/layout/IconCircleLabelList"/>
    <dgm:cxn modelId="{C37CBFF9-0F5E-404F-961E-52AB67A3FF81}" type="presParOf" srcId="{4BCD0F12-1FC1-406A-A310-9C708046FFFE}" destId="{DF9E6815-D554-44C6-9EBA-615ADC9003F6}" srcOrd="3" destOrd="0" presId="urn:microsoft.com/office/officeart/2018/5/layout/IconCircleLabelList"/>
    <dgm:cxn modelId="{BE68C97A-87F7-4D1C-953A-14B0C6B909D2}" type="presParOf" srcId="{6DD90DBE-6E0B-4E05-AE33-A8D666D3D2EC}" destId="{82B9C303-5C8E-4CDC-BFED-957329A6098C}" srcOrd="9" destOrd="0" presId="urn:microsoft.com/office/officeart/2018/5/layout/IconCircleLabelList"/>
    <dgm:cxn modelId="{3DAA826F-D770-4295-AA92-21722AA05084}" type="presParOf" srcId="{6DD90DBE-6E0B-4E05-AE33-A8D666D3D2EC}" destId="{55F97F41-469E-48DF-A73B-DF8BF6D49FCF}" srcOrd="10" destOrd="0" presId="urn:microsoft.com/office/officeart/2018/5/layout/IconCircleLabelList"/>
    <dgm:cxn modelId="{8C4E6AB7-3C19-4B73-824F-7724D02E1123}" type="presParOf" srcId="{55F97F41-469E-48DF-A73B-DF8BF6D49FCF}" destId="{E12B70C1-31F6-4EE6-8E08-ED78CB4AAB7D}" srcOrd="0" destOrd="0" presId="urn:microsoft.com/office/officeart/2018/5/layout/IconCircleLabelList"/>
    <dgm:cxn modelId="{640FCE36-3678-4A85-80FA-7144B01DBC43}" type="presParOf" srcId="{55F97F41-469E-48DF-A73B-DF8BF6D49FCF}" destId="{90BCDBE2-9D74-499F-BAAF-307FE9E1EAF0}" srcOrd="1" destOrd="0" presId="urn:microsoft.com/office/officeart/2018/5/layout/IconCircleLabelList"/>
    <dgm:cxn modelId="{EFC3417B-709E-45AD-AED1-B889B7D0138C}" type="presParOf" srcId="{55F97F41-469E-48DF-A73B-DF8BF6D49FCF}" destId="{D307E709-5E01-4AE2-916E-0FD4607730AF}" srcOrd="2" destOrd="0" presId="urn:microsoft.com/office/officeart/2018/5/layout/IconCircleLabelList"/>
    <dgm:cxn modelId="{27977ADB-A6D6-409F-9F03-2236A6285598}" type="presParOf" srcId="{55F97F41-469E-48DF-A73B-DF8BF6D49FCF}" destId="{0670C762-2FA0-4803-A6E9-709DDC82E81B}" srcOrd="3" destOrd="0" presId="urn:microsoft.com/office/officeart/2018/5/layout/IconCircleLabelList"/>
    <dgm:cxn modelId="{F1995F1A-BD9F-4374-BDB7-2E518225F424}" type="presParOf" srcId="{6DD90DBE-6E0B-4E05-AE33-A8D666D3D2EC}" destId="{387287D3-A95F-4267-8354-82B01C29DC51}" srcOrd="11" destOrd="0" presId="urn:microsoft.com/office/officeart/2018/5/layout/IconCircleLabelList"/>
    <dgm:cxn modelId="{C7CD1D1D-DA92-4B8B-B5B3-EE6FFFC0E63F}" type="presParOf" srcId="{6DD90DBE-6E0B-4E05-AE33-A8D666D3D2EC}" destId="{6C453DA2-7FC3-441D-8096-5EAF1BD85EEF}" srcOrd="12" destOrd="0" presId="urn:microsoft.com/office/officeart/2018/5/layout/IconCircleLabelList"/>
    <dgm:cxn modelId="{403C9F5D-DCF9-412E-955C-253C58439C50}" type="presParOf" srcId="{6C453DA2-7FC3-441D-8096-5EAF1BD85EEF}" destId="{893C5544-9E12-4477-B09D-39D0AE3773DF}" srcOrd="0" destOrd="0" presId="urn:microsoft.com/office/officeart/2018/5/layout/IconCircleLabelList"/>
    <dgm:cxn modelId="{BF073E49-A23B-42B7-BCF2-DA7BFFC90DE3}" type="presParOf" srcId="{6C453DA2-7FC3-441D-8096-5EAF1BD85EEF}" destId="{0549A758-2197-4AE6-8E40-5F1E95115E2F}" srcOrd="1" destOrd="0" presId="urn:microsoft.com/office/officeart/2018/5/layout/IconCircleLabelList"/>
    <dgm:cxn modelId="{C691AA83-E147-4144-A4DB-9286829E8048}" type="presParOf" srcId="{6C453DA2-7FC3-441D-8096-5EAF1BD85EEF}" destId="{1E476923-1736-4B18-B910-6CD4B7CF9C8F}" srcOrd="2" destOrd="0" presId="urn:microsoft.com/office/officeart/2018/5/layout/IconCircleLabelList"/>
    <dgm:cxn modelId="{46FF488A-9F6D-42AC-8574-E563AB396C3D}" type="presParOf" srcId="{6C453DA2-7FC3-441D-8096-5EAF1BD85EEF}" destId="{318B519C-039D-44E0-A78F-E9886AE34EAA}"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44E1C2-99F3-4819-ABB7-9C6DCA3396B9}"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60A3F5CC-D016-4C21-B490-7C223F6BCCB0}">
      <dgm:prSet/>
      <dgm:spPr/>
      <dgm:t>
        <a:bodyPr/>
        <a:lstStyle/>
        <a:p>
          <a:r>
            <a:rPr lang="en-GB"/>
            <a:t>Communication</a:t>
          </a:r>
          <a:endParaRPr lang="en-US"/>
        </a:p>
      </dgm:t>
    </dgm:pt>
    <dgm:pt modelId="{6DD3233C-AAF0-48D5-BC2B-15FA1D97FC4F}" type="parTrans" cxnId="{4DDE9B4C-ECC7-4A38-9C7A-252EF0E92511}">
      <dgm:prSet/>
      <dgm:spPr/>
      <dgm:t>
        <a:bodyPr/>
        <a:lstStyle/>
        <a:p>
          <a:endParaRPr lang="en-US"/>
        </a:p>
      </dgm:t>
    </dgm:pt>
    <dgm:pt modelId="{4B065118-154A-4412-87C5-66698FB85C00}" type="sibTrans" cxnId="{4DDE9B4C-ECC7-4A38-9C7A-252EF0E92511}">
      <dgm:prSet/>
      <dgm:spPr/>
      <dgm:t>
        <a:bodyPr/>
        <a:lstStyle/>
        <a:p>
          <a:endParaRPr lang="en-US"/>
        </a:p>
      </dgm:t>
    </dgm:pt>
    <dgm:pt modelId="{5F4AF24B-487D-470F-8D5C-617A49A30646}">
      <dgm:prSet/>
      <dgm:spPr/>
      <dgm:t>
        <a:bodyPr/>
        <a:lstStyle/>
        <a:p>
          <a:r>
            <a:rPr lang="en-GB"/>
            <a:t>Actively listen</a:t>
          </a:r>
          <a:endParaRPr lang="en-US"/>
        </a:p>
      </dgm:t>
    </dgm:pt>
    <dgm:pt modelId="{3699E22C-DA13-419C-9E44-1213CFB156C3}" type="parTrans" cxnId="{48AEBEFE-4C0F-48BD-B263-5ECBF16CCDE8}">
      <dgm:prSet/>
      <dgm:spPr/>
      <dgm:t>
        <a:bodyPr/>
        <a:lstStyle/>
        <a:p>
          <a:endParaRPr lang="en-US"/>
        </a:p>
      </dgm:t>
    </dgm:pt>
    <dgm:pt modelId="{E17B6005-6E5C-41D8-A3CE-EDFE60CF8595}" type="sibTrans" cxnId="{48AEBEFE-4C0F-48BD-B263-5ECBF16CCDE8}">
      <dgm:prSet/>
      <dgm:spPr/>
      <dgm:t>
        <a:bodyPr/>
        <a:lstStyle/>
        <a:p>
          <a:endParaRPr lang="en-US"/>
        </a:p>
      </dgm:t>
    </dgm:pt>
    <dgm:pt modelId="{9167AF25-63DF-44B4-B938-96CD460F2DBA}">
      <dgm:prSet/>
      <dgm:spPr/>
      <dgm:t>
        <a:bodyPr/>
        <a:lstStyle/>
        <a:p>
          <a:r>
            <a:rPr lang="en-GB"/>
            <a:t>Review options </a:t>
          </a:r>
          <a:endParaRPr lang="en-US"/>
        </a:p>
      </dgm:t>
    </dgm:pt>
    <dgm:pt modelId="{0CE19B1E-A27B-4FD2-8788-4421ED3D0C13}" type="parTrans" cxnId="{02F3DAA6-135E-43C8-843D-D7CA21A03C82}">
      <dgm:prSet/>
      <dgm:spPr/>
      <dgm:t>
        <a:bodyPr/>
        <a:lstStyle/>
        <a:p>
          <a:endParaRPr lang="en-US"/>
        </a:p>
      </dgm:t>
    </dgm:pt>
    <dgm:pt modelId="{6B2ACC8B-0303-4FB6-9D13-EA50A8CF5F23}" type="sibTrans" cxnId="{02F3DAA6-135E-43C8-843D-D7CA21A03C82}">
      <dgm:prSet/>
      <dgm:spPr/>
      <dgm:t>
        <a:bodyPr/>
        <a:lstStyle/>
        <a:p>
          <a:endParaRPr lang="en-US"/>
        </a:p>
      </dgm:t>
    </dgm:pt>
    <dgm:pt modelId="{1092F592-EEF5-4697-AC5D-8D9CF20A2C54}">
      <dgm:prSet/>
      <dgm:spPr/>
      <dgm:t>
        <a:bodyPr/>
        <a:lstStyle/>
        <a:p>
          <a:r>
            <a:rPr lang="en-GB"/>
            <a:t>End with a win-win situation</a:t>
          </a:r>
          <a:endParaRPr lang="en-US"/>
        </a:p>
      </dgm:t>
    </dgm:pt>
    <dgm:pt modelId="{F1DD6837-145F-4DB9-8A74-1B25461E3C4B}" type="parTrans" cxnId="{EFA507F6-6451-4DD6-98AC-E31FEB3F42E9}">
      <dgm:prSet/>
      <dgm:spPr/>
      <dgm:t>
        <a:bodyPr/>
        <a:lstStyle/>
        <a:p>
          <a:endParaRPr lang="en-US"/>
        </a:p>
      </dgm:t>
    </dgm:pt>
    <dgm:pt modelId="{FB425904-A514-4936-8931-18E70A5A76E0}" type="sibTrans" cxnId="{EFA507F6-6451-4DD6-98AC-E31FEB3F42E9}">
      <dgm:prSet/>
      <dgm:spPr/>
      <dgm:t>
        <a:bodyPr/>
        <a:lstStyle/>
        <a:p>
          <a:endParaRPr lang="en-US"/>
        </a:p>
      </dgm:t>
    </dgm:pt>
    <dgm:pt modelId="{7B21FEC5-5EFF-456C-A530-73B778AED52B}" type="pres">
      <dgm:prSet presAssocID="{E144E1C2-99F3-4819-ABB7-9C6DCA3396B9}" presName="matrix" presStyleCnt="0">
        <dgm:presLayoutVars>
          <dgm:chMax val="1"/>
          <dgm:dir/>
          <dgm:resizeHandles val="exact"/>
        </dgm:presLayoutVars>
      </dgm:prSet>
      <dgm:spPr/>
    </dgm:pt>
    <dgm:pt modelId="{373193F9-9FC1-478B-9C5C-DBC57E244432}" type="pres">
      <dgm:prSet presAssocID="{E144E1C2-99F3-4819-ABB7-9C6DCA3396B9}" presName="diamond" presStyleLbl="bgShp" presStyleIdx="0" presStyleCnt="1"/>
      <dgm:spPr/>
    </dgm:pt>
    <dgm:pt modelId="{65240B5D-04F7-4622-9E87-69F0307F5943}" type="pres">
      <dgm:prSet presAssocID="{E144E1C2-99F3-4819-ABB7-9C6DCA3396B9}" presName="quad1" presStyleLbl="node1" presStyleIdx="0" presStyleCnt="4">
        <dgm:presLayoutVars>
          <dgm:chMax val="0"/>
          <dgm:chPref val="0"/>
          <dgm:bulletEnabled val="1"/>
        </dgm:presLayoutVars>
      </dgm:prSet>
      <dgm:spPr/>
    </dgm:pt>
    <dgm:pt modelId="{A07FB6B0-7547-45FD-9811-5025E812AF78}" type="pres">
      <dgm:prSet presAssocID="{E144E1C2-99F3-4819-ABB7-9C6DCA3396B9}" presName="quad2" presStyleLbl="node1" presStyleIdx="1" presStyleCnt="4">
        <dgm:presLayoutVars>
          <dgm:chMax val="0"/>
          <dgm:chPref val="0"/>
          <dgm:bulletEnabled val="1"/>
        </dgm:presLayoutVars>
      </dgm:prSet>
      <dgm:spPr/>
    </dgm:pt>
    <dgm:pt modelId="{271CFC70-CF39-4F8F-9C7A-CCF9BE897884}" type="pres">
      <dgm:prSet presAssocID="{E144E1C2-99F3-4819-ABB7-9C6DCA3396B9}" presName="quad3" presStyleLbl="node1" presStyleIdx="2" presStyleCnt="4">
        <dgm:presLayoutVars>
          <dgm:chMax val="0"/>
          <dgm:chPref val="0"/>
          <dgm:bulletEnabled val="1"/>
        </dgm:presLayoutVars>
      </dgm:prSet>
      <dgm:spPr/>
    </dgm:pt>
    <dgm:pt modelId="{50540496-C426-4DD2-97FE-1D469A3D0250}" type="pres">
      <dgm:prSet presAssocID="{E144E1C2-99F3-4819-ABB7-9C6DCA3396B9}" presName="quad4" presStyleLbl="node1" presStyleIdx="3" presStyleCnt="4">
        <dgm:presLayoutVars>
          <dgm:chMax val="0"/>
          <dgm:chPref val="0"/>
          <dgm:bulletEnabled val="1"/>
        </dgm:presLayoutVars>
      </dgm:prSet>
      <dgm:spPr/>
    </dgm:pt>
  </dgm:ptLst>
  <dgm:cxnLst>
    <dgm:cxn modelId="{2C81CD65-8A89-4FAB-9D5A-82C9844A5487}" type="presOf" srcId="{1092F592-EEF5-4697-AC5D-8D9CF20A2C54}" destId="{50540496-C426-4DD2-97FE-1D469A3D0250}" srcOrd="0" destOrd="0" presId="urn:microsoft.com/office/officeart/2005/8/layout/matrix3"/>
    <dgm:cxn modelId="{4DDE9B4C-ECC7-4A38-9C7A-252EF0E92511}" srcId="{E144E1C2-99F3-4819-ABB7-9C6DCA3396B9}" destId="{60A3F5CC-D016-4C21-B490-7C223F6BCCB0}" srcOrd="0" destOrd="0" parTransId="{6DD3233C-AAF0-48D5-BC2B-15FA1D97FC4F}" sibTransId="{4B065118-154A-4412-87C5-66698FB85C00}"/>
    <dgm:cxn modelId="{7EC88786-E13B-4930-BB05-A54DDDCC76B0}" type="presOf" srcId="{5F4AF24B-487D-470F-8D5C-617A49A30646}" destId="{A07FB6B0-7547-45FD-9811-5025E812AF78}" srcOrd="0" destOrd="0" presId="urn:microsoft.com/office/officeart/2005/8/layout/matrix3"/>
    <dgm:cxn modelId="{02F3DAA6-135E-43C8-843D-D7CA21A03C82}" srcId="{E144E1C2-99F3-4819-ABB7-9C6DCA3396B9}" destId="{9167AF25-63DF-44B4-B938-96CD460F2DBA}" srcOrd="2" destOrd="0" parTransId="{0CE19B1E-A27B-4FD2-8788-4421ED3D0C13}" sibTransId="{6B2ACC8B-0303-4FB6-9D13-EA50A8CF5F23}"/>
    <dgm:cxn modelId="{C7FD01AA-8200-4D57-8760-6AFDFFA24375}" type="presOf" srcId="{9167AF25-63DF-44B4-B938-96CD460F2DBA}" destId="{271CFC70-CF39-4F8F-9C7A-CCF9BE897884}" srcOrd="0" destOrd="0" presId="urn:microsoft.com/office/officeart/2005/8/layout/matrix3"/>
    <dgm:cxn modelId="{011F86D6-7B8B-41D9-8EA4-A78B0585EDA1}" type="presOf" srcId="{E144E1C2-99F3-4819-ABB7-9C6DCA3396B9}" destId="{7B21FEC5-5EFF-456C-A530-73B778AED52B}" srcOrd="0" destOrd="0" presId="urn:microsoft.com/office/officeart/2005/8/layout/matrix3"/>
    <dgm:cxn modelId="{109F40EA-87CA-4C93-A96F-7A5DF9D21116}" type="presOf" srcId="{60A3F5CC-D016-4C21-B490-7C223F6BCCB0}" destId="{65240B5D-04F7-4622-9E87-69F0307F5943}" srcOrd="0" destOrd="0" presId="urn:microsoft.com/office/officeart/2005/8/layout/matrix3"/>
    <dgm:cxn modelId="{EFA507F6-6451-4DD6-98AC-E31FEB3F42E9}" srcId="{E144E1C2-99F3-4819-ABB7-9C6DCA3396B9}" destId="{1092F592-EEF5-4697-AC5D-8D9CF20A2C54}" srcOrd="3" destOrd="0" parTransId="{F1DD6837-145F-4DB9-8A74-1B25461E3C4B}" sibTransId="{FB425904-A514-4936-8931-18E70A5A76E0}"/>
    <dgm:cxn modelId="{48AEBEFE-4C0F-48BD-B263-5ECBF16CCDE8}" srcId="{E144E1C2-99F3-4819-ABB7-9C6DCA3396B9}" destId="{5F4AF24B-487D-470F-8D5C-617A49A30646}" srcOrd="1" destOrd="0" parTransId="{3699E22C-DA13-419C-9E44-1213CFB156C3}" sibTransId="{E17B6005-6E5C-41D8-A3CE-EDFE60CF8595}"/>
    <dgm:cxn modelId="{C472C26F-DE7B-4C2E-94BB-B45BEBF33DA5}" type="presParOf" srcId="{7B21FEC5-5EFF-456C-A530-73B778AED52B}" destId="{373193F9-9FC1-478B-9C5C-DBC57E244432}" srcOrd="0" destOrd="0" presId="urn:microsoft.com/office/officeart/2005/8/layout/matrix3"/>
    <dgm:cxn modelId="{0662D024-FCA9-46DA-948D-E05B825503CF}" type="presParOf" srcId="{7B21FEC5-5EFF-456C-A530-73B778AED52B}" destId="{65240B5D-04F7-4622-9E87-69F0307F5943}" srcOrd="1" destOrd="0" presId="urn:microsoft.com/office/officeart/2005/8/layout/matrix3"/>
    <dgm:cxn modelId="{1A8DDB30-53F3-4DDC-A7D4-F8AFA5438781}" type="presParOf" srcId="{7B21FEC5-5EFF-456C-A530-73B778AED52B}" destId="{A07FB6B0-7547-45FD-9811-5025E812AF78}" srcOrd="2" destOrd="0" presId="urn:microsoft.com/office/officeart/2005/8/layout/matrix3"/>
    <dgm:cxn modelId="{0F414B54-12B7-48CA-92C4-75FDF3C31531}" type="presParOf" srcId="{7B21FEC5-5EFF-456C-A530-73B778AED52B}" destId="{271CFC70-CF39-4F8F-9C7A-CCF9BE897884}" srcOrd="3" destOrd="0" presId="urn:microsoft.com/office/officeart/2005/8/layout/matrix3"/>
    <dgm:cxn modelId="{3A81B52C-0D0A-4443-AE5D-4404BF4CB96E}" type="presParOf" srcId="{7B21FEC5-5EFF-456C-A530-73B778AED52B}" destId="{50540496-C426-4DD2-97FE-1D469A3D025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B427A2-E395-4CCF-AEB2-E06BC10B2897}">
      <dsp:nvSpPr>
        <dsp:cNvPr id="0" name=""/>
        <dsp:cNvSpPr/>
      </dsp:nvSpPr>
      <dsp:spPr>
        <a:xfrm>
          <a:off x="334178"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A4A7F6-1DDA-47DF-9DC1-9FF8D1A68142}">
      <dsp:nvSpPr>
        <dsp:cNvPr id="0" name=""/>
        <dsp:cNvSpPr/>
      </dsp:nvSpPr>
      <dsp:spPr>
        <a:xfrm>
          <a:off x="539842" y="205875"/>
          <a:ext cx="553710" cy="55371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46903F-63EC-4D1A-AC60-256BA8C8E72A}">
      <dsp:nvSpPr>
        <dsp:cNvPr id="0" name=""/>
        <dsp:cNvSpPr/>
      </dsp:nvSpPr>
      <dsp:spPr>
        <a:xfrm>
          <a:off x="25682"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Better problem solving</a:t>
          </a:r>
        </a:p>
      </dsp:txBody>
      <dsp:txXfrm>
        <a:off x="25682" y="1265836"/>
        <a:ext cx="1582031" cy="632812"/>
      </dsp:txXfrm>
    </dsp:sp>
    <dsp:sp modelId="{9C8918D4-D994-450B-9606-07744CD917BF}">
      <dsp:nvSpPr>
        <dsp:cNvPr id="0" name=""/>
        <dsp:cNvSpPr/>
      </dsp:nvSpPr>
      <dsp:spPr>
        <a:xfrm>
          <a:off x="2193064" y="211"/>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E679F4-48E6-4EBC-B6D8-19D496B59CE4}">
      <dsp:nvSpPr>
        <dsp:cNvPr id="0" name=""/>
        <dsp:cNvSpPr/>
      </dsp:nvSpPr>
      <dsp:spPr>
        <a:xfrm>
          <a:off x="2398728" y="205875"/>
          <a:ext cx="553710" cy="553710"/>
        </a:xfrm>
        <a:prstGeom prst="rect">
          <a:avLst/>
        </a:prstGeom>
        <a:blipFill>
          <a:blip xmlns:r="http://schemas.openxmlformats.org/officeDocument/2006/relationships"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2015D6-475F-498B-8B1F-E7ED0A4CA1AD}">
      <dsp:nvSpPr>
        <dsp:cNvPr id="0" name=""/>
        <dsp:cNvSpPr/>
      </dsp:nvSpPr>
      <dsp:spPr>
        <a:xfrm>
          <a:off x="1884568"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Better opportunity for innovation</a:t>
          </a:r>
        </a:p>
      </dsp:txBody>
      <dsp:txXfrm>
        <a:off x="1884568" y="1265836"/>
        <a:ext cx="1582031" cy="632812"/>
      </dsp:txXfrm>
    </dsp:sp>
    <dsp:sp modelId="{06506E61-DAAB-4DC8-832F-D567B6F30DCE}">
      <dsp:nvSpPr>
        <dsp:cNvPr id="0" name=""/>
        <dsp:cNvSpPr/>
      </dsp:nvSpPr>
      <dsp:spPr>
        <a:xfrm>
          <a:off x="4051951" y="211"/>
          <a:ext cx="965039" cy="96503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0F99C7-4122-40A7-A486-7EA21DA5CEBA}">
      <dsp:nvSpPr>
        <dsp:cNvPr id="0" name=""/>
        <dsp:cNvSpPr/>
      </dsp:nvSpPr>
      <dsp:spPr>
        <a:xfrm>
          <a:off x="4257615" y="205875"/>
          <a:ext cx="553710" cy="553710"/>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8493FE-52E4-4CCD-A6AB-078E81643135}">
      <dsp:nvSpPr>
        <dsp:cNvPr id="0" name=""/>
        <dsp:cNvSpPr/>
      </dsp:nvSpPr>
      <dsp:spPr>
        <a:xfrm>
          <a:off x="3743455"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More engagement </a:t>
          </a:r>
        </a:p>
      </dsp:txBody>
      <dsp:txXfrm>
        <a:off x="3743455" y="1265836"/>
        <a:ext cx="1582031" cy="632812"/>
      </dsp:txXfrm>
    </dsp:sp>
    <dsp:sp modelId="{61147A1C-B068-4A8D-A579-84086A25D058}">
      <dsp:nvSpPr>
        <dsp:cNvPr id="0" name=""/>
        <dsp:cNvSpPr/>
      </dsp:nvSpPr>
      <dsp:spPr>
        <a:xfrm>
          <a:off x="5910838" y="211"/>
          <a:ext cx="965039" cy="96503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105E8D-213E-47BC-B51B-453A2CC44C38}">
      <dsp:nvSpPr>
        <dsp:cNvPr id="0" name=""/>
        <dsp:cNvSpPr/>
      </dsp:nvSpPr>
      <dsp:spPr>
        <a:xfrm>
          <a:off x="6116502" y="205875"/>
          <a:ext cx="553710" cy="55371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5F7C26-3B2A-4126-B8E2-C594CFF04539}">
      <dsp:nvSpPr>
        <dsp:cNvPr id="0" name=""/>
        <dsp:cNvSpPr/>
      </dsp:nvSpPr>
      <dsp:spPr>
        <a:xfrm>
          <a:off x="5602342"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Less exhaustion</a:t>
          </a:r>
        </a:p>
      </dsp:txBody>
      <dsp:txXfrm>
        <a:off x="5602342" y="1265836"/>
        <a:ext cx="1582031" cy="632812"/>
      </dsp:txXfrm>
    </dsp:sp>
    <dsp:sp modelId="{CA440387-C129-4494-9BCA-0D9A8DC87D40}">
      <dsp:nvSpPr>
        <dsp:cNvPr id="0" name=""/>
        <dsp:cNvSpPr/>
      </dsp:nvSpPr>
      <dsp:spPr>
        <a:xfrm>
          <a:off x="7769725" y="211"/>
          <a:ext cx="965039" cy="965039"/>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86D374-011F-456F-95C4-641C80750FDE}">
      <dsp:nvSpPr>
        <dsp:cNvPr id="0" name=""/>
        <dsp:cNvSpPr/>
      </dsp:nvSpPr>
      <dsp:spPr>
        <a:xfrm>
          <a:off x="7975389" y="205875"/>
          <a:ext cx="553710" cy="553710"/>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9E6815-D554-44C6-9EBA-615ADC9003F6}">
      <dsp:nvSpPr>
        <dsp:cNvPr id="0" name=""/>
        <dsp:cNvSpPr/>
      </dsp:nvSpPr>
      <dsp:spPr>
        <a:xfrm>
          <a:off x="7461228"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Better opportunity for growth</a:t>
          </a:r>
        </a:p>
      </dsp:txBody>
      <dsp:txXfrm>
        <a:off x="7461228" y="1265836"/>
        <a:ext cx="1582031" cy="632812"/>
      </dsp:txXfrm>
    </dsp:sp>
    <dsp:sp modelId="{E12B70C1-31F6-4EE6-8E08-ED78CB4AAB7D}">
      <dsp:nvSpPr>
        <dsp:cNvPr id="0" name=""/>
        <dsp:cNvSpPr/>
      </dsp:nvSpPr>
      <dsp:spPr>
        <a:xfrm>
          <a:off x="9628611" y="211"/>
          <a:ext cx="965039" cy="96503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BCDBE2-9D74-499F-BAAF-307FE9E1EAF0}">
      <dsp:nvSpPr>
        <dsp:cNvPr id="0" name=""/>
        <dsp:cNvSpPr/>
      </dsp:nvSpPr>
      <dsp:spPr>
        <a:xfrm>
          <a:off x="9834275" y="205875"/>
          <a:ext cx="553710" cy="553710"/>
        </a:xfrm>
        <a:prstGeom prst="rect">
          <a:avLst/>
        </a:prstGeom>
        <a:blipFill>
          <a:blip xmlns:r="http://schemas.openxmlformats.org/officeDocument/2006/relationships" r:embed="rId11" cstate="hq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70C762-2FA0-4803-A6E9-709DDC82E81B}">
      <dsp:nvSpPr>
        <dsp:cNvPr id="0" name=""/>
        <dsp:cNvSpPr/>
      </dsp:nvSpPr>
      <dsp:spPr>
        <a:xfrm>
          <a:off x="9320115" y="1265836"/>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Increased productivity</a:t>
          </a:r>
        </a:p>
      </dsp:txBody>
      <dsp:txXfrm>
        <a:off x="9320115" y="1265836"/>
        <a:ext cx="1582031" cy="632812"/>
      </dsp:txXfrm>
    </dsp:sp>
    <dsp:sp modelId="{893C5544-9E12-4477-B09D-39D0AE3773DF}">
      <dsp:nvSpPr>
        <dsp:cNvPr id="0" name=""/>
        <dsp:cNvSpPr/>
      </dsp:nvSpPr>
      <dsp:spPr>
        <a:xfrm>
          <a:off x="4981394" y="2294156"/>
          <a:ext cx="965039" cy="96503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49A758-2197-4AE6-8E40-5F1E95115E2F}">
      <dsp:nvSpPr>
        <dsp:cNvPr id="0" name=""/>
        <dsp:cNvSpPr/>
      </dsp:nvSpPr>
      <dsp:spPr>
        <a:xfrm>
          <a:off x="5187059" y="2499820"/>
          <a:ext cx="553710" cy="553710"/>
        </a:xfrm>
        <a:prstGeom prst="rect">
          <a:avLst/>
        </a:prstGeom>
        <a:blipFill>
          <a:blip xmlns:r="http://schemas.openxmlformats.org/officeDocument/2006/relationships" r:embed="rId13" cstate="hqprint">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8B519C-039D-44E0-A78F-E9886AE34EAA}">
      <dsp:nvSpPr>
        <dsp:cNvPr id="0" name=""/>
        <dsp:cNvSpPr/>
      </dsp:nvSpPr>
      <dsp:spPr>
        <a:xfrm>
          <a:off x="4672898" y="3559781"/>
          <a:ext cx="1582031" cy="6328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US" sz="1500" kern="1200"/>
            <a:t>Improved creativity. </a:t>
          </a:r>
        </a:p>
      </dsp:txBody>
      <dsp:txXfrm>
        <a:off x="4672898" y="3559781"/>
        <a:ext cx="1582031" cy="632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193F9-9FC1-478B-9C5C-DBC57E244432}">
      <dsp:nvSpPr>
        <dsp:cNvPr id="0" name=""/>
        <dsp:cNvSpPr/>
      </dsp:nvSpPr>
      <dsp:spPr>
        <a:xfrm>
          <a:off x="379476" y="0"/>
          <a:ext cx="5504687" cy="5504687"/>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240B5D-04F7-4622-9E87-69F0307F5943}">
      <dsp:nvSpPr>
        <dsp:cNvPr id="0" name=""/>
        <dsp:cNvSpPr/>
      </dsp:nvSpPr>
      <dsp:spPr>
        <a:xfrm>
          <a:off x="902421" y="522945"/>
          <a:ext cx="2146828" cy="21468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Communication</a:t>
          </a:r>
          <a:endParaRPr lang="en-US" sz="2100" kern="1200"/>
        </a:p>
      </dsp:txBody>
      <dsp:txXfrm>
        <a:off x="1007221" y="627745"/>
        <a:ext cx="1937228" cy="1937228"/>
      </dsp:txXfrm>
    </dsp:sp>
    <dsp:sp modelId="{A07FB6B0-7547-45FD-9811-5025E812AF78}">
      <dsp:nvSpPr>
        <dsp:cNvPr id="0" name=""/>
        <dsp:cNvSpPr/>
      </dsp:nvSpPr>
      <dsp:spPr>
        <a:xfrm>
          <a:off x="3214390" y="522945"/>
          <a:ext cx="2146828" cy="214682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Actively listen</a:t>
          </a:r>
          <a:endParaRPr lang="en-US" sz="2100" kern="1200"/>
        </a:p>
      </dsp:txBody>
      <dsp:txXfrm>
        <a:off x="3319190" y="627745"/>
        <a:ext cx="1937228" cy="1937228"/>
      </dsp:txXfrm>
    </dsp:sp>
    <dsp:sp modelId="{271CFC70-CF39-4F8F-9C7A-CCF9BE897884}">
      <dsp:nvSpPr>
        <dsp:cNvPr id="0" name=""/>
        <dsp:cNvSpPr/>
      </dsp:nvSpPr>
      <dsp:spPr>
        <a:xfrm>
          <a:off x="902421" y="2834914"/>
          <a:ext cx="2146828" cy="2146828"/>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Review options </a:t>
          </a:r>
          <a:endParaRPr lang="en-US" sz="2100" kern="1200"/>
        </a:p>
      </dsp:txBody>
      <dsp:txXfrm>
        <a:off x="1007221" y="2939714"/>
        <a:ext cx="1937228" cy="1937228"/>
      </dsp:txXfrm>
    </dsp:sp>
    <dsp:sp modelId="{50540496-C426-4DD2-97FE-1D469A3D0250}">
      <dsp:nvSpPr>
        <dsp:cNvPr id="0" name=""/>
        <dsp:cNvSpPr/>
      </dsp:nvSpPr>
      <dsp:spPr>
        <a:xfrm>
          <a:off x="3214390" y="2834914"/>
          <a:ext cx="2146828" cy="21468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End with a win-win situation</a:t>
          </a:r>
          <a:endParaRPr lang="en-US" sz="2100" kern="1200"/>
        </a:p>
      </dsp:txBody>
      <dsp:txXfrm>
        <a:off x="3319190" y="2939714"/>
        <a:ext cx="1937228" cy="193722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7AD6F68-6F19-4198-BF97-8DAC1C2BB761}" type="datetimeFigureOut">
              <a:rPr lang="en-US" smtClean="0"/>
              <a:t>10/11/2022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93F1C8-C5E8-4596-B4F0-D6C9E2570A73}" type="slidenum">
              <a:rPr lang="en-US" smtClean="0"/>
              <a:t>‹#›</a:t>
            </a:fld>
            <a:endParaRPr lang="en-US"/>
          </a:p>
        </p:txBody>
      </p:sp>
    </p:spTree>
    <p:extLst>
      <p:ext uri="{BB962C8B-B14F-4D97-AF65-F5344CB8AC3E}">
        <p14:creationId xmlns:p14="http://schemas.microsoft.com/office/powerpoint/2010/main" val="1258610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E93F1C8-C5E8-4596-B4F0-D6C9E2570A73}" type="slidenum">
              <a:rPr lang="en-US" smtClean="0"/>
              <a:t>2</a:t>
            </a:fld>
            <a:endParaRPr lang="en-US"/>
          </a:p>
        </p:txBody>
      </p:sp>
    </p:spTree>
    <p:extLst>
      <p:ext uri="{BB962C8B-B14F-4D97-AF65-F5344CB8AC3E}">
        <p14:creationId xmlns:p14="http://schemas.microsoft.com/office/powerpoint/2010/main" val="3411947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essential for both individual and </a:t>
            </a:r>
            <a:r>
              <a:rPr lang="en-US" dirty="0" err="1"/>
              <a:t>organisation</a:t>
            </a:r>
            <a:r>
              <a:rPr lang="en-US" dirty="0"/>
              <a:t> to work as a team rather working alone as working in a team provides the opportunity of better problem solving, having a better output that working alone, increased productivity and creative ideas. But sometimes there can be conflict in the team which may eventually slow down the progress and productivity of the team. For this reason, it is essential to have the knowledge of managing the conflicts in the team as well which require communication skill in the workplace. This process will help to make the teamwork effective and fruitful for the learners. </a:t>
            </a:r>
          </a:p>
          <a:p>
            <a:endParaRPr lang="en-US" dirty="0"/>
          </a:p>
        </p:txBody>
      </p:sp>
      <p:sp>
        <p:nvSpPr>
          <p:cNvPr id="4" name="Slide Number Placeholder 3"/>
          <p:cNvSpPr>
            <a:spLocks noGrp="1"/>
          </p:cNvSpPr>
          <p:nvPr>
            <p:ph type="sldNum" sz="quarter" idx="5"/>
          </p:nvPr>
        </p:nvSpPr>
        <p:spPr/>
        <p:txBody>
          <a:bodyPr/>
          <a:lstStyle/>
          <a:p>
            <a:fld id="{9E93F1C8-C5E8-4596-B4F0-D6C9E2570A73}" type="slidenum">
              <a:rPr lang="en-US" smtClean="0"/>
              <a:t>3</a:t>
            </a:fld>
            <a:endParaRPr lang="en-US"/>
          </a:p>
        </p:txBody>
      </p:sp>
    </p:spTree>
    <p:extLst>
      <p:ext uri="{BB962C8B-B14F-4D97-AF65-F5344CB8AC3E}">
        <p14:creationId xmlns:p14="http://schemas.microsoft.com/office/powerpoint/2010/main" val="33018487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process of working together as a single entity is known as teamwork. There are a lot of impacts of the teamwork to both </a:t>
            </a:r>
            <a:r>
              <a:rPr lang="en-US" dirty="0" err="1"/>
              <a:t>organisation</a:t>
            </a:r>
            <a:r>
              <a:rPr lang="en-US" dirty="0"/>
              <a:t> and individual. Here are some of the benefits of teamwork,</a:t>
            </a:r>
          </a:p>
          <a:p>
            <a:r>
              <a:rPr lang="en-US" dirty="0"/>
              <a:t>1.	Better problem solving: there is a saying, “Two heads are better than one” that indicates that teamwork is better than working alone because it allows the group to find out the solution of a problem quickly and accurately form the opinion of different kind of people (Cooley, 2012).</a:t>
            </a:r>
          </a:p>
          <a:p>
            <a:r>
              <a:rPr lang="en-US" dirty="0"/>
              <a:t>2.	Better opportunity for innovation: teamwork helps to extract the potentiality of the members of the group that brings them towards the better innovation. </a:t>
            </a:r>
          </a:p>
          <a:p>
            <a:r>
              <a:rPr lang="en-US" dirty="0"/>
              <a:t>3.	More engagement: according to a survey it is seen that teamwork helps to make the members about 40% more engaged than as usual.</a:t>
            </a:r>
          </a:p>
          <a:p>
            <a:r>
              <a:rPr lang="en-US" dirty="0"/>
              <a:t>4.	Less exhaustion: working in the team makes people cheerful that leads to less exhaustion.</a:t>
            </a:r>
          </a:p>
          <a:p>
            <a:r>
              <a:rPr lang="en-US" dirty="0"/>
              <a:t>5.	Better opportunity for growth: working in the team provides with the opportunity of learning more form the other team members which maintains the growth. </a:t>
            </a:r>
          </a:p>
          <a:p>
            <a:r>
              <a:rPr lang="en-US" dirty="0"/>
              <a:t>6.	Increased productivity: working in the team helps to maintain the engagement of the team members, provides the opportunity for innovative idea and better problem solving which increases the productivity. </a:t>
            </a:r>
          </a:p>
          <a:p>
            <a:r>
              <a:rPr lang="en-US" dirty="0"/>
              <a:t>7.	Improved creativity: working in the team helps to increase the capability of thinking that increase the creativity of the team members. </a:t>
            </a:r>
          </a:p>
          <a:p>
            <a:endParaRPr lang="en-US" dirty="0"/>
          </a:p>
        </p:txBody>
      </p:sp>
      <p:sp>
        <p:nvSpPr>
          <p:cNvPr id="4" name="Slide Number Placeholder 3"/>
          <p:cNvSpPr>
            <a:spLocks noGrp="1"/>
          </p:cNvSpPr>
          <p:nvPr>
            <p:ph type="sldNum" sz="quarter" idx="5"/>
          </p:nvPr>
        </p:nvSpPr>
        <p:spPr/>
        <p:txBody>
          <a:bodyPr/>
          <a:lstStyle/>
          <a:p>
            <a:fld id="{9E93F1C8-C5E8-4596-B4F0-D6C9E2570A73}" type="slidenum">
              <a:rPr lang="en-US" smtClean="0"/>
              <a:t>4</a:t>
            </a:fld>
            <a:endParaRPr lang="en-US"/>
          </a:p>
        </p:txBody>
      </p:sp>
    </p:spTree>
    <p:extLst>
      <p:ext uri="{BB962C8B-B14F-4D97-AF65-F5344CB8AC3E}">
        <p14:creationId xmlns:p14="http://schemas.microsoft.com/office/powerpoint/2010/main" val="2477959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process of developing team includes five stages through which the team is being developed. Here are the five stages of team development: </a:t>
            </a:r>
          </a:p>
          <a:p>
            <a:r>
              <a:rPr lang="en-US" dirty="0"/>
              <a:t>•	Forming: this is the stage when the team members come together to construct a team. This is the structure building stage of the tam. </a:t>
            </a:r>
          </a:p>
          <a:p>
            <a:r>
              <a:rPr lang="en-US" dirty="0"/>
              <a:t>•	Storming: this is the stage where it is felt by the team members that teamwork is harder than they think which creates conflicts among the team members. </a:t>
            </a:r>
          </a:p>
          <a:p>
            <a:r>
              <a:rPr lang="en-US" dirty="0"/>
              <a:t>•	 Norming: in this stage the team members are expected to overcome the conflicts and difficulties of the storming stage and start working as a functional team (Stein, 2019). </a:t>
            </a:r>
          </a:p>
          <a:p>
            <a:r>
              <a:rPr lang="en-US" dirty="0"/>
              <a:t>•	Performing: in this stage the team continues its activity maintain the best output as a team. This is the highly productive stage of the team. </a:t>
            </a:r>
          </a:p>
          <a:p>
            <a:r>
              <a:rPr lang="en-US" dirty="0"/>
              <a:t>•	Adjourning: this is the termination stage of the team. After completing the task of the team, it ends its journey here. </a:t>
            </a:r>
          </a:p>
          <a:p>
            <a:endParaRPr lang="en-US" dirty="0"/>
          </a:p>
        </p:txBody>
      </p:sp>
      <p:sp>
        <p:nvSpPr>
          <p:cNvPr id="4" name="Slide Number Placeholder 3"/>
          <p:cNvSpPr>
            <a:spLocks noGrp="1"/>
          </p:cNvSpPr>
          <p:nvPr>
            <p:ph type="sldNum" sz="quarter" idx="5"/>
          </p:nvPr>
        </p:nvSpPr>
        <p:spPr/>
        <p:txBody>
          <a:bodyPr/>
          <a:lstStyle/>
          <a:p>
            <a:fld id="{9E93F1C8-C5E8-4596-B4F0-D6C9E2570A73}" type="slidenum">
              <a:rPr lang="en-US" smtClean="0"/>
              <a:t>5</a:t>
            </a:fld>
            <a:endParaRPr lang="en-US"/>
          </a:p>
        </p:txBody>
      </p:sp>
    </p:spTree>
    <p:extLst>
      <p:ext uri="{BB962C8B-B14F-4D97-AF65-F5344CB8AC3E}">
        <p14:creationId xmlns:p14="http://schemas.microsoft.com/office/powerpoint/2010/main" val="2310778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60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According to Belbin’s team roles, the role of the team is divided in nine categories. Those are: </a:t>
            </a:r>
          </a:p>
          <a:p>
            <a:pPr marL="342900" marR="0" lvl="0" indent="-342900" algn="just">
              <a:lnSpc>
                <a:spcPct val="150000"/>
              </a:lnSpc>
              <a:spcBef>
                <a:spcPts val="60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Sharper: Members of the "shapers" group are essential to the organisation's development. These individuals are inspired by their own and others' successes, and they persevere in the face of adversity. Shapers are natural leaders that excel in workplace management positions. These individuals are quick to devise a solution to a problem.</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Implementer: Implementers are also a part of a team that takes action to keep things running smoothly (Asana, 2021). As a result, they have a realistic outlook and enjoy the satisfaction of successfully completing tasks. Action-oriented and disciplined, implementers have a strong work ethic. These individuals can serve as the foundation of a team due to their ability to boldly lend a helping hand to their colleagues.</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Completer finisher: Finally, there are the finishers, who are in charge of the team's action-oriented tasks. As the name implies, completer finishers are detail-oriented people who obsess over the tiniest of details. Despite their introversion, these team members are incredibly valuable in the job because they inspire their co-workers to do high-quality work.</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Plant: The plant is a team player that brings new ideas to the table and is known for his innovative and creative thinking. Plants help to balance the team, but they like to think things out on their own before passing them along to the rest of the group. However, even if they aren't as outspoken as other members of the team, plants nonetheless give important information.</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Monitor evaluator: A monitor evaluator is another role in a team that stresses critical thinking. When it comes to problem-solving, this personality type depends on intellect and separation from emotions. When their projects involve significant investigation and long-term planning, monitor evaluators produce their best work. They assess potential ideas to determine their viability before taking steps to make them a reality.</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Specialist: The expert is the final thought-oriented function of the team.. They are experts in their profession and prefer to focus on a certain area of competence. Specialists, like all other team positions that require focused thought, prefer to work alone. Although this person is more self-sufficient, the team benefits greatly from their unique set of skills.</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Coordinator: The coordinator is a team member with a great understanding of interpersonal relationships. Coordinators are frequently promoted to leadership positions because they encourage teamwork and motivate their teams to achieve. The remainder of the squad looks up to the coordinators and believes in their ability to make decisions.</a:t>
            </a:r>
          </a:p>
          <a:p>
            <a:pPr marL="342900" marR="0" lvl="0" indent="-342900" algn="just">
              <a:lnSpc>
                <a:spcPct val="150000"/>
              </a:lnSpc>
              <a:spcBef>
                <a:spcPts val="0"/>
              </a:spcBef>
              <a:spcAft>
                <a:spcPts val="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Team worker: As a result, people-oriented team members are people-oriented as well. They are able to work well with people and pay close attention to their co-workers because of their outgoing personalities. In the event of a quarrel, these individuals of the team can maintain harmony by easily adapting to their environment. When one team member has too much on their plate or another has a family emergency, team members are the first to offer aid.</a:t>
            </a:r>
          </a:p>
          <a:p>
            <a:pPr marL="342900" marR="0" lvl="0" indent="-342900" algn="just">
              <a:lnSpc>
                <a:spcPct val="150000"/>
              </a:lnSpc>
              <a:spcBef>
                <a:spcPts val="0"/>
              </a:spcBef>
              <a:spcAft>
                <a:spcPts val="6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Resource investigator: The resource investigator is the ninth and final member of the team. These people-oriented individuals are continuously seeking for new methods to engage with potential consumers and stakeholders when it comes to developing new opportunities for the company. They're great at forming new business ties because of their optimistic temperament.</a:t>
            </a:r>
          </a:p>
          <a:p>
            <a:endParaRPr lang="en-US" dirty="0"/>
          </a:p>
        </p:txBody>
      </p:sp>
      <p:sp>
        <p:nvSpPr>
          <p:cNvPr id="4" name="Slide Number Placeholder 3"/>
          <p:cNvSpPr>
            <a:spLocks noGrp="1"/>
          </p:cNvSpPr>
          <p:nvPr>
            <p:ph type="sldNum" sz="quarter" idx="5"/>
          </p:nvPr>
        </p:nvSpPr>
        <p:spPr/>
        <p:txBody>
          <a:bodyPr/>
          <a:lstStyle/>
          <a:p>
            <a:fld id="{9E93F1C8-C5E8-4596-B4F0-D6C9E2570A73}" type="slidenum">
              <a:rPr lang="en-US" smtClean="0"/>
              <a:t>6</a:t>
            </a:fld>
            <a:endParaRPr lang="en-US"/>
          </a:p>
        </p:txBody>
      </p:sp>
    </p:spTree>
    <p:extLst>
      <p:ext uri="{BB962C8B-B14F-4D97-AF65-F5344CB8AC3E}">
        <p14:creationId xmlns:p14="http://schemas.microsoft.com/office/powerpoint/2010/main" val="1133269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teamwork it is common to have conflict. But it is essential to manage the conflict as well. Here are the steps of managing conflicts: </a:t>
            </a:r>
          </a:p>
          <a:p>
            <a:r>
              <a:rPr lang="en-US" dirty="0"/>
              <a:t>1.	Communication: at first it is necessary to have a brief discussion between the parties having the conflict. This process will help to express the opinion of each party and provide the opposite party a better understanding. </a:t>
            </a:r>
          </a:p>
          <a:p>
            <a:r>
              <a:rPr lang="en-US" dirty="0"/>
              <a:t>2.	Actively listen: it is necessary to listen to the opposite party as well beside expressing own thoughts for resolving the conflicts (</a:t>
            </a:r>
            <a:r>
              <a:rPr lang="en-US" dirty="0" err="1"/>
              <a:t>Gawerc</a:t>
            </a:r>
            <a:r>
              <a:rPr lang="en-US" dirty="0"/>
              <a:t>, 2013). </a:t>
            </a:r>
          </a:p>
          <a:p>
            <a:r>
              <a:rPr lang="en-US" dirty="0"/>
              <a:t>3.	Review options: this is the stage where the parties identify different alternatives available for each other which will eliminates the reason of conflict. </a:t>
            </a:r>
          </a:p>
          <a:p>
            <a:r>
              <a:rPr lang="en-US" dirty="0"/>
              <a:t>4.	End with a win-win situation: in this stage the parties make the decision about the conflict and make a situation where every party has the similar benefits. </a:t>
            </a:r>
          </a:p>
          <a:p>
            <a:endParaRPr lang="en-US" dirty="0"/>
          </a:p>
        </p:txBody>
      </p:sp>
      <p:sp>
        <p:nvSpPr>
          <p:cNvPr id="4" name="Slide Number Placeholder 3"/>
          <p:cNvSpPr>
            <a:spLocks noGrp="1"/>
          </p:cNvSpPr>
          <p:nvPr>
            <p:ph type="sldNum" sz="quarter" idx="5"/>
          </p:nvPr>
        </p:nvSpPr>
        <p:spPr/>
        <p:txBody>
          <a:bodyPr/>
          <a:lstStyle/>
          <a:p>
            <a:fld id="{9E93F1C8-C5E8-4596-B4F0-D6C9E2570A73}" type="slidenum">
              <a:rPr lang="en-US" smtClean="0"/>
              <a:t>7</a:t>
            </a:fld>
            <a:endParaRPr lang="en-US"/>
          </a:p>
        </p:txBody>
      </p:sp>
    </p:spTree>
    <p:extLst>
      <p:ext uri="{BB962C8B-B14F-4D97-AF65-F5344CB8AC3E}">
        <p14:creationId xmlns:p14="http://schemas.microsoft.com/office/powerpoint/2010/main" val="39062252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four elements for a successful team development that helps the development process which is known as the acronym GRIP.</a:t>
            </a:r>
          </a:p>
          <a:p>
            <a:r>
              <a:rPr lang="en-US" dirty="0"/>
              <a:t>•	G- Goals: People are brought together by goals, which provide them with a common goal. Synergy is established when everyone on the team is working toward the same goal.</a:t>
            </a:r>
          </a:p>
          <a:p>
            <a:r>
              <a:rPr lang="en-US" dirty="0"/>
              <a:t>•	R- Roles: Everyone needs to be aware of their obligations and the activities of their co-workers (Bennett, 2013). Because of the roles, everyone in the team has a commitment and an opportunity to participate.</a:t>
            </a:r>
          </a:p>
          <a:p>
            <a:r>
              <a:rPr lang="en-US" dirty="0"/>
              <a:t>•	I- Interpersonal relationship: The cornerstone of trust, collaboration, and connection is founded on human relationships. What I do most of all when it comes to leadership and teamwork involves aiding other individuals in strengthening their interpersonal connections. Our ability to connect, interact, network, collaborate with, persuade, listen to, engage, serve, pay attention to, and get to know people is critical to our lives, especially in teams.</a:t>
            </a:r>
          </a:p>
          <a:p>
            <a:r>
              <a:rPr lang="en-US" dirty="0"/>
              <a:t>•	P- Process and Procedures: When standards are not met, the rules that govern conduct, expectations, and punishments are broken. Everyone knows where they stand and what is expected of them because it is stated clearly. To be fair, it's straightforward because everyone is familiar with the regulations.</a:t>
            </a:r>
          </a:p>
          <a:p>
            <a:endParaRPr lang="en-US" dirty="0"/>
          </a:p>
        </p:txBody>
      </p:sp>
      <p:sp>
        <p:nvSpPr>
          <p:cNvPr id="4" name="Slide Number Placeholder 3"/>
          <p:cNvSpPr>
            <a:spLocks noGrp="1"/>
          </p:cNvSpPr>
          <p:nvPr>
            <p:ph type="sldNum" sz="quarter" idx="5"/>
          </p:nvPr>
        </p:nvSpPr>
        <p:spPr/>
        <p:txBody>
          <a:bodyPr/>
          <a:lstStyle/>
          <a:p>
            <a:fld id="{9E93F1C8-C5E8-4596-B4F0-D6C9E2570A73}" type="slidenum">
              <a:rPr lang="en-US" smtClean="0"/>
              <a:t>8</a:t>
            </a:fld>
            <a:endParaRPr lang="en-US"/>
          </a:p>
        </p:txBody>
      </p:sp>
    </p:spTree>
    <p:extLst>
      <p:ext uri="{BB962C8B-B14F-4D97-AF65-F5344CB8AC3E}">
        <p14:creationId xmlns:p14="http://schemas.microsoft.com/office/powerpoint/2010/main" val="924717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Working in groups as opposed to working alone is beneficial for both individuals and businesses since it enables more efficient problem solving, higher quality output, more productivity, and more unique ideas. These benefits accrue to both parties. On the other hand, disagreements among members of the team have the potential to slow down the group's overall progress and productivity. As a consequence of this, it is essential to gain an understanding of how to manage issues that arise in the job, which requires having strong communication skills. Because of the way in which this process is carried out, the collaborative efforts of the pupils will yield better results.</a:t>
            </a:r>
          </a:p>
        </p:txBody>
      </p:sp>
      <p:sp>
        <p:nvSpPr>
          <p:cNvPr id="4" name="Slide Number Placeholder 3"/>
          <p:cNvSpPr>
            <a:spLocks noGrp="1"/>
          </p:cNvSpPr>
          <p:nvPr>
            <p:ph type="sldNum" sz="quarter" idx="5"/>
          </p:nvPr>
        </p:nvSpPr>
        <p:spPr/>
        <p:txBody>
          <a:bodyPr/>
          <a:lstStyle/>
          <a:p>
            <a:fld id="{9E93F1C8-C5E8-4596-B4F0-D6C9E2570A73}" type="slidenum">
              <a:rPr lang="en-US" smtClean="0"/>
              <a:t>9</a:t>
            </a:fld>
            <a:endParaRPr lang="en-US"/>
          </a:p>
        </p:txBody>
      </p:sp>
    </p:spTree>
    <p:extLst>
      <p:ext uri="{BB962C8B-B14F-4D97-AF65-F5344CB8AC3E}">
        <p14:creationId xmlns:p14="http://schemas.microsoft.com/office/powerpoint/2010/main" val="1733185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073B8-489D-0245-9E7F-6EDD21FBA5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3CFDE44-8915-3360-AC3D-A3058928E7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B58380C-36D0-BE69-0A93-58827EB8C08C}"/>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5" name="Footer Placeholder 4">
            <a:extLst>
              <a:ext uri="{FF2B5EF4-FFF2-40B4-BE49-F238E27FC236}">
                <a16:creationId xmlns:a16="http://schemas.microsoft.com/office/drawing/2014/main" id="{E4140D7C-E2AE-03DB-6806-D75423B70D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8C00E6-4E7A-C4F0-7B09-5CE39916E86C}"/>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3191225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A5AF9-AD9B-6B9A-084B-00C5EA78F7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B9FDCA-764C-E20F-7774-095F721B5D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9B33267-A7C9-82D2-EDBA-0B33CE9E76A9}"/>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5" name="Footer Placeholder 4">
            <a:extLst>
              <a:ext uri="{FF2B5EF4-FFF2-40B4-BE49-F238E27FC236}">
                <a16:creationId xmlns:a16="http://schemas.microsoft.com/office/drawing/2014/main" id="{759AD3D4-94A0-EA2A-E4CD-20E359503D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9B49537-1093-F3C3-5A7F-E78151574160}"/>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279652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01CB2-B464-2349-CE2D-11B5F556A47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89F17170-5882-A933-B59A-4138610F14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BFED6F-EDE6-9766-64D4-7A0C43EFBEBB}"/>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5" name="Footer Placeholder 4">
            <a:extLst>
              <a:ext uri="{FF2B5EF4-FFF2-40B4-BE49-F238E27FC236}">
                <a16:creationId xmlns:a16="http://schemas.microsoft.com/office/drawing/2014/main" id="{1FFD9D4D-99C5-41E0-7204-7960CCCE0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80D364-098A-416F-2784-240084F4767B}"/>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3609161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E4FC-0710-C772-B7ED-2919137D5DF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4A0CDB6-994D-E9F7-C67D-EE65CC5850A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AADD254-A71E-A853-2759-43599D02A7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49BF12E-D253-A36E-4B8C-AC678CBD1748}"/>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6" name="Footer Placeholder 5">
            <a:extLst>
              <a:ext uri="{FF2B5EF4-FFF2-40B4-BE49-F238E27FC236}">
                <a16:creationId xmlns:a16="http://schemas.microsoft.com/office/drawing/2014/main" id="{E302FBFB-88BF-ABB7-E059-80FFD1748F1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3AA8FD-B000-F24A-EE2F-CCBA3188EC74}"/>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29085668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5401D-067C-957D-89B3-21B16B1240B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9AB0A97-E9E2-F260-5873-39C5C531FF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3FEC895-1425-446F-6381-BE25CF67B0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54E381-C7AE-032C-6B9D-078E566D75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96FBD2F-14E4-AEEA-4931-3D9C464B20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A605F-05F8-C22A-76FB-1F8B5B194C42}"/>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8" name="Footer Placeholder 7">
            <a:extLst>
              <a:ext uri="{FF2B5EF4-FFF2-40B4-BE49-F238E27FC236}">
                <a16:creationId xmlns:a16="http://schemas.microsoft.com/office/drawing/2014/main" id="{97FF59B0-808B-D0DB-E505-7696FF4A8FB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B2EAF4C-5F1E-3C08-93DE-EBF4B5B09DD5}"/>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1639831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CACBC-860F-9B7B-920A-E61CCC5732F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F12E100-690C-687E-30FE-D14748ECA2CB}"/>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4" name="Footer Placeholder 3">
            <a:extLst>
              <a:ext uri="{FF2B5EF4-FFF2-40B4-BE49-F238E27FC236}">
                <a16:creationId xmlns:a16="http://schemas.microsoft.com/office/drawing/2014/main" id="{5DFD08C7-296D-3437-5141-65825713D7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6693E24-CF33-C37C-AD36-B06A7CDD3BED}"/>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2647603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662E67-A02B-CED5-D2E7-5F71F2147F63}"/>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3" name="Footer Placeholder 2">
            <a:extLst>
              <a:ext uri="{FF2B5EF4-FFF2-40B4-BE49-F238E27FC236}">
                <a16:creationId xmlns:a16="http://schemas.microsoft.com/office/drawing/2014/main" id="{A2B9E0C9-B2B1-EA52-2C5F-E5610A3F0F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4691A45-6E28-F6AB-BA1F-B1A7DBE3AA7B}"/>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3096363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1E2B-34AB-16D5-5AA4-63FC251F85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CCF46E7C-CB67-5043-C9AF-542F8D4697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D738133-CC5E-B6C3-FB29-64E0B93E37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FDDA5D-CCF9-5A6C-130C-0094E6BCE308}"/>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6" name="Footer Placeholder 5">
            <a:extLst>
              <a:ext uri="{FF2B5EF4-FFF2-40B4-BE49-F238E27FC236}">
                <a16:creationId xmlns:a16="http://schemas.microsoft.com/office/drawing/2014/main" id="{BD915E94-2F68-60AC-04A0-01E0D4ECAF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DF4F52-2DEA-ADB2-B0D7-D1F33FDA3ADC}"/>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4095893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D42DE-F4BC-EC61-6376-E90D28ECCA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7095FE12-52CE-E5C5-EB52-AB4F91B63E8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2CA64D7-F3F4-DB87-DAD8-CFA24DB959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8A9E2A-BDFB-55DC-2B06-8D4F7A978FFE}"/>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6" name="Footer Placeholder 5">
            <a:extLst>
              <a:ext uri="{FF2B5EF4-FFF2-40B4-BE49-F238E27FC236}">
                <a16:creationId xmlns:a16="http://schemas.microsoft.com/office/drawing/2014/main" id="{87132E13-C45F-CA54-46CC-F41D70ADD1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0074FC-9077-F4FC-CC86-A54487FBF93A}"/>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25856494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15016-C413-91B8-A222-055BD9E045A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6ECC20-5280-F1B4-E7E9-5325C85076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582CC4-B7AC-B97A-29A9-589FD1D23D4B}"/>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5" name="Footer Placeholder 4">
            <a:extLst>
              <a:ext uri="{FF2B5EF4-FFF2-40B4-BE49-F238E27FC236}">
                <a16:creationId xmlns:a16="http://schemas.microsoft.com/office/drawing/2014/main" id="{46C29F92-8D7E-C877-D91A-3875BEA849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9CCE58-1ECC-E3E4-0FFD-56FC7FD086D5}"/>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177193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91AEAE-D29F-226A-EAAD-4A035C3DDCA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536BA17-7E59-3EC4-A153-4E2D6F05811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7359E41-BB2E-6032-E445-B4E371E2E960}"/>
              </a:ext>
            </a:extLst>
          </p:cNvPr>
          <p:cNvSpPr>
            <a:spLocks noGrp="1"/>
          </p:cNvSpPr>
          <p:nvPr>
            <p:ph type="dt" sz="half" idx="10"/>
          </p:nvPr>
        </p:nvSpPr>
        <p:spPr/>
        <p:txBody>
          <a:bodyPr/>
          <a:lstStyle/>
          <a:p>
            <a:fld id="{4C0268ED-525E-4926-9A32-0AF2939A32CE}" type="datetimeFigureOut">
              <a:rPr lang="en-US" smtClean="0"/>
              <a:t>10/11/2022</a:t>
            </a:fld>
            <a:endParaRPr lang="en-US"/>
          </a:p>
        </p:txBody>
      </p:sp>
      <p:sp>
        <p:nvSpPr>
          <p:cNvPr id="5" name="Footer Placeholder 4">
            <a:extLst>
              <a:ext uri="{FF2B5EF4-FFF2-40B4-BE49-F238E27FC236}">
                <a16:creationId xmlns:a16="http://schemas.microsoft.com/office/drawing/2014/main" id="{6F81D3D7-D2C5-FB4F-F13C-D5B6F9D86E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2ACA04-848B-F69F-8AD0-4FE5730E44CC}"/>
              </a:ext>
            </a:extLst>
          </p:cNvPr>
          <p:cNvSpPr>
            <a:spLocks noGrp="1"/>
          </p:cNvSpPr>
          <p:nvPr>
            <p:ph type="sldNum" sz="quarter" idx="12"/>
          </p:nvPr>
        </p:nvSpPr>
        <p:spPr/>
        <p:txBody>
          <a:bodyPr/>
          <a:lstStyle/>
          <a:p>
            <a:fld id="{E3E73719-7237-45B9-B800-3B730845D921}" type="slidenum">
              <a:rPr lang="en-US" smtClean="0"/>
              <a:t>‹#›</a:t>
            </a:fld>
            <a:endParaRPr lang="en-US"/>
          </a:p>
        </p:txBody>
      </p:sp>
    </p:spTree>
    <p:extLst>
      <p:ext uri="{BB962C8B-B14F-4D97-AF65-F5344CB8AC3E}">
        <p14:creationId xmlns:p14="http://schemas.microsoft.com/office/powerpoint/2010/main" val="2089473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512415-AD0A-41A5-5E28-EAF755BDBF1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A7FF785-3E45-5B35-4934-6258045B2E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115418-0DA5-71A6-ED7A-14DAB633CE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0268ED-525E-4926-9A32-0AF2939A32CE}" type="datetimeFigureOut">
              <a:rPr lang="en-US" smtClean="0"/>
              <a:t>10/11/2022</a:t>
            </a:fld>
            <a:endParaRPr lang="en-US"/>
          </a:p>
        </p:txBody>
      </p:sp>
      <p:sp>
        <p:nvSpPr>
          <p:cNvPr id="5" name="Footer Placeholder 4">
            <a:extLst>
              <a:ext uri="{FF2B5EF4-FFF2-40B4-BE49-F238E27FC236}">
                <a16:creationId xmlns:a16="http://schemas.microsoft.com/office/drawing/2014/main" id="{4344D26C-B554-1BA6-384D-A5E1580AF7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6A0EEAE-7F8A-75F7-A627-8E6E995D6C9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E73719-7237-45B9-B800-3B730845D921}" type="slidenum">
              <a:rPr lang="en-US" smtClean="0"/>
              <a:t>‹#›</a:t>
            </a:fld>
            <a:endParaRPr lang="en-US"/>
          </a:p>
        </p:txBody>
      </p:sp>
    </p:spTree>
    <p:extLst>
      <p:ext uri="{BB962C8B-B14F-4D97-AF65-F5344CB8AC3E}">
        <p14:creationId xmlns:p14="http://schemas.microsoft.com/office/powerpoint/2010/main" val="15301122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58E966-456A-48F4-81B4-C4D0C0020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5523C670-74D7-4ED8-BA51-B6FB65570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54331" y="1756600"/>
            <a:ext cx="1080325"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BAEEE533-7CA5-4134-A14A-8575F66C6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46901" y="1357766"/>
            <a:ext cx="687754"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E64B7817-E956-406B-A85B-5AEF36B1F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48912" y="1135060"/>
            <a:ext cx="409371"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2FC9C1F-8CBA-4083-8724-3735C556D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1" y="1124043"/>
            <a:ext cx="6477233"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E9BA8A6-3A69-8800-6B5B-87BAC8C9FC3F}"/>
              </a:ext>
            </a:extLst>
          </p:cNvPr>
          <p:cNvSpPr>
            <a:spLocks noGrp="1"/>
          </p:cNvSpPr>
          <p:nvPr>
            <p:ph type="ctrTitle"/>
          </p:nvPr>
        </p:nvSpPr>
        <p:spPr>
          <a:xfrm>
            <a:off x="1371599" y="1445775"/>
            <a:ext cx="5385391" cy="3342435"/>
          </a:xfrm>
        </p:spPr>
        <p:txBody>
          <a:bodyPr anchor="ctr">
            <a:normAutofit/>
          </a:bodyPr>
          <a:lstStyle/>
          <a:p>
            <a:pPr algn="r"/>
            <a:r>
              <a:rPr lang="en-US">
                <a:solidFill>
                  <a:srgbClr val="FFFFFF"/>
                </a:solidFill>
              </a:rPr>
              <a:t>Welcome to the presentation</a:t>
            </a:r>
          </a:p>
        </p:txBody>
      </p:sp>
      <p:sp>
        <p:nvSpPr>
          <p:cNvPr id="3" name="Subtitle 2">
            <a:extLst>
              <a:ext uri="{FF2B5EF4-FFF2-40B4-BE49-F238E27FC236}">
                <a16:creationId xmlns:a16="http://schemas.microsoft.com/office/drawing/2014/main" id="{543886C4-2FFE-778C-1B43-EDED539CD617}"/>
              </a:ext>
            </a:extLst>
          </p:cNvPr>
          <p:cNvSpPr>
            <a:spLocks noGrp="1"/>
          </p:cNvSpPr>
          <p:nvPr>
            <p:ph type="subTitle" idx="1"/>
          </p:nvPr>
        </p:nvSpPr>
        <p:spPr>
          <a:xfrm>
            <a:off x="7993626" y="1483341"/>
            <a:ext cx="3616452" cy="3472651"/>
          </a:xfrm>
        </p:spPr>
        <p:txBody>
          <a:bodyPr anchor="ctr">
            <a:normAutofit/>
          </a:bodyPr>
          <a:lstStyle/>
          <a:p>
            <a:r>
              <a:rPr lang="en-US" sz="4000" b="1" i="1" dirty="0"/>
              <a:t>Effective Teamwork and Communication</a:t>
            </a:r>
          </a:p>
          <a:p>
            <a:pPr algn="l"/>
            <a:r>
              <a:rPr lang="en-US" sz="2800" dirty="0"/>
              <a:t>Student’s Name:</a:t>
            </a:r>
          </a:p>
          <a:p>
            <a:pPr algn="l"/>
            <a:r>
              <a:rPr lang="en-US" sz="2800" dirty="0"/>
              <a:t>Student’s ID:</a:t>
            </a:r>
          </a:p>
        </p:txBody>
      </p:sp>
    </p:spTree>
    <p:extLst>
      <p:ext uri="{BB962C8B-B14F-4D97-AF65-F5344CB8AC3E}">
        <p14:creationId xmlns:p14="http://schemas.microsoft.com/office/powerpoint/2010/main" val="365084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559D1B-CEBC-FD88-D74A-5356646437E4}"/>
              </a:ext>
            </a:extLst>
          </p:cNvPr>
          <p:cNvSpPr>
            <a:spLocks noGrp="1"/>
          </p:cNvSpPr>
          <p:nvPr>
            <p:ph type="title"/>
          </p:nvPr>
        </p:nvSpPr>
        <p:spPr>
          <a:xfrm>
            <a:off x="1137036" y="548640"/>
            <a:ext cx="9543405" cy="1188720"/>
          </a:xfrm>
        </p:spPr>
        <p:txBody>
          <a:bodyPr>
            <a:normAutofit/>
          </a:bodyPr>
          <a:lstStyle/>
          <a:p>
            <a:r>
              <a:rPr lang="en-US">
                <a:solidFill>
                  <a:schemeClr val="tx1">
                    <a:lumMod val="85000"/>
                    <a:lumOff val="15000"/>
                  </a:schemeClr>
                </a:solidFill>
              </a:rPr>
              <a:t>Contents</a:t>
            </a:r>
          </a:p>
        </p:txBody>
      </p:sp>
      <p:sp>
        <p:nvSpPr>
          <p:cNvPr id="3" name="Content Placeholder 2">
            <a:extLst>
              <a:ext uri="{FF2B5EF4-FFF2-40B4-BE49-F238E27FC236}">
                <a16:creationId xmlns:a16="http://schemas.microsoft.com/office/drawing/2014/main" id="{4A3515B2-27D1-6D5D-C521-2DA3748C1399}"/>
              </a:ext>
            </a:extLst>
          </p:cNvPr>
          <p:cNvSpPr>
            <a:spLocks noGrp="1"/>
          </p:cNvSpPr>
          <p:nvPr>
            <p:ph idx="1"/>
          </p:nvPr>
        </p:nvSpPr>
        <p:spPr>
          <a:xfrm>
            <a:off x="1957987" y="1815713"/>
            <a:ext cx="8276026" cy="4155183"/>
          </a:xfrm>
        </p:spPr>
        <p:txBody>
          <a:bodyPr anchor="ctr">
            <a:noAutofit/>
          </a:bodyPr>
          <a:lstStyle/>
          <a:p>
            <a:r>
              <a:rPr lang="en-US" dirty="0">
                <a:solidFill>
                  <a:schemeClr val="tx1">
                    <a:lumMod val="85000"/>
                    <a:lumOff val="15000"/>
                  </a:schemeClr>
                </a:solidFill>
              </a:rPr>
              <a:t>Introduction</a:t>
            </a:r>
          </a:p>
          <a:p>
            <a:r>
              <a:rPr lang="en-US" dirty="0">
                <a:solidFill>
                  <a:schemeClr val="tx1">
                    <a:lumMod val="85000"/>
                    <a:lumOff val="15000"/>
                  </a:schemeClr>
                </a:solidFill>
              </a:rPr>
              <a:t>Benefits of team working</a:t>
            </a:r>
          </a:p>
          <a:p>
            <a:r>
              <a:rPr lang="en-US" dirty="0">
                <a:solidFill>
                  <a:schemeClr val="tx1">
                    <a:lumMod val="85000"/>
                    <a:lumOff val="15000"/>
                  </a:schemeClr>
                </a:solidFill>
              </a:rPr>
              <a:t>Stages of team development</a:t>
            </a:r>
          </a:p>
          <a:p>
            <a:r>
              <a:rPr lang="en-US" dirty="0">
                <a:solidFill>
                  <a:schemeClr val="tx1">
                    <a:lumMod val="85000"/>
                    <a:lumOff val="15000"/>
                  </a:schemeClr>
                </a:solidFill>
              </a:rPr>
              <a:t>Roles of the team</a:t>
            </a:r>
          </a:p>
          <a:p>
            <a:r>
              <a:rPr lang="en-US" dirty="0">
                <a:solidFill>
                  <a:schemeClr val="tx1">
                    <a:lumMod val="85000"/>
                    <a:lumOff val="15000"/>
                  </a:schemeClr>
                </a:solidFill>
              </a:rPr>
              <a:t>Managing conflict</a:t>
            </a:r>
          </a:p>
          <a:p>
            <a:r>
              <a:rPr lang="en-US" dirty="0">
                <a:solidFill>
                  <a:schemeClr val="tx1">
                    <a:lumMod val="85000"/>
                    <a:lumOff val="15000"/>
                  </a:schemeClr>
                </a:solidFill>
              </a:rPr>
              <a:t>Successful team development</a:t>
            </a:r>
          </a:p>
          <a:p>
            <a:r>
              <a:rPr lang="en-US" dirty="0">
                <a:solidFill>
                  <a:schemeClr val="tx1">
                    <a:lumMod val="85000"/>
                    <a:lumOff val="15000"/>
                  </a:schemeClr>
                </a:solidFill>
              </a:rPr>
              <a:t>Conclusion</a:t>
            </a:r>
          </a:p>
          <a:p>
            <a:r>
              <a:rPr lang="en-US" dirty="0">
                <a:solidFill>
                  <a:schemeClr val="tx1">
                    <a:lumMod val="85000"/>
                    <a:lumOff val="15000"/>
                  </a:schemeClr>
                </a:solidFill>
              </a:rPr>
              <a:t>References</a:t>
            </a:r>
          </a:p>
          <a:p>
            <a:endParaRPr lang="en-US"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26781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7665-F7A9-FD19-CA09-958FA5B254C4}"/>
              </a:ext>
            </a:extLst>
          </p:cNvPr>
          <p:cNvSpPr>
            <a:spLocks noGrp="1"/>
          </p:cNvSpPr>
          <p:nvPr>
            <p:ph type="title"/>
          </p:nvPr>
        </p:nvSpPr>
        <p:spPr>
          <a:xfrm>
            <a:off x="1136428" y="627564"/>
            <a:ext cx="7474172" cy="1325563"/>
          </a:xfrm>
        </p:spPr>
        <p:txBody>
          <a:bodyPr>
            <a:normAutofit/>
          </a:bodyPr>
          <a:lstStyle/>
          <a:p>
            <a:r>
              <a:rPr lang="en-US" dirty="0"/>
              <a:t>Introduction</a:t>
            </a:r>
          </a:p>
        </p:txBody>
      </p:sp>
      <p:sp>
        <p:nvSpPr>
          <p:cNvPr id="3" name="Content Placeholder 2">
            <a:extLst>
              <a:ext uri="{FF2B5EF4-FFF2-40B4-BE49-F238E27FC236}">
                <a16:creationId xmlns:a16="http://schemas.microsoft.com/office/drawing/2014/main" id="{7AB62935-7956-5C4D-E113-CC22734545D6}"/>
              </a:ext>
            </a:extLst>
          </p:cNvPr>
          <p:cNvSpPr>
            <a:spLocks noGrp="1"/>
          </p:cNvSpPr>
          <p:nvPr>
            <p:ph idx="1"/>
          </p:nvPr>
        </p:nvSpPr>
        <p:spPr>
          <a:xfrm>
            <a:off x="1136428" y="1865443"/>
            <a:ext cx="7778971" cy="4270111"/>
          </a:xfrm>
        </p:spPr>
        <p:txBody>
          <a:bodyPr anchor="ctr">
            <a:normAutofit/>
          </a:bodyPr>
          <a:lstStyle/>
          <a:p>
            <a:pPr marL="0" indent="0" algn="just">
              <a:lnSpc>
                <a:spcPct val="150000"/>
              </a:lnSpc>
              <a:buNone/>
            </a:pPr>
            <a:r>
              <a:rPr lang="en-US" sz="2000" dirty="0">
                <a:latin typeface="Times New Roman" panose="02020603050405020304" pitchFamily="18" charset="0"/>
                <a:cs typeface="Times New Roman" panose="02020603050405020304" pitchFamily="18" charset="0"/>
              </a:rPr>
              <a:t>It is essential for both individual and </a:t>
            </a:r>
            <a:r>
              <a:rPr lang="en-US" sz="2000" dirty="0" err="1">
                <a:latin typeface="Times New Roman" panose="02020603050405020304" pitchFamily="18" charset="0"/>
                <a:cs typeface="Times New Roman" panose="02020603050405020304" pitchFamily="18" charset="0"/>
              </a:rPr>
              <a:t>organisation</a:t>
            </a:r>
            <a:r>
              <a:rPr lang="en-US" sz="2000" dirty="0">
                <a:latin typeface="Times New Roman" panose="02020603050405020304" pitchFamily="18" charset="0"/>
                <a:cs typeface="Times New Roman" panose="02020603050405020304" pitchFamily="18" charset="0"/>
              </a:rPr>
              <a:t> to work as a team rather working alone as working in a team provides the opportunity of better problem solving, having a better output that working alone, increased productivity and creative ideas. But sometimes there can be conflict in the team which may eventually slow down the progress and productivity of the team. For this reason, it is essential to have the knowledge of managing the conflicts in the team as well which require communication skill in the workplace. This process will help to make the teamwork effective and fruitful for the learners. </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onnections">
            <a:extLst>
              <a:ext uri="{FF2B5EF4-FFF2-40B4-BE49-F238E27FC236}">
                <a16:creationId xmlns:a16="http://schemas.microsoft.com/office/drawing/2014/main" id="{A619C3D0-8BCE-A738-E67D-F338CF8656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11601697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358803-30C4-E439-8901-F98E97577F42}"/>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Benefits of team working</a:t>
            </a:r>
          </a:p>
        </p:txBody>
      </p:sp>
      <p:graphicFrame>
        <p:nvGraphicFramePr>
          <p:cNvPr id="5" name="Content Placeholder 2">
            <a:extLst>
              <a:ext uri="{FF2B5EF4-FFF2-40B4-BE49-F238E27FC236}">
                <a16:creationId xmlns:a16="http://schemas.microsoft.com/office/drawing/2014/main" id="{3A987D40-3772-77AB-592A-9EED44A1ED87}"/>
              </a:ext>
            </a:extLst>
          </p:cNvPr>
          <p:cNvGraphicFramePr>
            <a:graphicFrameLocks noGrp="1"/>
          </p:cNvGraphicFramePr>
          <p:nvPr>
            <p:ph idx="1"/>
            <p:extLst>
              <p:ext uri="{D42A27DB-BD31-4B8C-83A1-F6EECF244321}">
                <p14:modId xmlns:p14="http://schemas.microsoft.com/office/powerpoint/2010/main" val="388422919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6865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1BAD53-4E89-4F62-BBB7-26359763E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62756DA2-40EB-4C6F-B962-5822FFB54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B33ECD-D3DF-457F-D148-D7F200D1B42E}"/>
              </a:ext>
            </a:extLst>
          </p:cNvPr>
          <p:cNvSpPr>
            <a:spLocks noGrp="1"/>
          </p:cNvSpPr>
          <p:nvPr>
            <p:ph type="title"/>
          </p:nvPr>
        </p:nvSpPr>
        <p:spPr>
          <a:xfrm>
            <a:off x="838200" y="609600"/>
            <a:ext cx="3739341" cy="1330839"/>
          </a:xfrm>
        </p:spPr>
        <p:txBody>
          <a:bodyPr>
            <a:normAutofit/>
          </a:bodyPr>
          <a:lstStyle/>
          <a:p>
            <a:r>
              <a:rPr lang="en-US" dirty="0"/>
              <a:t>Stages of team development</a:t>
            </a:r>
          </a:p>
        </p:txBody>
      </p:sp>
      <p:sp>
        <p:nvSpPr>
          <p:cNvPr id="3" name="Content Placeholder 2">
            <a:extLst>
              <a:ext uri="{FF2B5EF4-FFF2-40B4-BE49-F238E27FC236}">
                <a16:creationId xmlns:a16="http://schemas.microsoft.com/office/drawing/2014/main" id="{B9DC4210-5567-8C10-4F8D-59339C35795A}"/>
              </a:ext>
            </a:extLst>
          </p:cNvPr>
          <p:cNvSpPr>
            <a:spLocks noGrp="1"/>
          </p:cNvSpPr>
          <p:nvPr>
            <p:ph idx="1"/>
          </p:nvPr>
        </p:nvSpPr>
        <p:spPr>
          <a:xfrm>
            <a:off x="862366" y="2194102"/>
            <a:ext cx="3427001" cy="3908586"/>
          </a:xfrm>
        </p:spPr>
        <p:txBody>
          <a:bodyPr>
            <a:normAutofit/>
          </a:bodyPr>
          <a:lstStyle/>
          <a:p>
            <a:r>
              <a:rPr lang="en-US" sz="3600" dirty="0"/>
              <a:t>Forming</a:t>
            </a:r>
          </a:p>
          <a:p>
            <a:r>
              <a:rPr lang="en-US" sz="3600" dirty="0"/>
              <a:t>Storming </a:t>
            </a:r>
          </a:p>
          <a:p>
            <a:r>
              <a:rPr lang="en-US" sz="3600" dirty="0"/>
              <a:t>Norming </a:t>
            </a:r>
          </a:p>
          <a:p>
            <a:r>
              <a:rPr lang="en-US" sz="3600" dirty="0"/>
              <a:t>Performing </a:t>
            </a:r>
          </a:p>
          <a:p>
            <a:r>
              <a:rPr lang="en-US" sz="3600" dirty="0"/>
              <a:t>Adjourning</a:t>
            </a:r>
          </a:p>
          <a:p>
            <a:endParaRPr lang="en-US" sz="2000" dirty="0"/>
          </a:p>
        </p:txBody>
      </p:sp>
      <p:pic>
        <p:nvPicPr>
          <p:cNvPr id="5" name="Picture 4" descr="Shape&#10;&#10;Description automatically generated">
            <a:extLst>
              <a:ext uri="{FF2B5EF4-FFF2-40B4-BE49-F238E27FC236}">
                <a16:creationId xmlns:a16="http://schemas.microsoft.com/office/drawing/2014/main" id="{3C764F1A-9A7B-91B1-E2F2-F0717779AA63}"/>
              </a:ext>
            </a:extLst>
          </p:cNvPr>
          <p:cNvPicPr>
            <a:picLocks noChangeAspect="1"/>
          </p:cNvPicPr>
          <p:nvPr/>
        </p:nvPicPr>
        <p:blipFill rotWithShape="1">
          <a:blip r:embed="rId3">
            <a:extLst>
              <a:ext uri="{28A0092B-C50C-407E-A947-70E740481C1C}">
                <a14:useLocalDpi xmlns:a14="http://schemas.microsoft.com/office/drawing/2010/main" val="0"/>
              </a:ext>
            </a:extLst>
          </a:blip>
          <a:srcRect t="11052" b="36921"/>
          <a:stretch/>
        </p:blipFill>
        <p:spPr>
          <a:xfrm>
            <a:off x="5445457" y="2556225"/>
            <a:ext cx="6155141" cy="1769290"/>
          </a:xfrm>
          <a:prstGeom prst="rect">
            <a:avLst/>
          </a:prstGeom>
        </p:spPr>
      </p:pic>
    </p:spTree>
    <p:extLst>
      <p:ext uri="{BB962C8B-B14F-4D97-AF65-F5344CB8AC3E}">
        <p14:creationId xmlns:p14="http://schemas.microsoft.com/office/powerpoint/2010/main" val="2172336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944D17B-B8B8-436B-A14E-955C9051598E}"/>
              </a:ext>
            </a:extLst>
          </p:cNvPr>
          <p:cNvSpPr>
            <a:spLocks noGrp="1"/>
          </p:cNvSpPr>
          <p:nvPr>
            <p:ph type="title"/>
          </p:nvPr>
        </p:nvSpPr>
        <p:spPr>
          <a:xfrm>
            <a:off x="1137034" y="609600"/>
            <a:ext cx="4784796" cy="1330840"/>
          </a:xfrm>
        </p:spPr>
        <p:txBody>
          <a:bodyPr>
            <a:normAutofit/>
          </a:bodyPr>
          <a:lstStyle/>
          <a:p>
            <a:r>
              <a:rPr lang="en-US" dirty="0"/>
              <a:t>Roles of the team</a:t>
            </a:r>
          </a:p>
        </p:txBody>
      </p:sp>
      <p:sp>
        <p:nvSpPr>
          <p:cNvPr id="3" name="Content Placeholder 2">
            <a:extLst>
              <a:ext uri="{FF2B5EF4-FFF2-40B4-BE49-F238E27FC236}">
                <a16:creationId xmlns:a16="http://schemas.microsoft.com/office/drawing/2014/main" id="{E907302F-F20A-0037-C407-92806BDA2A1C}"/>
              </a:ext>
            </a:extLst>
          </p:cNvPr>
          <p:cNvSpPr>
            <a:spLocks noGrp="1"/>
          </p:cNvSpPr>
          <p:nvPr>
            <p:ph idx="1"/>
          </p:nvPr>
        </p:nvSpPr>
        <p:spPr>
          <a:xfrm>
            <a:off x="1137034" y="2194102"/>
            <a:ext cx="4644334" cy="3908585"/>
          </a:xfrm>
        </p:spPr>
        <p:txBody>
          <a:bodyPr>
            <a:normAutofit fontScale="85000" lnSpcReduction="20000"/>
          </a:bodyPr>
          <a:lstStyle/>
          <a:p>
            <a:pPr marL="342900" marR="0" lvl="0" indent="-342900">
              <a:lnSpc>
                <a:spcPct val="150000"/>
              </a:lnSpc>
              <a:spcBef>
                <a:spcPts val="600"/>
              </a:spcBef>
              <a:spcAft>
                <a:spcPts val="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Arial" panose="020B0604020202020204" pitchFamily="34" charset="0"/>
              </a:rPr>
              <a:t>Sharper</a:t>
            </a:r>
          </a:p>
          <a:p>
            <a:pPr marL="342900" marR="0" lvl="0" indent="-34290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Arial" panose="020B0604020202020204" pitchFamily="34" charset="0"/>
              </a:rPr>
              <a:t>Implementer</a:t>
            </a:r>
          </a:p>
          <a:p>
            <a:pPr marL="342900" marR="0" lvl="0" indent="-34290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Arial" panose="020B0604020202020204" pitchFamily="34" charset="0"/>
              </a:rPr>
              <a:t>Completer finisher</a:t>
            </a:r>
          </a:p>
          <a:p>
            <a:pPr marL="342900" marR="0" lvl="0" indent="-34290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Arial" panose="020B0604020202020204" pitchFamily="34" charset="0"/>
              </a:rPr>
              <a:t>Plant </a:t>
            </a:r>
          </a:p>
          <a:p>
            <a:pPr marL="342900" marR="0" lvl="0" indent="-34290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Arial" panose="020B0604020202020204" pitchFamily="34" charset="0"/>
              </a:rPr>
              <a:t>Monitor evaluator</a:t>
            </a:r>
          </a:p>
          <a:p>
            <a:pPr marL="342900" marR="0" lvl="0" indent="-34290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Arial" panose="020B0604020202020204" pitchFamily="34" charset="0"/>
              </a:rPr>
              <a:t>Specialist </a:t>
            </a:r>
          </a:p>
          <a:p>
            <a:pPr marL="342900" marR="0" lvl="0" indent="-34290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Arial" panose="020B0604020202020204" pitchFamily="34" charset="0"/>
              </a:rPr>
              <a:t>Coordinator </a:t>
            </a:r>
          </a:p>
          <a:p>
            <a:pPr marL="342900" marR="0" lvl="0" indent="-342900">
              <a:lnSpc>
                <a:spcPct val="150000"/>
              </a:lnSpc>
              <a:spcBef>
                <a:spcPts val="0"/>
              </a:spcBef>
              <a:spcAft>
                <a:spcPts val="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Arial" panose="020B0604020202020204" pitchFamily="34" charset="0"/>
              </a:rPr>
              <a:t>Team worker</a:t>
            </a:r>
          </a:p>
          <a:p>
            <a:pPr marL="342900" marR="0" lvl="0" indent="-342900">
              <a:lnSpc>
                <a:spcPct val="150000"/>
              </a:lnSpc>
              <a:spcBef>
                <a:spcPts val="0"/>
              </a:spcBef>
              <a:spcAft>
                <a:spcPts val="600"/>
              </a:spcAft>
              <a:buFont typeface="Symbol" panose="05050102010706020507" pitchFamily="18" charset="2"/>
              <a:buChar char=""/>
            </a:pPr>
            <a:r>
              <a:rPr lang="en-GB" sz="2400" dirty="0">
                <a:effectLst/>
                <a:latin typeface="Times New Roman" panose="02020603050405020304" pitchFamily="18" charset="0"/>
                <a:ea typeface="Calibri" panose="020F0502020204030204" pitchFamily="34" charset="0"/>
                <a:cs typeface="Arial" panose="020B0604020202020204" pitchFamily="34" charset="0"/>
              </a:rPr>
              <a:t>Resource investigator</a:t>
            </a:r>
          </a:p>
        </p:txBody>
      </p:sp>
      <p:pic>
        <p:nvPicPr>
          <p:cNvPr id="5" name="Picture 4" descr="Graphical user interface, application&#10;&#10;Description automatically generated">
            <a:extLst>
              <a:ext uri="{FF2B5EF4-FFF2-40B4-BE49-F238E27FC236}">
                <a16:creationId xmlns:a16="http://schemas.microsoft.com/office/drawing/2014/main" id="{A0A38738-8A3D-462C-6800-D307B90EEFD0}"/>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7023304" y="717012"/>
            <a:ext cx="4452261" cy="5446191"/>
          </a:xfrm>
          <a:prstGeom prst="rect">
            <a:avLst/>
          </a:prstGeom>
        </p:spPr>
      </p:pic>
    </p:spTree>
    <p:extLst>
      <p:ext uri="{BB962C8B-B14F-4D97-AF65-F5344CB8AC3E}">
        <p14:creationId xmlns:p14="http://schemas.microsoft.com/office/powerpoint/2010/main" val="31237441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3EDB6B4-EF77-3CB8-7295-D72805B0BDB2}"/>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Managing conflict</a:t>
            </a:r>
          </a:p>
        </p:txBody>
      </p:sp>
      <p:graphicFrame>
        <p:nvGraphicFramePr>
          <p:cNvPr id="5" name="Content Placeholder 2">
            <a:extLst>
              <a:ext uri="{FF2B5EF4-FFF2-40B4-BE49-F238E27FC236}">
                <a16:creationId xmlns:a16="http://schemas.microsoft.com/office/drawing/2014/main" id="{1924835A-0165-F278-6775-8550ACD57778}"/>
              </a:ext>
            </a:extLst>
          </p:cNvPr>
          <p:cNvGraphicFramePr>
            <a:graphicFrameLocks noGrp="1"/>
          </p:cNvGraphicFramePr>
          <p:nvPr>
            <p:ph idx="1"/>
            <p:extLst>
              <p:ext uri="{D42A27DB-BD31-4B8C-83A1-F6EECF244321}">
                <p14:modId xmlns:p14="http://schemas.microsoft.com/office/powerpoint/2010/main" val="249448533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722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4619C0-F3E5-EEFB-3681-EA5248F5F0F9}"/>
              </a:ext>
            </a:extLst>
          </p:cNvPr>
          <p:cNvSpPr>
            <a:spLocks noGrp="1"/>
          </p:cNvSpPr>
          <p:nvPr>
            <p:ph type="title"/>
          </p:nvPr>
        </p:nvSpPr>
        <p:spPr>
          <a:xfrm>
            <a:off x="1136397" y="502020"/>
            <a:ext cx="5323715" cy="1642970"/>
          </a:xfrm>
        </p:spPr>
        <p:txBody>
          <a:bodyPr anchor="b">
            <a:normAutofit/>
          </a:bodyPr>
          <a:lstStyle/>
          <a:p>
            <a:r>
              <a:rPr lang="en-US" sz="4000"/>
              <a:t>Successful team development</a:t>
            </a:r>
          </a:p>
        </p:txBody>
      </p:sp>
      <p:sp>
        <p:nvSpPr>
          <p:cNvPr id="3" name="Content Placeholder 2">
            <a:extLst>
              <a:ext uri="{FF2B5EF4-FFF2-40B4-BE49-F238E27FC236}">
                <a16:creationId xmlns:a16="http://schemas.microsoft.com/office/drawing/2014/main" id="{783BC09C-EBC2-794B-BE4B-6BF55E9458FF}"/>
              </a:ext>
            </a:extLst>
          </p:cNvPr>
          <p:cNvSpPr>
            <a:spLocks noGrp="1"/>
          </p:cNvSpPr>
          <p:nvPr>
            <p:ph idx="1"/>
          </p:nvPr>
        </p:nvSpPr>
        <p:spPr>
          <a:xfrm>
            <a:off x="1144923" y="2405894"/>
            <a:ext cx="5315189" cy="3535083"/>
          </a:xfrm>
        </p:spPr>
        <p:txBody>
          <a:bodyPr anchor="t">
            <a:normAutofit/>
          </a:bodyPr>
          <a:lstStyle/>
          <a:p>
            <a:pPr>
              <a:lnSpc>
                <a:spcPct val="150000"/>
              </a:lnSpc>
            </a:pPr>
            <a:r>
              <a:rPr lang="en-US" dirty="0">
                <a:latin typeface="Times New Roman" panose="02020603050405020304" pitchFamily="18" charset="0"/>
                <a:cs typeface="Times New Roman" panose="02020603050405020304" pitchFamily="18" charset="0"/>
              </a:rPr>
              <a:t>Goals </a:t>
            </a:r>
          </a:p>
          <a:p>
            <a:pPr>
              <a:lnSpc>
                <a:spcPct val="150000"/>
              </a:lnSpc>
            </a:pPr>
            <a:r>
              <a:rPr lang="en-US" dirty="0">
                <a:latin typeface="Times New Roman" panose="02020603050405020304" pitchFamily="18" charset="0"/>
                <a:cs typeface="Times New Roman" panose="02020603050405020304" pitchFamily="18" charset="0"/>
              </a:rPr>
              <a:t>Roles </a:t>
            </a:r>
          </a:p>
          <a:p>
            <a:pPr>
              <a:lnSpc>
                <a:spcPct val="150000"/>
              </a:lnSpc>
            </a:pPr>
            <a:r>
              <a:rPr lang="en-US" dirty="0">
                <a:latin typeface="Times New Roman" panose="02020603050405020304" pitchFamily="18" charset="0"/>
                <a:cs typeface="Times New Roman" panose="02020603050405020304" pitchFamily="18" charset="0"/>
              </a:rPr>
              <a:t>Interpersonal relationship </a:t>
            </a:r>
          </a:p>
          <a:p>
            <a:pPr>
              <a:lnSpc>
                <a:spcPct val="150000"/>
              </a:lnSpc>
            </a:pPr>
            <a:r>
              <a:rPr lang="en-US" dirty="0">
                <a:latin typeface="Times New Roman" panose="02020603050405020304" pitchFamily="18" charset="0"/>
                <a:cs typeface="Times New Roman" panose="02020603050405020304" pitchFamily="18" charset="0"/>
              </a:rPr>
              <a:t>Process and procedures </a:t>
            </a: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0BF93440-2062-CFFF-6176-FA7DC8D36448}"/>
              </a:ext>
            </a:extLst>
          </p:cNvPr>
          <p:cNvPicPr>
            <a:picLocks noChangeAspect="1"/>
          </p:cNvPicPr>
          <p:nvPr/>
        </p:nvPicPr>
        <p:blipFill>
          <a:blip r:embed="rId3"/>
          <a:stretch>
            <a:fillRect/>
          </a:stretch>
        </p:blipFill>
        <p:spPr>
          <a:xfrm>
            <a:off x="7075967" y="2563922"/>
            <a:ext cx="4170530" cy="1762049"/>
          </a:xfrm>
          <a:prstGeom prst="rect">
            <a:avLst/>
          </a:prstGeom>
        </p:spPr>
      </p:pic>
    </p:spTree>
    <p:extLst>
      <p:ext uri="{BB962C8B-B14F-4D97-AF65-F5344CB8AC3E}">
        <p14:creationId xmlns:p14="http://schemas.microsoft.com/office/powerpoint/2010/main" val="3966945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B65CC0B-1CC9-3870-A16C-E638697EBB21}"/>
              </a:ext>
            </a:extLst>
          </p:cNvPr>
          <p:cNvSpPr>
            <a:spLocks noGrp="1"/>
          </p:cNvSpPr>
          <p:nvPr>
            <p:ph type="title"/>
          </p:nvPr>
        </p:nvSpPr>
        <p:spPr>
          <a:xfrm>
            <a:off x="958506" y="800392"/>
            <a:ext cx="10264697" cy="1212102"/>
          </a:xfrm>
        </p:spPr>
        <p:txBody>
          <a:bodyPr>
            <a:normAutofit/>
          </a:bodyPr>
          <a:lstStyle/>
          <a:p>
            <a:r>
              <a:rPr lang="en-US" sz="4000">
                <a:solidFill>
                  <a:srgbClr val="FFFFFF"/>
                </a:solidFill>
              </a:rPr>
              <a:t>Conclusion</a:t>
            </a:r>
          </a:p>
        </p:txBody>
      </p:sp>
      <p:sp>
        <p:nvSpPr>
          <p:cNvPr id="3" name="Content Placeholder 2">
            <a:extLst>
              <a:ext uri="{FF2B5EF4-FFF2-40B4-BE49-F238E27FC236}">
                <a16:creationId xmlns:a16="http://schemas.microsoft.com/office/drawing/2014/main" id="{823DA443-6212-D673-4271-167772419D60}"/>
              </a:ext>
            </a:extLst>
          </p:cNvPr>
          <p:cNvSpPr>
            <a:spLocks noGrp="1"/>
          </p:cNvSpPr>
          <p:nvPr>
            <p:ph idx="1"/>
          </p:nvPr>
        </p:nvSpPr>
        <p:spPr>
          <a:xfrm>
            <a:off x="1367624" y="2490436"/>
            <a:ext cx="9708995" cy="4043099"/>
          </a:xfrm>
        </p:spPr>
        <p:txBody>
          <a:bodyPr anchor="ctr">
            <a:normAutofit fontScale="92500" lnSpcReduction="20000"/>
          </a:bodyPr>
          <a:lstStyle/>
          <a:p>
            <a:pPr marL="0" indent="0" algn="just">
              <a:lnSpc>
                <a:spcPct val="150000"/>
              </a:lnSpc>
              <a:buNone/>
            </a:pPr>
            <a:r>
              <a:rPr lang="en-US" sz="2400" dirty="0">
                <a:latin typeface="Times New Roman" panose="02020603050405020304" pitchFamily="18" charset="0"/>
                <a:cs typeface="Times New Roman" panose="02020603050405020304" pitchFamily="18" charset="0"/>
              </a:rPr>
              <a:t>Working in groups as opposed to working alone is beneficial for both individuals and businesses since it enables more efficient problem solving, higher quality output, more productivity, and more unique ideas. These benefits accrue to both parties. On the other hand, disagreements among members of the team have the potential to slow down the group's overall progress and productivity. As a consequence of this, it is essential to gain an understanding of how to manage issues that arise in the job, which requires having strong communication skills. Because of the way in which this process is carried out, the collaborative efforts of the pupils will yield better results.</a:t>
            </a:r>
          </a:p>
        </p:txBody>
      </p:sp>
    </p:spTree>
    <p:extLst>
      <p:ext uri="{BB962C8B-B14F-4D97-AF65-F5344CB8AC3E}">
        <p14:creationId xmlns:p14="http://schemas.microsoft.com/office/powerpoint/2010/main" val="3162035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3"/>
          <p:cNvPicPr>
            <a:picLocks noChangeAspect="1"/>
          </p:cNvPicPr>
          <p:nvPr/>
        </p:nvPicPr>
        <p:blipFill>
          <a:blip r:embed="rId2"/>
          <a:stretch>
            <a:fillRect/>
          </a:stretch>
        </p:blipFill>
        <p:spPr>
          <a:xfrm>
            <a:off x="-52680" y="0"/>
            <a:ext cx="12274176" cy="6812390"/>
          </a:xfrm>
          <a:prstGeom prst="rect">
            <a:avLst/>
          </a:prstGeom>
        </p:spPr>
      </p:pic>
    </p:spTree>
    <p:extLst>
      <p:ext uri="{BB962C8B-B14F-4D97-AF65-F5344CB8AC3E}">
        <p14:creationId xmlns:p14="http://schemas.microsoft.com/office/powerpoint/2010/main" val="178541539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2029</Words>
  <Application>Microsoft Office PowerPoint</Application>
  <PresentationFormat>Widescreen</PresentationFormat>
  <Paragraphs>95</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Symbol</vt:lpstr>
      <vt:lpstr>Times New Roman</vt:lpstr>
      <vt:lpstr>Office Theme</vt:lpstr>
      <vt:lpstr>Welcome to the presentation</vt:lpstr>
      <vt:lpstr>Contents</vt:lpstr>
      <vt:lpstr>Introduction</vt:lpstr>
      <vt:lpstr>Benefits of team working</vt:lpstr>
      <vt:lpstr>Stages of team development</vt:lpstr>
      <vt:lpstr>Roles of the team</vt:lpstr>
      <vt:lpstr>Managing conflict</vt:lpstr>
      <vt:lpstr>Successful team development</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creator>user</dc:creator>
  <cp:lastModifiedBy>Manuela Dineva</cp:lastModifiedBy>
  <cp:revision>5</cp:revision>
  <dcterms:created xsi:type="dcterms:W3CDTF">2022-06-08T15:08:18Z</dcterms:created>
  <dcterms:modified xsi:type="dcterms:W3CDTF">2022-10-11T13:21:31Z</dcterms:modified>
</cp:coreProperties>
</file>