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2953-7EEC-BA63-AB1F-EE91C1220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E8591-2B25-A89B-6A60-381BCCA89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59141-669D-4560-5B6D-61398FC9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E9FE1-880D-3C54-606C-66D2B29E8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163E5-457C-40E5-804A-1E7BBC372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21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43F82-D7B3-9F29-42DE-7F512DCC4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F02C0-1DD7-2278-5CAC-5CBD56D94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C6C53-C3C2-4AAE-C3AC-647F1A792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80488-2CE2-143C-E9CF-5B5A5C1D8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4C588-A568-3570-5B1C-9CD7E9849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512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EE073-2EFD-8699-DB74-D4E7EA69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D3495-566D-FCA7-2B41-DBC7ECFB3D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3249C-0BEA-061A-3616-90F17CAF1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18AD8-CACB-0E89-17E5-81BADAAF0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ED795E-9FAA-E3A8-9DF5-8E391A245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64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15ED8-F6A9-A36A-6DAA-86971650C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D275B-0D09-C097-7725-7085244C0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AC3731-806F-5A14-1EC8-A7F13C4C91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7441B-1275-4B1A-9BD5-8ED9315CF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4AFC29-D302-8691-8E5A-DA5714BF1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22DDD-78E3-EE6B-AAA6-E31749ADB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29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60621-FDF8-6106-AB75-7EB5F35E2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824C2-B1E9-9F96-92C5-48D4161CE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7CB237-D437-F07B-074E-A75130474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320BAB-4AB4-0F2B-5D66-97FDF0652A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A7034E-84D0-59CA-30A5-A92F563430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FA058A-7E31-5A42-7D98-008051C8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47C80B-CA34-C0AC-16C2-D4CBE738B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C3369E-DB05-E49A-3AC1-3247B1B54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717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3CBD-C31C-EDB0-B95E-60EE58772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B4E2EB-0BBA-0EFC-AB37-E243ECF72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70A813-7F88-2328-4272-7FB6F0004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58CD2-174E-65A5-A718-D81774338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866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248AB0-23C5-EFBC-52A9-D9D564D7F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B33D2E-1F46-56DB-3B77-73D7714A7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B81730-781E-34B7-A2A4-B4A489B3F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9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52309-DB45-9CCB-DD83-77E002623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FC3C4-C271-98C4-A1BE-89A6EECC4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E80477-A3A1-85B5-30C0-BD38FD4AAD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F91343-EBFC-4B65-3CAA-18963E4DA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74DAF8-40B4-0207-5F66-C013351B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3FDF68-3ED8-B837-78CA-4C2A96A87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16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5BD48-DF56-FFCF-4D95-FC323226F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C5344C-FE55-CB82-2DEC-D7AC31DAD3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87EDA9-F74A-A534-AA4A-328C001D6D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BB8706-823E-44F9-80EA-9AC9D3FBC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5DFA38-AED5-4044-60F7-776A4A742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04735-86D9-A78C-AEF5-2E0D44C71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01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043FA-8E6A-C0B3-2B80-BE5ACD626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FD1A9-6FE3-8B92-FC93-DB28C073D0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701B8-2D05-F114-72B3-B3325700D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1B870-A364-3343-4A1D-CFAD4B722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F0716-403E-0465-CA8A-C0618F978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84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2DF844-0956-2D57-BD40-6FC37FEAD2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1809B3-48A7-D833-0781-15BC02B4C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27D78-8C37-1032-C137-1CB254C86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9F42D-5270-A04E-4C90-6748498D9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2924C-B7BC-FCA0-84F1-F97E2A132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94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A60F7D-1058-4334-0CC3-97EF70B41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406EF-AAAA-6328-3B70-996031DA36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0DDFF-9221-3D64-B86F-E0E2247E58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6BA16-12A8-479B-96B8-03AFC0C94CF9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38CADE-DD36-5D7C-15E8-DB7CB63A88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C0EA1-5575-4172-EA37-FD0FF6C5AB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CE9B68-FA85-48B9-9F56-5BA4FDD42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074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95D1F-F02B-8B6F-6CEF-6CCE462A4C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Health and Wellbeing Weekly Breakdown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34C8DB-DD1C-F0D8-EB8B-03257C1894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Hold onto your hats!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05A1C5-BFEB-03B7-CEF4-D43E6208D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1637" y="4859337"/>
            <a:ext cx="2600325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913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A262D-5FE9-EED3-16EE-CA9C2B2F3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one: 10/03 / 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BAA6D-5D14-AC11-6434-89865ACF9B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In class lecture</a:t>
            </a:r>
          </a:p>
          <a:p>
            <a:r>
              <a:rPr lang="en-US" dirty="0"/>
              <a:t>Module explained </a:t>
            </a:r>
          </a:p>
          <a:p>
            <a:r>
              <a:rPr lang="en-US" dirty="0"/>
              <a:t>Assignments explained</a:t>
            </a:r>
          </a:p>
          <a:p>
            <a:r>
              <a:rPr lang="en-US" dirty="0"/>
              <a:t>Principles of health and wellbeing</a:t>
            </a:r>
          </a:p>
          <a:p>
            <a:r>
              <a:rPr lang="en-US" dirty="0"/>
              <a:t>Task for next week explained </a:t>
            </a:r>
            <a:endParaRPr lang="en-GB" dirty="0"/>
          </a:p>
        </p:txBody>
      </p:sp>
      <p:pic>
        <p:nvPicPr>
          <p:cNvPr id="1026" name="Picture 2" descr="Health and wellbeing Images - Free ...">
            <a:extLst>
              <a:ext uri="{FF2B5EF4-FFF2-40B4-BE49-F238E27FC236}">
                <a16:creationId xmlns:a16="http://schemas.microsoft.com/office/drawing/2014/main" id="{60C2F9BD-92B3-0B51-3FDA-15A420E50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9095" y="47148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926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830D-A54B-F675-E497-82C812FCF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two: 17 / 03/ 26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A5845-91B0-D057-77BE-BD84E5D87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6653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Self directed study </a:t>
            </a:r>
          </a:p>
          <a:p>
            <a:r>
              <a:rPr lang="en-US" dirty="0"/>
              <a:t>Work on poster </a:t>
            </a:r>
          </a:p>
          <a:p>
            <a:r>
              <a:rPr lang="en-US" dirty="0"/>
              <a:t>Record yourself presenting your poster </a:t>
            </a:r>
          </a:p>
          <a:p>
            <a:r>
              <a:rPr lang="en-US" dirty="0"/>
              <a:t>Submit your poster by 23:59 </a:t>
            </a:r>
          </a:p>
          <a:p>
            <a:r>
              <a:rPr lang="en-US" dirty="0"/>
              <a:t>Assignment one completed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(Donna is available from 10am) </a:t>
            </a:r>
            <a:endParaRPr lang="en-GB" dirty="0"/>
          </a:p>
        </p:txBody>
      </p:sp>
      <p:pic>
        <p:nvPicPr>
          <p:cNvPr id="2052" name="Picture 4" descr="The Wellbeing Model | Taking Charge of ...">
            <a:extLst>
              <a:ext uri="{FF2B5EF4-FFF2-40B4-BE49-F238E27FC236}">
                <a16:creationId xmlns:a16="http://schemas.microsoft.com/office/drawing/2014/main" id="{E5179AED-D629-BACF-59DF-7CDDDB2AA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252" y="4102100"/>
            <a:ext cx="1914525" cy="239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20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E7CD0-F6C3-41C8-3A59-8994E8AD4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three: 24 / 03 / 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8E4BD-E420-C22F-5339-CFD18A139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Class Discussion</a:t>
            </a:r>
          </a:p>
          <a:p>
            <a:r>
              <a:rPr lang="en-US" dirty="0"/>
              <a:t>Short lecture</a:t>
            </a:r>
          </a:p>
          <a:p>
            <a:r>
              <a:rPr lang="en-US" dirty="0"/>
              <a:t>Group task</a:t>
            </a:r>
          </a:p>
          <a:p>
            <a:r>
              <a:rPr lang="en-US" dirty="0"/>
              <a:t>Group presentation </a:t>
            </a:r>
          </a:p>
          <a:p>
            <a:r>
              <a:rPr lang="en-US" dirty="0"/>
              <a:t>Assignment 2 completed </a:t>
            </a:r>
          </a:p>
          <a:p>
            <a:endParaRPr lang="en-GB" dirty="0"/>
          </a:p>
        </p:txBody>
      </p:sp>
      <p:pic>
        <p:nvPicPr>
          <p:cNvPr id="3074" name="Picture 2" descr="Vector Graphics &amp; Clip Art ...">
            <a:extLst>
              <a:ext uri="{FF2B5EF4-FFF2-40B4-BE49-F238E27FC236}">
                <a16:creationId xmlns:a16="http://schemas.microsoft.com/office/drawing/2014/main" id="{9BEC6DD3-681A-CAA7-E0F2-BAA527C611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466" y="457812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4908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5A870-6DA8-B358-6477-C7E576261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Easter break</a:t>
            </a:r>
            <a:endParaRPr lang="en-GB" dirty="0"/>
          </a:p>
        </p:txBody>
      </p:sp>
      <p:pic>
        <p:nvPicPr>
          <p:cNvPr id="7170" name="Picture 2" descr="Happy Easter break — How to Crack a Nut">
            <a:extLst>
              <a:ext uri="{FF2B5EF4-FFF2-40B4-BE49-F238E27FC236}">
                <a16:creationId xmlns:a16="http://schemas.microsoft.com/office/drawing/2014/main" id="{6ECF7BFE-F46D-5503-D427-2ED61B0EE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086" y="1889518"/>
            <a:ext cx="6510337" cy="4223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929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9BF3A-51DE-8C9A-93AF-E5ED18D90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four: 21 / 04 / 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88777-1188-E003-16DD-74D00003E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In class lecture</a:t>
            </a:r>
          </a:p>
          <a:p>
            <a:r>
              <a:rPr lang="en-US" dirty="0"/>
              <a:t>Public health practice and principles</a:t>
            </a:r>
          </a:p>
          <a:p>
            <a:r>
              <a:rPr lang="en-US" dirty="0"/>
              <a:t>Reflection (assignment 3) explained in preparation for week 5</a:t>
            </a:r>
          </a:p>
          <a:p>
            <a:r>
              <a:rPr lang="en-US" dirty="0"/>
              <a:t>Exam (assignment 4) explained in preparation for week 6. </a:t>
            </a:r>
            <a:endParaRPr lang="en-GB" dirty="0"/>
          </a:p>
        </p:txBody>
      </p:sp>
      <p:pic>
        <p:nvPicPr>
          <p:cNvPr id="4098" name="Picture 2" descr="How to Write a Health, Mental Health ...">
            <a:extLst>
              <a:ext uri="{FF2B5EF4-FFF2-40B4-BE49-F238E27FC236}">
                <a16:creationId xmlns:a16="http://schemas.microsoft.com/office/drawing/2014/main" id="{04648F18-C7C0-0CC0-CB3C-4AEE3F95EF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0341" y="464502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60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0967B-4FF5-42A7-3989-125575B43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five: 28 / 04 / 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1B0A0-3ECA-B14F-204A-FBA13013A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Allocated one to one reflection slot</a:t>
            </a:r>
          </a:p>
          <a:p>
            <a:r>
              <a:rPr lang="en-US" dirty="0"/>
              <a:t>Time to revise for exam </a:t>
            </a:r>
          </a:p>
          <a:p>
            <a:r>
              <a:rPr lang="en-US" dirty="0"/>
              <a:t>Assignment 3 completed </a:t>
            </a:r>
            <a:endParaRPr lang="en-GB" dirty="0"/>
          </a:p>
        </p:txBody>
      </p:sp>
      <p:pic>
        <p:nvPicPr>
          <p:cNvPr id="5122" name="Picture 2" descr="Healthy Wellbeing ...">
            <a:extLst>
              <a:ext uri="{FF2B5EF4-FFF2-40B4-BE49-F238E27FC236}">
                <a16:creationId xmlns:a16="http://schemas.microsoft.com/office/drawing/2014/main" id="{2475986A-1DC1-5455-66DE-6A24B1996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4090" y="4387850"/>
            <a:ext cx="23812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424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55CE0-F10B-34EE-1B73-7A9F54997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Week six: 05 / 05 / 26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848D5-5660-7608-5804-2CEE147DF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In lecture exam</a:t>
            </a:r>
          </a:p>
          <a:p>
            <a:r>
              <a:rPr lang="en-US" dirty="0"/>
              <a:t>Short lecture and recap</a:t>
            </a:r>
          </a:p>
          <a:p>
            <a:r>
              <a:rPr lang="en-US" dirty="0"/>
              <a:t>Exam starts at 10am</a:t>
            </a:r>
          </a:p>
          <a:p>
            <a:r>
              <a:rPr lang="en-US" dirty="0"/>
              <a:t>Assignment 4 completed </a:t>
            </a:r>
            <a:endParaRPr lang="en-GB" dirty="0"/>
          </a:p>
        </p:txBody>
      </p:sp>
      <p:pic>
        <p:nvPicPr>
          <p:cNvPr id="6146" name="Picture 2" descr="Health and Wellbeing, Ways ...">
            <a:extLst>
              <a:ext uri="{FF2B5EF4-FFF2-40B4-BE49-F238E27FC236}">
                <a16:creationId xmlns:a16="http://schemas.microsoft.com/office/drawing/2014/main" id="{F27AC50A-ECF5-91B7-11D5-25795329B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936" y="471170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8273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172</Words>
  <Application>Microsoft Office PowerPoint</Application>
  <PresentationFormat>Widescreen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Health and Wellbeing Weekly Breakdown</vt:lpstr>
      <vt:lpstr>Week one: 10/03 / 26</vt:lpstr>
      <vt:lpstr>Week two: 17 / 03/ 26 </vt:lpstr>
      <vt:lpstr>Week three: 24 / 03 / 26</vt:lpstr>
      <vt:lpstr>Easter break</vt:lpstr>
      <vt:lpstr>Week four: 21 / 04 / 26</vt:lpstr>
      <vt:lpstr>Week five: 28 / 04 / 26</vt:lpstr>
      <vt:lpstr>Week six: 05 / 05 / 26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collins</dc:creator>
  <cp:lastModifiedBy>sarah collins</cp:lastModifiedBy>
  <cp:revision>2</cp:revision>
  <dcterms:created xsi:type="dcterms:W3CDTF">2026-03-09T20:54:44Z</dcterms:created>
  <dcterms:modified xsi:type="dcterms:W3CDTF">2026-03-10T11:49:14Z</dcterms:modified>
</cp:coreProperties>
</file>