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6" r:id="rId3"/>
    <p:sldId id="257" r:id="rId4"/>
    <p:sldId id="259" r:id="rId5"/>
    <p:sldId id="260" r:id="rId6"/>
    <p:sldId id="261" r:id="rId7"/>
    <p:sldId id="262" r:id="rId8"/>
    <p:sldId id="25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74EF3-3027-4637-89F7-7B0BC1AC9E88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1A356-2E98-45CD-90DE-2B0F02281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9489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74EF3-3027-4637-89F7-7B0BC1AC9E88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1A356-2E98-45CD-90DE-2B0F02281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158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74EF3-3027-4637-89F7-7B0BC1AC9E88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1A356-2E98-45CD-90DE-2B0F02281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50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74EF3-3027-4637-89F7-7B0BC1AC9E88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1A356-2E98-45CD-90DE-2B0F02281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072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74EF3-3027-4637-89F7-7B0BC1AC9E88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1A356-2E98-45CD-90DE-2B0F02281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04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74EF3-3027-4637-89F7-7B0BC1AC9E88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1A356-2E98-45CD-90DE-2B0F02281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083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74EF3-3027-4637-89F7-7B0BC1AC9E88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1A356-2E98-45CD-90DE-2B0F02281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885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74EF3-3027-4637-89F7-7B0BC1AC9E88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1A356-2E98-45CD-90DE-2B0F02281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705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74EF3-3027-4637-89F7-7B0BC1AC9E88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1A356-2E98-45CD-90DE-2B0F02281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435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74EF3-3027-4637-89F7-7B0BC1AC9E88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1A356-2E98-45CD-90DE-2B0F02281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468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74EF3-3027-4637-89F7-7B0BC1AC9E88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1A356-2E98-45CD-90DE-2B0F02281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015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874EF3-3027-4637-89F7-7B0BC1AC9E88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A1A356-2E98-45CD-90DE-2B0F02281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0125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22766" y="1636169"/>
            <a:ext cx="9144000" cy="2387600"/>
          </a:xfrm>
        </p:spPr>
        <p:txBody>
          <a:bodyPr/>
          <a:lstStyle/>
          <a:p>
            <a:r>
              <a:rPr lang="en-GB" dirty="0" smtClean="0"/>
              <a:t>A Tale of 2 Witches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6725" y="-209006"/>
            <a:ext cx="72358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278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Reconstructing Work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Automation, AI and the essential role of humans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837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Does automation destroy or create jobs?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38401" y="1468574"/>
            <a:ext cx="6567248" cy="510941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570720" y="6052457"/>
            <a:ext cx="2272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WEF,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3420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Job for the future…or not?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42011" y="1503407"/>
            <a:ext cx="7863839" cy="505748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919063" y="5913119"/>
            <a:ext cx="2272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WEF,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375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Pessimist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Process automation and A1 solutions such as autonomous vehicles will destroy jobs.</a:t>
            </a:r>
          </a:p>
          <a:p>
            <a:r>
              <a:rPr lang="en-GB" dirty="0" smtClean="0"/>
              <a:t>Not everyone displaced will be able to gain the necessary skills and experience to do the jobs created by AI.</a:t>
            </a:r>
          </a:p>
          <a:p>
            <a:r>
              <a:rPr lang="en-GB" dirty="0" smtClean="0"/>
              <a:t>Many entry level jobs will disappear making it difficult to get onto the career ladder in some professions.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429898" y="6052457"/>
            <a:ext cx="3413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Evans-Greenwood,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7935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Optimist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Automation can and usually does create new jobs.</a:t>
            </a:r>
          </a:p>
          <a:p>
            <a:r>
              <a:rPr lang="en-GB" dirty="0" smtClean="0"/>
              <a:t>AI could reduce cost, lower prices and generate more demand – thus create more jobs.</a:t>
            </a:r>
          </a:p>
          <a:p>
            <a:r>
              <a:rPr lang="en-GB" dirty="0" smtClean="0"/>
              <a:t>Technology is not realising the productivity gains predicted.</a:t>
            </a:r>
          </a:p>
          <a:p>
            <a:r>
              <a:rPr lang="en-GB" dirty="0" smtClean="0"/>
              <a:t>Machines can’t think outside their algorithmic box.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429898" y="6052457"/>
            <a:ext cx="3413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Evans-Greenwood,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7446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Third Way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Building jobs around problems not processes.</a:t>
            </a:r>
          </a:p>
          <a:p>
            <a:r>
              <a:rPr lang="en-GB" dirty="0" smtClean="0"/>
              <a:t>Reframing work and creating good jobs.</a:t>
            </a:r>
          </a:p>
          <a:p>
            <a:r>
              <a:rPr lang="en-GB" dirty="0" smtClean="0"/>
              <a:t>Human + machine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429898" y="6052457"/>
            <a:ext cx="3413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Evans-Greenwood,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07984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Skills Demand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238176"/>
            <a:ext cx="10515600" cy="35262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/>
          <p:cNvSpPr txBox="1"/>
          <p:nvPr/>
        </p:nvSpPr>
        <p:spPr>
          <a:xfrm>
            <a:off x="9570720" y="6052457"/>
            <a:ext cx="22729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WEF,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85295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Human Advantage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i="1" dirty="0" smtClean="0"/>
              <a:t>“Humans </a:t>
            </a:r>
            <a:r>
              <a:rPr lang="en-GB" i="1" dirty="0"/>
              <a:t>experience the world in all its </a:t>
            </a:r>
            <a:r>
              <a:rPr lang="en-GB" i="1" dirty="0" smtClean="0"/>
              <a:t>gloriously messy and poorly defined nature, where concepts are ill-defined and evolving relationships fluid. Humans are quite capable of </a:t>
            </a:r>
            <a:r>
              <a:rPr lang="en-GB" i="1" dirty="0"/>
              <a:t>operating in this confusing and noisy world; of reading between the lines; tapping into weak signals; observing the unusual and unnamed; and using their curiosity, understanding, and determine what someone actually meant or what is the most important thing to do</a:t>
            </a:r>
            <a:r>
              <a:rPr lang="en-GB" i="1" dirty="0" smtClean="0"/>
              <a:t>.”</a:t>
            </a:r>
            <a:endParaRPr lang="en-GB" i="1" dirty="0"/>
          </a:p>
        </p:txBody>
      </p:sp>
      <p:sp>
        <p:nvSpPr>
          <p:cNvPr id="4" name="TextBox 3"/>
          <p:cNvSpPr txBox="1"/>
          <p:nvPr/>
        </p:nvSpPr>
        <p:spPr>
          <a:xfrm>
            <a:off x="7863840" y="6052457"/>
            <a:ext cx="3979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Evans-Greenwood, 2017, p. 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7305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Diverse Experiences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As organisations face unprecedented people management challenges driven by major external trends such as automation and demographic changes, a breadth of experience is required to create innovative solutions.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429898" y="6052457"/>
            <a:ext cx="3413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(Source: CIPD,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83418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CIPD, 2018. The People Profession. London: CIPD</a:t>
            </a:r>
          </a:p>
          <a:p>
            <a:r>
              <a:rPr lang="en-GB" dirty="0" smtClean="0"/>
              <a:t>Evans-Greenwood</a:t>
            </a:r>
            <a:r>
              <a:rPr lang="en-GB" dirty="0"/>
              <a:t>, P., Lewis, H. and </a:t>
            </a:r>
            <a:r>
              <a:rPr lang="en-GB" dirty="0" err="1"/>
              <a:t>Guszcza</a:t>
            </a:r>
            <a:r>
              <a:rPr lang="en-GB" dirty="0"/>
              <a:t>, J., 2017. Reconstructing work: Automation, artificial intelligence, and the essential role of humans. </a:t>
            </a:r>
            <a:r>
              <a:rPr lang="en-GB" i="1" dirty="0"/>
              <a:t>Deloitte Review</a:t>
            </a:r>
            <a:r>
              <a:rPr lang="en-GB" dirty="0"/>
              <a:t>, </a:t>
            </a:r>
            <a:r>
              <a:rPr lang="en-GB" i="1" dirty="0"/>
              <a:t>21</a:t>
            </a:r>
            <a:r>
              <a:rPr lang="en-GB" dirty="0" smtClean="0"/>
              <a:t>.</a:t>
            </a:r>
          </a:p>
          <a:p>
            <a:r>
              <a:rPr lang="en-GB" dirty="0" smtClean="0"/>
              <a:t>WEF, 2016. The Future of Jobs: Employment, Skills and the Workforce Strategy for the Fourth Industrial Revolution. Geneva: WEF</a:t>
            </a:r>
          </a:p>
          <a:p>
            <a:r>
              <a:rPr lang="en-GB" dirty="0" smtClean="0"/>
              <a:t>WEF, 2018. The Future of Jobs Report. Geneva: WEF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4629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152</TotalTime>
  <Words>366</Words>
  <Application>Microsoft Office PowerPoint</Application>
  <PresentationFormat>Widescreen</PresentationFormat>
  <Paragraphs>40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A Tale of 2 Witches</vt:lpstr>
      <vt:lpstr>Reconstructing Work</vt:lpstr>
      <vt:lpstr>Does automation destroy or create jobs?</vt:lpstr>
      <vt:lpstr>A Job for the future…or not?</vt:lpstr>
      <vt:lpstr>The Pessimist</vt:lpstr>
      <vt:lpstr>The Optimist</vt:lpstr>
      <vt:lpstr>The Third Way</vt:lpstr>
      <vt:lpstr>Skills Demand</vt:lpstr>
      <vt:lpstr>The Human Advantage</vt:lpstr>
      <vt:lpstr>Diverse Experiences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Reconstructing Work</dc:title>
  <dc:creator>Julie Hayward</dc:creator>
  <cp:lastModifiedBy>Julie Hayward</cp:lastModifiedBy>
  <cp:revision>9</cp:revision>
  <dcterms:created xsi:type="dcterms:W3CDTF">2019-10-30T18:12:02Z</dcterms:created>
  <dcterms:modified xsi:type="dcterms:W3CDTF">2019-10-30T20:44:10Z</dcterms:modified>
</cp:coreProperties>
</file>