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8" r:id="rId5"/>
    <p:sldId id="269" r:id="rId6"/>
    <p:sldId id="271" r:id="rId7"/>
    <p:sldId id="272" r:id="rId8"/>
    <p:sldId id="273" r:id="rId9"/>
    <p:sldId id="274" r:id="rId10"/>
    <p:sldId id="277" r:id="rId11"/>
    <p:sldId id="276" r:id="rId12"/>
    <p:sldId id="278" r:id="rId13"/>
    <p:sldId id="267" r:id="rId14"/>
    <p:sldId id="275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B6B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30847B-E5AF-CD5D-57D4-4C45516A3205}" v="3540" dt="2025-11-20T22:53:07.7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xana Marinescu (2233437)" userId="S::2233437@student.uwtsd.ac.uk::c2223381-aa80-4780-8d43-f9d58f2e5f88" providerId="AD" clId="Web-{A772372F-649B-DDD1-9B00-1D968ACB5403}"/>
    <pc:docChg chg="addSld delSld modSld">
      <pc:chgData name="Roxana Marinescu (2233437)" userId="S::2233437@student.uwtsd.ac.uk::c2223381-aa80-4780-8d43-f9d58f2e5f88" providerId="AD" clId="Web-{A772372F-649B-DDD1-9B00-1D968ACB5403}" dt="2025-11-17T19:15:08.841" v="1525" actId="20577"/>
      <pc:docMkLst>
        <pc:docMk/>
      </pc:docMkLst>
      <pc:sldChg chg="addSp delSp modSp">
        <pc:chgData name="Roxana Marinescu (2233437)" userId="S::2233437@student.uwtsd.ac.uk::c2223381-aa80-4780-8d43-f9d58f2e5f88" providerId="AD" clId="Web-{A772372F-649B-DDD1-9B00-1D968ACB5403}" dt="2025-11-17T15:47:04.329" v="108" actId="20577"/>
        <pc:sldMkLst>
          <pc:docMk/>
          <pc:sldMk cId="376285135" sldId="257"/>
        </pc:sldMkLst>
        <pc:spChg chg="add del">
          <ac:chgData name="Roxana Marinescu (2233437)" userId="S::2233437@student.uwtsd.ac.uk::c2223381-aa80-4780-8d43-f9d58f2e5f88" providerId="AD" clId="Web-{A772372F-649B-DDD1-9B00-1D968ACB5403}" dt="2025-11-17T15:42:43.322" v="41"/>
          <ac:spMkLst>
            <pc:docMk/>
            <pc:sldMk cId="376285135" sldId="257"/>
            <ac:spMk id="3" creationId="{6E20E39B-90BF-4CDC-87FC-F17D7EEE100A}"/>
          </ac:spMkLst>
        </pc:spChg>
        <pc:spChg chg="add mod">
          <ac:chgData name="Roxana Marinescu (2233437)" userId="S::2233437@student.uwtsd.ac.uk::c2223381-aa80-4780-8d43-f9d58f2e5f88" providerId="AD" clId="Web-{A772372F-649B-DDD1-9B00-1D968ACB5403}" dt="2025-11-17T15:47:04.329" v="108" actId="20577"/>
          <ac:spMkLst>
            <pc:docMk/>
            <pc:sldMk cId="376285135" sldId="257"/>
            <ac:spMk id="6" creationId="{ED8BF4E0-0593-3C31-0494-D8900DADF79D}"/>
          </ac:spMkLst>
        </pc:spChg>
        <pc:spChg chg="mod">
          <ac:chgData name="Roxana Marinescu (2233437)" userId="S::2233437@student.uwtsd.ac.uk::c2223381-aa80-4780-8d43-f9d58f2e5f88" providerId="AD" clId="Web-{A772372F-649B-DDD1-9B00-1D968ACB5403}" dt="2025-11-17T15:45:17.218" v="91" actId="14100"/>
          <ac:spMkLst>
            <pc:docMk/>
            <pc:sldMk cId="376285135" sldId="257"/>
            <ac:spMk id="8" creationId="{8B7F4F8F-8F00-E8C1-18EC-B9C4471A0A54}"/>
          </ac:spMkLst>
        </pc:spChg>
        <pc:spChg chg="mod">
          <ac:chgData name="Roxana Marinescu (2233437)" userId="S::2233437@student.uwtsd.ac.uk::c2223381-aa80-4780-8d43-f9d58f2e5f88" providerId="AD" clId="Web-{A772372F-649B-DDD1-9B00-1D968ACB5403}" dt="2025-11-17T15:45:12.796" v="90" actId="1076"/>
          <ac:spMkLst>
            <pc:docMk/>
            <pc:sldMk cId="376285135" sldId="257"/>
            <ac:spMk id="10" creationId="{D1A9CBC6-2F16-6291-3E67-0A3E94CA4FD2}"/>
          </ac:spMkLst>
        </pc:spChg>
      </pc:sldChg>
      <pc:sldChg chg="delSp modSp">
        <pc:chgData name="Roxana Marinescu (2233437)" userId="S::2233437@student.uwtsd.ac.uk::c2223381-aa80-4780-8d43-f9d58f2e5f88" providerId="AD" clId="Web-{A772372F-649B-DDD1-9B00-1D968ACB5403}" dt="2025-11-17T15:47:33.424" v="114" actId="20577"/>
        <pc:sldMkLst>
          <pc:docMk/>
          <pc:sldMk cId="2295874580" sldId="260"/>
        </pc:sldMkLst>
        <pc:spChg chg="mod">
          <ac:chgData name="Roxana Marinescu (2233437)" userId="S::2233437@student.uwtsd.ac.uk::c2223381-aa80-4780-8d43-f9d58f2e5f88" providerId="AD" clId="Web-{A772372F-649B-DDD1-9B00-1D968ACB5403}" dt="2025-11-17T15:47:33.424" v="114" actId="20577"/>
          <ac:spMkLst>
            <pc:docMk/>
            <pc:sldMk cId="2295874580" sldId="260"/>
            <ac:spMk id="13" creationId="{C09A95BD-868A-9F0B-3B56-023063DF7832}"/>
          </ac:spMkLst>
        </pc:spChg>
      </pc:sldChg>
      <pc:sldChg chg="modSp">
        <pc:chgData name="Roxana Marinescu (2233437)" userId="S::2233437@student.uwtsd.ac.uk::c2223381-aa80-4780-8d43-f9d58f2e5f88" providerId="AD" clId="Web-{A772372F-649B-DDD1-9B00-1D968ACB5403}" dt="2025-11-17T19:02:59.398" v="1301" actId="20577"/>
        <pc:sldMkLst>
          <pc:docMk/>
          <pc:sldMk cId="2241021085" sldId="267"/>
        </pc:sldMkLst>
        <pc:spChg chg="mod">
          <ac:chgData name="Roxana Marinescu (2233437)" userId="S::2233437@student.uwtsd.ac.uk::c2223381-aa80-4780-8d43-f9d58f2e5f88" providerId="AD" clId="Web-{A772372F-649B-DDD1-9B00-1D968ACB5403}" dt="2025-11-17T19:02:59.398" v="1301" actId="20577"/>
          <ac:spMkLst>
            <pc:docMk/>
            <pc:sldMk cId="2241021085" sldId="267"/>
            <ac:spMk id="2" creationId="{7FEB344E-CAFA-15CB-8AEA-233CA471628A}"/>
          </ac:spMkLst>
        </pc:spChg>
      </pc:sldChg>
      <pc:sldChg chg="delSp">
        <pc:chgData name="Roxana Marinescu (2233437)" userId="S::2233437@student.uwtsd.ac.uk::c2223381-aa80-4780-8d43-f9d58f2e5f88" providerId="AD" clId="Web-{A772372F-649B-DDD1-9B00-1D968ACB5403}" dt="2025-11-17T15:47:40.377" v="115"/>
        <pc:sldMkLst>
          <pc:docMk/>
          <pc:sldMk cId="1925689057" sldId="268"/>
        </pc:sldMkLst>
      </pc:sldChg>
      <pc:sldChg chg="addSp delSp modSp add replId">
        <pc:chgData name="Roxana Marinescu (2233437)" userId="S::2233437@student.uwtsd.ac.uk::c2223381-aa80-4780-8d43-f9d58f2e5f88" providerId="AD" clId="Web-{A772372F-649B-DDD1-9B00-1D968ACB5403}" dt="2025-11-17T17:19:44.824" v="710" actId="1076"/>
        <pc:sldMkLst>
          <pc:docMk/>
          <pc:sldMk cId="3164588771" sldId="271"/>
        </pc:sldMkLst>
        <pc:spChg chg="mod">
          <ac:chgData name="Roxana Marinescu (2233437)" userId="S::2233437@student.uwtsd.ac.uk::c2223381-aa80-4780-8d43-f9d58f2e5f88" providerId="AD" clId="Web-{A772372F-649B-DDD1-9B00-1D968ACB5403}" dt="2025-11-17T16:43:02.692" v="408" actId="20577"/>
          <ac:spMkLst>
            <pc:docMk/>
            <pc:sldMk cId="3164588771" sldId="271"/>
            <ac:spMk id="2" creationId="{1FF32340-5BB8-638A-2756-FAA19E6029E5}"/>
          </ac:spMkLst>
        </pc:spChg>
        <pc:spChg chg="mod">
          <ac:chgData name="Roxana Marinescu (2233437)" userId="S::2233437@student.uwtsd.ac.uk::c2223381-aa80-4780-8d43-f9d58f2e5f88" providerId="AD" clId="Web-{A772372F-649B-DDD1-9B00-1D968ACB5403}" dt="2025-11-17T17:19:44.824" v="710" actId="1076"/>
          <ac:spMkLst>
            <pc:docMk/>
            <pc:sldMk cId="3164588771" sldId="271"/>
            <ac:spMk id="6" creationId="{D364566D-B97B-93A0-D55D-485E1471C1AF}"/>
          </ac:spMkLst>
        </pc:spChg>
        <pc:spChg chg="add mod">
          <ac:chgData name="Roxana Marinescu (2233437)" userId="S::2233437@student.uwtsd.ac.uk::c2223381-aa80-4780-8d43-f9d58f2e5f88" providerId="AD" clId="Web-{A772372F-649B-DDD1-9B00-1D968ACB5403}" dt="2025-11-17T16:49:33.122" v="497" actId="1076"/>
          <ac:spMkLst>
            <pc:docMk/>
            <pc:sldMk cId="3164588771" sldId="271"/>
            <ac:spMk id="7" creationId="{952A54D0-6A64-48CA-D9E5-94BC0B8F8456}"/>
          </ac:spMkLst>
        </pc:spChg>
        <pc:picChg chg="add mod">
          <ac:chgData name="Roxana Marinescu (2233437)" userId="S::2233437@student.uwtsd.ac.uk::c2223381-aa80-4780-8d43-f9d58f2e5f88" providerId="AD" clId="Web-{A772372F-649B-DDD1-9B00-1D968ACB5403}" dt="2025-11-17T16:53:28.285" v="525" actId="1076"/>
          <ac:picMkLst>
            <pc:docMk/>
            <pc:sldMk cId="3164588771" sldId="271"/>
            <ac:picMk id="5" creationId="{5E263C50-49D0-8E0D-6A34-3BBFD2A61E3B}"/>
          </ac:picMkLst>
        </pc:picChg>
      </pc:sldChg>
      <pc:sldChg chg="modSp add replId">
        <pc:chgData name="Roxana Marinescu (2233437)" userId="S::2233437@student.uwtsd.ac.uk::c2223381-aa80-4780-8d43-f9d58f2e5f88" providerId="AD" clId="Web-{A772372F-649B-DDD1-9B00-1D968ACB5403}" dt="2025-11-17T17:23:48.710" v="766" actId="20577"/>
        <pc:sldMkLst>
          <pc:docMk/>
          <pc:sldMk cId="3100567806" sldId="272"/>
        </pc:sldMkLst>
        <pc:spChg chg="mod">
          <ac:chgData name="Roxana Marinescu (2233437)" userId="S::2233437@student.uwtsd.ac.uk::c2223381-aa80-4780-8d43-f9d58f2e5f88" providerId="AD" clId="Web-{A772372F-649B-DDD1-9B00-1D968ACB5403}" dt="2025-11-17T17:23:48.710" v="766" actId="20577"/>
          <ac:spMkLst>
            <pc:docMk/>
            <pc:sldMk cId="3100567806" sldId="272"/>
            <ac:spMk id="6" creationId="{0D412561-3058-4F74-5632-F82440A2AADE}"/>
          </ac:spMkLst>
        </pc:spChg>
      </pc:sldChg>
      <pc:sldChg chg="addSp delSp modSp add replId">
        <pc:chgData name="Roxana Marinescu (2233437)" userId="S::2233437@student.uwtsd.ac.uk::c2223381-aa80-4780-8d43-f9d58f2e5f88" providerId="AD" clId="Web-{A772372F-649B-DDD1-9B00-1D968ACB5403}" dt="2025-11-17T18:35:23.094" v="1101" actId="20577"/>
        <pc:sldMkLst>
          <pc:docMk/>
          <pc:sldMk cId="2980971462" sldId="273"/>
        </pc:sldMkLst>
        <pc:spChg chg="mod">
          <ac:chgData name="Roxana Marinescu (2233437)" userId="S::2233437@student.uwtsd.ac.uk::c2223381-aa80-4780-8d43-f9d58f2e5f88" providerId="AD" clId="Web-{A772372F-649B-DDD1-9B00-1D968ACB5403}" dt="2025-11-17T17:33:51.774" v="779" actId="20577"/>
          <ac:spMkLst>
            <pc:docMk/>
            <pc:sldMk cId="2980971462" sldId="273"/>
            <ac:spMk id="2" creationId="{F1F38DB2-1EDA-3E47-1DB5-5E1956E1EFB3}"/>
          </ac:spMkLst>
        </pc:spChg>
        <pc:spChg chg="add mod">
          <ac:chgData name="Roxana Marinescu (2233437)" userId="S::2233437@student.uwtsd.ac.uk::c2223381-aa80-4780-8d43-f9d58f2e5f88" providerId="AD" clId="Web-{A772372F-649B-DDD1-9B00-1D968ACB5403}" dt="2025-11-17T17:34:38.451" v="789" actId="20577"/>
          <ac:spMkLst>
            <pc:docMk/>
            <pc:sldMk cId="2980971462" sldId="273"/>
            <ac:spMk id="3" creationId="{A6991D15-3073-4E5C-8E35-24039F5487C3}"/>
          </ac:spMkLst>
        </pc:spChg>
        <pc:spChg chg="add mod">
          <ac:chgData name="Roxana Marinescu (2233437)" userId="S::2233437@student.uwtsd.ac.uk::c2223381-aa80-4780-8d43-f9d58f2e5f88" providerId="AD" clId="Web-{A772372F-649B-DDD1-9B00-1D968ACB5403}" dt="2025-11-17T18:33:11.528" v="1068" actId="1076"/>
          <ac:spMkLst>
            <pc:docMk/>
            <pc:sldMk cId="2980971462" sldId="273"/>
            <ac:spMk id="5" creationId="{219B40C8-E064-F661-990B-C65DB095DFD3}"/>
          </ac:spMkLst>
        </pc:spChg>
        <pc:spChg chg="add mod">
          <ac:chgData name="Roxana Marinescu (2233437)" userId="S::2233437@student.uwtsd.ac.uk::c2223381-aa80-4780-8d43-f9d58f2e5f88" providerId="AD" clId="Web-{A772372F-649B-DDD1-9B00-1D968ACB5403}" dt="2025-11-17T18:35:23.094" v="1101" actId="20577"/>
          <ac:spMkLst>
            <pc:docMk/>
            <pc:sldMk cId="2980971462" sldId="273"/>
            <ac:spMk id="9" creationId="{B6CA8DEB-032F-C3C0-7C11-76413E7FA634}"/>
          </ac:spMkLst>
        </pc:spChg>
        <pc:picChg chg="add mod">
          <ac:chgData name="Roxana Marinescu (2233437)" userId="S::2233437@student.uwtsd.ac.uk::c2223381-aa80-4780-8d43-f9d58f2e5f88" providerId="AD" clId="Web-{A772372F-649B-DDD1-9B00-1D968ACB5403}" dt="2025-11-17T18:11:50.255" v="893" actId="1076"/>
          <ac:picMkLst>
            <pc:docMk/>
            <pc:sldMk cId="2980971462" sldId="273"/>
            <ac:picMk id="11" creationId="{A41F7C01-9C1E-EA6B-DA54-82DAED0F538B}"/>
          </ac:picMkLst>
        </pc:picChg>
        <pc:picChg chg="add mod">
          <ac:chgData name="Roxana Marinescu (2233437)" userId="S::2233437@student.uwtsd.ac.uk::c2223381-aa80-4780-8d43-f9d58f2e5f88" providerId="AD" clId="Web-{A772372F-649B-DDD1-9B00-1D968ACB5403}" dt="2025-11-17T18:11:43.911" v="891" actId="1076"/>
          <ac:picMkLst>
            <pc:docMk/>
            <pc:sldMk cId="2980971462" sldId="273"/>
            <ac:picMk id="12" creationId="{1CF82E3F-2BA8-C5FB-EAEA-FF33F52B160D}"/>
          </ac:picMkLst>
        </pc:picChg>
      </pc:sldChg>
      <pc:sldChg chg="addSp delSp modSp add replId">
        <pc:chgData name="Roxana Marinescu (2233437)" userId="S::2233437@student.uwtsd.ac.uk::c2223381-aa80-4780-8d43-f9d58f2e5f88" providerId="AD" clId="Web-{A772372F-649B-DDD1-9B00-1D968ACB5403}" dt="2025-11-17T18:58:30.526" v="1238" actId="1076"/>
        <pc:sldMkLst>
          <pc:docMk/>
          <pc:sldMk cId="1536446681" sldId="274"/>
        </pc:sldMkLst>
        <pc:spChg chg="mod">
          <ac:chgData name="Roxana Marinescu (2233437)" userId="S::2233437@student.uwtsd.ac.uk::c2223381-aa80-4780-8d43-f9d58f2e5f88" providerId="AD" clId="Web-{A772372F-649B-DDD1-9B00-1D968ACB5403}" dt="2025-11-17T18:57:16.358" v="1223" actId="1076"/>
          <ac:spMkLst>
            <pc:docMk/>
            <pc:sldMk cId="1536446681" sldId="274"/>
            <ac:spMk id="3" creationId="{7F988D88-0849-7F26-4814-590E78AEFA66}"/>
          </ac:spMkLst>
        </pc:spChg>
        <pc:spChg chg="add mod">
          <ac:chgData name="Roxana Marinescu (2233437)" userId="S::2233437@student.uwtsd.ac.uk::c2223381-aa80-4780-8d43-f9d58f2e5f88" providerId="AD" clId="Web-{A772372F-649B-DDD1-9B00-1D968ACB5403}" dt="2025-11-17T18:58:21.775" v="1234" actId="1076"/>
          <ac:spMkLst>
            <pc:docMk/>
            <pc:sldMk cId="1536446681" sldId="274"/>
            <ac:spMk id="4" creationId="{64C1EBDB-2535-A5AD-1863-043615061DB4}"/>
          </ac:spMkLst>
        </pc:spChg>
        <pc:picChg chg="add mod">
          <ac:chgData name="Roxana Marinescu (2233437)" userId="S::2233437@student.uwtsd.ac.uk::c2223381-aa80-4780-8d43-f9d58f2e5f88" providerId="AD" clId="Web-{A772372F-649B-DDD1-9B00-1D968ACB5403}" dt="2025-11-17T18:52:11.371" v="1213" actId="1076"/>
          <ac:picMkLst>
            <pc:docMk/>
            <pc:sldMk cId="1536446681" sldId="274"/>
            <ac:picMk id="7" creationId="{EF8ED919-5AAB-71AE-669D-945C4F213B2E}"/>
          </ac:picMkLst>
        </pc:picChg>
        <pc:picChg chg="add mod">
          <ac:chgData name="Roxana Marinescu (2233437)" userId="S::2233437@student.uwtsd.ac.uk::c2223381-aa80-4780-8d43-f9d58f2e5f88" providerId="AD" clId="Web-{A772372F-649B-DDD1-9B00-1D968ACB5403}" dt="2025-11-17T18:52:09.386" v="1212" actId="1076"/>
          <ac:picMkLst>
            <pc:docMk/>
            <pc:sldMk cId="1536446681" sldId="274"/>
            <ac:picMk id="8" creationId="{CA374EDD-EAF1-7F70-23E4-437980A52CEC}"/>
          </ac:picMkLst>
        </pc:picChg>
        <pc:picChg chg="add mod">
          <ac:chgData name="Roxana Marinescu (2233437)" userId="S::2233437@student.uwtsd.ac.uk::c2223381-aa80-4780-8d43-f9d58f2e5f88" providerId="AD" clId="Web-{A772372F-649B-DDD1-9B00-1D968ACB5403}" dt="2025-11-17T18:52:06.199" v="1211" actId="1076"/>
          <ac:picMkLst>
            <pc:docMk/>
            <pc:sldMk cId="1536446681" sldId="274"/>
            <ac:picMk id="10" creationId="{6EC0749E-7DAC-F207-11D9-20C9F30E37EC}"/>
          </ac:picMkLst>
        </pc:picChg>
        <pc:picChg chg="add mod">
          <ac:chgData name="Roxana Marinescu (2233437)" userId="S::2233437@student.uwtsd.ac.uk::c2223381-aa80-4780-8d43-f9d58f2e5f88" providerId="AD" clId="Web-{A772372F-649B-DDD1-9B00-1D968ACB5403}" dt="2025-11-17T18:51:33.979" v="1208" actId="1076"/>
          <ac:picMkLst>
            <pc:docMk/>
            <pc:sldMk cId="1536446681" sldId="274"/>
            <ac:picMk id="13" creationId="{E7D312B3-3BD9-E855-FF96-73FB4B6CDEC0}"/>
          </ac:picMkLst>
        </pc:picChg>
        <pc:picChg chg="add mod">
          <ac:chgData name="Roxana Marinescu (2233437)" userId="S::2233437@student.uwtsd.ac.uk::c2223381-aa80-4780-8d43-f9d58f2e5f88" providerId="AD" clId="Web-{A772372F-649B-DDD1-9B00-1D968ACB5403}" dt="2025-11-17T18:51:47.542" v="1209" actId="1076"/>
          <ac:picMkLst>
            <pc:docMk/>
            <pc:sldMk cId="1536446681" sldId="274"/>
            <ac:picMk id="14" creationId="{DAFABB43-90FA-FDA4-C0D6-1699C22D0B1D}"/>
          </ac:picMkLst>
        </pc:picChg>
        <pc:picChg chg="add mod">
          <ac:chgData name="Roxana Marinescu (2233437)" userId="S::2233437@student.uwtsd.ac.uk::c2223381-aa80-4780-8d43-f9d58f2e5f88" providerId="AD" clId="Web-{A772372F-649B-DDD1-9B00-1D968ACB5403}" dt="2025-11-17T18:57:24.453" v="1224" actId="1076"/>
          <ac:picMkLst>
            <pc:docMk/>
            <pc:sldMk cId="1536446681" sldId="274"/>
            <ac:picMk id="15" creationId="{3D817EDE-4FD3-830C-464A-FD82058D2F5F}"/>
          </ac:picMkLst>
        </pc:picChg>
      </pc:sldChg>
      <pc:sldChg chg="modSp add replId">
        <pc:chgData name="Roxana Marinescu (2233437)" userId="S::2233437@student.uwtsd.ac.uk::c2223381-aa80-4780-8d43-f9d58f2e5f88" providerId="AD" clId="Web-{A772372F-649B-DDD1-9B00-1D968ACB5403}" dt="2025-11-17T19:14:22.553" v="1516" actId="20577"/>
        <pc:sldMkLst>
          <pc:docMk/>
          <pc:sldMk cId="1616824272" sldId="275"/>
        </pc:sldMkLst>
        <pc:spChg chg="mod">
          <ac:chgData name="Roxana Marinescu (2233437)" userId="S::2233437@student.uwtsd.ac.uk::c2223381-aa80-4780-8d43-f9d58f2e5f88" providerId="AD" clId="Web-{A772372F-649B-DDD1-9B00-1D968ACB5403}" dt="2025-11-17T19:14:22.553" v="1516" actId="20577"/>
          <ac:spMkLst>
            <pc:docMk/>
            <pc:sldMk cId="1616824272" sldId="275"/>
            <ac:spMk id="2" creationId="{0E2CCF9A-BAFD-1D9E-10FD-2FE5D7C5544E}"/>
          </ac:spMkLst>
        </pc:spChg>
      </pc:sldChg>
      <pc:sldChg chg="delSp modSp add replId">
        <pc:chgData name="Roxana Marinescu (2233437)" userId="S::2233437@student.uwtsd.ac.uk::c2223381-aa80-4780-8d43-f9d58f2e5f88" providerId="AD" clId="Web-{A772372F-649B-DDD1-9B00-1D968ACB5403}" dt="2025-11-17T19:15:08.841" v="1525" actId="20577"/>
        <pc:sldMkLst>
          <pc:docMk/>
          <pc:sldMk cId="615274825" sldId="276"/>
        </pc:sldMkLst>
        <pc:spChg chg="mod">
          <ac:chgData name="Roxana Marinescu (2233437)" userId="S::2233437@student.uwtsd.ac.uk::c2223381-aa80-4780-8d43-f9d58f2e5f88" providerId="AD" clId="Web-{A772372F-649B-DDD1-9B00-1D968ACB5403}" dt="2025-11-17T19:10:07.792" v="1400" actId="1076"/>
          <ac:spMkLst>
            <pc:docMk/>
            <pc:sldMk cId="615274825" sldId="276"/>
            <ac:spMk id="3" creationId="{A765D9F2-4601-3DB8-9A23-7F80548B8130}"/>
          </ac:spMkLst>
        </pc:spChg>
        <pc:spChg chg="mod">
          <ac:chgData name="Roxana Marinescu (2233437)" userId="S::2233437@student.uwtsd.ac.uk::c2223381-aa80-4780-8d43-f9d58f2e5f88" providerId="AD" clId="Web-{A772372F-649B-DDD1-9B00-1D968ACB5403}" dt="2025-11-17T19:14:36.133" v="1519" actId="14100"/>
          <ac:spMkLst>
            <pc:docMk/>
            <pc:sldMk cId="615274825" sldId="276"/>
            <ac:spMk id="4" creationId="{FA44DEA9-E11C-575D-726F-AE1B845F97F6}"/>
          </ac:spMkLst>
        </pc:spChg>
        <pc:spChg chg="mod">
          <ac:chgData name="Roxana Marinescu (2233437)" userId="S::2233437@student.uwtsd.ac.uk::c2223381-aa80-4780-8d43-f9d58f2e5f88" providerId="AD" clId="Web-{A772372F-649B-DDD1-9B00-1D968ACB5403}" dt="2025-11-17T19:15:08.841" v="1525" actId="20577"/>
          <ac:spMkLst>
            <pc:docMk/>
            <pc:sldMk cId="615274825" sldId="276"/>
            <ac:spMk id="6" creationId="{67C3B330-95EE-2D6A-14F3-429065E3D357}"/>
          </ac:spMkLst>
        </pc:spChg>
      </pc:sldChg>
    </pc:docChg>
  </pc:docChgLst>
  <pc:docChgLst>
    <pc:chgData name="Roxana Marinescu (2233437)" userId="S::2233437@student.uwtsd.ac.uk::c2223381-aa80-4780-8d43-f9d58f2e5f88" providerId="AD" clId="Web-{2872EF6B-9462-DDCB-DBD6-EAC14661E2AC}"/>
    <pc:docChg chg="modSld">
      <pc:chgData name="Roxana Marinescu (2233437)" userId="S::2233437@student.uwtsd.ac.uk::c2223381-aa80-4780-8d43-f9d58f2e5f88" providerId="AD" clId="Web-{2872EF6B-9462-DDCB-DBD6-EAC14661E2AC}" dt="2025-11-17T15:38:57.448" v="0" actId="20577"/>
      <pc:docMkLst>
        <pc:docMk/>
      </pc:docMkLst>
      <pc:sldChg chg="modSp">
        <pc:chgData name="Roxana Marinescu (2233437)" userId="S::2233437@student.uwtsd.ac.uk::c2223381-aa80-4780-8d43-f9d58f2e5f88" providerId="AD" clId="Web-{2872EF6B-9462-DDCB-DBD6-EAC14661E2AC}" dt="2025-11-17T15:38:57.448" v="0" actId="20577"/>
        <pc:sldMkLst>
          <pc:docMk/>
          <pc:sldMk cId="376285135" sldId="257"/>
        </pc:sldMkLst>
      </pc:sldChg>
    </pc:docChg>
  </pc:docChgLst>
  <pc:docChgLst>
    <pc:chgData name="Roxana Marinescu (2233437)" userId="S::2233437@student.uwtsd.ac.uk::c2223381-aa80-4780-8d43-f9d58f2e5f88" providerId="AD" clId="Web-{F6B31B90-92CE-DED8-52B5-109B0BC9F80A}"/>
    <pc:docChg chg="addSld delSld modSld">
      <pc:chgData name="Roxana Marinescu (2233437)" userId="S::2233437@student.uwtsd.ac.uk::c2223381-aa80-4780-8d43-f9d58f2e5f88" providerId="AD" clId="Web-{F6B31B90-92CE-DED8-52B5-109B0BC9F80A}" dt="2025-11-12T17:45:16.919" v="692"/>
      <pc:docMkLst>
        <pc:docMk/>
      </pc:docMkLst>
      <pc:sldChg chg="addSp modSp">
        <pc:chgData name="Roxana Marinescu (2233437)" userId="S::2233437@student.uwtsd.ac.uk::c2223381-aa80-4780-8d43-f9d58f2e5f88" providerId="AD" clId="Web-{F6B31B90-92CE-DED8-52B5-109B0BC9F80A}" dt="2025-11-12T17:45:02.434" v="690"/>
        <pc:sldMkLst>
          <pc:docMk/>
          <pc:sldMk cId="376285135" sldId="257"/>
        </pc:sldMkLst>
        <pc:spChg chg="add mod">
          <ac:chgData name="Roxana Marinescu (2233437)" userId="S::2233437@student.uwtsd.ac.uk::c2223381-aa80-4780-8d43-f9d58f2e5f88" providerId="AD" clId="Web-{F6B31B90-92CE-DED8-52B5-109B0BC9F80A}" dt="2025-11-12T17:45:02.434" v="690"/>
          <ac:spMkLst>
            <pc:docMk/>
            <pc:sldMk cId="376285135" sldId="257"/>
            <ac:spMk id="5" creationId="{61B030A6-73F2-7BB4-97DC-DC95CB86FC49}"/>
          </ac:spMkLst>
        </pc:spChg>
        <pc:spChg chg="mod">
          <ac:chgData name="Roxana Marinescu (2233437)" userId="S::2233437@student.uwtsd.ac.uk::c2223381-aa80-4780-8d43-f9d58f2e5f88" providerId="AD" clId="Web-{F6B31B90-92CE-DED8-52B5-109B0BC9F80A}" dt="2025-11-12T16:11:51.645" v="74" actId="1076"/>
          <ac:spMkLst>
            <pc:docMk/>
            <pc:sldMk cId="376285135" sldId="257"/>
            <ac:spMk id="7" creationId="{41387ACC-29AB-DC53-8D93-0B5A8EFAC7B3}"/>
          </ac:spMkLst>
        </pc:spChg>
        <pc:spChg chg="mod">
          <ac:chgData name="Roxana Marinescu (2233437)" userId="S::2233437@student.uwtsd.ac.uk::c2223381-aa80-4780-8d43-f9d58f2e5f88" providerId="AD" clId="Web-{F6B31B90-92CE-DED8-52B5-109B0BC9F80A}" dt="2025-11-12T16:11:36.317" v="72" actId="1076"/>
          <ac:spMkLst>
            <pc:docMk/>
            <pc:sldMk cId="376285135" sldId="257"/>
            <ac:spMk id="8" creationId="{8B7F4F8F-8F00-E8C1-18EC-B9C4471A0A54}"/>
          </ac:spMkLst>
        </pc:spChg>
        <pc:spChg chg="mod">
          <ac:chgData name="Roxana Marinescu (2233437)" userId="S::2233437@student.uwtsd.ac.uk::c2223381-aa80-4780-8d43-f9d58f2e5f88" providerId="AD" clId="Web-{F6B31B90-92CE-DED8-52B5-109B0BC9F80A}" dt="2025-11-12T16:11:30.411" v="71" actId="1076"/>
          <ac:spMkLst>
            <pc:docMk/>
            <pc:sldMk cId="376285135" sldId="257"/>
            <ac:spMk id="10" creationId="{D1A9CBC6-2F16-6291-3E67-0A3E94CA4FD2}"/>
          </ac:spMkLst>
        </pc:spChg>
        <pc:picChg chg="mod">
          <ac:chgData name="Roxana Marinescu (2233437)" userId="S::2233437@student.uwtsd.ac.uk::c2223381-aa80-4780-8d43-f9d58f2e5f88" providerId="AD" clId="Web-{F6B31B90-92CE-DED8-52B5-109B0BC9F80A}" dt="2025-11-12T17:44:43.653" v="688" actId="1076"/>
          <ac:picMkLst>
            <pc:docMk/>
            <pc:sldMk cId="376285135" sldId="257"/>
            <ac:picMk id="4" creationId="{4C61F4F5-52F7-2AF0-B810-E55768D938F6}"/>
          </ac:picMkLst>
        </pc:picChg>
      </pc:sldChg>
      <pc:sldChg chg="addSp delSp modSp mod setBg">
        <pc:chgData name="Roxana Marinescu (2233437)" userId="S::2233437@student.uwtsd.ac.uk::c2223381-aa80-4780-8d43-f9d58f2e5f88" providerId="AD" clId="Web-{F6B31B90-92CE-DED8-52B5-109B0BC9F80A}" dt="2025-11-12T17:45:07.810" v="691"/>
        <pc:sldMkLst>
          <pc:docMk/>
          <pc:sldMk cId="2295874580" sldId="260"/>
        </pc:sldMkLst>
        <pc:spChg chg="mod">
          <ac:chgData name="Roxana Marinescu (2233437)" userId="S::2233437@student.uwtsd.ac.uk::c2223381-aa80-4780-8d43-f9d58f2e5f88" providerId="AD" clId="Web-{F6B31B90-92CE-DED8-52B5-109B0BC9F80A}" dt="2025-11-12T16:12:09.021" v="78" actId="1076"/>
          <ac:spMkLst>
            <pc:docMk/>
            <pc:sldMk cId="2295874580" sldId="260"/>
            <ac:spMk id="2" creationId="{BB975C39-6C77-8FAC-23BA-1C526F15244B}"/>
          </ac:spMkLst>
        </pc:spChg>
        <pc:spChg chg="add mod">
          <ac:chgData name="Roxana Marinescu (2233437)" userId="S::2233437@student.uwtsd.ac.uk::c2223381-aa80-4780-8d43-f9d58f2e5f88" providerId="AD" clId="Web-{F6B31B90-92CE-DED8-52B5-109B0BC9F80A}" dt="2025-11-12T16:58:38.772" v="345" actId="20577"/>
          <ac:spMkLst>
            <pc:docMk/>
            <pc:sldMk cId="2295874580" sldId="260"/>
            <ac:spMk id="13" creationId="{C09A95BD-868A-9F0B-3B56-023063DF7832}"/>
          </ac:spMkLst>
        </pc:spChg>
        <pc:spChg chg="add">
          <ac:chgData name="Roxana Marinescu (2233437)" userId="S::2233437@student.uwtsd.ac.uk::c2223381-aa80-4780-8d43-f9d58f2e5f88" providerId="AD" clId="Web-{F6B31B90-92CE-DED8-52B5-109B0BC9F80A}" dt="2025-11-12T16:09:30.971" v="52"/>
          <ac:spMkLst>
            <pc:docMk/>
            <pc:sldMk cId="2295874580" sldId="260"/>
            <ac:spMk id="27" creationId="{8D0D6D3E-D7F9-4591-9CA9-DDF4DB1F73DA}"/>
          </ac:spMkLst>
        </pc:spChg>
        <pc:spChg chg="add">
          <ac:chgData name="Roxana Marinescu (2233437)" userId="S::2233437@student.uwtsd.ac.uk::c2223381-aa80-4780-8d43-f9d58f2e5f88" providerId="AD" clId="Web-{F6B31B90-92CE-DED8-52B5-109B0BC9F80A}" dt="2025-11-12T16:09:30.971" v="52"/>
          <ac:spMkLst>
            <pc:docMk/>
            <pc:sldMk cId="2295874580" sldId="260"/>
            <ac:spMk id="29" creationId="{C4C9F2B0-1044-46EB-8AEB-C3BFFDE6C2CC}"/>
          </ac:spMkLst>
        </pc:spChg>
        <pc:spChg chg="add">
          <ac:chgData name="Roxana Marinescu (2233437)" userId="S::2233437@student.uwtsd.ac.uk::c2223381-aa80-4780-8d43-f9d58f2e5f88" providerId="AD" clId="Web-{F6B31B90-92CE-DED8-52B5-109B0BC9F80A}" dt="2025-11-12T16:09:30.971" v="52"/>
          <ac:spMkLst>
            <pc:docMk/>
            <pc:sldMk cId="2295874580" sldId="260"/>
            <ac:spMk id="31" creationId="{D28B54C3-B57B-472A-B96E-1FCB67093DC2}"/>
          </ac:spMkLst>
        </pc:spChg>
        <pc:spChg chg="add">
          <ac:chgData name="Roxana Marinescu (2233437)" userId="S::2233437@student.uwtsd.ac.uk::c2223381-aa80-4780-8d43-f9d58f2e5f88" providerId="AD" clId="Web-{F6B31B90-92CE-DED8-52B5-109B0BC9F80A}" dt="2025-11-12T16:09:30.971" v="52"/>
          <ac:spMkLst>
            <pc:docMk/>
            <pc:sldMk cId="2295874580" sldId="260"/>
            <ac:spMk id="33" creationId="{7DB3C429-F8DA-49B9-AF84-21996FCF78B5}"/>
          </ac:spMkLst>
        </pc:spChg>
        <pc:picChg chg="add mod">
          <ac:chgData name="Roxana Marinescu (2233437)" userId="S::2233437@student.uwtsd.ac.uk::c2223381-aa80-4780-8d43-f9d58f2e5f88" providerId="AD" clId="Web-{F6B31B90-92CE-DED8-52B5-109B0BC9F80A}" dt="2025-11-12T16:09:49.550" v="56" actId="1076"/>
          <ac:picMkLst>
            <pc:docMk/>
            <pc:sldMk cId="2295874580" sldId="260"/>
            <ac:picMk id="10" creationId="{A7684292-5499-97C5-9A27-764E90471F1B}"/>
          </ac:picMkLst>
        </pc:picChg>
      </pc:sldChg>
      <pc:sldChg chg="modSp">
        <pc:chgData name="Roxana Marinescu (2233437)" userId="S::2233437@student.uwtsd.ac.uk::c2223381-aa80-4780-8d43-f9d58f2e5f88" providerId="AD" clId="Web-{F6B31B90-92CE-DED8-52B5-109B0BC9F80A}" dt="2025-11-12T17:38:03.351" v="654" actId="20577"/>
        <pc:sldMkLst>
          <pc:docMk/>
          <pc:sldMk cId="2241021085" sldId="267"/>
        </pc:sldMkLst>
        <pc:spChg chg="mod">
          <ac:chgData name="Roxana Marinescu (2233437)" userId="S::2233437@student.uwtsd.ac.uk::c2223381-aa80-4780-8d43-f9d58f2e5f88" providerId="AD" clId="Web-{F6B31B90-92CE-DED8-52B5-109B0BC9F80A}" dt="2025-11-12T17:38:03.351" v="654" actId="20577"/>
          <ac:spMkLst>
            <pc:docMk/>
            <pc:sldMk cId="2241021085" sldId="267"/>
            <ac:spMk id="2" creationId="{7FEB344E-CAFA-15CB-8AEA-233CA471628A}"/>
          </ac:spMkLst>
        </pc:spChg>
      </pc:sldChg>
      <pc:sldChg chg="addSp delSp modSp add replId">
        <pc:chgData name="Roxana Marinescu (2233437)" userId="S::2233437@student.uwtsd.ac.uk::c2223381-aa80-4780-8d43-f9d58f2e5f88" providerId="AD" clId="Web-{F6B31B90-92CE-DED8-52B5-109B0BC9F80A}" dt="2025-11-12T17:44:27.872" v="685"/>
        <pc:sldMkLst>
          <pc:docMk/>
          <pc:sldMk cId="1925689057" sldId="268"/>
        </pc:sldMkLst>
        <pc:spChg chg="mod">
          <ac:chgData name="Roxana Marinescu (2233437)" userId="S::2233437@student.uwtsd.ac.uk::c2223381-aa80-4780-8d43-f9d58f2e5f88" providerId="AD" clId="Web-{F6B31B90-92CE-DED8-52B5-109B0BC9F80A}" dt="2025-11-12T17:08:53.648" v="417" actId="14100"/>
          <ac:spMkLst>
            <pc:docMk/>
            <pc:sldMk cId="1925689057" sldId="268"/>
            <ac:spMk id="2" creationId="{F09F541E-6FAD-7A13-0605-406D8B494960}"/>
          </ac:spMkLst>
        </pc:spChg>
        <pc:spChg chg="add mod">
          <ac:chgData name="Roxana Marinescu (2233437)" userId="S::2233437@student.uwtsd.ac.uk::c2223381-aa80-4780-8d43-f9d58f2e5f88" providerId="AD" clId="Web-{F6B31B90-92CE-DED8-52B5-109B0BC9F80A}" dt="2025-11-12T17:21:03.405" v="538" actId="20577"/>
          <ac:spMkLst>
            <pc:docMk/>
            <pc:sldMk cId="1925689057" sldId="268"/>
            <ac:spMk id="6" creationId="{5AEA3AAF-D016-9C46-2165-302F25F4CE0C}"/>
          </ac:spMkLst>
        </pc:spChg>
        <pc:spChg chg="add">
          <ac:chgData name="Roxana Marinescu (2233437)" userId="S::2233437@student.uwtsd.ac.uk::c2223381-aa80-4780-8d43-f9d58f2e5f88" providerId="AD" clId="Web-{F6B31B90-92CE-DED8-52B5-109B0BC9F80A}" dt="2025-11-12T17:06:29.178" v="394"/>
          <ac:spMkLst>
            <pc:docMk/>
            <pc:sldMk cId="1925689057" sldId="268"/>
            <ac:spMk id="38" creationId="{12609869-9E80-471B-A487-A53288E0E791}"/>
          </ac:spMkLst>
        </pc:spChg>
        <pc:spChg chg="add">
          <ac:chgData name="Roxana Marinescu (2233437)" userId="S::2233437@student.uwtsd.ac.uk::c2223381-aa80-4780-8d43-f9d58f2e5f88" providerId="AD" clId="Web-{F6B31B90-92CE-DED8-52B5-109B0BC9F80A}" dt="2025-11-12T17:06:29.178" v="394"/>
          <ac:spMkLst>
            <pc:docMk/>
            <pc:sldMk cId="1925689057" sldId="268"/>
            <ac:spMk id="40" creationId="{7004738A-9D34-43E8-97D2-CA0EED4F8BE0}"/>
          </ac:spMkLst>
        </pc:spChg>
        <pc:spChg chg="add">
          <ac:chgData name="Roxana Marinescu (2233437)" userId="S::2233437@student.uwtsd.ac.uk::c2223381-aa80-4780-8d43-f9d58f2e5f88" providerId="AD" clId="Web-{F6B31B90-92CE-DED8-52B5-109B0BC9F80A}" dt="2025-11-12T17:06:29.178" v="394"/>
          <ac:spMkLst>
            <pc:docMk/>
            <pc:sldMk cId="1925689057" sldId="268"/>
            <ac:spMk id="42" creationId="{B8B8D07F-F13E-443E-BA68-2D26672D76B9}"/>
          </ac:spMkLst>
        </pc:spChg>
        <pc:spChg chg="add">
          <ac:chgData name="Roxana Marinescu (2233437)" userId="S::2233437@student.uwtsd.ac.uk::c2223381-aa80-4780-8d43-f9d58f2e5f88" providerId="AD" clId="Web-{F6B31B90-92CE-DED8-52B5-109B0BC9F80A}" dt="2025-11-12T17:06:29.178" v="394"/>
          <ac:spMkLst>
            <pc:docMk/>
            <pc:sldMk cId="1925689057" sldId="268"/>
            <ac:spMk id="44" creationId="{2813A4FA-24A5-41ED-A534-3807D1B2F344}"/>
          </ac:spMkLst>
        </pc:spChg>
        <pc:spChg chg="add">
          <ac:chgData name="Roxana Marinescu (2233437)" userId="S::2233437@student.uwtsd.ac.uk::c2223381-aa80-4780-8d43-f9d58f2e5f88" providerId="AD" clId="Web-{F6B31B90-92CE-DED8-52B5-109B0BC9F80A}" dt="2025-11-12T17:06:29.178" v="394"/>
          <ac:spMkLst>
            <pc:docMk/>
            <pc:sldMk cId="1925689057" sldId="268"/>
            <ac:spMk id="46" creationId="{C3944F27-CA70-4E84-A51A-E6BF89558979}"/>
          </ac:spMkLst>
        </pc:spChg>
        <pc:picChg chg="add mod">
          <ac:chgData name="Roxana Marinescu (2233437)" userId="S::2233437@student.uwtsd.ac.uk::c2223381-aa80-4780-8d43-f9d58f2e5f88" providerId="AD" clId="Web-{F6B31B90-92CE-DED8-52B5-109B0BC9F80A}" dt="2025-11-12T17:06:33.990" v="395" actId="1076"/>
          <ac:picMkLst>
            <pc:docMk/>
            <pc:sldMk cId="1925689057" sldId="268"/>
            <ac:picMk id="5" creationId="{634A8DB4-E079-1856-CBB7-6FC46C36934A}"/>
          </ac:picMkLst>
        </pc:picChg>
      </pc:sldChg>
      <pc:sldChg chg="addSp delSp modSp add replId">
        <pc:chgData name="Roxana Marinescu (2233437)" userId="S::2233437@student.uwtsd.ac.uk::c2223381-aa80-4780-8d43-f9d58f2e5f88" providerId="AD" clId="Web-{F6B31B90-92CE-DED8-52B5-109B0BC9F80A}" dt="2025-11-12T17:45:16.919" v="692"/>
        <pc:sldMkLst>
          <pc:docMk/>
          <pc:sldMk cId="3353142437" sldId="269"/>
        </pc:sldMkLst>
        <pc:spChg chg="mod">
          <ac:chgData name="Roxana Marinescu (2233437)" userId="S::2233437@student.uwtsd.ac.uk::c2223381-aa80-4780-8d43-f9d58f2e5f88" providerId="AD" clId="Web-{F6B31B90-92CE-DED8-52B5-109B0BC9F80A}" dt="2025-11-12T17:29:16.051" v="593" actId="14100"/>
          <ac:spMkLst>
            <pc:docMk/>
            <pc:sldMk cId="3353142437" sldId="269"/>
            <ac:spMk id="2" creationId="{64436A1E-28B0-1C08-0D67-95C4C5594532}"/>
          </ac:spMkLst>
        </pc:spChg>
        <pc:spChg chg="mod">
          <ac:chgData name="Roxana Marinescu (2233437)" userId="S::2233437@student.uwtsd.ac.uk::c2223381-aa80-4780-8d43-f9d58f2e5f88" providerId="AD" clId="Web-{F6B31B90-92CE-DED8-52B5-109B0BC9F80A}" dt="2025-11-12T17:41:12.292" v="676" actId="14100"/>
          <ac:spMkLst>
            <pc:docMk/>
            <pc:sldMk cId="3353142437" sldId="269"/>
            <ac:spMk id="6" creationId="{D566ECDA-F5A3-1C09-92EF-1BC1BB5376C6}"/>
          </ac:spMkLst>
        </pc:spChg>
        <pc:picChg chg="add mod">
          <ac:chgData name="Roxana Marinescu (2233437)" userId="S::2233437@student.uwtsd.ac.uk::c2223381-aa80-4780-8d43-f9d58f2e5f88" providerId="AD" clId="Web-{F6B31B90-92CE-DED8-52B5-109B0BC9F80A}" dt="2025-11-12T17:41:39.729" v="679" actId="1076"/>
          <ac:picMkLst>
            <pc:docMk/>
            <pc:sldMk cId="3353142437" sldId="269"/>
            <ac:picMk id="4" creationId="{C927C1AE-8F21-B20D-7E10-64AC261F53F4}"/>
          </ac:picMkLst>
        </pc:picChg>
        <pc:picChg chg="add mod">
          <ac:chgData name="Roxana Marinescu (2233437)" userId="S::2233437@student.uwtsd.ac.uk::c2223381-aa80-4780-8d43-f9d58f2e5f88" providerId="AD" clId="Web-{F6B31B90-92CE-DED8-52B5-109B0BC9F80A}" dt="2025-11-12T17:41:47.058" v="680" actId="1076"/>
          <ac:picMkLst>
            <pc:docMk/>
            <pc:sldMk cId="3353142437" sldId="269"/>
            <ac:picMk id="7" creationId="{937CB663-01C8-F3F1-E910-75B90575B4D5}"/>
          </ac:picMkLst>
        </pc:picChg>
      </pc:sldChg>
    </pc:docChg>
  </pc:docChgLst>
  <pc:docChgLst>
    <pc:chgData name="Roxana Marinescu (2233437)" userId="S::2233437@student.uwtsd.ac.uk::c2223381-aa80-4780-8d43-f9d58f2e5f88" providerId="AD" clId="Web-{9139710B-7699-E8ED-BC03-AFADBC045B07}"/>
    <pc:docChg chg="addSld delSld modSld">
      <pc:chgData name="Roxana Marinescu (2233437)" userId="S::2233437@student.uwtsd.ac.uk::c2223381-aa80-4780-8d43-f9d58f2e5f88" providerId="AD" clId="Web-{9139710B-7699-E8ED-BC03-AFADBC045B07}" dt="2025-11-11T18:21:53.861" v="897" actId="1076"/>
      <pc:docMkLst>
        <pc:docMk/>
      </pc:docMkLst>
      <pc:sldChg chg="addSp modSp">
        <pc:chgData name="Roxana Marinescu (2233437)" userId="S::2233437@student.uwtsd.ac.uk::c2223381-aa80-4780-8d43-f9d58f2e5f88" providerId="AD" clId="Web-{9139710B-7699-E8ED-BC03-AFADBC045B07}" dt="2025-11-11T18:17:48.681" v="836" actId="20577"/>
        <pc:sldMkLst>
          <pc:docMk/>
          <pc:sldMk cId="109857222" sldId="256"/>
        </pc:sldMkLst>
        <pc:spChg chg="mod">
          <ac:chgData name="Roxana Marinescu (2233437)" userId="S::2233437@student.uwtsd.ac.uk::c2223381-aa80-4780-8d43-f9d58f2e5f88" providerId="AD" clId="Web-{9139710B-7699-E8ED-BC03-AFADBC045B07}" dt="2025-11-11T16:09:19.915" v="12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oxana Marinescu (2233437)" userId="S::2233437@student.uwtsd.ac.uk::c2223381-aa80-4780-8d43-f9d58f2e5f88" providerId="AD" clId="Web-{9139710B-7699-E8ED-BC03-AFADBC045B07}" dt="2025-11-11T18:17:48.681" v="836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Roxana Marinescu (2233437)" userId="S::2233437@student.uwtsd.ac.uk::c2223381-aa80-4780-8d43-f9d58f2e5f88" providerId="AD" clId="Web-{9139710B-7699-E8ED-BC03-AFADBC045B07}" dt="2025-11-11T16:09:51.556" v="126" actId="14100"/>
          <ac:picMkLst>
            <pc:docMk/>
            <pc:sldMk cId="109857222" sldId="256"/>
            <ac:picMk id="4" creationId="{BC3251B6-ABE8-8116-D226-36A81EE9BE05}"/>
          </ac:picMkLst>
        </pc:picChg>
      </pc:sldChg>
      <pc:sldChg chg="addSp delSp modSp add mod replId setBg">
        <pc:chgData name="Roxana Marinescu (2233437)" userId="S::2233437@student.uwtsd.ac.uk::c2223381-aa80-4780-8d43-f9d58f2e5f88" providerId="AD" clId="Web-{9139710B-7699-E8ED-BC03-AFADBC045B07}" dt="2025-11-11T18:21:53.861" v="897" actId="1076"/>
        <pc:sldMkLst>
          <pc:docMk/>
          <pc:sldMk cId="376285135" sldId="257"/>
        </pc:sldMkLst>
        <pc:spChg chg="add mod">
          <ac:chgData name="Roxana Marinescu (2233437)" userId="S::2233437@student.uwtsd.ac.uk::c2223381-aa80-4780-8d43-f9d58f2e5f88" providerId="AD" clId="Web-{9139710B-7699-E8ED-BC03-AFADBC045B07}" dt="2025-11-11T18:20:18.437" v="886" actId="20577"/>
          <ac:spMkLst>
            <pc:docMk/>
            <pc:sldMk cId="376285135" sldId="257"/>
            <ac:spMk id="7" creationId="{41387ACC-29AB-DC53-8D93-0B5A8EFAC7B3}"/>
          </ac:spMkLst>
        </pc:spChg>
        <pc:spChg chg="add mod">
          <ac:chgData name="Roxana Marinescu (2233437)" userId="S::2233437@student.uwtsd.ac.uk::c2223381-aa80-4780-8d43-f9d58f2e5f88" providerId="AD" clId="Web-{9139710B-7699-E8ED-BC03-AFADBC045B07}" dt="2025-11-11T18:21:49.767" v="896" actId="1076"/>
          <ac:spMkLst>
            <pc:docMk/>
            <pc:sldMk cId="376285135" sldId="257"/>
            <ac:spMk id="8" creationId="{8B7F4F8F-8F00-E8C1-18EC-B9C4471A0A54}"/>
          </ac:spMkLst>
        </pc:spChg>
        <pc:spChg chg="add mod">
          <ac:chgData name="Roxana Marinescu (2233437)" userId="S::2233437@student.uwtsd.ac.uk::c2223381-aa80-4780-8d43-f9d58f2e5f88" providerId="AD" clId="Web-{9139710B-7699-E8ED-BC03-AFADBC045B07}" dt="2025-11-11T18:21:53.861" v="897" actId="1076"/>
          <ac:spMkLst>
            <pc:docMk/>
            <pc:sldMk cId="376285135" sldId="257"/>
            <ac:spMk id="10" creationId="{D1A9CBC6-2F16-6291-3E67-0A3E94CA4FD2}"/>
          </ac:spMkLst>
        </pc:spChg>
        <pc:spChg chg="add">
          <ac:chgData name="Roxana Marinescu (2233437)" userId="S::2233437@student.uwtsd.ac.uk::c2223381-aa80-4780-8d43-f9d58f2e5f88" providerId="AD" clId="Web-{9139710B-7699-E8ED-BC03-AFADBC045B07}" dt="2025-11-11T16:18:41.773" v="155"/>
          <ac:spMkLst>
            <pc:docMk/>
            <pc:sldMk cId="376285135" sldId="257"/>
            <ac:spMk id="16" creationId="{C4C9F2B0-1044-46EB-8AEB-C3BFFDE6C2CC}"/>
          </ac:spMkLst>
        </pc:spChg>
        <pc:spChg chg="add">
          <ac:chgData name="Roxana Marinescu (2233437)" userId="S::2233437@student.uwtsd.ac.uk::c2223381-aa80-4780-8d43-f9d58f2e5f88" providerId="AD" clId="Web-{9139710B-7699-E8ED-BC03-AFADBC045B07}" dt="2025-11-11T16:18:41.773" v="155"/>
          <ac:spMkLst>
            <pc:docMk/>
            <pc:sldMk cId="376285135" sldId="257"/>
            <ac:spMk id="18" creationId="{D28B54C3-B57B-472A-B96E-1FCB67093DC2}"/>
          </ac:spMkLst>
        </pc:spChg>
        <pc:spChg chg="add">
          <ac:chgData name="Roxana Marinescu (2233437)" userId="S::2233437@student.uwtsd.ac.uk::c2223381-aa80-4780-8d43-f9d58f2e5f88" providerId="AD" clId="Web-{9139710B-7699-E8ED-BC03-AFADBC045B07}" dt="2025-11-11T16:18:41.773" v="155"/>
          <ac:spMkLst>
            <pc:docMk/>
            <pc:sldMk cId="376285135" sldId="257"/>
            <ac:spMk id="20" creationId="{7DB3C429-F8DA-49B9-AF84-21996FCF78B5}"/>
          </ac:spMkLst>
        </pc:spChg>
        <pc:picChg chg="add mod">
          <ac:chgData name="Roxana Marinescu (2233437)" userId="S::2233437@student.uwtsd.ac.uk::c2223381-aa80-4780-8d43-f9d58f2e5f88" providerId="AD" clId="Web-{9139710B-7699-E8ED-BC03-AFADBC045B07}" dt="2025-11-11T17:22:42.337" v="539" actId="1076"/>
          <ac:picMkLst>
            <pc:docMk/>
            <pc:sldMk cId="376285135" sldId="257"/>
            <ac:picMk id="4" creationId="{4C61F4F5-52F7-2AF0-B810-E55768D938F6}"/>
          </ac:picMkLst>
        </pc:picChg>
      </pc:sldChg>
      <pc:sldChg chg="modSp add replId">
        <pc:chgData name="Roxana Marinescu (2233437)" userId="S::2233437@student.uwtsd.ac.uk::c2223381-aa80-4780-8d43-f9d58f2e5f88" providerId="AD" clId="Web-{9139710B-7699-E8ED-BC03-AFADBC045B07}" dt="2025-11-11T15:56:38.984" v="42" actId="20577"/>
        <pc:sldMkLst>
          <pc:docMk/>
          <pc:sldMk cId="2295874580" sldId="260"/>
        </pc:sldMkLst>
        <pc:spChg chg="mod">
          <ac:chgData name="Roxana Marinescu (2233437)" userId="S::2233437@student.uwtsd.ac.uk::c2223381-aa80-4780-8d43-f9d58f2e5f88" providerId="AD" clId="Web-{9139710B-7699-E8ED-BC03-AFADBC045B07}" dt="2025-11-11T15:56:38.984" v="42" actId="20577"/>
          <ac:spMkLst>
            <pc:docMk/>
            <pc:sldMk cId="2295874580" sldId="260"/>
            <ac:spMk id="2" creationId="{BB975C39-6C77-8FAC-23BA-1C526F15244B}"/>
          </ac:spMkLst>
        </pc:spChg>
      </pc:sldChg>
      <pc:sldChg chg="delSp modSp add replId">
        <pc:chgData name="Roxana Marinescu (2233437)" userId="S::2233437@student.uwtsd.ac.uk::c2223381-aa80-4780-8d43-f9d58f2e5f88" providerId="AD" clId="Web-{9139710B-7699-E8ED-BC03-AFADBC045B07}" dt="2025-11-11T18:13:23.936" v="809" actId="20577"/>
        <pc:sldMkLst>
          <pc:docMk/>
          <pc:sldMk cId="2241021085" sldId="267"/>
        </pc:sldMkLst>
        <pc:spChg chg="mod">
          <ac:chgData name="Roxana Marinescu (2233437)" userId="S::2233437@student.uwtsd.ac.uk::c2223381-aa80-4780-8d43-f9d58f2e5f88" providerId="AD" clId="Web-{9139710B-7699-E8ED-BC03-AFADBC045B07}" dt="2025-11-11T18:13:23.936" v="809" actId="20577"/>
          <ac:spMkLst>
            <pc:docMk/>
            <pc:sldMk cId="2241021085" sldId="267"/>
            <ac:spMk id="2" creationId="{7FEB344E-CAFA-15CB-8AEA-233CA471628A}"/>
          </ac:spMkLst>
        </pc:spChg>
      </pc:sldChg>
    </pc:docChg>
  </pc:docChgLst>
  <pc:docChgLst>
    <pc:chgData name="Roxana Marinescu (2233437)" userId="S::2233437@student.uwtsd.ac.uk::c2223381-aa80-4780-8d43-f9d58f2e5f88" providerId="AD" clId="Web-{F530847B-E5AF-CD5D-57D4-4C45516A3205}"/>
    <pc:docChg chg="addSld delSld modSld">
      <pc:chgData name="Roxana Marinescu (2233437)" userId="S::2233437@student.uwtsd.ac.uk::c2223381-aa80-4780-8d43-f9d58f2e5f88" providerId="AD" clId="Web-{F530847B-E5AF-CD5D-57D4-4C45516A3205}" dt="2025-11-20T22:52:32.999" v="2414" actId="20577"/>
      <pc:docMkLst>
        <pc:docMk/>
      </pc:docMkLst>
      <pc:sldChg chg="modSp">
        <pc:chgData name="Roxana Marinescu (2233437)" userId="S::2233437@student.uwtsd.ac.uk::c2223381-aa80-4780-8d43-f9d58f2e5f88" providerId="AD" clId="Web-{F530847B-E5AF-CD5D-57D4-4C45516A3205}" dt="2025-11-20T22:13:29.449" v="2170" actId="20577"/>
        <pc:sldMkLst>
          <pc:docMk/>
          <pc:sldMk cId="376285135" sldId="257"/>
        </pc:sldMkLst>
        <pc:spChg chg="mod">
          <ac:chgData name="Roxana Marinescu (2233437)" userId="S::2233437@student.uwtsd.ac.uk::c2223381-aa80-4780-8d43-f9d58f2e5f88" providerId="AD" clId="Web-{F530847B-E5AF-CD5D-57D4-4C45516A3205}" dt="2025-11-20T22:13:21.995" v="2167" actId="20577"/>
          <ac:spMkLst>
            <pc:docMk/>
            <pc:sldMk cId="376285135" sldId="257"/>
            <ac:spMk id="6" creationId="{ED8BF4E0-0593-3C31-0494-D8900DADF79D}"/>
          </ac:spMkLst>
        </pc:spChg>
        <pc:spChg chg="mod">
          <ac:chgData name="Roxana Marinescu (2233437)" userId="S::2233437@student.uwtsd.ac.uk::c2223381-aa80-4780-8d43-f9d58f2e5f88" providerId="AD" clId="Web-{F530847B-E5AF-CD5D-57D4-4C45516A3205}" dt="2025-11-20T13:32:49.603" v="1" actId="20577"/>
          <ac:spMkLst>
            <pc:docMk/>
            <pc:sldMk cId="376285135" sldId="257"/>
            <ac:spMk id="7" creationId="{41387ACC-29AB-DC53-8D93-0B5A8EFAC7B3}"/>
          </ac:spMkLst>
        </pc:spChg>
        <pc:spChg chg="mod">
          <ac:chgData name="Roxana Marinescu (2233437)" userId="S::2233437@student.uwtsd.ac.uk::c2223381-aa80-4780-8d43-f9d58f2e5f88" providerId="AD" clId="Web-{F530847B-E5AF-CD5D-57D4-4C45516A3205}" dt="2025-11-20T22:13:26.370" v="2169" actId="20577"/>
          <ac:spMkLst>
            <pc:docMk/>
            <pc:sldMk cId="376285135" sldId="257"/>
            <ac:spMk id="8" creationId="{8B7F4F8F-8F00-E8C1-18EC-B9C4471A0A54}"/>
          </ac:spMkLst>
        </pc:spChg>
        <pc:spChg chg="mod">
          <ac:chgData name="Roxana Marinescu (2233437)" userId="S::2233437@student.uwtsd.ac.uk::c2223381-aa80-4780-8d43-f9d58f2e5f88" providerId="AD" clId="Web-{F530847B-E5AF-CD5D-57D4-4C45516A3205}" dt="2025-11-20T22:13:29.449" v="2170" actId="20577"/>
          <ac:spMkLst>
            <pc:docMk/>
            <pc:sldMk cId="376285135" sldId="257"/>
            <ac:spMk id="10" creationId="{D1A9CBC6-2F16-6291-3E67-0A3E94CA4FD2}"/>
          </ac:spMkLst>
        </pc:spChg>
        <pc:picChg chg="mod">
          <ac:chgData name="Roxana Marinescu (2233437)" userId="S::2233437@student.uwtsd.ac.uk::c2223381-aa80-4780-8d43-f9d58f2e5f88" providerId="AD" clId="Web-{F530847B-E5AF-CD5D-57D4-4C45516A3205}" dt="2025-11-20T21:34:18.479" v="2098" actId="1076"/>
          <ac:picMkLst>
            <pc:docMk/>
            <pc:sldMk cId="376285135" sldId="257"/>
            <ac:picMk id="4" creationId="{4C61F4F5-52F7-2AF0-B810-E55768D938F6}"/>
          </ac:picMkLst>
        </pc:picChg>
      </pc:sldChg>
      <pc:sldChg chg="modSp">
        <pc:chgData name="Roxana Marinescu (2233437)" userId="S::2233437@student.uwtsd.ac.uk::c2223381-aa80-4780-8d43-f9d58f2e5f88" providerId="AD" clId="Web-{F530847B-E5AF-CD5D-57D4-4C45516A3205}" dt="2025-11-20T22:52:32.999" v="2414" actId="20577"/>
        <pc:sldMkLst>
          <pc:docMk/>
          <pc:sldMk cId="2295874580" sldId="260"/>
        </pc:sldMkLst>
        <pc:spChg chg="mod">
          <ac:chgData name="Roxana Marinescu (2233437)" userId="S::2233437@student.uwtsd.ac.uk::c2223381-aa80-4780-8d43-f9d58f2e5f88" providerId="AD" clId="Web-{F530847B-E5AF-CD5D-57D4-4C45516A3205}" dt="2025-11-20T22:52:32.999" v="2414" actId="20577"/>
          <ac:spMkLst>
            <pc:docMk/>
            <pc:sldMk cId="2295874580" sldId="260"/>
            <ac:spMk id="13" creationId="{C09A95BD-868A-9F0B-3B56-023063DF7832}"/>
          </ac:spMkLst>
        </pc:spChg>
        <pc:picChg chg="mod">
          <ac:chgData name="Roxana Marinescu (2233437)" userId="S::2233437@student.uwtsd.ac.uk::c2223381-aa80-4780-8d43-f9d58f2e5f88" providerId="AD" clId="Web-{F530847B-E5AF-CD5D-57D4-4C45516A3205}" dt="2025-11-20T14:04:44.158" v="112" actId="1076"/>
          <ac:picMkLst>
            <pc:docMk/>
            <pc:sldMk cId="2295874580" sldId="260"/>
            <ac:picMk id="10" creationId="{A7684292-5499-97C5-9A27-764E90471F1B}"/>
          </ac:picMkLst>
        </pc:picChg>
      </pc:sldChg>
      <pc:sldChg chg="modSp">
        <pc:chgData name="Roxana Marinescu (2233437)" userId="S::2233437@student.uwtsd.ac.uk::c2223381-aa80-4780-8d43-f9d58f2e5f88" providerId="AD" clId="Web-{F530847B-E5AF-CD5D-57D4-4C45516A3205}" dt="2025-11-20T22:44:21.252" v="2368" actId="20577"/>
        <pc:sldMkLst>
          <pc:docMk/>
          <pc:sldMk cId="2241021085" sldId="267"/>
        </pc:sldMkLst>
        <pc:spChg chg="mod">
          <ac:chgData name="Roxana Marinescu (2233437)" userId="S::2233437@student.uwtsd.ac.uk::c2223381-aa80-4780-8d43-f9d58f2e5f88" providerId="AD" clId="Web-{F530847B-E5AF-CD5D-57D4-4C45516A3205}" dt="2025-11-20T22:44:21.252" v="2368" actId="20577"/>
          <ac:spMkLst>
            <pc:docMk/>
            <pc:sldMk cId="2241021085" sldId="267"/>
            <ac:spMk id="2" creationId="{7FEB344E-CAFA-15CB-8AEA-233CA471628A}"/>
          </ac:spMkLst>
        </pc:spChg>
      </pc:sldChg>
      <pc:sldChg chg="modSp">
        <pc:chgData name="Roxana Marinescu (2233437)" userId="S::2233437@student.uwtsd.ac.uk::c2223381-aa80-4780-8d43-f9d58f2e5f88" providerId="AD" clId="Web-{F530847B-E5AF-CD5D-57D4-4C45516A3205}" dt="2025-11-20T22:13:09.041" v="2165" actId="20577"/>
        <pc:sldMkLst>
          <pc:docMk/>
          <pc:sldMk cId="1925689057" sldId="268"/>
        </pc:sldMkLst>
        <pc:spChg chg="mod">
          <ac:chgData name="Roxana Marinescu (2233437)" userId="S::2233437@student.uwtsd.ac.uk::c2223381-aa80-4780-8d43-f9d58f2e5f88" providerId="AD" clId="Web-{F530847B-E5AF-CD5D-57D4-4C45516A3205}" dt="2025-11-20T22:13:09.041" v="2165" actId="20577"/>
          <ac:spMkLst>
            <pc:docMk/>
            <pc:sldMk cId="1925689057" sldId="268"/>
            <ac:spMk id="6" creationId="{5AEA3AAF-D016-9C46-2165-302F25F4CE0C}"/>
          </ac:spMkLst>
        </pc:spChg>
      </pc:sldChg>
      <pc:sldChg chg="addSp modSp">
        <pc:chgData name="Roxana Marinescu (2233437)" userId="S::2233437@student.uwtsd.ac.uk::c2223381-aa80-4780-8d43-f9d58f2e5f88" providerId="AD" clId="Web-{F530847B-E5AF-CD5D-57D4-4C45516A3205}" dt="2025-11-20T22:16:33.283" v="2171" actId="1076"/>
        <pc:sldMkLst>
          <pc:docMk/>
          <pc:sldMk cId="3353142437" sldId="269"/>
        </pc:sldMkLst>
        <pc:spChg chg="mod">
          <ac:chgData name="Roxana Marinescu (2233437)" userId="S::2233437@student.uwtsd.ac.uk::c2223381-aa80-4780-8d43-f9d58f2e5f88" providerId="AD" clId="Web-{F530847B-E5AF-CD5D-57D4-4C45516A3205}" dt="2025-11-20T22:16:33.283" v="2171" actId="1076"/>
          <ac:spMkLst>
            <pc:docMk/>
            <pc:sldMk cId="3353142437" sldId="269"/>
            <ac:spMk id="2" creationId="{64436A1E-28B0-1C08-0D67-95C4C5594532}"/>
          </ac:spMkLst>
        </pc:spChg>
        <pc:spChg chg="mod">
          <ac:chgData name="Roxana Marinescu (2233437)" userId="S::2233437@student.uwtsd.ac.uk::c2223381-aa80-4780-8d43-f9d58f2e5f88" providerId="AD" clId="Web-{F530847B-E5AF-CD5D-57D4-4C45516A3205}" dt="2025-11-20T22:12:58.806" v="2163" actId="20577"/>
          <ac:spMkLst>
            <pc:docMk/>
            <pc:sldMk cId="3353142437" sldId="269"/>
            <ac:spMk id="6" creationId="{D566ECDA-F5A3-1C09-92EF-1BC1BB5376C6}"/>
          </ac:spMkLst>
        </pc:spChg>
        <pc:graphicFrameChg chg="add mod modGraphic">
          <ac:chgData name="Roxana Marinescu (2233437)" userId="S::2233437@student.uwtsd.ac.uk::c2223381-aa80-4780-8d43-f9d58f2e5f88" providerId="AD" clId="Web-{F530847B-E5AF-CD5D-57D4-4C45516A3205}" dt="2025-11-20T19:35:24.729" v="1803" actId="1076"/>
          <ac:graphicFrameMkLst>
            <pc:docMk/>
            <pc:sldMk cId="3353142437" sldId="269"/>
            <ac:graphicFrameMk id="3" creationId="{F9D317C6-D80B-84B5-CBF3-6C04C565D935}"/>
          </ac:graphicFrameMkLst>
        </pc:graphicFrameChg>
        <pc:picChg chg="mod">
          <ac:chgData name="Roxana Marinescu (2233437)" userId="S::2233437@student.uwtsd.ac.uk::c2223381-aa80-4780-8d43-f9d58f2e5f88" providerId="AD" clId="Web-{F530847B-E5AF-CD5D-57D4-4C45516A3205}" dt="2025-11-20T19:35:00.353" v="1802" actId="1076"/>
          <ac:picMkLst>
            <pc:docMk/>
            <pc:sldMk cId="3353142437" sldId="269"/>
            <ac:picMk id="4" creationId="{C927C1AE-8F21-B20D-7E10-64AC261F53F4}"/>
          </ac:picMkLst>
        </pc:picChg>
        <pc:picChg chg="mod">
          <ac:chgData name="Roxana Marinescu (2233437)" userId="S::2233437@student.uwtsd.ac.uk::c2223381-aa80-4780-8d43-f9d58f2e5f88" providerId="AD" clId="Web-{F530847B-E5AF-CD5D-57D4-4C45516A3205}" dt="2025-11-20T14:41:30.144" v="794" actId="1076"/>
          <ac:picMkLst>
            <pc:docMk/>
            <pc:sldMk cId="3353142437" sldId="269"/>
            <ac:picMk id="7" creationId="{937CB663-01C8-F3F1-E910-75B90575B4D5}"/>
          </ac:picMkLst>
        </pc:picChg>
      </pc:sldChg>
      <pc:sldChg chg="modSp del">
        <pc:chgData name="Roxana Marinescu (2233437)" userId="S::2233437@student.uwtsd.ac.uk::c2223381-aa80-4780-8d43-f9d58f2e5f88" providerId="AD" clId="Web-{F530847B-E5AF-CD5D-57D4-4C45516A3205}" dt="2025-11-20T22:44:03.643" v="2364"/>
        <pc:sldMkLst>
          <pc:docMk/>
          <pc:sldMk cId="4219848425" sldId="270"/>
        </pc:sldMkLst>
        <pc:spChg chg="mod">
          <ac:chgData name="Roxana Marinescu (2233437)" userId="S::2233437@student.uwtsd.ac.uk::c2223381-aa80-4780-8d43-f9d58f2e5f88" providerId="AD" clId="Web-{F530847B-E5AF-CD5D-57D4-4C45516A3205}" dt="2025-11-20T22:42:33.892" v="2330" actId="20577"/>
          <ac:spMkLst>
            <pc:docMk/>
            <pc:sldMk cId="4219848425" sldId="270"/>
            <ac:spMk id="2" creationId="{C2B24A54-A382-F3F0-B0EA-8CA88F8D599D}"/>
          </ac:spMkLst>
        </pc:spChg>
        <pc:spChg chg="mod">
          <ac:chgData name="Roxana Marinescu (2233437)" userId="S::2233437@student.uwtsd.ac.uk::c2223381-aa80-4780-8d43-f9d58f2e5f88" providerId="AD" clId="Web-{F530847B-E5AF-CD5D-57D4-4C45516A3205}" dt="2025-11-20T22:43:21.189" v="2341" actId="20577"/>
          <ac:spMkLst>
            <pc:docMk/>
            <pc:sldMk cId="4219848425" sldId="270"/>
            <ac:spMk id="3" creationId="{3B95EB9B-07F0-C60F-3173-81A7E331F171}"/>
          </ac:spMkLst>
        </pc:spChg>
      </pc:sldChg>
      <pc:sldChg chg="modSp">
        <pc:chgData name="Roxana Marinescu (2233437)" userId="S::2233437@student.uwtsd.ac.uk::c2223381-aa80-4780-8d43-f9d58f2e5f88" providerId="AD" clId="Web-{F530847B-E5AF-CD5D-57D4-4C45516A3205}" dt="2025-11-20T22:12:47.665" v="2161" actId="20577"/>
        <pc:sldMkLst>
          <pc:docMk/>
          <pc:sldMk cId="3164588771" sldId="271"/>
        </pc:sldMkLst>
        <pc:spChg chg="mod">
          <ac:chgData name="Roxana Marinescu (2233437)" userId="S::2233437@student.uwtsd.ac.uk::c2223381-aa80-4780-8d43-f9d58f2e5f88" providerId="AD" clId="Web-{F530847B-E5AF-CD5D-57D4-4C45516A3205}" dt="2025-11-20T22:12:47.665" v="2161" actId="20577"/>
          <ac:spMkLst>
            <pc:docMk/>
            <pc:sldMk cId="3164588771" sldId="271"/>
            <ac:spMk id="6" creationId="{D364566D-B97B-93A0-D55D-485E1471C1AF}"/>
          </ac:spMkLst>
        </pc:spChg>
      </pc:sldChg>
      <pc:sldChg chg="modSp">
        <pc:chgData name="Roxana Marinescu (2233437)" userId="S::2233437@student.uwtsd.ac.uk::c2223381-aa80-4780-8d43-f9d58f2e5f88" providerId="AD" clId="Web-{F530847B-E5AF-CD5D-57D4-4C45516A3205}" dt="2025-11-20T22:12:44.227" v="2160" actId="20577"/>
        <pc:sldMkLst>
          <pc:docMk/>
          <pc:sldMk cId="3100567806" sldId="272"/>
        </pc:sldMkLst>
        <pc:spChg chg="mod">
          <ac:chgData name="Roxana Marinescu (2233437)" userId="S::2233437@student.uwtsd.ac.uk::c2223381-aa80-4780-8d43-f9d58f2e5f88" providerId="AD" clId="Web-{F530847B-E5AF-CD5D-57D4-4C45516A3205}" dt="2025-11-20T22:12:44.227" v="2160" actId="20577"/>
          <ac:spMkLst>
            <pc:docMk/>
            <pc:sldMk cId="3100567806" sldId="272"/>
            <ac:spMk id="6" creationId="{0D412561-3058-4F74-5632-F82440A2AADE}"/>
          </ac:spMkLst>
        </pc:spChg>
        <pc:spChg chg="mod">
          <ac:chgData name="Roxana Marinescu (2233437)" userId="S::2233437@student.uwtsd.ac.uk::c2223381-aa80-4780-8d43-f9d58f2e5f88" providerId="AD" clId="Web-{F530847B-E5AF-CD5D-57D4-4C45516A3205}" dt="2025-11-20T14:59:49.363" v="996" actId="20577"/>
          <ac:spMkLst>
            <pc:docMk/>
            <pc:sldMk cId="3100567806" sldId="272"/>
            <ac:spMk id="38" creationId="{4C847479-A0A3-7085-E2E2-3C6E671DB7B7}"/>
          </ac:spMkLst>
        </pc:spChg>
      </pc:sldChg>
      <pc:sldChg chg="modSp">
        <pc:chgData name="Roxana Marinescu (2233437)" userId="S::2233437@student.uwtsd.ac.uk::c2223381-aa80-4780-8d43-f9d58f2e5f88" providerId="AD" clId="Web-{F530847B-E5AF-CD5D-57D4-4C45516A3205}" dt="2025-11-20T22:50:49.278" v="2412" actId="1076"/>
        <pc:sldMkLst>
          <pc:docMk/>
          <pc:sldMk cId="2980971462" sldId="273"/>
        </pc:sldMkLst>
        <pc:spChg chg="mod">
          <ac:chgData name="Roxana Marinescu (2233437)" userId="S::2233437@student.uwtsd.ac.uk::c2223381-aa80-4780-8d43-f9d58f2e5f88" providerId="AD" clId="Web-{F530847B-E5AF-CD5D-57D4-4C45516A3205}" dt="2025-11-20T15:13:24.013" v="1155" actId="20577"/>
          <ac:spMkLst>
            <pc:docMk/>
            <pc:sldMk cId="2980971462" sldId="273"/>
            <ac:spMk id="3" creationId="{A6991D15-3073-4E5C-8E35-24039F5487C3}"/>
          </ac:spMkLst>
        </pc:spChg>
        <pc:spChg chg="mod">
          <ac:chgData name="Roxana Marinescu (2233437)" userId="S::2233437@student.uwtsd.ac.uk::c2223381-aa80-4780-8d43-f9d58f2e5f88" providerId="AD" clId="Web-{F530847B-E5AF-CD5D-57D4-4C45516A3205}" dt="2025-11-20T22:12:30.632" v="2156" actId="20577"/>
          <ac:spMkLst>
            <pc:docMk/>
            <pc:sldMk cId="2980971462" sldId="273"/>
            <ac:spMk id="5" creationId="{219B40C8-E064-F661-990B-C65DB095DFD3}"/>
          </ac:spMkLst>
        </pc:spChg>
        <pc:spChg chg="mod">
          <ac:chgData name="Roxana Marinescu (2233437)" userId="S::2233437@student.uwtsd.ac.uk::c2223381-aa80-4780-8d43-f9d58f2e5f88" providerId="AD" clId="Web-{F530847B-E5AF-CD5D-57D4-4C45516A3205}" dt="2025-11-20T22:50:49.278" v="2412" actId="1076"/>
          <ac:spMkLst>
            <pc:docMk/>
            <pc:sldMk cId="2980971462" sldId="273"/>
            <ac:spMk id="9" creationId="{B6CA8DEB-032F-C3C0-7C11-76413E7FA634}"/>
          </ac:spMkLst>
        </pc:spChg>
        <pc:picChg chg="mod">
          <ac:chgData name="Roxana Marinescu (2233437)" userId="S::2233437@student.uwtsd.ac.uk::c2223381-aa80-4780-8d43-f9d58f2e5f88" providerId="AD" clId="Web-{F530847B-E5AF-CD5D-57D4-4C45516A3205}" dt="2025-11-20T15:17:39.691" v="1213" actId="1076"/>
          <ac:picMkLst>
            <pc:docMk/>
            <pc:sldMk cId="2980971462" sldId="273"/>
            <ac:picMk id="11" creationId="{A41F7C01-9C1E-EA6B-DA54-82DAED0F538B}"/>
          </ac:picMkLst>
        </pc:picChg>
      </pc:sldChg>
      <pc:sldChg chg="delSp modSp">
        <pc:chgData name="Roxana Marinescu (2233437)" userId="S::2233437@student.uwtsd.ac.uk::c2223381-aa80-4780-8d43-f9d58f2e5f88" providerId="AD" clId="Web-{F530847B-E5AF-CD5D-57D4-4C45516A3205}" dt="2025-11-20T22:12:17.021" v="2153" actId="20577"/>
        <pc:sldMkLst>
          <pc:docMk/>
          <pc:sldMk cId="1536446681" sldId="274"/>
        </pc:sldMkLst>
        <pc:spChg chg="mod">
          <ac:chgData name="Roxana Marinescu (2233437)" userId="S::2233437@student.uwtsd.ac.uk::c2223381-aa80-4780-8d43-f9d58f2e5f88" providerId="AD" clId="Web-{F530847B-E5AF-CD5D-57D4-4C45516A3205}" dt="2025-11-20T17:55:39.195" v="1436" actId="1076"/>
          <ac:spMkLst>
            <pc:docMk/>
            <pc:sldMk cId="1536446681" sldId="274"/>
            <ac:spMk id="3" creationId="{7F988D88-0849-7F26-4814-590E78AEFA66}"/>
          </ac:spMkLst>
        </pc:spChg>
        <pc:spChg chg="mod">
          <ac:chgData name="Roxana Marinescu (2233437)" userId="S::2233437@student.uwtsd.ac.uk::c2223381-aa80-4780-8d43-f9d58f2e5f88" providerId="AD" clId="Web-{F530847B-E5AF-CD5D-57D4-4C45516A3205}" dt="2025-11-20T22:12:17.021" v="2153" actId="20577"/>
          <ac:spMkLst>
            <pc:docMk/>
            <pc:sldMk cId="1536446681" sldId="274"/>
            <ac:spMk id="4" creationId="{64C1EBDB-2535-A5AD-1863-043615061DB4}"/>
          </ac:spMkLst>
        </pc:spChg>
        <pc:spChg chg="del mod">
          <ac:chgData name="Roxana Marinescu (2233437)" userId="S::2233437@student.uwtsd.ac.uk::c2223381-aa80-4780-8d43-f9d58f2e5f88" providerId="AD" clId="Web-{F530847B-E5AF-CD5D-57D4-4C45516A3205}" dt="2025-11-20T17:52:41.810" v="1389"/>
          <ac:spMkLst>
            <pc:docMk/>
            <pc:sldMk cId="1536446681" sldId="274"/>
            <ac:spMk id="6" creationId="{1CC3B824-7654-0DFA-B079-EA94194A6AD0}"/>
          </ac:spMkLst>
        </pc:spChg>
        <pc:picChg chg="mod">
          <ac:chgData name="Roxana Marinescu (2233437)" userId="S::2233437@student.uwtsd.ac.uk::c2223381-aa80-4780-8d43-f9d58f2e5f88" providerId="AD" clId="Web-{F530847B-E5AF-CD5D-57D4-4C45516A3205}" dt="2025-11-20T17:25:49.327" v="1328" actId="1076"/>
          <ac:picMkLst>
            <pc:docMk/>
            <pc:sldMk cId="1536446681" sldId="274"/>
            <ac:picMk id="15" creationId="{3D817EDE-4FD3-830C-464A-FD82058D2F5F}"/>
          </ac:picMkLst>
        </pc:picChg>
      </pc:sldChg>
      <pc:sldChg chg="addSp modSp">
        <pc:chgData name="Roxana Marinescu (2233437)" userId="S::2233437@student.uwtsd.ac.uk::c2223381-aa80-4780-8d43-f9d58f2e5f88" providerId="AD" clId="Web-{F530847B-E5AF-CD5D-57D4-4C45516A3205}" dt="2025-11-20T22:11:12.500" v="2146" actId="20577"/>
        <pc:sldMkLst>
          <pc:docMk/>
          <pc:sldMk cId="1616824272" sldId="275"/>
        </pc:sldMkLst>
        <pc:spChg chg="mod">
          <ac:chgData name="Roxana Marinescu (2233437)" userId="S::2233437@student.uwtsd.ac.uk::c2223381-aa80-4780-8d43-f9d58f2e5f88" providerId="AD" clId="Web-{F530847B-E5AF-CD5D-57D4-4C45516A3205}" dt="2025-11-20T20:59:27.587" v="2034" actId="20577"/>
          <ac:spMkLst>
            <pc:docMk/>
            <pc:sldMk cId="1616824272" sldId="275"/>
            <ac:spMk id="2" creationId="{0E2CCF9A-BAFD-1D9E-10FD-2FE5D7C5544E}"/>
          </ac:spMkLst>
        </pc:spChg>
        <pc:spChg chg="add mod">
          <ac:chgData name="Roxana Marinescu (2233437)" userId="S::2233437@student.uwtsd.ac.uk::c2223381-aa80-4780-8d43-f9d58f2e5f88" providerId="AD" clId="Web-{F530847B-E5AF-CD5D-57D4-4C45516A3205}" dt="2025-11-20T22:11:12.500" v="2146" actId="20577"/>
          <ac:spMkLst>
            <pc:docMk/>
            <pc:sldMk cId="1616824272" sldId="275"/>
            <ac:spMk id="3" creationId="{3B699431-FF6A-2965-6EEF-28218770D7BA}"/>
          </ac:spMkLst>
        </pc:spChg>
      </pc:sldChg>
      <pc:sldChg chg="modSp">
        <pc:chgData name="Roxana Marinescu (2233437)" userId="S::2233437@student.uwtsd.ac.uk::c2223381-aa80-4780-8d43-f9d58f2e5f88" providerId="AD" clId="Web-{F530847B-E5AF-CD5D-57D4-4C45516A3205}" dt="2025-11-20T22:12:10.771" v="2152" actId="20577"/>
        <pc:sldMkLst>
          <pc:docMk/>
          <pc:sldMk cId="615274825" sldId="276"/>
        </pc:sldMkLst>
        <pc:spChg chg="mod">
          <ac:chgData name="Roxana Marinescu (2233437)" userId="S::2233437@student.uwtsd.ac.uk::c2223381-aa80-4780-8d43-f9d58f2e5f88" providerId="AD" clId="Web-{F530847B-E5AF-CD5D-57D4-4C45516A3205}" dt="2025-11-20T22:12:03.426" v="2150" actId="20577"/>
          <ac:spMkLst>
            <pc:docMk/>
            <pc:sldMk cId="615274825" sldId="276"/>
            <ac:spMk id="4" creationId="{FA44DEA9-E11C-575D-726F-AE1B845F97F6}"/>
          </ac:spMkLst>
        </pc:spChg>
        <pc:spChg chg="mod">
          <ac:chgData name="Roxana Marinescu (2233437)" userId="S::2233437@student.uwtsd.ac.uk::c2223381-aa80-4780-8d43-f9d58f2e5f88" providerId="AD" clId="Web-{F530847B-E5AF-CD5D-57D4-4C45516A3205}" dt="2025-11-20T22:12:10.771" v="2152" actId="20577"/>
          <ac:spMkLst>
            <pc:docMk/>
            <pc:sldMk cId="615274825" sldId="276"/>
            <ac:spMk id="6" creationId="{67C3B330-95EE-2D6A-14F3-429065E3D357}"/>
          </ac:spMkLst>
        </pc:spChg>
      </pc:sldChg>
      <pc:sldChg chg="delSp modSp add replId">
        <pc:chgData name="Roxana Marinescu (2233437)" userId="S::2233437@student.uwtsd.ac.uk::c2223381-aa80-4780-8d43-f9d58f2e5f88" providerId="AD" clId="Web-{F530847B-E5AF-CD5D-57D4-4C45516A3205}" dt="2025-11-20T22:51:01.591" v="2413" actId="20577"/>
        <pc:sldMkLst>
          <pc:docMk/>
          <pc:sldMk cId="870712993" sldId="277"/>
        </pc:sldMkLst>
        <pc:spChg chg="mod">
          <ac:chgData name="Roxana Marinescu (2233437)" userId="S::2233437@student.uwtsd.ac.uk::c2223381-aa80-4780-8d43-f9d58f2e5f88" providerId="AD" clId="Web-{F530847B-E5AF-CD5D-57D4-4C45516A3205}" dt="2025-11-20T22:21:56.444" v="2177" actId="14100"/>
          <ac:spMkLst>
            <pc:docMk/>
            <pc:sldMk cId="870712993" sldId="277"/>
            <ac:spMk id="3" creationId="{B7785AD6-488B-A152-163D-15DCA916AD1E}"/>
          </ac:spMkLst>
        </pc:spChg>
        <pc:spChg chg="mod">
          <ac:chgData name="Roxana Marinescu (2233437)" userId="S::2233437@student.uwtsd.ac.uk::c2223381-aa80-4780-8d43-f9d58f2e5f88" providerId="AD" clId="Web-{F530847B-E5AF-CD5D-57D4-4C45516A3205}" dt="2025-11-20T22:51:01.591" v="2413" actId="20577"/>
          <ac:spMkLst>
            <pc:docMk/>
            <pc:sldMk cId="870712993" sldId="277"/>
            <ac:spMk id="4" creationId="{D929573C-F61F-3309-D507-C220D003B28A}"/>
          </ac:spMkLst>
        </pc:spChg>
        <pc:spChg chg="del">
          <ac:chgData name="Roxana Marinescu (2233437)" userId="S::2233437@student.uwtsd.ac.uk::c2223381-aa80-4780-8d43-f9d58f2e5f88" providerId="AD" clId="Web-{F530847B-E5AF-CD5D-57D4-4C45516A3205}" dt="2025-11-20T17:50:36.772" v="1346"/>
          <ac:spMkLst>
            <pc:docMk/>
            <pc:sldMk cId="870712993" sldId="277"/>
            <ac:spMk id="6" creationId="{6A0CD3E6-46E0-6739-648C-0F4D7D72889C}"/>
          </ac:spMkLst>
        </pc:spChg>
        <pc:spChg chg="del">
          <ac:chgData name="Roxana Marinescu (2233437)" userId="S::2233437@student.uwtsd.ac.uk::c2223381-aa80-4780-8d43-f9d58f2e5f88" providerId="AD" clId="Web-{F530847B-E5AF-CD5D-57D4-4C45516A3205}" dt="2025-11-20T17:50:36.772" v="1347"/>
          <ac:spMkLst>
            <pc:docMk/>
            <pc:sldMk cId="870712993" sldId="277"/>
            <ac:spMk id="38" creationId="{4D1983CA-D178-B090-F26A-8F815060FCA7}"/>
          </ac:spMkLst>
        </pc:spChg>
        <pc:picChg chg="mod">
          <ac:chgData name="Roxana Marinescu (2233437)" userId="S::2233437@student.uwtsd.ac.uk::c2223381-aa80-4780-8d43-f9d58f2e5f88" providerId="AD" clId="Web-{F530847B-E5AF-CD5D-57D4-4C45516A3205}" dt="2025-11-20T18:45:05.938" v="1740" actId="1076"/>
          <ac:picMkLst>
            <pc:docMk/>
            <pc:sldMk cId="870712993" sldId="277"/>
            <ac:picMk id="8" creationId="{6EF10A15-0E6A-0FF6-9BEA-2561B773BFEE}"/>
          </ac:picMkLst>
        </pc:picChg>
        <pc:picChg chg="mod">
          <ac:chgData name="Roxana Marinescu (2233437)" userId="S::2233437@student.uwtsd.ac.uk::c2223381-aa80-4780-8d43-f9d58f2e5f88" providerId="AD" clId="Web-{F530847B-E5AF-CD5D-57D4-4C45516A3205}" dt="2025-11-20T18:45:01.219" v="1739" actId="1076"/>
          <ac:picMkLst>
            <pc:docMk/>
            <pc:sldMk cId="870712993" sldId="277"/>
            <ac:picMk id="10" creationId="{AEFA7D5E-A98B-53EA-B6DF-9063F93DF3C3}"/>
          </ac:picMkLst>
        </pc:picChg>
        <pc:picChg chg="mod">
          <ac:chgData name="Roxana Marinescu (2233437)" userId="S::2233437@student.uwtsd.ac.uk::c2223381-aa80-4780-8d43-f9d58f2e5f88" providerId="AD" clId="Web-{F530847B-E5AF-CD5D-57D4-4C45516A3205}" dt="2025-11-20T21:29:27.093" v="2086" actId="1076"/>
          <ac:picMkLst>
            <pc:docMk/>
            <pc:sldMk cId="870712993" sldId="277"/>
            <ac:picMk id="14" creationId="{9888EA0F-85C8-6CF8-71D6-046F9EC1BB58}"/>
          </ac:picMkLst>
        </pc:picChg>
      </pc:sldChg>
      <pc:sldChg chg="addSp delSp modSp add replId">
        <pc:chgData name="Roxana Marinescu (2233437)" userId="S::2233437@student.uwtsd.ac.uk::c2223381-aa80-4780-8d43-f9d58f2e5f88" providerId="AD" clId="Web-{F530847B-E5AF-CD5D-57D4-4C45516A3205}" dt="2025-11-20T22:50:15.903" v="2411" actId="20577"/>
        <pc:sldMkLst>
          <pc:docMk/>
          <pc:sldMk cId="3468343661" sldId="278"/>
        </pc:sldMkLst>
        <pc:spChg chg="mod">
          <ac:chgData name="Roxana Marinescu (2233437)" userId="S::2233437@student.uwtsd.ac.uk::c2223381-aa80-4780-8d43-f9d58f2e5f88" providerId="AD" clId="Web-{F530847B-E5AF-CD5D-57D4-4C45516A3205}" dt="2025-11-20T22:43:58.908" v="2363" actId="20577"/>
          <ac:spMkLst>
            <pc:docMk/>
            <pc:sldMk cId="3468343661" sldId="278"/>
            <ac:spMk id="3" creationId="{80F46D94-51B6-E3A6-9BD5-2E5089EA2F97}"/>
          </ac:spMkLst>
        </pc:spChg>
        <pc:spChg chg="del mod">
          <ac:chgData name="Roxana Marinescu (2233437)" userId="S::2233437@student.uwtsd.ac.uk::c2223381-aa80-4780-8d43-f9d58f2e5f88" providerId="AD" clId="Web-{F530847B-E5AF-CD5D-57D4-4C45516A3205}" dt="2025-11-20T22:43:05.111" v="2338"/>
          <ac:spMkLst>
            <pc:docMk/>
            <pc:sldMk cId="3468343661" sldId="278"/>
            <ac:spMk id="4" creationId="{89663A35-5148-4058-9EDD-A14BC6CD347D}"/>
          </ac:spMkLst>
        </pc:spChg>
        <pc:spChg chg="mod">
          <ac:chgData name="Roxana Marinescu (2233437)" userId="S::2233437@student.uwtsd.ac.uk::c2223381-aa80-4780-8d43-f9d58f2e5f88" providerId="AD" clId="Web-{F530847B-E5AF-CD5D-57D4-4C45516A3205}" dt="2025-11-20T22:50:15.903" v="2411" actId="20577"/>
          <ac:spMkLst>
            <pc:docMk/>
            <pc:sldMk cId="3468343661" sldId="278"/>
            <ac:spMk id="6" creationId="{5FD0E0CD-3893-3110-FF9A-E0FCF2D084C7}"/>
          </ac:spMkLst>
        </pc:spChg>
        <pc:spChg chg="add del mod">
          <ac:chgData name="Roxana Marinescu (2233437)" userId="S::2233437@student.uwtsd.ac.uk::c2223381-aa80-4780-8d43-f9d58f2e5f88" providerId="AD" clId="Web-{F530847B-E5AF-CD5D-57D4-4C45516A3205}" dt="2025-11-20T22:46:31.943" v="2383"/>
          <ac:spMkLst>
            <pc:docMk/>
            <pc:sldMk cId="3468343661" sldId="278"/>
            <ac:spMk id="8" creationId="{09B0823F-D5F1-6036-7A70-AEC024CF5B84}"/>
          </ac:spMkLst>
        </pc:spChg>
        <pc:picChg chg="del">
          <ac:chgData name="Roxana Marinescu (2233437)" userId="S::2233437@student.uwtsd.ac.uk::c2223381-aa80-4780-8d43-f9d58f2e5f88" providerId="AD" clId="Web-{F530847B-E5AF-CD5D-57D4-4C45516A3205}" dt="2025-11-20T22:43:42.549" v="2352"/>
          <ac:picMkLst>
            <pc:docMk/>
            <pc:sldMk cId="3468343661" sldId="278"/>
            <ac:picMk id="5" creationId="{BC26D0BB-831B-0717-53D6-152696F6C9B1}"/>
          </ac:picMkLst>
        </pc:picChg>
        <pc:picChg chg="add del mod">
          <ac:chgData name="Roxana Marinescu (2233437)" userId="S::2233437@student.uwtsd.ac.uk::c2223381-aa80-4780-8d43-f9d58f2e5f88" providerId="AD" clId="Web-{F530847B-E5AF-CD5D-57D4-4C45516A3205}" dt="2025-11-20T22:46:23.786" v="2381"/>
          <ac:picMkLst>
            <pc:docMk/>
            <pc:sldMk cId="3468343661" sldId="278"/>
            <ac:picMk id="7" creationId="{A1EC54C6-B053-11BA-1419-395AD7BBF8B4}"/>
          </ac:picMkLst>
        </pc:picChg>
        <pc:picChg chg="add mod">
          <ac:chgData name="Roxana Marinescu (2233437)" userId="S::2233437@student.uwtsd.ac.uk::c2223381-aa80-4780-8d43-f9d58f2e5f88" providerId="AD" clId="Web-{F530847B-E5AF-CD5D-57D4-4C45516A3205}" dt="2025-11-20T22:47:12.663" v="2388" actId="1076"/>
          <ac:picMkLst>
            <pc:docMk/>
            <pc:sldMk cId="3468343661" sldId="278"/>
            <ac:picMk id="10" creationId="{B8189186-FFEB-DFCB-22A3-52231B736591}"/>
          </ac:picMkLst>
        </pc:picChg>
      </pc:sldChg>
    </pc:docChg>
  </pc:docChgLst>
  <pc:docChgLst>
    <pc:chgData name="Roxana Marinescu (2233437)" userId="S::2233437@student.uwtsd.ac.uk::c2223381-aa80-4780-8d43-f9d58f2e5f88" providerId="AD" clId="Web-{A2B21AFE-6FE5-C8B6-B75C-2410045D733E}"/>
    <pc:docChg chg="modSld">
      <pc:chgData name="Roxana Marinescu (2233437)" userId="S::2233437@student.uwtsd.ac.uk::c2223381-aa80-4780-8d43-f9d58f2e5f88" providerId="AD" clId="Web-{A2B21AFE-6FE5-C8B6-B75C-2410045D733E}" dt="2025-11-17T19:26:16.490" v="60" actId="1076"/>
      <pc:docMkLst>
        <pc:docMk/>
      </pc:docMkLst>
      <pc:sldChg chg="modSp">
        <pc:chgData name="Roxana Marinescu (2233437)" userId="S::2233437@student.uwtsd.ac.uk::c2223381-aa80-4780-8d43-f9d58f2e5f88" providerId="AD" clId="Web-{A2B21AFE-6FE5-C8B6-B75C-2410045D733E}" dt="2025-11-17T19:19:58.962" v="7" actId="20577"/>
        <pc:sldMkLst>
          <pc:docMk/>
          <pc:sldMk cId="2295874580" sldId="260"/>
        </pc:sldMkLst>
        <pc:spChg chg="mod">
          <ac:chgData name="Roxana Marinescu (2233437)" userId="S::2233437@student.uwtsd.ac.uk::c2223381-aa80-4780-8d43-f9d58f2e5f88" providerId="AD" clId="Web-{A2B21AFE-6FE5-C8B6-B75C-2410045D733E}" dt="2025-11-17T19:19:58.962" v="7" actId="20577"/>
          <ac:spMkLst>
            <pc:docMk/>
            <pc:sldMk cId="2295874580" sldId="260"/>
            <ac:spMk id="13" creationId="{C09A95BD-868A-9F0B-3B56-023063DF7832}"/>
          </ac:spMkLst>
        </pc:spChg>
      </pc:sldChg>
      <pc:sldChg chg="modSp">
        <pc:chgData name="Roxana Marinescu (2233437)" userId="S::2233437@student.uwtsd.ac.uk::c2223381-aa80-4780-8d43-f9d58f2e5f88" providerId="AD" clId="Web-{A2B21AFE-6FE5-C8B6-B75C-2410045D733E}" dt="2025-11-17T19:20:10.462" v="9" actId="20577"/>
        <pc:sldMkLst>
          <pc:docMk/>
          <pc:sldMk cId="1925689057" sldId="268"/>
        </pc:sldMkLst>
        <pc:spChg chg="mod">
          <ac:chgData name="Roxana Marinescu (2233437)" userId="S::2233437@student.uwtsd.ac.uk::c2223381-aa80-4780-8d43-f9d58f2e5f88" providerId="AD" clId="Web-{A2B21AFE-6FE5-C8B6-B75C-2410045D733E}" dt="2025-11-17T19:20:10.462" v="9" actId="20577"/>
          <ac:spMkLst>
            <pc:docMk/>
            <pc:sldMk cId="1925689057" sldId="268"/>
            <ac:spMk id="6" creationId="{5AEA3AAF-D016-9C46-2165-302F25F4CE0C}"/>
          </ac:spMkLst>
        </pc:spChg>
      </pc:sldChg>
      <pc:sldChg chg="modSp">
        <pc:chgData name="Roxana Marinescu (2233437)" userId="S::2233437@student.uwtsd.ac.uk::c2223381-aa80-4780-8d43-f9d58f2e5f88" providerId="AD" clId="Web-{A2B21AFE-6FE5-C8B6-B75C-2410045D733E}" dt="2025-11-17T19:20:24.431" v="14" actId="20577"/>
        <pc:sldMkLst>
          <pc:docMk/>
          <pc:sldMk cId="3353142437" sldId="269"/>
        </pc:sldMkLst>
        <pc:spChg chg="mod">
          <ac:chgData name="Roxana Marinescu (2233437)" userId="S::2233437@student.uwtsd.ac.uk::c2223381-aa80-4780-8d43-f9d58f2e5f88" providerId="AD" clId="Web-{A2B21AFE-6FE5-C8B6-B75C-2410045D733E}" dt="2025-11-17T19:20:24.431" v="14" actId="20577"/>
          <ac:spMkLst>
            <pc:docMk/>
            <pc:sldMk cId="3353142437" sldId="269"/>
            <ac:spMk id="6" creationId="{D566ECDA-F5A3-1C09-92EF-1BC1BB5376C6}"/>
          </ac:spMkLst>
        </pc:spChg>
      </pc:sldChg>
      <pc:sldChg chg="modSp">
        <pc:chgData name="Roxana Marinescu (2233437)" userId="S::2233437@student.uwtsd.ac.uk::c2223381-aa80-4780-8d43-f9d58f2e5f88" providerId="AD" clId="Web-{A2B21AFE-6FE5-C8B6-B75C-2410045D733E}" dt="2025-11-17T19:22:13.620" v="33" actId="20577"/>
        <pc:sldMkLst>
          <pc:docMk/>
          <pc:sldMk cId="3164588771" sldId="271"/>
        </pc:sldMkLst>
        <pc:spChg chg="mod">
          <ac:chgData name="Roxana Marinescu (2233437)" userId="S::2233437@student.uwtsd.ac.uk::c2223381-aa80-4780-8d43-f9d58f2e5f88" providerId="AD" clId="Web-{A2B21AFE-6FE5-C8B6-B75C-2410045D733E}" dt="2025-11-17T19:21:21.822" v="28" actId="20577"/>
          <ac:spMkLst>
            <pc:docMk/>
            <pc:sldMk cId="3164588771" sldId="271"/>
            <ac:spMk id="2" creationId="{1FF32340-5BB8-638A-2756-FAA19E6029E5}"/>
          </ac:spMkLst>
        </pc:spChg>
        <pc:spChg chg="mod">
          <ac:chgData name="Roxana Marinescu (2233437)" userId="S::2233437@student.uwtsd.ac.uk::c2223381-aa80-4780-8d43-f9d58f2e5f88" providerId="AD" clId="Web-{A2B21AFE-6FE5-C8B6-B75C-2410045D733E}" dt="2025-11-17T19:22:13.620" v="33" actId="20577"/>
          <ac:spMkLst>
            <pc:docMk/>
            <pc:sldMk cId="3164588771" sldId="271"/>
            <ac:spMk id="6" creationId="{D364566D-B97B-93A0-D55D-485E1471C1AF}"/>
          </ac:spMkLst>
        </pc:spChg>
      </pc:sldChg>
      <pc:sldChg chg="modSp">
        <pc:chgData name="Roxana Marinescu (2233437)" userId="S::2233437@student.uwtsd.ac.uk::c2223381-aa80-4780-8d43-f9d58f2e5f88" providerId="AD" clId="Web-{A2B21AFE-6FE5-C8B6-B75C-2410045D733E}" dt="2025-11-17T19:23:50.043" v="49" actId="20577"/>
        <pc:sldMkLst>
          <pc:docMk/>
          <pc:sldMk cId="3100567806" sldId="272"/>
        </pc:sldMkLst>
        <pc:spChg chg="mod">
          <ac:chgData name="Roxana Marinescu (2233437)" userId="S::2233437@student.uwtsd.ac.uk::c2223381-aa80-4780-8d43-f9d58f2e5f88" providerId="AD" clId="Web-{A2B21AFE-6FE5-C8B6-B75C-2410045D733E}" dt="2025-11-17T19:23:27.043" v="46" actId="14100"/>
          <ac:spMkLst>
            <pc:docMk/>
            <pc:sldMk cId="3100567806" sldId="272"/>
            <ac:spMk id="2" creationId="{750D94CE-3804-C395-35E2-3C73B67D39AA}"/>
          </ac:spMkLst>
        </pc:spChg>
        <pc:spChg chg="mod">
          <ac:chgData name="Roxana Marinescu (2233437)" userId="S::2233437@student.uwtsd.ac.uk::c2223381-aa80-4780-8d43-f9d58f2e5f88" providerId="AD" clId="Web-{A2B21AFE-6FE5-C8B6-B75C-2410045D733E}" dt="2025-11-17T19:23:50.043" v="49" actId="20577"/>
          <ac:spMkLst>
            <pc:docMk/>
            <pc:sldMk cId="3100567806" sldId="272"/>
            <ac:spMk id="6" creationId="{0D412561-3058-4F74-5632-F82440A2AADE}"/>
          </ac:spMkLst>
        </pc:spChg>
      </pc:sldChg>
      <pc:sldChg chg="modSp">
        <pc:chgData name="Roxana Marinescu (2233437)" userId="S::2233437@student.uwtsd.ac.uk::c2223381-aa80-4780-8d43-f9d58f2e5f88" providerId="AD" clId="Web-{A2B21AFE-6FE5-C8B6-B75C-2410045D733E}" dt="2025-11-17T19:24:31.169" v="52"/>
        <pc:sldMkLst>
          <pc:docMk/>
          <pc:sldMk cId="1536446681" sldId="274"/>
        </pc:sldMkLst>
        <pc:spChg chg="mod">
          <ac:chgData name="Roxana Marinescu (2233437)" userId="S::2233437@student.uwtsd.ac.uk::c2223381-aa80-4780-8d43-f9d58f2e5f88" providerId="AD" clId="Web-{A2B21AFE-6FE5-C8B6-B75C-2410045D733E}" dt="2025-11-17T19:24:31.169" v="52"/>
          <ac:spMkLst>
            <pc:docMk/>
            <pc:sldMk cId="1536446681" sldId="274"/>
            <ac:spMk id="3" creationId="{7F988D88-0849-7F26-4814-590E78AEFA66}"/>
          </ac:spMkLst>
        </pc:spChg>
      </pc:sldChg>
      <pc:sldChg chg="addSp modSp">
        <pc:chgData name="Roxana Marinescu (2233437)" userId="S::2233437@student.uwtsd.ac.uk::c2223381-aa80-4780-8d43-f9d58f2e5f88" providerId="AD" clId="Web-{A2B21AFE-6FE5-C8B6-B75C-2410045D733E}" dt="2025-11-17T19:26:16.490" v="60" actId="1076"/>
        <pc:sldMkLst>
          <pc:docMk/>
          <pc:sldMk cId="615274825" sldId="276"/>
        </pc:sldMkLst>
        <pc:picChg chg="add mod">
          <ac:chgData name="Roxana Marinescu (2233437)" userId="S::2233437@student.uwtsd.ac.uk::c2223381-aa80-4780-8d43-f9d58f2e5f88" providerId="AD" clId="Web-{A2B21AFE-6FE5-C8B6-B75C-2410045D733E}" dt="2025-11-17T19:26:16.490" v="60" actId="1076"/>
          <ac:picMkLst>
            <pc:docMk/>
            <pc:sldMk cId="615274825" sldId="276"/>
            <ac:picMk id="5" creationId="{E909DDC0-A2C0-29E0-B463-E630DB3FFF2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belpleb.blogspot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humanetech.community/focus/wellbeing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ed.ac.uk/sustainability/2016/the-sustainable-development-goals-a-lens-for-social-responsibility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adultedpsegov/chapter/session-4-postsecondary-institutions-and-the-function-of-bureaucracy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0/15/contents" TargetMode="External"/><Relationship Id="rId13" Type="http://schemas.openxmlformats.org/officeDocument/2006/relationships/hyperlink" Target="https://obssr.od.nih.gov/wp-content/uploads/2016/05/Social-and-Behavioral-Theories.pdf" TargetMode="External"/><Relationship Id="rId3" Type="http://schemas.openxmlformats.org/officeDocument/2006/relationships/hyperlink" Target="https://www.gov.uk/government/consultations/advancing-our-health-prevention-in-the-2020s" TargetMode="External"/><Relationship Id="rId7" Type="http://schemas.openxmlformats.org/officeDocument/2006/relationships/hyperlink" Target="https://www.legislation.gov.uk/ukpga/2007/12/contents" TargetMode="External"/><Relationship Id="rId12" Type="http://schemas.openxmlformats.org/officeDocument/2006/relationships/hyperlink" Target="https://www.health.org.uk/publications/reports/the-marmot-review-10-years-on" TargetMode="External"/><Relationship Id="rId2" Type="http://schemas.openxmlformats.org/officeDocument/2006/relationships/hyperlink" Target="https://www.communityhospitals.org.uk/models-community-hospital-hubs.html?utm_source=chatgpt.com" TargetMode="External"/><Relationship Id="rId16" Type="http://schemas.openxmlformats.org/officeDocument/2006/relationships/hyperlink" Target="https://digital.nhs.uk/services/digital-inclusion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instituteforgovernment.org.uk/sites/default/files/2023-07/ifg-health-foundation-improving-health-reduce-inequalities.pdf" TargetMode="External"/><Relationship Id="rId11" Type="http://schemas.openxmlformats.org/officeDocument/2006/relationships/hyperlink" Target="https://www.local.gov.uk/sites/default/files/documents/measuring-impact-health-i-8ce.pdf" TargetMode="External"/><Relationship Id="rId5" Type="http://schemas.openxmlformats.org/officeDocument/2006/relationships/hyperlink" Target="https://www.fph.org.uk/policy-advocacy/special-interest-groups/public-mental-health-sig/better-mental-health-for-all/concepts-of-mental-and-social-wellbeing/" TargetMode="External"/><Relationship Id="rId15" Type="http://schemas.openxmlformats.org/officeDocument/2006/relationships/hyperlink" Target="https://www.england.nhs.uk/" TargetMode="External"/><Relationship Id="rId10" Type="http://schemas.openxmlformats.org/officeDocument/2006/relationships/hyperlink" Target="https://www.legislation.gov.uk/ukpga/2014/23/contents" TargetMode="External"/><Relationship Id="rId4" Type="http://schemas.openxmlformats.org/officeDocument/2006/relationships/hyperlink" Target="https://www.gov.uk/government/publications/10-year-health-plan-for-england-fit-for-the-future" TargetMode="External"/><Relationship Id="rId9" Type="http://schemas.openxmlformats.org/officeDocument/2006/relationships/hyperlink" Target="https://www.legislation.gov.uk/ukpga/2012/7/contents" TargetMode="External"/><Relationship Id="rId14" Type="http://schemas.openxmlformats.org/officeDocument/2006/relationships/hyperlink" Target="https://www.longtermplan.nhs.uk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nhs-diabetes-prevention-programme-annual-report-2018-to-2019" TargetMode="External"/><Relationship Id="rId13" Type="http://schemas.openxmlformats.org/officeDocument/2006/relationships/hyperlink" Target="https://apps.who.int/iris/bitstream/handle/10665/112636/9789241506908_eng.pdf" TargetMode="External"/><Relationship Id="rId3" Type="http://schemas.openxmlformats.org/officeDocument/2006/relationships/hyperlink" Target="https://arc-nwl.nihr.ac.uk/" TargetMode="External"/><Relationship Id="rId7" Type="http://schemas.openxmlformats.org/officeDocument/2006/relationships/hyperlink" Target="https://www.gov.uk/government/publications/health-profile-for-england-2018/chapter-6-wider-determinants-of-health#:~:text=Good%20or%20bad%20health%20is,as%20presented%20in%20Chapter%205" TargetMode="External"/><Relationship Id="rId12" Type="http://schemas.openxmlformats.org/officeDocument/2006/relationships/hyperlink" Target="https://www.who.int/about/governance/constitution" TargetMode="External"/><Relationship Id="rId2" Type="http://schemas.openxmlformats.org/officeDocument/2006/relationships/hyperlink" Target="https://performanceandimprovement.nhs.wales/functions/networks-and-planning/neurological-conditions/events/the-biopsychosocial-approach?utm_source=chatgpt.co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https/www.ons.gov.uk/peoplepopulationandcommunity/wellbeing/methodologies/ukmeasuresofnationalwellbeinguserguide" TargetMode="External"/><Relationship Id="rId11" Type="http://schemas.openxmlformats.org/officeDocument/2006/relationships/hyperlink" Target="https://www.un.org/sustainabledevelopment/blog/2023/08/what-is-sustainable-development/?utm_source=chatgpt.com" TargetMode="External"/><Relationship Id="rId5" Type="http://schemas.openxmlformats.org/officeDocument/2006/relationships/hyperlink" Target="https://www.ons.gov.uk/peoplepopulationandcommunity/healthandsocialcare/healthandlifeexpectancies/bulletins/healthstatelifeexpectanciesuk/between2011to2013and2021to2023?utm_source=chatgpt.com" TargetMode="External"/><Relationship Id="rId10" Type="http://schemas.openxmlformats.org/officeDocument/2006/relationships/hyperlink" Target="https://sdgs.un.org/2030agenda" TargetMode="External"/><Relationship Id="rId4" Type="http://schemas.openxmlformats.org/officeDocument/2006/relationships/hyperlink" Target="https://evidence.nihr.ac.uk/alert/public-health-interventions-may-offer-society-a-return-on-investment-of-14-for-each-1-spent/?utm_source=chatgpt.com" TargetMode="External"/><Relationship Id="rId9" Type="http://schemas.openxmlformats.org/officeDocument/2006/relationships/hyperlink" Target="https://www.gov.uk/government/publications/health-equity-assessment-tool" TargetMode="External"/><Relationship Id="rId14" Type="http://schemas.openxmlformats.org/officeDocument/2006/relationships/hyperlink" Target="https://sdgs.un.org/goals/goal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solidFill>
                  <a:srgbClr val="1D2125"/>
                </a:solidFill>
                <a:latin typeface="Arial"/>
                <a:ea typeface="+mj-lt"/>
                <a:cs typeface="+mj-lt"/>
              </a:rPr>
              <a:t>BMHP6030-Health, Wellbeing and Sustainable Development - Presentation</a:t>
            </a:r>
            <a:endParaRPr lang="en-US" sz="3200" dirty="0">
              <a:latin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sz="1800" b="1" dirty="0">
              <a:solidFill>
                <a:srgbClr val="1D2125"/>
              </a:solidFill>
              <a:latin typeface="Arial"/>
              <a:ea typeface="+mn-lt"/>
              <a:cs typeface="+mn-lt"/>
            </a:endParaRPr>
          </a:p>
          <a:p>
            <a:pPr algn="l"/>
            <a:r>
              <a:rPr lang="en-GB" sz="1800" b="1" dirty="0">
                <a:solidFill>
                  <a:srgbClr val="1D2125"/>
                </a:solidFill>
                <a:latin typeface="Arial"/>
                <a:ea typeface="+mn-lt"/>
                <a:cs typeface="+mn-lt"/>
              </a:rPr>
              <a:t>Student Name: Roxana Marinescu</a:t>
            </a:r>
            <a:endParaRPr lang="en-US" sz="180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algn="l"/>
            <a:r>
              <a:rPr lang="en-GB" sz="1800" b="1" dirty="0">
                <a:solidFill>
                  <a:srgbClr val="1D2125"/>
                </a:solidFill>
                <a:latin typeface="Arial"/>
                <a:ea typeface="+mn-lt"/>
                <a:cs typeface="+mn-lt"/>
              </a:rPr>
              <a:t>Student Number: 2233437</a:t>
            </a:r>
            <a:endParaRPr lang="en-US" sz="180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algn="l"/>
            <a:r>
              <a:rPr lang="en-GB" sz="1800" b="1" dirty="0">
                <a:solidFill>
                  <a:srgbClr val="1D2125"/>
                </a:solidFill>
                <a:latin typeface="Arial"/>
                <a:ea typeface="+mn-lt"/>
                <a:cs typeface="+mn-lt"/>
              </a:rPr>
              <a:t>Lecturer's Name: Shepherd Ziko</a:t>
            </a:r>
            <a:endParaRPr lang="en-US" sz="1800" dirty="0">
              <a:latin typeface="Arial"/>
            </a:endParaRPr>
          </a:p>
        </p:txBody>
      </p:sp>
      <p:pic>
        <p:nvPicPr>
          <p:cNvPr id="4" name="Picture 3" descr="Picture, Picture, Picture, Picture">
            <a:extLst>
              <a:ext uri="{FF2B5EF4-FFF2-40B4-BE49-F238E27FC236}">
                <a16:creationId xmlns:a16="http://schemas.microsoft.com/office/drawing/2014/main" id="{BC3251B6-ABE8-8116-D226-36A81EE9BE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3584" y="631062"/>
            <a:ext cx="3480603" cy="1554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E487C2-6BB9-C245-DB77-C71B51350B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hand stacking rocks on a beach&#10;&#10;AI-generated content may be incorrect.">
            <a:extLst>
              <a:ext uri="{FF2B5EF4-FFF2-40B4-BE49-F238E27FC236}">
                <a16:creationId xmlns:a16="http://schemas.microsoft.com/office/drawing/2014/main" id="{4C61F4F5-52F7-2AF0-B810-E55768D938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125" r="36874" b="-1"/>
          <a:stretch>
            <a:fillRect/>
          </a:stretch>
        </p:blipFill>
        <p:spPr>
          <a:xfrm>
            <a:off x="7227747" y="1046085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387ACC-29AB-DC53-8D93-0B5A8EFAC7B3}"/>
              </a:ext>
            </a:extLst>
          </p:cNvPr>
          <p:cNvSpPr txBox="1"/>
          <p:nvPr/>
        </p:nvSpPr>
        <p:spPr>
          <a:xfrm>
            <a:off x="1249427" y="146138"/>
            <a:ext cx="598556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Arial"/>
              </a:rPr>
              <a:t>Health, Wellbeing and Sustainable Development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7F4F8F-8F00-E8C1-18EC-B9C4471A0A54}"/>
              </a:ext>
            </a:extLst>
          </p:cNvPr>
          <p:cNvSpPr txBox="1"/>
          <p:nvPr/>
        </p:nvSpPr>
        <p:spPr>
          <a:xfrm>
            <a:off x="75446" y="2349024"/>
            <a:ext cx="7569954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 b="1" i="1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Wellbeing</a:t>
            </a:r>
            <a:r>
              <a:rPr lang="en-GB" sz="1400" b="1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: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  <a:endParaRPr lang="en-US" sz="14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400" b="0" i="0" u="none" strike="noStrike" baseline="0" dirty="0">
                <a:latin typeface="Arial"/>
                <a:ea typeface="Arial"/>
                <a:cs typeface="Arial"/>
              </a:rPr>
              <a:t>Holistic approach encompassing </a:t>
            </a:r>
            <a:r>
              <a:rPr lang="en-GB" sz="1400" b="1" i="0" u="none" strike="noStrike" baseline="0" dirty="0">
                <a:latin typeface="Arial"/>
                <a:ea typeface="Arial"/>
                <a:cs typeface="Arial"/>
              </a:rPr>
              <a:t>physical</a:t>
            </a:r>
            <a:r>
              <a:rPr lang="en-GB" sz="1400" b="0" i="0" u="none" strike="noStrike" baseline="0" dirty="0">
                <a:latin typeface="Arial"/>
                <a:ea typeface="Arial"/>
                <a:cs typeface="Arial"/>
              </a:rPr>
              <a:t>, </a:t>
            </a:r>
            <a:r>
              <a:rPr lang="en-GB" sz="1400" b="1" i="0" u="none" strike="noStrike" baseline="0" dirty="0">
                <a:latin typeface="Arial"/>
                <a:ea typeface="Arial"/>
                <a:cs typeface="Arial"/>
              </a:rPr>
              <a:t>mental</a:t>
            </a:r>
            <a:r>
              <a:rPr lang="en-GB" sz="1400" b="0" i="0" u="none" strike="noStrike" baseline="0" dirty="0">
                <a:latin typeface="Arial"/>
                <a:ea typeface="Arial"/>
                <a:cs typeface="Arial"/>
              </a:rPr>
              <a:t>, </a:t>
            </a:r>
            <a:r>
              <a:rPr lang="en-GB" sz="1400" b="1" i="0" u="none" strike="noStrike" baseline="0" dirty="0">
                <a:latin typeface="Arial"/>
                <a:ea typeface="Arial"/>
                <a:cs typeface="Arial"/>
              </a:rPr>
              <a:t>emotional</a:t>
            </a:r>
            <a:r>
              <a:rPr lang="en-GB" sz="1400" b="0" i="0" u="none" strike="noStrike" baseline="0" dirty="0">
                <a:latin typeface="Arial"/>
                <a:ea typeface="Arial"/>
                <a:cs typeface="Arial"/>
              </a:rPr>
              <a:t> and </a:t>
            </a:r>
            <a:r>
              <a:rPr lang="en-GB" sz="1400" b="1" i="0" u="none" strike="noStrike" baseline="0" dirty="0">
                <a:latin typeface="Arial"/>
                <a:ea typeface="Arial"/>
                <a:cs typeface="Arial"/>
              </a:rPr>
              <a:t>social</a:t>
            </a:r>
            <a:r>
              <a:rPr lang="en-GB" sz="1400" b="0" i="0" u="none" strike="noStrike" baseline="0" dirty="0">
                <a:latin typeface="Arial"/>
                <a:ea typeface="Arial"/>
                <a:cs typeface="Arial"/>
              </a:rPr>
              <a:t> health.</a:t>
            </a:r>
            <a:endParaRPr lang="en-US" sz="1400">
              <a:latin typeface="Arial"/>
              <a:ea typeface="Arial"/>
              <a:cs typeface="Arial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400" b="0" i="0" u="none" strike="noStrike" baseline="0" dirty="0">
                <a:latin typeface="Arial"/>
                <a:ea typeface="Arial"/>
                <a:cs typeface="Arial"/>
              </a:rPr>
              <a:t>Mental well-being: coping with life, realising abilities, contributing socially</a:t>
            </a:r>
            <a:r>
              <a:rPr sz="1400" b="0" i="0" dirty="0">
                <a:latin typeface="Arial"/>
                <a:ea typeface="Arial"/>
                <a:cs typeface="Arial"/>
              </a:rPr>
              <a:t>​</a:t>
            </a:r>
            <a:endParaRPr lang="en-US" sz="1100" dirty="0">
              <a:latin typeface="Arial"/>
              <a:ea typeface="Arial"/>
              <a:cs typeface="Arial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400" b="0" i="0" u="none" strike="noStrike" baseline="0" dirty="0">
                <a:latin typeface="Arial"/>
                <a:ea typeface="Arial"/>
                <a:cs typeface="Arial"/>
              </a:rPr>
              <a:t>Social well-being: positive relationships, community con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nection, fair resource distribution</a:t>
            </a:r>
            <a:r>
              <a:rPr lang="en-GB" sz="11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Faculty of Public Health</a:t>
            </a:r>
            <a:r>
              <a:rPr lang="en-GB" sz="11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2024)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A9CBC6-2F16-6291-3E67-0A3E94CA4FD2}"/>
              </a:ext>
            </a:extLst>
          </p:cNvPr>
          <p:cNvSpPr txBox="1"/>
          <p:nvPr/>
        </p:nvSpPr>
        <p:spPr>
          <a:xfrm>
            <a:off x="0" y="4094539"/>
            <a:ext cx="7487477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 b="1" i="1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Sustainable Development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: </a:t>
            </a:r>
            <a:endParaRPr lang="en-US" dirty="0"/>
          </a:p>
          <a:p>
            <a:pPr marL="742950" lvl="1" indent="-285750">
              <a:buFont typeface="Arial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  shared global responsibility—uniting health, economy and environment for a fairer future</a:t>
            </a:r>
            <a:endParaRPr lang="en-GB" sz="1400">
              <a:latin typeface="Arial"/>
              <a:cs typeface="Arial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Meeting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present needs without compromising future generations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Health, climate action and equality are core interconnected goals </a:t>
            </a:r>
            <a:r>
              <a:rPr lang="en-GB" sz="1400" dirty="0">
                <a:latin typeface="Arial"/>
                <a:ea typeface="+mn-lt"/>
                <a:cs typeface="Arial"/>
              </a:rPr>
              <a:t> - central to the </a:t>
            </a:r>
            <a:r>
              <a:rPr lang="en-GB" sz="1400" b="1" dirty="0">
                <a:latin typeface="Arial"/>
                <a:ea typeface="+mn-lt"/>
                <a:cs typeface="Arial"/>
              </a:rPr>
              <a:t>United Nations’ 2030 Agenda for Sustainable Development </a:t>
            </a:r>
            <a:r>
              <a:rPr lang="en-GB" sz="1400" dirty="0">
                <a:latin typeface="Arial"/>
                <a:ea typeface="+mn-lt"/>
                <a:cs typeface="Arial"/>
              </a:rPr>
              <a:t>- </a:t>
            </a:r>
            <a:r>
              <a:rPr lang="en-GB" sz="1400" b="1" dirty="0">
                <a:latin typeface="Arial"/>
                <a:ea typeface="+mn-lt"/>
                <a:cs typeface="Arial"/>
              </a:rPr>
              <a:t>17 SDGs</a:t>
            </a:r>
            <a:r>
              <a:rPr lang="en-GB" sz="1400" dirty="0">
                <a:latin typeface="Arial"/>
                <a:ea typeface="+mn-lt"/>
                <a:cs typeface="Arial"/>
              </a:rPr>
              <a:t>, aiming to eradicate poverty, protect the planet, ensure peace and prosperity.</a:t>
            </a:r>
            <a:endParaRPr lang="en-US" sz="1400">
              <a:latin typeface="Arial"/>
              <a:ea typeface="+mn-lt"/>
              <a:cs typeface="Arial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Must include health equity, environmental protection and social inclusion </a:t>
            </a:r>
            <a:r>
              <a:rPr lang="en-GB" sz="1100" dirty="0">
                <a:latin typeface="Arial"/>
                <a:ea typeface="+mn-lt"/>
                <a:cs typeface="Arial"/>
              </a:rPr>
              <a:t>(UN, 2023)</a:t>
            </a:r>
            <a:endParaRPr lang="en-GB" sz="1100">
              <a:latin typeface="Arial"/>
              <a:cs typeface="Arial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61B030A6-73F2-7BB4-97DC-DC95CB86FC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2474" y="6863011"/>
            <a:ext cx="4074201" cy="232487"/>
          </a:xfr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l"/>
            <a:r>
              <a:rPr lang="en-US" sz="1100" err="1">
                <a:latin typeface="Arial"/>
                <a:cs typeface="Arial"/>
              </a:rPr>
              <a:t>ThePhoto</a:t>
            </a:r>
            <a:r>
              <a:rPr lang="en-US" sz="1100" dirty="0">
                <a:latin typeface="Arial"/>
                <a:cs typeface="Arial"/>
              </a:rPr>
              <a:t> by </a:t>
            </a:r>
            <a:r>
              <a:rPr lang="en-US" sz="1100" err="1">
                <a:latin typeface="Arial"/>
                <a:cs typeface="Arial"/>
              </a:rPr>
              <a:t>PhotoAuthor</a:t>
            </a:r>
            <a:r>
              <a:rPr lang="en-US" sz="1100" dirty="0">
                <a:latin typeface="Arial"/>
                <a:cs typeface="Arial"/>
              </a:rPr>
              <a:t> is licensed under CCYYSA.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20E39B-90BF-4CDC-87FC-F17D7EEE100A}"/>
              </a:ext>
            </a:extLst>
          </p:cNvPr>
          <p:cNvSpPr txBox="1"/>
          <p:nvPr/>
        </p:nvSpPr>
        <p:spPr>
          <a:xfrm>
            <a:off x="490602" y="2661780"/>
            <a:ext cx="6085561" cy="3549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8BF4E0-0593-3C31-0494-D8900DADF79D}"/>
              </a:ext>
            </a:extLst>
          </p:cNvPr>
          <p:cNvSpPr txBox="1"/>
          <p:nvPr/>
        </p:nvSpPr>
        <p:spPr>
          <a:xfrm>
            <a:off x="1058" y="829913"/>
            <a:ext cx="756926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 b="1" i="1" dirty="0">
                <a:latin typeface="Arial"/>
                <a:cs typeface="Arial"/>
              </a:rPr>
              <a:t>Health</a:t>
            </a:r>
            <a:r>
              <a:rPr lang="en-GB" sz="1400" dirty="0">
                <a:latin typeface="Arial"/>
                <a:cs typeface="Arial"/>
              </a:rPr>
              <a:t>:</a:t>
            </a:r>
          </a:p>
          <a:p>
            <a:pPr marL="742950" lvl="1" indent="-2857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Complete </a:t>
            </a:r>
            <a:r>
              <a:rPr lang="en-GB" sz="1400" b="1" dirty="0">
                <a:latin typeface="Arial"/>
                <a:cs typeface="Arial"/>
              </a:rPr>
              <a:t>physical, mental</a:t>
            </a:r>
            <a:r>
              <a:rPr lang="en-GB" sz="1400" dirty="0">
                <a:latin typeface="Arial"/>
                <a:cs typeface="Arial"/>
              </a:rPr>
              <a:t> and </a:t>
            </a:r>
            <a:r>
              <a:rPr lang="en-GB" sz="1400" b="1" dirty="0">
                <a:latin typeface="Arial"/>
                <a:cs typeface="Arial"/>
              </a:rPr>
              <a:t>social </a:t>
            </a:r>
            <a:r>
              <a:rPr lang="en-GB" sz="1400" dirty="0">
                <a:latin typeface="Arial"/>
                <a:cs typeface="Arial"/>
              </a:rPr>
              <a:t>well-being, not disease absence</a:t>
            </a:r>
          </a:p>
          <a:p>
            <a:pPr marL="742950" lvl="1" indent="-285750">
              <a:buFont typeface="Arial"/>
              <a:buChar char="•"/>
            </a:pPr>
            <a:r>
              <a:rPr lang="en-US" sz="1400" dirty="0">
                <a:latin typeface="Arial"/>
                <a:cs typeface="Arial"/>
              </a:rPr>
              <a:t>True health integrates mind, body and society in lasting harmony</a:t>
            </a:r>
            <a:r>
              <a:rPr lang="en-US" sz="1400" b="1" dirty="0">
                <a:latin typeface="Arial"/>
                <a:cs typeface="Arial"/>
              </a:rPr>
              <a:t> </a:t>
            </a:r>
            <a:r>
              <a:rPr lang="en-GB" sz="1100" dirty="0">
                <a:latin typeface="Arial"/>
                <a:cs typeface="Arial"/>
              </a:rPr>
              <a:t>(WHO, 1948)</a:t>
            </a:r>
            <a:endParaRPr lang="en-GB"/>
          </a:p>
          <a:p>
            <a:pPr marL="742950" lvl="1" indent="-285750">
              <a:buFont typeface="Arial"/>
              <a:buChar char="•"/>
            </a:pPr>
            <a:r>
              <a:rPr lang="en-US" sz="1400" dirty="0">
                <a:latin typeface="Arial"/>
                <a:cs typeface="Arial"/>
              </a:rPr>
              <a:t>UK – health is significantly shaped by environmental factors, employment and social capital, alongside individual behaviors </a:t>
            </a:r>
            <a:r>
              <a:rPr lang="en-US" sz="1100" dirty="0">
                <a:latin typeface="Arial"/>
                <a:cs typeface="Arial"/>
              </a:rPr>
              <a:t>(Public Health England, 2018)</a:t>
            </a:r>
            <a:endParaRPr lang="en-GB" sz="1100" dirty="0">
              <a:latin typeface="Arial"/>
              <a:cs typeface="Arial"/>
            </a:endParaRPr>
          </a:p>
          <a:p>
            <a:pPr marL="742950" lvl="1" indent="-285750">
              <a:buFont typeface="Arial"/>
              <a:buChar char="•"/>
            </a:pPr>
            <a:endParaRPr lang="en-US" sz="14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6285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E8B9E0-20E8-FA92-8C81-00141D5D26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975C39-6C77-8FAC-23BA-1C526F1524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2037" y="313166"/>
            <a:ext cx="7442093" cy="699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600" b="1" dirty="0">
                <a:latin typeface="Arial"/>
                <a:cs typeface="Arial"/>
              </a:rPr>
              <a:t>Relevance: Wellbeing, Health, and Sustainable Development in Modern Healthcare Policies and practices (WHO Sustainable Development goals)</a:t>
            </a:r>
          </a:p>
          <a:p>
            <a:pPr algn="l"/>
            <a:endParaRPr lang="en-GB" sz="3000">
              <a:latin typeface="Arial"/>
              <a:cs typeface="Arial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group of hands with clenched fists&#10;&#10;AI-generated content may be incorrect.">
            <a:extLst>
              <a:ext uri="{FF2B5EF4-FFF2-40B4-BE49-F238E27FC236}">
                <a16:creationId xmlns:a16="http://schemas.microsoft.com/office/drawing/2014/main" id="{A7684292-5499-97C5-9A27-764E90471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722" r="15278"/>
          <a:stretch>
            <a:fillRect/>
          </a:stretch>
        </p:blipFill>
        <p:spPr>
          <a:xfrm>
            <a:off x="7893776" y="1292257"/>
            <a:ext cx="4294760" cy="4273884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09A95BD-868A-9F0B-3B56-023063DF7832}"/>
              </a:ext>
            </a:extLst>
          </p:cNvPr>
          <p:cNvSpPr txBox="1"/>
          <p:nvPr/>
        </p:nvSpPr>
        <p:spPr>
          <a:xfrm>
            <a:off x="202689" y="1145311"/>
            <a:ext cx="7701392" cy="52168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ea typeface="+mn-lt"/>
                <a:cs typeface="+mn-lt"/>
              </a:rPr>
              <a:t>Modern healthcare embraces a “healthy people, healthy planet” vision — uniting wellbeing, equity and sustainability in all policies.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According to ONS (2024) data, in </a:t>
            </a:r>
            <a:r>
              <a:rPr lang="en-GB" sz="1400" b="1" dirty="0">
                <a:latin typeface="Arial"/>
                <a:ea typeface="+mn-lt"/>
                <a:cs typeface="+mn-lt"/>
              </a:rPr>
              <a:t>2021–23</a:t>
            </a:r>
            <a:r>
              <a:rPr lang="en-GB" sz="1400" dirty="0">
                <a:latin typeface="Arial"/>
                <a:ea typeface="+mn-lt"/>
                <a:cs typeface="+mn-lt"/>
              </a:rPr>
              <a:t> healthy life expectancy was </a:t>
            </a:r>
            <a:r>
              <a:rPr lang="en-GB" sz="1400" b="1" dirty="0">
                <a:latin typeface="Arial"/>
                <a:ea typeface="+mn-lt"/>
                <a:cs typeface="+mn-lt"/>
              </a:rPr>
              <a:t>61.5 years</a:t>
            </a:r>
            <a:r>
              <a:rPr lang="en-GB" sz="1400" dirty="0">
                <a:latin typeface="Arial"/>
                <a:ea typeface="+mn-lt"/>
                <a:cs typeface="+mn-lt"/>
              </a:rPr>
              <a:t> for men and </a:t>
            </a:r>
            <a:r>
              <a:rPr lang="en-GB" sz="1400" b="1" dirty="0">
                <a:latin typeface="Arial"/>
                <a:ea typeface="+mn-lt"/>
                <a:cs typeface="+mn-lt"/>
              </a:rPr>
              <a:t>61.9 years</a:t>
            </a:r>
            <a:r>
              <a:rPr lang="en-GB" sz="1400" dirty="0">
                <a:latin typeface="Arial"/>
                <a:ea typeface="+mn-lt"/>
                <a:cs typeface="+mn-lt"/>
              </a:rPr>
              <a:t> for women in England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Very large gap in healthy life expectancy between the most and least deprived areas - males could expect ~ 51.1 years in “good” health compared to the least deprived areas of ~ 70.1 years. </a:t>
            </a:r>
            <a:endParaRPr lang="en-GB" sz="1400">
              <a:latin typeface="Arial"/>
              <a:cs typeface="Arial"/>
            </a:endParaRPr>
          </a:p>
          <a:p>
            <a:r>
              <a:rPr lang="en-GB" sz="1400" b="1" i="1" dirty="0">
                <a:latin typeface="Arial"/>
                <a:ea typeface="+mn-lt"/>
                <a:cs typeface="+mn-lt"/>
              </a:rPr>
              <a:t>Holistic Health Focus</a:t>
            </a:r>
            <a:endParaRPr lang="en-GB" sz="1400" i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Modern healthcare policies go beyond disease treatment — promoting mental, social and emotional wellbeing  </a:t>
            </a:r>
            <a:r>
              <a:rPr lang="en-GB" sz="1100" dirty="0">
                <a:latin typeface="Arial"/>
                <a:ea typeface="+mn-lt"/>
                <a:cs typeface="+mn-lt"/>
              </a:rPr>
              <a:t>(WHO, 1948)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Policies now promote preventive care, mental health support and health promotion as key strategies – NHS 10 Year Plan </a:t>
            </a:r>
            <a:r>
              <a:rPr lang="en-GB" sz="1100" dirty="0">
                <a:latin typeface="Arial"/>
                <a:ea typeface="+mn-lt"/>
                <a:cs typeface="+mn-lt"/>
              </a:rPr>
              <a:t>(DHSC 2025)</a:t>
            </a:r>
            <a:endParaRPr lang="en-GB" sz="1100" i="1" dirty="0">
              <a:latin typeface="Arial"/>
              <a:ea typeface="+mn-lt"/>
              <a:cs typeface="+mn-lt"/>
            </a:endParaRPr>
          </a:p>
          <a:p>
            <a:r>
              <a:rPr lang="en-GB" sz="1400" b="1" i="1" dirty="0">
                <a:latin typeface="Arial"/>
                <a:ea typeface="+mn-lt"/>
                <a:cs typeface="+mn-lt"/>
              </a:rPr>
              <a:t>Health and Sustainability - Interlinked</a:t>
            </a:r>
            <a:endParaRPr lang="en-GB" sz="1400" i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Sustainable development and population health reinforce each other; healthy people enable sustainable societies - and vice versa</a:t>
            </a:r>
            <a:endParaRPr lang="en-GB" sz="11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Environmental, social and economic policies now incorporate health impact assessments</a:t>
            </a:r>
            <a:r>
              <a:rPr lang="en-GB" sz="1400" b="1" dirty="0">
                <a:latin typeface="Arial"/>
                <a:ea typeface="+mn-lt"/>
                <a:cs typeface="+mn-lt"/>
              </a:rPr>
              <a:t> - </a:t>
            </a:r>
            <a:r>
              <a:rPr lang="en-GB" sz="1400" dirty="0">
                <a:latin typeface="Arial"/>
                <a:ea typeface="+mn-lt"/>
                <a:cs typeface="+mn-lt"/>
              </a:rPr>
              <a:t>example: Climate action (SDG 13) and clean water initiatives (SDG 6) support public health </a:t>
            </a:r>
            <a:r>
              <a:rPr lang="en-GB" sz="1100" dirty="0">
                <a:latin typeface="Arial"/>
                <a:ea typeface="+mn-lt"/>
                <a:cs typeface="+mn-lt"/>
              </a:rPr>
              <a:t>(</a:t>
            </a:r>
            <a:r>
              <a:rPr lang="en-GB" sz="1100" dirty="0">
                <a:latin typeface="Arial"/>
                <a:ea typeface="+mn-lt"/>
                <a:cs typeface="Arial"/>
              </a:rPr>
              <a:t>UN, 2015)</a:t>
            </a:r>
            <a:endParaRPr lang="en-GB" sz="1400" i="1">
              <a:latin typeface="Arial"/>
              <a:ea typeface="+mn-lt"/>
              <a:cs typeface="Arial"/>
            </a:endParaRPr>
          </a:p>
          <a:p>
            <a:r>
              <a:rPr lang="en-GB" sz="1400" b="1" i="1" dirty="0">
                <a:latin typeface="Arial"/>
                <a:ea typeface="+mn-lt"/>
                <a:cs typeface="+mn-lt"/>
              </a:rPr>
              <a:t>Transformation and Accountability</a:t>
            </a:r>
            <a:endParaRPr lang="en-GB" sz="1400" i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Global frameworks like </a:t>
            </a:r>
            <a:r>
              <a:rPr lang="en-GB" sz="1400" b="1" dirty="0">
                <a:latin typeface="Arial"/>
                <a:ea typeface="+mn-lt"/>
                <a:cs typeface="+mn-lt"/>
              </a:rPr>
              <a:t>SDG 3: Good Health and Wellbeing</a:t>
            </a:r>
            <a:r>
              <a:rPr lang="en-GB" sz="1400" dirty="0">
                <a:latin typeface="Arial"/>
                <a:ea typeface="+mn-lt"/>
                <a:cs typeface="+mn-lt"/>
              </a:rPr>
              <a:t> drive countries to integrate universal health, wellbeing and sustainable practices into national strategies </a:t>
            </a:r>
            <a:endParaRPr lang="en-GB" sz="1100" i="1">
              <a:latin typeface="Arial"/>
              <a:cs typeface="Arial"/>
            </a:endParaRPr>
          </a:p>
          <a:p>
            <a:r>
              <a:rPr lang="en-GB" sz="1400" b="1" i="1" dirty="0">
                <a:latin typeface="Arial"/>
                <a:ea typeface="+mn-lt"/>
                <a:cs typeface="+mn-lt"/>
              </a:rPr>
              <a:t>Collaborative Global Action</a:t>
            </a:r>
            <a:endParaRPr lang="en-GB" sz="1400" i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Achieving lasting wellbeing requires cross-sector partnerships—health, environment, economy and education working together for equitable outcomes </a:t>
            </a:r>
            <a:r>
              <a:rPr lang="en-GB" sz="1100" i="1" dirty="0">
                <a:latin typeface="Arial"/>
                <a:ea typeface="+mn-lt"/>
                <a:cs typeface="+mn-lt"/>
              </a:rPr>
              <a:t>(WHO, 2023)</a:t>
            </a:r>
            <a:endParaRPr lang="en-GB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95874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600A49-08D2-D2C1-18A9-529DF47BE3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9F541E-6FAD-7A13-0605-406D8B4949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106" y="251236"/>
            <a:ext cx="7407156" cy="67841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1600" b="1" dirty="0">
                <a:latin typeface="Arial"/>
                <a:cs typeface="Arial"/>
              </a:rPr>
              <a:t>Integration of health, wellbeing and sustainable development approaches:</a:t>
            </a:r>
            <a:endParaRPr lang="en-US" sz="1600" kern="1200" dirty="0">
              <a:latin typeface="Arial"/>
              <a:cs typeface="Arial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4A8DB4-E079-1856-CBB7-6FC46C3693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77537" y="2141944"/>
            <a:ext cx="4170530" cy="23938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EA3AAF-D016-9C46-2165-302F25F4CE0C}"/>
              </a:ext>
            </a:extLst>
          </p:cNvPr>
          <p:cNvSpPr txBox="1"/>
          <p:nvPr/>
        </p:nvSpPr>
        <p:spPr>
          <a:xfrm>
            <a:off x="254352" y="1291450"/>
            <a:ext cx="7200881" cy="44781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i="1" dirty="0">
                <a:latin typeface="Arial"/>
                <a:cs typeface="Arial"/>
              </a:rPr>
              <a:t>Integration of Holistic Health and Wellbeing in Healthcare:</a:t>
            </a:r>
            <a:endParaRPr lang="en-US" sz="1400" i="1" dirty="0">
              <a:latin typeface="Arial"/>
              <a:cs typeface="Arial"/>
            </a:endParaRPr>
          </a:p>
          <a:p>
            <a:endParaRPr lang="en-GB" sz="1400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Modern healthcare now emphasizes holistic wellbeing—physical, mental, and social—beyond mere disease treatment (</a:t>
            </a:r>
            <a:r>
              <a:rPr lang="en-GB" sz="1100" dirty="0">
                <a:latin typeface="Arial"/>
                <a:ea typeface="+mn-lt"/>
                <a:cs typeface="+mn-lt"/>
              </a:rPr>
              <a:t>WHO, 1948)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Preventive, community, and mental health care are now policy priorities.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National strategies such as the </a:t>
            </a:r>
            <a:r>
              <a:rPr lang="en-GB" sz="1400" b="1" dirty="0">
                <a:latin typeface="Arial"/>
                <a:ea typeface="+mn-lt"/>
                <a:cs typeface="+mn-lt"/>
              </a:rPr>
              <a:t>UK’s Measures of National Well-being</a:t>
            </a:r>
            <a:r>
              <a:rPr lang="en-GB" sz="1400" dirty="0">
                <a:latin typeface="Arial"/>
                <a:ea typeface="+mn-lt"/>
                <a:cs typeface="+mn-lt"/>
              </a:rPr>
              <a:t> combine subjective wellbeing with health outcomes </a:t>
            </a:r>
            <a:r>
              <a:rPr lang="en-GB" sz="1100" dirty="0">
                <a:latin typeface="Arial"/>
                <a:ea typeface="+mn-lt"/>
                <a:cs typeface="+mn-lt"/>
              </a:rPr>
              <a:t>(ONS, 2025)</a:t>
            </a:r>
            <a:endParaRPr lang="en-GB" sz="11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Enhances overall quality of life and long-term population health outcomes.</a:t>
            </a:r>
            <a:endParaRPr lang="en-GB" sz="1400">
              <a:latin typeface="Arial"/>
              <a:cs typeface="Arial"/>
            </a:endParaRPr>
          </a:p>
          <a:p>
            <a:pPr marL="285750" indent="-285750" algn="l">
              <a:buFont typeface="Arial"/>
              <a:buChar char="•"/>
            </a:pPr>
            <a:endParaRPr lang="en-GB" sz="1400" dirty="0">
              <a:latin typeface="Arial"/>
              <a:cs typeface="Arial"/>
            </a:endParaRPr>
          </a:p>
          <a:p>
            <a:r>
              <a:rPr lang="en-GB" sz="1400" b="1" i="1" dirty="0">
                <a:latin typeface="Arial"/>
                <a:cs typeface="Arial"/>
              </a:rPr>
              <a:t>Sustainable Development Frameworks in Health Policies:</a:t>
            </a:r>
          </a:p>
          <a:p>
            <a:endParaRPr lang="en-GB" sz="1400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Health</a:t>
            </a:r>
            <a:r>
              <a:rPr lang="en-GB" sz="1400" dirty="0">
                <a:latin typeface="Arial"/>
                <a:ea typeface="+mn-lt"/>
                <a:cs typeface="+mn-lt"/>
              </a:rPr>
              <a:t> policies now align with sustainability, linking health, environment and equity </a:t>
            </a:r>
            <a:r>
              <a:rPr lang="en-GB" sz="1100" dirty="0">
                <a:latin typeface="Arial"/>
                <a:ea typeface="+mn-lt"/>
                <a:cs typeface="+mn-lt"/>
              </a:rPr>
              <a:t>(UN, 2015)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The </a:t>
            </a:r>
            <a:r>
              <a:rPr lang="en-GB" sz="1400" b="1" dirty="0">
                <a:latin typeface="Arial"/>
                <a:ea typeface="+mn-lt"/>
                <a:cs typeface="+mn-lt"/>
              </a:rPr>
              <a:t>WHO’s “Health in All Policies” (HiAP) </a:t>
            </a:r>
            <a:r>
              <a:rPr lang="en-GB" sz="1400" dirty="0">
                <a:latin typeface="Arial"/>
                <a:ea typeface="+mn-lt"/>
                <a:cs typeface="+mn-lt"/>
              </a:rPr>
              <a:t>integrates health considerations across all sectors (education, transport, housing and environment), promoting wellbeing and reducing inequalities </a:t>
            </a:r>
            <a:r>
              <a:rPr lang="en-GB" sz="1100" dirty="0">
                <a:latin typeface="Arial"/>
                <a:ea typeface="+mn-lt"/>
                <a:cs typeface="+mn-lt"/>
              </a:rPr>
              <a:t>(WHO, 2014)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Ensures that policy decisions in all domains contribute positively to population health and sustainable development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6890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F2FE9E-AFA1-0EE0-1C5F-82FC33A0FB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454A20D-271D-74AB-F119-00234423B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436A1E-28B0-1C08-0D67-95C4C559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106" y="125844"/>
            <a:ext cx="7762060" cy="8454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1600" b="1" dirty="0">
                <a:latin typeface="Arial"/>
                <a:cs typeface="Arial"/>
              </a:rPr>
              <a:t>Theoretical Perspectives / Models: Comprehensive view integrating biological, psychological and social factors. </a:t>
            </a:r>
            <a:endParaRPr lang="en-US" sz="1600" kern="1200" dirty="0">
              <a:latin typeface="Arial"/>
              <a:cs typeface="Arial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98E48C2-5476-B6C0-BABD-582E43EF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82FF71F-FCA1-DE2F-23C2-11DBFCE221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FADBA93-330C-9F03-3D02-7C1F5F940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21FCAFB1-1019-BA0C-B43D-8257700FB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66ECDA-F5A3-1C09-92EF-1BC1BB5376C6}"/>
              </a:ext>
            </a:extLst>
          </p:cNvPr>
          <p:cNvSpPr txBox="1"/>
          <p:nvPr/>
        </p:nvSpPr>
        <p:spPr>
          <a:xfrm>
            <a:off x="223038" y="978299"/>
            <a:ext cx="7639292" cy="25217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400" b="1" i="1" dirty="0">
                <a:latin typeface="Arial"/>
                <a:cs typeface="Arial"/>
              </a:rPr>
              <a:t>Biopsychosocial Model</a:t>
            </a:r>
            <a:endParaRPr lang="en-GB" sz="1400" i="1" dirty="0">
              <a:latin typeface="Arial"/>
              <a:cs typeface="Arial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It recognises that health is shaped by the interaction of biological, psychological and social factors rather than by biological processes alone</a:t>
            </a:r>
            <a:r>
              <a:rPr lang="en-GB" sz="1100" dirty="0">
                <a:latin typeface="Arial"/>
                <a:ea typeface="+mn-lt"/>
                <a:cs typeface="+mn-lt"/>
              </a:rPr>
              <a:t> (NHS Wales Performance &amp; Improvement, 2023)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Encourages healthcare approaches that consider mental health, social context and lifestyle, not just disease.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Used in chronic disease management, mental health care and holistic treatment planning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400" b="1" i="1" dirty="0">
                <a:latin typeface="Arial"/>
                <a:cs typeface="Arial"/>
              </a:rPr>
              <a:t>Health  Belief Model</a:t>
            </a:r>
            <a:endParaRPr lang="en-GB" sz="1400" i="1" dirty="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Health Belief Model proposes that people’s readiness to act depends on perceived susceptibility, severity, benefits, barriers, self‑efficacy and cues to action </a:t>
            </a:r>
            <a:r>
              <a:rPr lang="en-GB" sz="1100" dirty="0">
                <a:latin typeface="Arial"/>
                <a:ea typeface="+mn-lt"/>
                <a:cs typeface="+mn-lt"/>
              </a:rPr>
              <a:t>(NIH, 2016)</a:t>
            </a:r>
            <a:endParaRPr lang="en-GB" sz="1100" dirty="0">
              <a:latin typeface="Arial"/>
              <a:cs typeface="Arial"/>
            </a:endParaRPr>
          </a:p>
        </p:txBody>
      </p:sp>
      <p:pic>
        <p:nvPicPr>
          <p:cNvPr id="4" name="Picture 3" descr="Pawns over black background with the text bio, psycho and social. Biopsychosocial model concept. Mental health approach. 3D illustration.">
            <a:extLst>
              <a:ext uri="{FF2B5EF4-FFF2-40B4-BE49-F238E27FC236}">
                <a16:creationId xmlns:a16="http://schemas.microsoft.com/office/drawing/2014/main" id="{C927C1AE-8F21-B20D-7E10-64AC261F53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723" y="251050"/>
            <a:ext cx="4108444" cy="2818357"/>
          </a:xfrm>
          <a:prstGeom prst="rect">
            <a:avLst/>
          </a:prstGeom>
        </p:spPr>
      </p:pic>
      <p:pic>
        <p:nvPicPr>
          <p:cNvPr id="7" name="Picture 6" descr="Social determinants of health - economic and social conditions that influence individual and group differences in health status, mind map concept on blackboard">
            <a:extLst>
              <a:ext uri="{FF2B5EF4-FFF2-40B4-BE49-F238E27FC236}">
                <a16:creationId xmlns:a16="http://schemas.microsoft.com/office/drawing/2014/main" id="{937CB663-01C8-F3F1-E910-75B90575B4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3354" y="3589999"/>
            <a:ext cx="4087569" cy="2818357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9D317C6-D80B-84B5-CBF3-6C04C565D9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574892"/>
              </p:ext>
            </p:extLst>
          </p:nvPr>
        </p:nvGraphicFramePr>
        <p:xfrm>
          <a:off x="221848" y="3501341"/>
          <a:ext cx="7797476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9725">
                  <a:extLst>
                    <a:ext uri="{9D8B030D-6E8A-4147-A177-3AD203B41FA5}">
                      <a16:colId xmlns:a16="http://schemas.microsoft.com/office/drawing/2014/main" val="3642564234"/>
                    </a:ext>
                  </a:extLst>
                </a:gridCol>
                <a:gridCol w="2753308">
                  <a:extLst>
                    <a:ext uri="{9D8B030D-6E8A-4147-A177-3AD203B41FA5}">
                      <a16:colId xmlns:a16="http://schemas.microsoft.com/office/drawing/2014/main" val="2968549988"/>
                    </a:ext>
                  </a:extLst>
                </a:gridCol>
                <a:gridCol w="3434443">
                  <a:extLst>
                    <a:ext uri="{9D8B030D-6E8A-4147-A177-3AD203B41FA5}">
                      <a16:colId xmlns:a16="http://schemas.microsoft.com/office/drawing/2014/main" val="33376978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/>
                        </a:rPr>
                        <a:t>Health Belief Elements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/>
                        </a:rPr>
                        <a:t>Description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/>
                        </a:rPr>
                        <a:t>Example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888794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Perceived Susceptibility</a:t>
                      </a:r>
                      <a:endParaRPr lang="en-US" sz="12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the risk of getting a disease or health condition</a:t>
                      </a:r>
                      <a:endParaRPr lang="en-US" sz="12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understand the risk of disease due to family history or lifestyle</a:t>
                      </a:r>
                      <a:endParaRPr lang="en-US" sz="12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82704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Perceived Severity</a:t>
                      </a:r>
                      <a:endParaRPr lang="en-US" sz="12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the seriousness or consequences of the condition</a:t>
                      </a:r>
                      <a:endParaRPr lang="en-US" sz="12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realize that it can lead to chronic disease or reduced lifespan</a:t>
                      </a:r>
                      <a:endParaRPr lang="en-US" sz="120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5346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Perceived Benefits</a:t>
                      </a:r>
                      <a:endParaRPr lang="en-US" sz="12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taking a specific action will reduce risk or severity</a:t>
                      </a:r>
                      <a:endParaRPr lang="en-US" sz="12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exercise, healthy diet or screening can prevent or detect illness early</a:t>
                      </a:r>
                      <a:endParaRPr lang="en-US" sz="120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44146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Perceived Barriers</a:t>
                      </a:r>
                      <a:endParaRPr lang="en-US" sz="12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obstacles to taking action (cost, access, time, discomfort)</a:t>
                      </a:r>
                      <a:endParaRPr lang="en-US" sz="12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Limited access to gyms, healthy food or health services</a:t>
                      </a:r>
                      <a:endParaRPr lang="en-US" sz="12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26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Cues to Action</a:t>
                      </a:r>
                      <a:endParaRPr lang="en-US" sz="12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Triggers that motivate or remind individuals to act</a:t>
                      </a:r>
                      <a:endParaRPr lang="en-US" sz="12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Health campaigns, GP advice, symptoms, social media messages or role models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0503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Self-Efficacy</a:t>
                      </a:r>
                      <a:endParaRPr lang="en-US" sz="12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Confidence in one’s ability to successfully take the action</a:t>
                      </a:r>
                      <a:endParaRPr lang="en-US" sz="12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"/>
                        </a:rPr>
                        <a:t>Feeling capable to start  exercise, diet or quit smoking / drinking</a:t>
                      </a:r>
                      <a:endParaRPr lang="en-US" sz="12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31855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3142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311B88-3745-4A43-D646-62375794F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69C7C91D-A56D-5ED4-EF9E-88D74804B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F32340-5BB8-638A-2756-FAA19E602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106" y="106553"/>
            <a:ext cx="7762060" cy="4596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b="1" dirty="0">
                <a:latin typeface="Arial"/>
                <a:cs typeface="Arial"/>
              </a:rPr>
              <a:t>Policy and Governance: </a:t>
            </a:r>
            <a:endParaRPr lang="en-GB" sz="1600" b="1" kern="1200" dirty="0">
              <a:latin typeface="Arial"/>
              <a:cs typeface="Arial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B59A867-DD71-47DF-0ECB-7CFED1476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1950E8A-3323-A66E-BDF5-91CA65F6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4D64F13-7201-8888-4E3B-BC645D2FD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C1BF103-4793-B2CE-BC03-B2491CED6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64566D-B97B-93A0-D55D-485E1471C1AF}"/>
              </a:ext>
            </a:extLst>
          </p:cNvPr>
          <p:cNvSpPr txBox="1"/>
          <p:nvPr/>
        </p:nvSpPr>
        <p:spPr>
          <a:xfrm>
            <a:off x="271266" y="573185"/>
            <a:ext cx="7243824" cy="59298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400" dirty="0">
                <a:latin typeface="Arial"/>
                <a:ea typeface="+mn-lt"/>
                <a:cs typeface="+mn-lt"/>
              </a:rPr>
              <a:t>The UN Sustainable Development Goals (SDGs) form a holistic vision for a healthier, fairer and more sustainable world</a:t>
            </a:r>
            <a:r>
              <a:rPr lang="en-GB" sz="1400" dirty="0">
                <a:latin typeface="Arial"/>
                <a:ea typeface="+mn-lt"/>
                <a:cs typeface="Arial"/>
              </a:rPr>
              <a:t> </a:t>
            </a:r>
            <a:r>
              <a:rPr lang="en-GB" sz="1100" dirty="0">
                <a:latin typeface="Arial"/>
                <a:ea typeface="+mn-lt"/>
                <a:cs typeface="Arial"/>
              </a:rPr>
              <a:t>(UN, 2015)</a:t>
            </a:r>
            <a:br>
              <a:rPr lang="en-GB" sz="1400" dirty="0">
                <a:latin typeface="Arial"/>
                <a:ea typeface="+mn-lt"/>
                <a:cs typeface="+mn-lt"/>
              </a:rPr>
            </a:br>
            <a:r>
              <a:rPr lang="en-GB" sz="1400" dirty="0">
                <a:latin typeface="Arial"/>
                <a:ea typeface="+mn-lt"/>
                <a:cs typeface="+mn-lt"/>
              </a:rPr>
              <a:t> </a:t>
            </a:r>
            <a:endParaRPr lang="en-GB" sz="1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A global enabling framework of 17 goals adopted by all UN Member States (2015–2030).</a:t>
            </a:r>
            <a:endParaRPr lang="en-GB" sz="1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Aim: end poverty, protect the planet, ensure peace, prosperity and well-being for all.</a:t>
            </a:r>
            <a:endParaRPr lang="en-GB" sz="1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Apply to every country, promotes shared responsibility and collective action </a:t>
            </a:r>
            <a:endParaRPr lang="en-GB" sz="1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The 17 SDGs address:</a:t>
            </a:r>
            <a:endParaRPr lang="en-GB" sz="1400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400" b="1" dirty="0">
                <a:latin typeface="Arial"/>
                <a:ea typeface="+mn-lt"/>
                <a:cs typeface="+mn-lt"/>
              </a:rPr>
              <a:t> People: </a:t>
            </a:r>
            <a:r>
              <a:rPr lang="en-GB" sz="1400" dirty="0">
                <a:latin typeface="Arial"/>
                <a:ea typeface="+mn-lt"/>
                <a:cs typeface="+mn-lt"/>
              </a:rPr>
              <a:t>No poverty, zero hunger, health &amp; well-being, quality education, gender equality, clean water &amp; sanitation.</a:t>
            </a:r>
            <a:endParaRPr lang="en-GB" sz="1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400" b="1" dirty="0">
                <a:latin typeface="Arial"/>
                <a:ea typeface="+mn-lt"/>
                <a:cs typeface="+mn-lt"/>
              </a:rPr>
              <a:t> Planet: </a:t>
            </a:r>
            <a:r>
              <a:rPr lang="en-GB" sz="1400" dirty="0">
                <a:latin typeface="Arial"/>
                <a:ea typeface="+mn-lt"/>
                <a:cs typeface="+mn-lt"/>
              </a:rPr>
              <a:t>Affordable clean energy, sustainable cities, responsible consumption, climate action, life below water, life on land.</a:t>
            </a:r>
            <a:endParaRPr lang="en-GB" sz="1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400" b="1" dirty="0">
                <a:latin typeface="Arial"/>
                <a:ea typeface="+mn-lt"/>
                <a:cs typeface="+mn-lt"/>
              </a:rPr>
              <a:t> Prosperity: </a:t>
            </a:r>
            <a:r>
              <a:rPr lang="en-GB" sz="1400" dirty="0">
                <a:latin typeface="Arial"/>
                <a:ea typeface="+mn-lt"/>
                <a:cs typeface="+mn-lt"/>
              </a:rPr>
              <a:t>Decent work &amp; economic growth, industry &amp; innovation, reduced inequalities.</a:t>
            </a:r>
            <a:endParaRPr lang="en-GB" sz="1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400" b="1" dirty="0">
                <a:latin typeface="Arial"/>
                <a:ea typeface="+mn-lt"/>
                <a:cs typeface="+mn-lt"/>
              </a:rPr>
              <a:t> Peace: </a:t>
            </a:r>
            <a:r>
              <a:rPr lang="en-GB" sz="1400" dirty="0">
                <a:latin typeface="Arial"/>
                <a:ea typeface="+mn-lt"/>
                <a:cs typeface="+mn-lt"/>
              </a:rPr>
              <a:t>Peace, justice &amp; strong institutions.</a:t>
            </a:r>
            <a:endParaRPr lang="en-GB" sz="1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400" b="1" dirty="0">
                <a:latin typeface="Arial"/>
                <a:ea typeface="+mn-lt"/>
                <a:cs typeface="+mn-lt"/>
              </a:rPr>
              <a:t> Partnership: </a:t>
            </a:r>
            <a:r>
              <a:rPr lang="en-GB" sz="1400" dirty="0">
                <a:latin typeface="Arial"/>
                <a:ea typeface="+mn-lt"/>
                <a:cs typeface="+mn-lt"/>
              </a:rPr>
              <a:t>Partnerships for the goals (SDG 17 enables all others).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Requires collaboration, innovation and long-term commitment from every sector and country.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dirty="0">
                <a:latin typeface="Arial"/>
                <a:cs typeface="Arial"/>
              </a:rPr>
              <a:t>Goals are interlinked (health depends on housing, environment, equality).</a:t>
            </a:r>
          </a:p>
          <a:p>
            <a:pPr marL="285750" indent="-285750">
              <a:buFont typeface="Arial,Sans-Serif"/>
              <a:buChar char="•"/>
            </a:pPr>
            <a:r>
              <a:rPr lang="en-GB" sz="1400" dirty="0">
                <a:latin typeface="Arial"/>
                <a:cs typeface="Arial"/>
              </a:rPr>
              <a:t>Progress in one area supports progress in others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b="1" dirty="0">
                <a:latin typeface="Arial"/>
                <a:cs typeface="Arial"/>
              </a:rPr>
              <a:t>Challenges to Achieving the SDGs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Unequal access to finance, education, health and technology.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Climate change and environmental degradation.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Political instability and conflict.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Slow global progress and lack of long-term investment </a:t>
            </a:r>
            <a:endParaRPr lang="en-GB" sz="11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263C50-49D0-8E0D-6A34-3BBFD2A61E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35486" y="1095254"/>
            <a:ext cx="4861307" cy="39054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2A54D0-6A64-48CA-D9E5-94BC0B8F8456}"/>
              </a:ext>
            </a:extLst>
          </p:cNvPr>
          <p:cNvSpPr txBox="1"/>
          <p:nvPr/>
        </p:nvSpPr>
        <p:spPr>
          <a:xfrm>
            <a:off x="8117290" y="4991099"/>
            <a:ext cx="3992182" cy="192108"/>
          </a:xfrm>
          <a:prstGeom prst="rect">
            <a:avLst/>
          </a:prstGeom>
        </p:spPr>
        <p:txBody>
          <a:bodyPr lIns="91440" tIns="45720" rIns="91440" bIns="45720" anchor="t">
            <a:normAutofit fontScale="70000" lnSpcReduction="20000"/>
          </a:bodyPr>
          <a:lstStyle/>
          <a:p>
            <a:r>
              <a:rPr lang="en-US" sz="1100" err="1">
                <a:latin typeface="Arial"/>
                <a:cs typeface="Arial"/>
              </a:rPr>
              <a:t>ThePhoto</a:t>
            </a:r>
            <a:r>
              <a:rPr lang="en-US" sz="1100" dirty="0">
                <a:latin typeface="Arial"/>
                <a:cs typeface="Arial"/>
              </a:rPr>
              <a:t> by </a:t>
            </a:r>
            <a:r>
              <a:rPr lang="en-US" sz="1100" err="1">
                <a:latin typeface="Arial"/>
                <a:cs typeface="Arial"/>
              </a:rPr>
              <a:t>PhotoAuthor</a:t>
            </a:r>
            <a:r>
              <a:rPr lang="en-US" sz="1100" dirty="0">
                <a:latin typeface="Arial"/>
                <a:cs typeface="Arial"/>
              </a:rPr>
              <a:t>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164588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8E4314-5B3A-E5D4-F284-2088824C4C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4C847479-A0A3-7085-E2E2-3C6E671DB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0D94CE-3804-C395-35E2-3C73B67D39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7460" y="212654"/>
            <a:ext cx="6585300" cy="52712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GB" sz="1600" b="1" dirty="0">
                <a:latin typeface="Arial"/>
                <a:cs typeface="Arial"/>
              </a:rPr>
              <a:t>UK Policy and Governance: </a:t>
            </a:r>
            <a:br>
              <a:rPr lang="en-GB" sz="1600" b="1" dirty="0">
                <a:latin typeface="Arial"/>
                <a:cs typeface="Arial"/>
              </a:rPr>
            </a:br>
            <a:endParaRPr lang="en-GB" sz="1600" kern="1200">
              <a:latin typeface="Arial"/>
              <a:cs typeface="Arial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6824E2E4-0499-C67C-887F-7E0FF3A3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37696EC-DBFF-A5D1-A361-E505FD59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789F93AB-62D0-A7F3-FDA8-55F29E9D8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3D8D637-F909-307B-F752-153585A26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412561-3058-4F74-5632-F82440A2AADE}"/>
              </a:ext>
            </a:extLst>
          </p:cNvPr>
          <p:cNvSpPr txBox="1"/>
          <p:nvPr/>
        </p:nvSpPr>
        <p:spPr>
          <a:xfrm>
            <a:off x="116937" y="476729"/>
            <a:ext cx="7899721" cy="60744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400" b="1" dirty="0">
                <a:latin typeface="Arial"/>
                <a:cs typeface="Arial"/>
              </a:rPr>
              <a:t>Policies supporting holistic health</a:t>
            </a:r>
            <a:r>
              <a:rPr lang="en-GB" sz="1400" dirty="0">
                <a:latin typeface="Arial"/>
                <a:cs typeface="Arial"/>
              </a:rPr>
              <a:t>:</a:t>
            </a:r>
            <a:endParaRPr lang="en-US" sz="1400" dirty="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Health and Social Care Act 2012 - affects health governance, integration of services and partnerships — improving wellbeing in a sustainable system </a:t>
            </a:r>
            <a:r>
              <a:rPr lang="en-GB" sz="1100" dirty="0">
                <a:latin typeface="Arial"/>
                <a:ea typeface="+mn-lt"/>
                <a:cs typeface="+mn-lt"/>
              </a:rPr>
              <a:t>(Legislation gov </a:t>
            </a:r>
            <a:r>
              <a:rPr lang="en-GB" sz="1100" dirty="0" err="1">
                <a:latin typeface="Arial"/>
                <a:ea typeface="+mn-lt"/>
                <a:cs typeface="+mn-lt"/>
              </a:rPr>
              <a:t>uk</a:t>
            </a:r>
            <a:r>
              <a:rPr lang="en-GB" sz="1100" dirty="0">
                <a:latin typeface="Arial"/>
                <a:ea typeface="+mn-lt"/>
                <a:cs typeface="+mn-lt"/>
              </a:rPr>
              <a:t>, 2012)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Care Act 2014 - puts wellbeing at the centre of care; emphasises person-centered care, safeguarding and integration with health services </a:t>
            </a:r>
            <a:r>
              <a:rPr lang="en-GB" sz="1100" dirty="0">
                <a:latin typeface="Arial"/>
                <a:ea typeface="+mn-lt"/>
                <a:cs typeface="+mn-lt"/>
              </a:rPr>
              <a:t>(Legislation gov </a:t>
            </a:r>
            <a:r>
              <a:rPr lang="en-GB" sz="1100" dirty="0" err="1">
                <a:latin typeface="Arial"/>
                <a:ea typeface="+mn-lt"/>
                <a:cs typeface="+mn-lt"/>
              </a:rPr>
              <a:t>uk</a:t>
            </a:r>
            <a:r>
              <a:rPr lang="en-GB" sz="1100" dirty="0">
                <a:latin typeface="Arial"/>
                <a:ea typeface="+mn-lt"/>
                <a:cs typeface="+mn-lt"/>
              </a:rPr>
              <a:t>, 2014)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Mental Health Act 1983 / 2007 -supports mental wellbeing, patient rights and safe treatment - for overall health and sustainable healthcare delivery  </a:t>
            </a:r>
            <a:r>
              <a:rPr lang="en-GB" sz="1100" dirty="0">
                <a:latin typeface="Arial"/>
                <a:ea typeface="+mn-lt"/>
                <a:cs typeface="+mn-lt"/>
              </a:rPr>
              <a:t>(Legislation gov uk, 2007)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 NHS Long Term Plan: prevention, early intervention, mental–physical health parity </a:t>
            </a:r>
            <a:r>
              <a:rPr lang="en-GB" sz="1100" dirty="0">
                <a:latin typeface="Arial"/>
                <a:ea typeface="+mn-lt"/>
                <a:cs typeface="+mn-lt"/>
              </a:rPr>
              <a:t>(NHS England, 2019), </a:t>
            </a:r>
            <a:r>
              <a:rPr lang="en-GB" sz="1400" dirty="0">
                <a:latin typeface="Arial"/>
                <a:ea typeface="+mn-lt"/>
                <a:cs typeface="+mn-lt"/>
              </a:rPr>
              <a:t>supporting SDG 3: Good Health &amp; Well-being</a:t>
            </a:r>
            <a:endParaRPr lang="en-GB" sz="1400">
              <a:latin typeface="Arial"/>
              <a:ea typeface="+mn-lt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Prevention Green Paper: proactive, personalised prevention; social determinants focus </a:t>
            </a:r>
            <a:r>
              <a:rPr lang="en-GB" sz="1100" dirty="0">
                <a:latin typeface="Arial"/>
                <a:ea typeface="+mn-lt"/>
                <a:cs typeface="+mn-lt"/>
              </a:rPr>
              <a:t>(DHSC, 2019)</a:t>
            </a:r>
            <a:r>
              <a:rPr lang="en-GB" sz="1400" dirty="0">
                <a:latin typeface="Arial"/>
                <a:ea typeface="+mn-lt"/>
                <a:cs typeface="+mn-lt"/>
              </a:rPr>
              <a:t>, aligning with SDG 10: Reduced Inequalities</a:t>
            </a:r>
            <a:endParaRPr lang="en-GB" sz="1400">
              <a:latin typeface="Arial"/>
              <a:ea typeface="+mn-lt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Environment Act 2021: includes legally binding targets for air quality, nature recovery (biodiversity), and green infrastructure </a:t>
            </a:r>
            <a:r>
              <a:rPr lang="en-GB" sz="1100" dirty="0">
                <a:latin typeface="Arial"/>
                <a:ea typeface="+mn-lt"/>
                <a:cs typeface="+mn-lt"/>
              </a:rPr>
              <a:t>(Legislation gov </a:t>
            </a:r>
            <a:r>
              <a:rPr lang="en-GB" sz="1100" err="1">
                <a:latin typeface="Arial"/>
                <a:ea typeface="+mn-lt"/>
                <a:cs typeface="+mn-lt"/>
              </a:rPr>
              <a:t>uk</a:t>
            </a:r>
            <a:r>
              <a:rPr lang="en-GB" sz="1100" dirty="0">
                <a:latin typeface="Arial"/>
                <a:ea typeface="+mn-lt"/>
                <a:cs typeface="+mn-lt"/>
              </a:rPr>
              <a:t>, 2021)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1400" dirty="0">
              <a:latin typeface="Arial"/>
              <a:ea typeface="+mn-lt"/>
              <a:cs typeface="+mn-lt"/>
            </a:endParaRPr>
          </a:p>
          <a:p>
            <a:pPr>
              <a:buFont typeface="Arial"/>
              <a:buChar char="•"/>
            </a:pPr>
            <a:endParaRPr lang="en-GB" sz="1400" dirty="0">
              <a:latin typeface="Arial"/>
              <a:ea typeface="+mn-lt"/>
              <a:cs typeface="+mn-lt"/>
            </a:endParaRPr>
          </a:p>
          <a:p>
            <a:r>
              <a:rPr lang="en-GB" sz="1400" b="1" dirty="0">
                <a:latin typeface="Arial"/>
                <a:ea typeface="+mn-lt"/>
                <a:cs typeface="+mn-lt"/>
              </a:rPr>
              <a:t>Governance Structures</a:t>
            </a:r>
            <a:endParaRPr lang="en-GB" sz="1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  Health &amp; Wellbeing Boards coordinate local strategies – Joint Strategic Needs Assessment / JSNAs</a:t>
            </a:r>
            <a:r>
              <a:rPr lang="en-GB" sz="1100" dirty="0">
                <a:latin typeface="Arial"/>
                <a:ea typeface="+mn-lt"/>
                <a:cs typeface="+mn-lt"/>
              </a:rPr>
              <a:t> </a:t>
            </a:r>
            <a:r>
              <a:rPr lang="en-GB" sz="1400" dirty="0">
                <a:latin typeface="Arial"/>
                <a:ea typeface="+mn-lt"/>
                <a:cs typeface="+mn-lt"/>
              </a:rPr>
              <a:t>- supports SDG 17: Partnerships for the Goals.</a:t>
            </a:r>
            <a:endParaRPr lang="en-GB" sz="1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  Integrated Care Systems deliver joined-up, person-centred care </a:t>
            </a:r>
            <a:r>
              <a:rPr lang="en-GB" sz="1100" dirty="0">
                <a:latin typeface="Arial"/>
                <a:ea typeface="+mn-lt"/>
                <a:cs typeface="+mn-lt"/>
              </a:rPr>
              <a:t>(NHS England, 2022)</a:t>
            </a:r>
            <a:endParaRPr lang="en-GB" sz="110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b="1" dirty="0">
                <a:latin typeface="Arial"/>
                <a:cs typeface="Arial"/>
              </a:rPr>
              <a:t>Challenges -</a:t>
            </a:r>
            <a:r>
              <a:rPr lang="en-GB" sz="1400" dirty="0">
                <a:latin typeface="Arial"/>
                <a:cs typeface="Arial"/>
              </a:rPr>
              <a:t> Regulatory and funding barriers. </a:t>
            </a:r>
            <a:endParaRPr lang="en-GB"/>
          </a:p>
          <a:p>
            <a:pPr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  Funding cuts reduce prevention capacity</a:t>
            </a:r>
            <a:endParaRPr lang="en-GB" sz="1100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   Fragmented implementation and variable local effectiveness and resources </a:t>
            </a:r>
            <a:r>
              <a:rPr lang="en-GB" sz="1100" dirty="0">
                <a:latin typeface="Arial"/>
                <a:ea typeface="+mn-lt"/>
                <a:cs typeface="Arial"/>
              </a:rPr>
              <a:t>-</a:t>
            </a:r>
            <a:r>
              <a:rPr lang="en-GB" sz="1400" dirty="0">
                <a:latin typeface="Arial"/>
                <a:ea typeface="+mn-lt"/>
                <a:cs typeface="Arial"/>
              </a:rPr>
              <a:t> conflicting with SDG 10 and SDG 3.</a:t>
            </a:r>
            <a:endParaRPr lang="en-GB" sz="11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   Regulatory delays slow innovation and uptake of holistic models </a:t>
            </a:r>
            <a:r>
              <a:rPr lang="en-GB" sz="1100" dirty="0">
                <a:latin typeface="Arial"/>
                <a:ea typeface="+mn-lt"/>
                <a:cs typeface="Arial"/>
              </a:rPr>
              <a:t>(Institute for Government, 2023)</a:t>
            </a:r>
            <a:endParaRPr lang="en-GB" sz="1100">
              <a:latin typeface="Arial"/>
              <a:cs typeface="Arial"/>
            </a:endParaRPr>
          </a:p>
        </p:txBody>
      </p:sp>
      <p:pic>
        <p:nvPicPr>
          <p:cNvPr id="4" name="Picture 3" descr="A close-up of a person shaking hands&#10;&#10;AI-generated content may be incorrect.">
            <a:extLst>
              <a:ext uri="{FF2B5EF4-FFF2-40B4-BE49-F238E27FC236}">
                <a16:creationId xmlns:a16="http://schemas.microsoft.com/office/drawing/2014/main" id="{E168A40F-1586-C1D5-C5EF-D7A107AB37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45226" y="2313972"/>
            <a:ext cx="333375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567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9CC1D4-1119-6267-739E-3A30A90851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BF9450ED-3FF8-86E2-085E-C355022B7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38DB2-1EDA-3E47-1DB5-5E1956E1EF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106" y="251236"/>
            <a:ext cx="7762060" cy="8454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br>
              <a:rPr lang="en-GB" sz="1600" b="1" dirty="0">
                <a:latin typeface="Arial"/>
                <a:cs typeface="Arial"/>
              </a:rPr>
            </a:br>
            <a:endParaRPr lang="en-GB" sz="1600" kern="1200">
              <a:latin typeface="Arial"/>
              <a:cs typeface="Arial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10D8FBE-974B-B7EB-B642-51E4F3AB6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610BE42-7BB5-4F49-132C-B1ECF9433D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CB1CD7F-4025-8333-E6AC-346E3F298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7C1CB935-B4DB-7CFB-82AC-3594E0F82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91D15-3073-4E5C-8E35-24039F5487C3}"/>
              </a:ext>
            </a:extLst>
          </p:cNvPr>
          <p:cNvSpPr txBox="1"/>
          <p:nvPr/>
        </p:nvSpPr>
        <p:spPr>
          <a:xfrm>
            <a:off x="858456" y="159152"/>
            <a:ext cx="944301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Service Delivery: Integration of wellness programs, telehealth and community health initiatives</a:t>
            </a:r>
            <a:endParaRPr lang="en-GB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9B40C8-E064-F661-990B-C65DB095DFD3}"/>
              </a:ext>
            </a:extLst>
          </p:cNvPr>
          <p:cNvSpPr txBox="1"/>
          <p:nvPr/>
        </p:nvSpPr>
        <p:spPr>
          <a:xfrm>
            <a:off x="77165" y="737884"/>
            <a:ext cx="8044403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140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Community Health &amp; Wellbeing Workers (CHWWs)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– 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provide household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visits to support health, social issues and prevention </a:t>
            </a:r>
            <a:r>
              <a:rPr lang="en-GB" sz="11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(NIHR ARC NWL, 2024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)</a:t>
            </a:r>
            <a:endParaRPr lang="en-US" sz="1100"/>
          </a:p>
          <a:p>
            <a:pPr marL="285750" lvl="0" indent="-285750" algn="l" rtl="0">
              <a:buFont typeface="Arial,Sans-Serif"/>
              <a:buChar char="•"/>
            </a:pPr>
            <a:r>
              <a:rPr lang="en-GB" sz="140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Neighbourhood Multidisciplinary Teams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– Local hubs with GPs, nurses, social care and mental health professionals providing integrated, preventive care </a:t>
            </a:r>
            <a:r>
              <a:rPr lang="en-GB" sz="11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(NHS England, 2022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)</a:t>
            </a:r>
            <a:endParaRPr lang="en-GB" sz="1100" b="0" i="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lvl="0" indent="-285750" algn="l" rtl="0">
              <a:buFont typeface="Arial,Sans-Serif"/>
              <a:buChar char="•"/>
            </a:pPr>
            <a:r>
              <a:rPr lang="en-GB" sz="140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Virtual Wards / Telehealth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– Hospital-level care at home with remote monitoring and video consultations </a:t>
            </a:r>
            <a:r>
              <a:rPr lang="en-GB" sz="11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(NHS England, 2019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)</a:t>
            </a:r>
            <a:endParaRPr lang="en-GB" sz="1100" b="0" i="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Life Rooms &amp; Community Hubs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– Non-clinical spaces offering social prescribing, wellness classes, mental health 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support and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peer activities</a:t>
            </a:r>
            <a:endParaRPr lang="en-GB" sz="1100" b="0" i="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lvl="0" indent="-285750" algn="l" rtl="0">
              <a:buFont typeface="Arial,Sans-Serif"/>
              <a:buChar char="•"/>
            </a:pPr>
            <a:r>
              <a:rPr lang="en-GB" sz="140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Community Hospital Hubs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– Combine therapy, social activities, and clinical care in one locality, partnering with voluntary sector </a:t>
            </a:r>
            <a:r>
              <a:rPr lang="en-GB" sz="11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(Community Hospitals Association, n.d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.)</a:t>
            </a:r>
            <a:endParaRPr lang="en-GB" sz="1100" b="0" i="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Digital Integration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– Platforms for population health management, early 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intervention and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care coordination </a:t>
            </a:r>
            <a:r>
              <a:rPr lang="en-GB" sz="11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(NIHR ARC NWL, 2024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):</a:t>
            </a:r>
            <a:endParaRPr lang="en-GB" sz="14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r>
              <a:rPr lang="en-GB" sz="14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 Babylon Health / GP at Hand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– AI symptom checker and telehealth platform, early identification and triage</a:t>
            </a:r>
          </a:p>
          <a:p>
            <a:r>
              <a:rPr lang="en-GB" sz="14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 NHS e-Referral Service (e-RS)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– coordinates referrals, reduces delays, and ensures continuity of care</a:t>
            </a:r>
          </a:p>
          <a:p>
            <a:r>
              <a:rPr lang="en-GB" sz="14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 </a:t>
            </a:r>
            <a:r>
              <a:rPr lang="en-GB" sz="1400" b="1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SystmOne</a:t>
            </a:r>
            <a:r>
              <a:rPr lang="en-GB" sz="14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(TPP)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– used in UK primary care to integrate patient records across GP practices, community and social care, supporting population health planning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CA8DEB-032F-C3C0-7C11-76413E7FA634}"/>
              </a:ext>
            </a:extLst>
          </p:cNvPr>
          <p:cNvSpPr txBox="1"/>
          <p:nvPr/>
        </p:nvSpPr>
        <p:spPr>
          <a:xfrm>
            <a:off x="77167" y="4962644"/>
            <a:ext cx="7880427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Case </a:t>
            </a: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study -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Holistic</a:t>
            </a:r>
            <a:r>
              <a:rPr lang="en-GB" sz="1400" b="1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care models in </a:t>
            </a: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hospitals:</a:t>
            </a:r>
            <a:r>
              <a:rPr lang="en-GB" sz="1400" b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</a:p>
          <a:p>
            <a:r>
              <a:rPr lang="en-GB" sz="14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Hub on Rye Hill, East Sussex (Rye, Winchelsea and District Memorial Hospital):</a:t>
            </a:r>
            <a:endParaRPr lang="en-GB" sz="14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Combines treatment/therapy rooms, activity/group rooms, offices/meeting rooms and a café/social space. 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Provides a 19-bed intermediate-care hospital, GP surgery and extra-care housing. 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Offers rehabilitation (physiotherapy, occupational therapy), district nursing and other integrated community services </a:t>
            </a:r>
            <a:r>
              <a:rPr lang="en-GB" sz="1100" dirty="0">
                <a:latin typeface="Arial"/>
                <a:ea typeface="+mn-lt"/>
                <a:cs typeface="Arial"/>
              </a:rPr>
              <a:t>(Community Hospitals Association, n.d.)</a:t>
            </a:r>
            <a:endParaRPr lang="en-GB" sz="1400" dirty="0">
              <a:latin typeface="Arial"/>
              <a:cs typeface="Arial"/>
            </a:endParaRPr>
          </a:p>
        </p:txBody>
      </p:sp>
      <p:pic>
        <p:nvPicPr>
          <p:cNvPr id="11" name="Picture 10" descr="About Hub on Rye Hill – Hub On Rye Hill">
            <a:extLst>
              <a:ext uri="{FF2B5EF4-FFF2-40B4-BE49-F238E27FC236}">
                <a16:creationId xmlns:a16="http://schemas.microsoft.com/office/drawing/2014/main" id="{A41F7C01-9C1E-EA6B-DA54-82DAED0F53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9501" y="3886621"/>
            <a:ext cx="4261654" cy="1881972"/>
          </a:xfrm>
          <a:prstGeom prst="rect">
            <a:avLst/>
          </a:prstGeom>
        </p:spPr>
      </p:pic>
      <p:pic>
        <p:nvPicPr>
          <p:cNvPr id="12" name="Picture 11" descr="Hub on Rye Hill – Rye Foreign in East ...">
            <a:extLst>
              <a:ext uri="{FF2B5EF4-FFF2-40B4-BE49-F238E27FC236}">
                <a16:creationId xmlns:a16="http://schemas.microsoft.com/office/drawing/2014/main" id="{1CF82E3F-2BA8-C5FB-EAEA-FF33F52B16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2860" y="739031"/>
            <a:ext cx="1847850" cy="246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971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936ACD-1B94-3478-6D54-14CB129CF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2973957B-FD92-495A-1429-8EC0115D4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77E18-1297-B0AC-7D9E-F5712DC3F3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106" y="251236"/>
            <a:ext cx="7762060" cy="8454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br>
              <a:rPr lang="en-GB" sz="1600" b="1" dirty="0">
                <a:latin typeface="Arial"/>
                <a:cs typeface="Arial"/>
              </a:rPr>
            </a:br>
            <a:endParaRPr lang="en-GB" sz="1600" kern="1200">
              <a:latin typeface="Arial"/>
              <a:cs typeface="Arial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482DE15-8E7C-05F7-30F1-CEB9212A5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8A11B04-C263-03DF-D368-0CDEEBEBD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2B4348F-EA5F-5652-3BD5-5297FCD24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3E404FE-4C32-2915-B60C-5BB66CC68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988D88-0849-7F26-4814-590E78AEFA66}"/>
              </a:ext>
            </a:extLst>
          </p:cNvPr>
          <p:cNvSpPr txBox="1"/>
          <p:nvPr/>
        </p:nvSpPr>
        <p:spPr>
          <a:xfrm>
            <a:off x="626962" y="641432"/>
            <a:ext cx="326020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b="1" dirty="0">
                <a:latin typeface="Arial"/>
                <a:cs typeface="Arial"/>
              </a:rPr>
              <a:t>Public Health Initiatives</a:t>
            </a:r>
            <a:endParaRPr lang="en-US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C1EBDB-2535-A5AD-1863-043615061DB4}"/>
              </a:ext>
            </a:extLst>
          </p:cNvPr>
          <p:cNvSpPr txBox="1"/>
          <p:nvPr/>
        </p:nvSpPr>
        <p:spPr>
          <a:xfrm>
            <a:off x="154331" y="1480595"/>
            <a:ext cx="7272759" cy="50629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algn="l" rtl="0"/>
            <a:r>
              <a:rPr lang="en-GB" sz="1400" b="1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Healthy Lifestyles</a:t>
            </a:r>
            <a:r>
              <a:rPr lang="en-US" sz="14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/>
          </a:p>
          <a:p>
            <a:pPr marL="285750" indent="-285750">
              <a:buFont typeface="Arial,Sans-Serif"/>
              <a:buChar char="•"/>
            </a:pP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Campaigns targeting smoking cessation, physical activity, healthy 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diet and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alcohol reduction </a:t>
            </a:r>
            <a:r>
              <a:rPr lang="en-GB" sz="11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(DHSC, 2019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)</a:t>
            </a:r>
            <a:endParaRPr lang="en-GB" sz="1400" b="0" i="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Focus on preventive care and early intervention to reduce chronic diseases </a:t>
            </a:r>
            <a:endParaRPr lang="en-GB" sz="14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Integration of mental wellbeing programs into workplace and community settings 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NHS England, 2019)</a:t>
            </a:r>
            <a:endParaRPr lang="en-GB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lvl="0" indent="-285750" algn="l">
              <a:buFont typeface="Arial,Sans-Serif"/>
              <a:buChar char="•"/>
            </a:pPr>
            <a:endParaRPr lang="en-GB" sz="1400" b="0" i="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lvl="0" algn="l" rtl="0"/>
            <a:r>
              <a:rPr lang="en-GB" sz="1400" b="1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Healthy Environments</a:t>
            </a:r>
            <a:r>
              <a:rPr lang="en-GB" sz="14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Policies to improve air quality, safe housing and green spaces for community wellbeing </a:t>
            </a:r>
            <a:r>
              <a:rPr lang="en-GB" sz="11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(Institute for Government, 2023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)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: </a:t>
            </a:r>
            <a:r>
              <a:rPr lang="en-GB" sz="14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Environment Act 2021, ULEZ, Clean Air Strategy 2019</a:t>
            </a:r>
            <a:endParaRPr lang="en-GB" sz="1400" b="0" i="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Local initiatives for active travel (walking, cycling) to support physical and mental health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: 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Cycle to Work Scheme</a:t>
            </a:r>
            <a:endParaRPr lang="en-GB" sz="1400" b="0" i="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endParaRPr lang="en-GB" b="1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Example of Successful Interventions:</a:t>
            </a:r>
            <a:endParaRPr lang="en-US" sz="14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endParaRPr lang="en-GB" sz="1400" b="1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The NHS Diabetes Prevention Programme (NHS DPP)</a:t>
            </a:r>
            <a:endParaRPr lang="en-US" sz="14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Purpose: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Aimed at adults at high risk of Type 2 diabetes, offering lifestyle support to prevent or delay onset.</a:t>
            </a:r>
          </a:p>
          <a:p>
            <a:pPr marL="285750" indent="-285750">
              <a:buFont typeface="Arial,Sans-Serif"/>
              <a:buChar char="•"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Wellbeing Impact: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Participants reported improvements in physical activity, weight loss, and overall quality of life after the programme.</a:t>
            </a:r>
          </a:p>
          <a:p>
            <a:pPr marL="285750" indent="-285750">
              <a:buFont typeface="Arial,Sans-Serif"/>
              <a:buChar char="•"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Evidence: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Evaluation data showed significant increases in self-reported wellbeing and reductions in risk factors such as BMI and blood sugar levels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(</a:t>
            </a:r>
            <a:r>
              <a:rPr lang="en-GB" sz="1100" dirty="0">
                <a:solidFill>
                  <a:srgbClr val="000000"/>
                </a:solidFill>
                <a:ea typeface="+mn-lt"/>
                <a:cs typeface="+mn-lt"/>
              </a:rPr>
              <a:t>Public Health England, 2019)</a:t>
            </a:r>
          </a:p>
          <a:p>
            <a:pPr>
              <a:buFont typeface="Arial,Sans-Serif"/>
            </a:pPr>
            <a:endParaRPr lang="en-GB" sz="14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</p:txBody>
      </p:sp>
      <p:pic>
        <p:nvPicPr>
          <p:cNvPr id="7" name="Picture 6" descr="Take the Stoptober challenge and feel the benefits | News Centre - Official  news site of Calderdale Council">
            <a:extLst>
              <a:ext uri="{FF2B5EF4-FFF2-40B4-BE49-F238E27FC236}">
                <a16:creationId xmlns:a16="http://schemas.microsoft.com/office/drawing/2014/main" id="{EF8ED919-5AAB-71AE-669D-945C4F213B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1745" y="1057334"/>
            <a:ext cx="1857496" cy="2216191"/>
          </a:xfrm>
          <a:prstGeom prst="rect">
            <a:avLst/>
          </a:prstGeom>
        </p:spPr>
      </p:pic>
      <p:pic>
        <p:nvPicPr>
          <p:cNvPr id="8" name="Picture 7" descr="Comic Company - Eat 5 A Day">
            <a:extLst>
              <a:ext uri="{FF2B5EF4-FFF2-40B4-BE49-F238E27FC236}">
                <a16:creationId xmlns:a16="http://schemas.microsoft.com/office/drawing/2014/main" id="{CA374EDD-EAF1-7F70-23E4-437980A52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2861" y="84399"/>
            <a:ext cx="2014480" cy="2213658"/>
          </a:xfrm>
          <a:prstGeom prst="rect">
            <a:avLst/>
          </a:prstGeom>
        </p:spPr>
      </p:pic>
      <p:pic>
        <p:nvPicPr>
          <p:cNvPr id="10" name="Picture 9" descr="The Eatwell Guide - GOV.UK">
            <a:extLst>
              <a:ext uri="{FF2B5EF4-FFF2-40B4-BE49-F238E27FC236}">
                <a16:creationId xmlns:a16="http://schemas.microsoft.com/office/drawing/2014/main" id="{6EC0749E-7DAC-F207-11D9-20C9F30E37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7438" y="2503926"/>
            <a:ext cx="2338087" cy="1686171"/>
          </a:xfrm>
          <a:prstGeom prst="rect">
            <a:avLst/>
          </a:prstGeom>
        </p:spPr>
      </p:pic>
      <p:pic>
        <p:nvPicPr>
          <p:cNvPr id="13" name="Picture 12" descr="Change4Life - Wikipedia">
            <a:extLst>
              <a:ext uri="{FF2B5EF4-FFF2-40B4-BE49-F238E27FC236}">
                <a16:creationId xmlns:a16="http://schemas.microsoft.com/office/drawing/2014/main" id="{E7D312B3-3BD9-E855-FF96-73FB4B6CDE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46368" y="3662422"/>
            <a:ext cx="1962151" cy="2745130"/>
          </a:xfrm>
          <a:prstGeom prst="rect">
            <a:avLst/>
          </a:prstGeom>
        </p:spPr>
      </p:pic>
      <p:pic>
        <p:nvPicPr>
          <p:cNvPr id="14" name="Picture 13" descr="Alcohol Awareness Week 7-13 July 2025 #AAW2025">
            <a:extLst>
              <a:ext uri="{FF2B5EF4-FFF2-40B4-BE49-F238E27FC236}">
                <a16:creationId xmlns:a16="http://schemas.microsoft.com/office/drawing/2014/main" id="{DAFABB43-90FA-FDA4-C0D6-1699C22D0B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159" y="4540025"/>
            <a:ext cx="2743200" cy="1501140"/>
          </a:xfrm>
          <a:prstGeom prst="rect">
            <a:avLst/>
          </a:prstGeom>
        </p:spPr>
      </p:pic>
      <p:pic>
        <p:nvPicPr>
          <p:cNvPr id="15" name="Picture 14" descr="Tips For Starting An Exercise Program - Revitalize">
            <a:extLst>
              <a:ext uri="{FF2B5EF4-FFF2-40B4-BE49-F238E27FC236}">
                <a16:creationId xmlns:a16="http://schemas.microsoft.com/office/drawing/2014/main" id="{3D817EDE-4FD3-830C-464A-FD82058D2F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5237" y="-2600"/>
            <a:ext cx="4238261" cy="1625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446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E025463-F0B5-1BA9-746E-692FBF8C64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E06B2-23BA-391A-0FC3-715DA44CD3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106" y="251236"/>
            <a:ext cx="7762060" cy="8454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br>
              <a:rPr lang="en-GB" sz="1600" b="1" dirty="0">
                <a:latin typeface="Arial"/>
                <a:cs typeface="Arial"/>
              </a:rPr>
            </a:br>
            <a:endParaRPr lang="en-GB" sz="1600" kern="1200">
              <a:latin typeface="Arial"/>
              <a:cs typeface="Arial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7C9347B-3524-424E-A364-AF9E1B43B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7E65C9B-4CEF-2DAB-8401-D5AB31C64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34343A6-A343-330B-A83D-2C6FF5048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2C34028D-C8A3-F698-489E-CFA0482B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785AD6-488B-A152-163D-15DCA916AD1E}"/>
              </a:ext>
            </a:extLst>
          </p:cNvPr>
          <p:cNvSpPr txBox="1"/>
          <p:nvPr/>
        </p:nvSpPr>
        <p:spPr>
          <a:xfrm>
            <a:off x="9645" y="680014"/>
            <a:ext cx="398361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b="1" dirty="0">
                <a:latin typeface="Arial"/>
                <a:cs typeface="Arial"/>
              </a:rPr>
              <a:t>Public Health Initiatives –cont.</a:t>
            </a:r>
            <a:endParaRPr lang="en-US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29573C-F61F-3309-D507-C220D003B28A}"/>
              </a:ext>
            </a:extLst>
          </p:cNvPr>
          <p:cNvSpPr txBox="1"/>
          <p:nvPr/>
        </p:nvSpPr>
        <p:spPr>
          <a:xfrm>
            <a:off x="356888" y="1663862"/>
            <a:ext cx="7272759" cy="52168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sz="1400" i="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Impact of Public Health Campaigns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endParaRPr lang="en-US" sz="14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Health Outcomes - 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Reduction in obesity, improved mental health.</a:t>
            </a:r>
            <a:endParaRPr lang="en-US" sz="1100" dirty="0">
              <a:solidFill>
                <a:srgbClr val="000000"/>
              </a:solidFill>
              <a:highlight>
                <a:srgbClr val="FFFF00"/>
              </a:highlight>
              <a:latin typeface="Arial"/>
              <a:ea typeface="Arial"/>
              <a:cs typeface="Arial"/>
            </a:endParaRPr>
          </a:p>
          <a:p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Obesity reduction initiatives support healthier dietary habits and increased physical activity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(DHSC, 2019) </a:t>
            </a: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Behavioural Changes - 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Smoking cessation, increased exercise. </a:t>
            </a:r>
          </a:p>
          <a:p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Anti-smoking campaigns contributed to significant decline in smoking prevalence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(NHS England, 2019)</a:t>
            </a: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Community Engagement - 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Participation rates and feedback - Social marketing and community engagement enhances awareness of mental health issues </a:t>
            </a:r>
          </a:p>
          <a:p>
            <a:pPr marL="285750" indent="-285750">
              <a:buFont typeface="Arial,Sans-Serif"/>
              <a:buChar char="•"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Cost-effectiveness -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Financial savings for local healthcare.</a:t>
            </a:r>
            <a:endParaRPr lang="en-GB">
              <a:solidFill>
                <a:srgbClr val="000000"/>
              </a:solidFill>
              <a:latin typeface="Aptos" panose="020B0004020202020204"/>
              <a:ea typeface="Arial"/>
              <a:cs typeface="Arial"/>
            </a:endParaRPr>
          </a:p>
          <a:p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General Public Health Interventions (systematic review) - each £1 invested in public health interventions delivers an average return on investment of £14 to the health and social care economy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(NIHR Evidence, 2017)</a:t>
            </a:r>
            <a:endParaRPr lang="en-GB"/>
          </a:p>
          <a:p>
            <a:pPr marL="285750" indent="-285750">
              <a:buFont typeface="Arial,Sans-Serif"/>
              <a:buChar char="•"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Quality of Life Improvements -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Self-reported wellbeing surveys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(Local Government, 2011)</a:t>
            </a: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400" b="1" dirty="0">
                <a:solidFill>
                  <a:srgbClr val="000000"/>
                </a:solidFill>
                <a:latin typeface="Arial"/>
                <a:cs typeface="Arial"/>
              </a:rPr>
              <a:t>Challenges</a:t>
            </a: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endParaRPr lang="en-US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Measuring long-term societal impact is complex, require robust monitoring frameworks, can suffer resource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and capacity constraints</a:t>
            </a:r>
          </a:p>
          <a:p>
            <a:pPr marL="285750" indent="-285750">
              <a:buFont typeface="Arial,Sans-Serif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Losing effectiveness over time as the target population becomes desensitised, disengaged or fatigued and limiting their long-term impact</a:t>
            </a:r>
            <a:endParaRPr lang="en-GB" sz="14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endParaRPr lang="en-GB" sz="1400" b="1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</p:txBody>
      </p:sp>
      <p:pic>
        <p:nvPicPr>
          <p:cNvPr id="7" name="Picture 6" descr="Take the Stoptober challenge and feel the benefits | News Centre - Official  news site of Calderdale Council">
            <a:extLst>
              <a:ext uri="{FF2B5EF4-FFF2-40B4-BE49-F238E27FC236}">
                <a16:creationId xmlns:a16="http://schemas.microsoft.com/office/drawing/2014/main" id="{A1539568-1960-41A6-AFF4-CF0AE86097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1745" y="1057334"/>
            <a:ext cx="1857496" cy="2216191"/>
          </a:xfrm>
          <a:prstGeom prst="rect">
            <a:avLst/>
          </a:prstGeom>
        </p:spPr>
      </p:pic>
      <p:pic>
        <p:nvPicPr>
          <p:cNvPr id="8" name="Picture 7" descr="Comic Company - Eat 5 A Day">
            <a:extLst>
              <a:ext uri="{FF2B5EF4-FFF2-40B4-BE49-F238E27FC236}">
                <a16:creationId xmlns:a16="http://schemas.microsoft.com/office/drawing/2014/main" id="{6EF10A15-0E6A-0FF6-9BEA-2561B773BF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2861" y="113336"/>
            <a:ext cx="2014480" cy="2213658"/>
          </a:xfrm>
          <a:prstGeom prst="rect">
            <a:avLst/>
          </a:prstGeom>
        </p:spPr>
      </p:pic>
      <p:pic>
        <p:nvPicPr>
          <p:cNvPr id="10" name="Picture 9" descr="The Eatwell Guide - GOV.UK">
            <a:extLst>
              <a:ext uri="{FF2B5EF4-FFF2-40B4-BE49-F238E27FC236}">
                <a16:creationId xmlns:a16="http://schemas.microsoft.com/office/drawing/2014/main" id="{AEFA7D5E-A98B-53EA-B6DF-9063F93DF3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20628" y="2677546"/>
            <a:ext cx="2338087" cy="1686171"/>
          </a:xfrm>
          <a:prstGeom prst="rect">
            <a:avLst/>
          </a:prstGeom>
        </p:spPr>
      </p:pic>
      <p:pic>
        <p:nvPicPr>
          <p:cNvPr id="13" name="Picture 12" descr="Change4Life - Wikipedia">
            <a:extLst>
              <a:ext uri="{FF2B5EF4-FFF2-40B4-BE49-F238E27FC236}">
                <a16:creationId xmlns:a16="http://schemas.microsoft.com/office/drawing/2014/main" id="{496349FB-CAE2-982A-C3A9-3A829493BD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46368" y="3662422"/>
            <a:ext cx="1962151" cy="2745130"/>
          </a:xfrm>
          <a:prstGeom prst="rect">
            <a:avLst/>
          </a:prstGeom>
        </p:spPr>
      </p:pic>
      <p:pic>
        <p:nvPicPr>
          <p:cNvPr id="14" name="Picture 13" descr="Alcohol Awareness Week 7-13 July 2025 #AAW2025">
            <a:extLst>
              <a:ext uri="{FF2B5EF4-FFF2-40B4-BE49-F238E27FC236}">
                <a16:creationId xmlns:a16="http://schemas.microsoft.com/office/drawing/2014/main" id="{9888EA0F-85C8-6CF8-71D6-046F9EC1BB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5513" y="4906556"/>
            <a:ext cx="2743200" cy="1501140"/>
          </a:xfrm>
          <a:prstGeom prst="rect">
            <a:avLst/>
          </a:prstGeom>
        </p:spPr>
      </p:pic>
      <p:pic>
        <p:nvPicPr>
          <p:cNvPr id="15" name="Picture 14" descr="Tips For Starting An Exercise Program - Revitalize">
            <a:extLst>
              <a:ext uri="{FF2B5EF4-FFF2-40B4-BE49-F238E27FC236}">
                <a16:creationId xmlns:a16="http://schemas.microsoft.com/office/drawing/2014/main" id="{41549A81-D1FE-91BB-E75A-B4A758CE91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5237" y="-2600"/>
            <a:ext cx="4238261" cy="1625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712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2DEFBE-E3E7-5937-9A8A-C29A9DE725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25A1BC43-FC00-DC99-7223-84108103B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EF9EDC-4824-44A0-8A24-015443154F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106" y="251236"/>
            <a:ext cx="7762060" cy="8454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br>
              <a:rPr lang="en-GB" sz="1600" b="1" dirty="0">
                <a:latin typeface="Arial"/>
                <a:cs typeface="Arial"/>
              </a:rPr>
            </a:br>
            <a:endParaRPr lang="en-GB" sz="1600" kern="1200">
              <a:latin typeface="Arial"/>
              <a:cs typeface="Arial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21907C3-8EEA-381F-673E-3DB709C8B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D337ED4-C8D2-F38A-67C9-80DABB264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28D8795-8B9B-F98D-B292-98DB43E7C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1295B23-F4AB-7358-2C5B-FF72E9A39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65D9F2-4601-3DB8-9A23-7F80548B8130}"/>
              </a:ext>
            </a:extLst>
          </p:cNvPr>
          <p:cNvSpPr txBox="1"/>
          <p:nvPr/>
        </p:nvSpPr>
        <p:spPr>
          <a:xfrm>
            <a:off x="2208835" y="255609"/>
            <a:ext cx="351098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b="1" dirty="0">
                <a:latin typeface="Arial"/>
                <a:cs typeface="Arial"/>
              </a:rPr>
              <a:t>Equity and Access: </a:t>
            </a:r>
            <a:endParaRPr lang="en-GB" sz="1400" b="1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44DEA9-E11C-575D-726F-AE1B845F97F6}"/>
              </a:ext>
            </a:extLst>
          </p:cNvPr>
          <p:cNvSpPr txBox="1"/>
          <p:nvPr/>
        </p:nvSpPr>
        <p:spPr>
          <a:xfrm>
            <a:off x="212204" y="680013"/>
            <a:ext cx="7793619" cy="16404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400" b="1" dirty="0">
                <a:latin typeface="Arial"/>
                <a:cs typeface="Arial"/>
              </a:rPr>
              <a:t>Disparities in Access and Quality</a:t>
            </a:r>
            <a:endParaRPr lang="en-US" sz="1400" dirty="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dirty="0">
                <a:latin typeface="Arial"/>
                <a:cs typeface="Arial"/>
              </a:rPr>
              <a:t>Inequalities exist in life expectancy, chronic disease outcomes and access to specialist services between socio-economic groups and regions </a:t>
            </a:r>
            <a:r>
              <a:rPr lang="en-GB" sz="1100" dirty="0">
                <a:latin typeface="Arial"/>
                <a:cs typeface="Arial"/>
              </a:rPr>
              <a:t>(Marmot, 2020)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dirty="0">
                <a:latin typeface="Arial"/>
                <a:cs typeface="Arial"/>
              </a:rPr>
              <a:t>Ethnic minorities and rural populations face additional barriers to healthcare access </a:t>
            </a:r>
            <a:r>
              <a:rPr lang="en-GB" sz="1100" dirty="0">
                <a:latin typeface="Arial"/>
                <a:cs typeface="Arial"/>
              </a:rPr>
              <a:t>(NHS England, 2019)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dirty="0">
                <a:latin typeface="Arial"/>
                <a:cs typeface="Arial"/>
              </a:rPr>
              <a:t>Digital exclusion can limit access to telehealth and online services </a:t>
            </a:r>
            <a:r>
              <a:rPr lang="en-GB" sz="1100" dirty="0">
                <a:latin typeface="Arial"/>
                <a:cs typeface="Arial"/>
              </a:rPr>
              <a:t>(NHS Digital, 2022)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C3B330-95EE-2D6A-14F3-429065E3D357}"/>
              </a:ext>
            </a:extLst>
          </p:cNvPr>
          <p:cNvSpPr txBox="1"/>
          <p:nvPr/>
        </p:nvSpPr>
        <p:spPr>
          <a:xfrm>
            <a:off x="212202" y="2416215"/>
            <a:ext cx="7629647" cy="42898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Initiatives to Reduce Inequalities</a:t>
            </a:r>
            <a:endParaRPr lang="en-GB" sz="14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Policy: Equality Act 2010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- for equitable access to health and wellbeing services, reducing health inequalities, in line with sustainable development goals SDG 3 and SDG 10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(Legislation gov </a:t>
            </a:r>
            <a:r>
              <a:rPr lang="en-GB" sz="110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uk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2010)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Universal healthcare: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NHS provides care-free at point of use, reducing financial barriers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(NHS England, 2019)</a:t>
            </a: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Targeted interventions: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Screening programs, vaccination outreach, and social prescribing initiatives aim to reach underserved populations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(DHSC, 2019)</a:t>
            </a:r>
            <a:endParaRPr lang="en-GB" sz="14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Integrated Care Systems (ICS):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Focus on population health management, tackling social determinants and prioritizing high-need communities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(NHS England, 2022)</a:t>
            </a:r>
            <a:endParaRPr lang="en-GB" sz="14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Health Equity Assessment Tool: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Used by local authorities to identify and address disparities in service provision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(PHE, 2021)</a:t>
            </a:r>
            <a:endParaRPr lang="en-GB" sz="14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Challenges</a:t>
            </a:r>
            <a:endParaRPr lang="en-GB" sz="14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Persistent socio-economic and ethnic disparities indicate systemic barriers remain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(Marmot, 2020)</a:t>
            </a: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Funding limitations and regional variation in service provision exacerbate inequalities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(Institute for Government, 2023)</a:t>
            </a: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</p:txBody>
      </p:sp>
      <p:pic>
        <p:nvPicPr>
          <p:cNvPr id="5" name="Picture 4" descr="Marmot Review shows impact of austerity - St Helens Labour">
            <a:extLst>
              <a:ext uri="{FF2B5EF4-FFF2-40B4-BE49-F238E27FC236}">
                <a16:creationId xmlns:a16="http://schemas.microsoft.com/office/drawing/2014/main" id="{E909DDC0-A2C0-29E0-B463-E630DB3FFF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1848" y="1685563"/>
            <a:ext cx="3973975" cy="3496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2748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EAC987-6552-8C12-168F-6F7FF69DAD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BABCA1AB-0151-48D1-65A8-7B4701B4B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37EFB9-4E86-4BD0-78E5-336C1EA54E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106" y="251236"/>
            <a:ext cx="7762060" cy="8454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br>
              <a:rPr lang="en-GB" sz="1600" b="1" dirty="0">
                <a:latin typeface="Arial"/>
                <a:cs typeface="Arial"/>
              </a:rPr>
            </a:br>
            <a:endParaRPr lang="en-GB" sz="1600" kern="1200">
              <a:latin typeface="Arial"/>
              <a:cs typeface="Arial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06508A3-9F52-D5A3-B6CE-DB9172BD6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5A85583-6D91-4706-CB52-4AD4B63AD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B869657-0100-F6AB-C2AF-DD884E945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01D4EAE-BAF2-0EAD-ACA4-DABE2F651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F46D94-51B6-E3A6-9BD5-2E5089EA2F97}"/>
              </a:ext>
            </a:extLst>
          </p:cNvPr>
          <p:cNvSpPr txBox="1"/>
          <p:nvPr/>
        </p:nvSpPr>
        <p:spPr>
          <a:xfrm>
            <a:off x="2208835" y="255609"/>
            <a:ext cx="351098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b="1" dirty="0">
                <a:latin typeface="Arial"/>
                <a:cs typeface="Arial"/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D0E0CD-3893-3110-FF9A-E0FCF2D084C7}"/>
              </a:ext>
            </a:extLst>
          </p:cNvPr>
          <p:cNvSpPr txBox="1"/>
          <p:nvPr/>
        </p:nvSpPr>
        <p:spPr>
          <a:xfrm>
            <a:off x="424404" y="863278"/>
            <a:ext cx="7629647" cy="52557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Health, wellbeing and sustainable development are interconnected, requiring holistic, equitable and environmentally conscious approaches to ensure present and future prosperity to all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Modern healthcare integrates health, wellbeing and sustainability, emphasizing preventive care, equity and cross-sector collaboration to improve population outcomes and reduce inequalities</a:t>
            </a:r>
            <a:endParaRPr lang="en-US" sz="14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Integrating holistic health and sustainable development into policies ensures that all sectors contribute to improved wellbeing, equity and long-term population health outcomes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Theoretical Health models like the Biopsychosocial and Health Belief Model highlight the interplay of biological, psychological and social factors in shaping health behaviours and outcomes, informing better practice and support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UK policies and governance, guided by the SDGs, aim to integrate holistic health, wellbeing and sustainability, but challenges like funding constraints hinder full implementation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Integrated service delivery, combining community health workers, multidisciplinary teams, telehealth and holistic hospital models, enhances preventive care, coordination and overall population wellbeing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Public health initiatives targeting lifestyle, environment and community engagement improve wellbeing, reduce disease risk and generate substantial economic returns, though sustaining long-term impact remains challenging</a:t>
            </a:r>
            <a:endParaRPr lang="en-US" sz="14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Despite policies and targeted initiatives, systemic socio-economic, ethnic and regional disparities continue to limit equitable access to healthcare and wellbeing services.</a:t>
            </a:r>
            <a:endParaRPr lang="en-GB" sz="1400" b="1" dirty="0">
              <a:latin typeface="Arial"/>
              <a:cs typeface="Arial"/>
            </a:endParaRPr>
          </a:p>
        </p:txBody>
      </p:sp>
      <p:pic>
        <p:nvPicPr>
          <p:cNvPr id="10" name="Picture 9" descr="Foto de stock gratuita sobre cartas, conclusión, fondo verde">
            <a:extLst>
              <a:ext uri="{FF2B5EF4-FFF2-40B4-BE49-F238E27FC236}">
                <a16:creationId xmlns:a16="http://schemas.microsoft.com/office/drawing/2014/main" id="{B8189186-FFEB-DFCB-22A3-52231B7365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5822" y="2272341"/>
            <a:ext cx="3732836" cy="2438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3436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60D33B-B49D-A1CE-727D-DD01F320AE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B344E-CAFA-15CB-8AEA-233CA47162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8609" y="316190"/>
            <a:ext cx="11407912" cy="629699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/>
            <a:r>
              <a:rPr lang="en-GB" sz="1600" b="1" dirty="0">
                <a:latin typeface="Arial"/>
                <a:cs typeface="Arial"/>
              </a:rPr>
              <a:t>References:</a:t>
            </a:r>
            <a:br>
              <a:rPr lang="en-GB" sz="1600" b="1" dirty="0">
                <a:latin typeface="Arial"/>
                <a:cs typeface="Arial"/>
              </a:rPr>
            </a:br>
            <a:br>
              <a:rPr lang="en-GB" sz="1200" dirty="0">
                <a:latin typeface="Arial"/>
                <a:cs typeface="Arial"/>
              </a:rPr>
            </a:br>
            <a:br>
              <a:rPr lang="en-GB" sz="12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Community Hospitals Association (n.d.) </a:t>
            </a:r>
            <a:r>
              <a:rPr lang="en-GB" sz="1100" i="1" dirty="0">
                <a:latin typeface="Arial"/>
                <a:cs typeface="Arial"/>
              </a:rPr>
              <a:t>Models of community hospital hubs</a:t>
            </a:r>
            <a:r>
              <a:rPr lang="en-GB" sz="1100" dirty="0">
                <a:latin typeface="Arial"/>
                <a:cs typeface="Arial"/>
              </a:rPr>
              <a:t>. Available at: </a:t>
            </a:r>
            <a:r>
              <a:rPr lang="en-GB" sz="1100" u="sng" dirty="0">
                <a:latin typeface="Arial"/>
                <a:cs typeface="Arial"/>
                <a:hlinkClick r:id="rId2"/>
              </a:rPr>
              <a:t>https://www.communityhospitals.org.uk/models-community-hospital-hubs.html</a:t>
            </a:r>
            <a:r>
              <a:rPr lang="en-GB" sz="1100" dirty="0">
                <a:latin typeface="Arial"/>
                <a:cs typeface="Arial"/>
              </a:rPr>
              <a:t> (Accessed: 14 November 2025)</a:t>
            </a:r>
          </a:p>
          <a:p>
            <a:pPr algn="l"/>
            <a:endParaRPr lang="en-US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Department of Health and Social Care (2019) </a:t>
            </a:r>
            <a:r>
              <a:rPr lang="en-GB" sz="1100" i="1" dirty="0">
                <a:latin typeface="Arial"/>
                <a:cs typeface="Arial"/>
              </a:rPr>
              <a:t>Advancing our health: Prevention in the 2020s</a:t>
            </a:r>
            <a:r>
              <a:rPr lang="en-GB" sz="1100" dirty="0">
                <a:latin typeface="Arial"/>
                <a:cs typeface="Arial"/>
              </a:rPr>
              <a:t>. Available at: </a:t>
            </a:r>
            <a:r>
              <a:rPr lang="en-GB" sz="1100" u="sng" dirty="0">
                <a:latin typeface="Arial"/>
                <a:cs typeface="Arial"/>
                <a:hlinkClick r:id="rId3"/>
              </a:rPr>
              <a:t>https://www.gov.uk/government/consultations/advancing-our-health-prevention-in-the-2020s</a:t>
            </a:r>
            <a:r>
              <a:rPr lang="en-GB" sz="1100" dirty="0">
                <a:latin typeface="Arial"/>
                <a:cs typeface="Arial"/>
              </a:rPr>
              <a:t> (Accessed: 17 November 2025)</a:t>
            </a:r>
            <a:endParaRPr lang="en-US" sz="1100" dirty="0">
              <a:latin typeface="Arial"/>
              <a:cs typeface="Arial"/>
            </a:endParaRPr>
          </a:p>
          <a:p>
            <a:pPr algn="l"/>
            <a:endParaRPr lang="en-US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Department of Health and Social Care (2025) </a:t>
            </a:r>
            <a:r>
              <a:rPr lang="en-GB" sz="1100" i="1" dirty="0">
                <a:latin typeface="Arial"/>
                <a:cs typeface="Arial"/>
              </a:rPr>
              <a:t>Fit for the future: 10-year health plan for England</a:t>
            </a:r>
            <a:r>
              <a:rPr lang="en-GB" sz="1100" dirty="0">
                <a:latin typeface="Arial"/>
                <a:cs typeface="Arial"/>
              </a:rPr>
              <a:t>. London: GOV.UK. Available at: </a:t>
            </a:r>
            <a:r>
              <a:rPr lang="en-GB" sz="1100" u="sng" dirty="0">
                <a:latin typeface="Arial"/>
                <a:cs typeface="Arial"/>
                <a:hlinkClick r:id="rId4"/>
              </a:rPr>
              <a:t>https://www.gov.uk/government/publications/10-year-health-plan-for-england-fit-for-the-future</a:t>
            </a:r>
            <a:r>
              <a:rPr lang="en-GB" sz="1100" dirty="0">
                <a:latin typeface="Arial"/>
                <a:cs typeface="Arial"/>
              </a:rPr>
              <a:t> (Accessed: 10 November 2025)</a:t>
            </a:r>
            <a:br>
              <a:rPr lang="en-GB" sz="1100" dirty="0">
                <a:latin typeface="Arial"/>
                <a:cs typeface="Arial"/>
              </a:rPr>
            </a:br>
            <a:endParaRPr lang="en-GB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Faculty of Public Health (2024) </a:t>
            </a:r>
            <a:r>
              <a:rPr lang="en-GB" sz="1100" i="1" dirty="0">
                <a:latin typeface="Arial"/>
                <a:cs typeface="Arial"/>
              </a:rPr>
              <a:t>Concepts of Mental and Social Wellbeing</a:t>
            </a:r>
            <a:r>
              <a:rPr lang="en-GB" sz="1100" dirty="0">
                <a:latin typeface="Arial"/>
                <a:cs typeface="Arial"/>
              </a:rPr>
              <a:t>. Available at: </a:t>
            </a:r>
            <a:r>
              <a:rPr lang="en-GB" sz="1100" u="sng" dirty="0">
                <a:latin typeface="Arial"/>
                <a:cs typeface="Arial"/>
                <a:hlinkClick r:id="rId5"/>
              </a:rPr>
              <a:t>https://www.fph.org.uk/policy-advocacy/special-interest-groups/public-mental-health-sig/better-mental-health-for-all/concepts-of-mental-and-social-wellbeing/</a:t>
            </a:r>
            <a:r>
              <a:rPr lang="en-GB" sz="1100" dirty="0">
                <a:latin typeface="Arial"/>
                <a:cs typeface="Arial"/>
              </a:rPr>
              <a:t> (Accessed: 11 November 2025)</a:t>
            </a:r>
            <a:br>
              <a:rPr lang="en-GB" sz="1100" dirty="0">
                <a:latin typeface="Arial"/>
                <a:cs typeface="Arial"/>
              </a:rPr>
            </a:br>
            <a:endParaRPr lang="en-GB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Institute for Government (2023) </a:t>
            </a:r>
            <a:r>
              <a:rPr lang="en-GB" sz="1100" i="1" dirty="0">
                <a:latin typeface="Arial"/>
                <a:cs typeface="Arial"/>
              </a:rPr>
              <a:t>Cross‑government co‑ordination to improve health and reduce inequalities</a:t>
            </a:r>
            <a:r>
              <a:rPr lang="en-GB" sz="1100" dirty="0">
                <a:latin typeface="Arial"/>
                <a:cs typeface="Arial"/>
              </a:rPr>
              <a:t>. Available at: </a:t>
            </a:r>
            <a:r>
              <a:rPr lang="en-GB" sz="1100" u="sng" dirty="0">
                <a:latin typeface="Arial"/>
                <a:cs typeface="Arial"/>
                <a:hlinkClick r:id="rId6"/>
              </a:rPr>
              <a:t>https://www.instituteforgovernment.org.uk/sites/default/files/2023-07/ifg-health-foundation-improving-health-reduce-inequalities.pdf</a:t>
            </a:r>
            <a:r>
              <a:rPr lang="en-GB" sz="1100" dirty="0">
                <a:latin typeface="Arial"/>
                <a:cs typeface="Arial"/>
              </a:rPr>
              <a:t> (Accessed: 14 November 2025)</a:t>
            </a:r>
          </a:p>
          <a:p>
            <a:pPr algn="l"/>
            <a:endParaRPr lang="en-GB" sz="1100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Legislation.gov.uk (2007) </a:t>
            </a:r>
            <a:r>
              <a:rPr lang="en-GB" sz="1100" i="1" dirty="0">
                <a:latin typeface="Arial"/>
                <a:cs typeface="Arial"/>
              </a:rPr>
              <a:t>Mental Health Act 1983 (as amended by the Mental Health Act 2007)</a:t>
            </a:r>
            <a:r>
              <a:rPr lang="en-GB" sz="1100" dirty="0">
                <a:latin typeface="Arial"/>
                <a:cs typeface="Arial"/>
              </a:rPr>
              <a:t>. Available at: </a:t>
            </a:r>
            <a:r>
              <a:rPr lang="en-GB" sz="1100" u="sng" dirty="0">
                <a:latin typeface="Arial"/>
                <a:cs typeface="Arial"/>
                <a:hlinkClick r:id="rId7"/>
              </a:rPr>
              <a:t>https://www.legislation.gov.uk/ukpga/2007/12/contents</a:t>
            </a:r>
            <a:r>
              <a:rPr lang="en-GB" sz="1100" dirty="0">
                <a:latin typeface="Arial"/>
                <a:cs typeface="Arial"/>
              </a:rPr>
              <a:t> (Accessed: 19 November 2025)</a:t>
            </a:r>
          </a:p>
          <a:p>
            <a:pPr algn="l"/>
            <a:endParaRPr lang="en-GB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Legislation.gov.uk (2010) </a:t>
            </a:r>
            <a:r>
              <a:rPr lang="en-GB" sz="1100" i="1" dirty="0">
                <a:latin typeface="Arial"/>
                <a:cs typeface="Arial"/>
              </a:rPr>
              <a:t>Equality Act 2010</a:t>
            </a:r>
            <a:r>
              <a:rPr lang="en-GB" sz="1100" dirty="0">
                <a:latin typeface="Arial"/>
                <a:cs typeface="Arial"/>
              </a:rPr>
              <a:t>. Available at: </a:t>
            </a:r>
            <a:r>
              <a:rPr lang="en-GB" sz="1100" u="sng" dirty="0">
                <a:latin typeface="Arial"/>
                <a:cs typeface="Arial"/>
                <a:hlinkClick r:id="rId8"/>
              </a:rPr>
              <a:t>https://www.legislation.gov.uk/ukpga/2010/15/contents</a:t>
            </a:r>
            <a:r>
              <a:rPr lang="en-GB" sz="1100" dirty="0">
                <a:latin typeface="Arial"/>
                <a:cs typeface="Arial"/>
              </a:rPr>
              <a:t> (Accessed: 19 November 2025)</a:t>
            </a:r>
          </a:p>
          <a:p>
            <a:pPr algn="l"/>
            <a:endParaRPr lang="en-GB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Legislation.gov.uk (2012) </a:t>
            </a:r>
            <a:r>
              <a:rPr lang="en-GB" sz="1100" i="1" dirty="0">
                <a:latin typeface="Arial"/>
                <a:cs typeface="Arial"/>
              </a:rPr>
              <a:t>Health and Social Care Act 2012</a:t>
            </a:r>
            <a:r>
              <a:rPr lang="en-GB" sz="1100" dirty="0">
                <a:latin typeface="Arial"/>
                <a:cs typeface="Arial"/>
              </a:rPr>
              <a:t>. Available at: </a:t>
            </a:r>
            <a:r>
              <a:rPr lang="en-GB" sz="1100" u="sng" dirty="0">
                <a:latin typeface="Arial"/>
                <a:cs typeface="Arial"/>
                <a:hlinkClick r:id="rId9"/>
              </a:rPr>
              <a:t>https://www.legislation.gov.uk/ukpga/2012/7/contents</a:t>
            </a:r>
            <a:r>
              <a:rPr lang="en-GB" sz="1100" dirty="0">
                <a:latin typeface="Arial"/>
                <a:cs typeface="Arial"/>
              </a:rPr>
              <a:t> (Accessed: 19 November 2025)</a:t>
            </a:r>
          </a:p>
          <a:p>
            <a:pPr algn="l"/>
            <a:endParaRPr lang="en-GB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Legislation.gov.uk (2014) </a:t>
            </a:r>
            <a:r>
              <a:rPr lang="en-GB" sz="1100" i="1" dirty="0">
                <a:latin typeface="Arial"/>
                <a:cs typeface="Arial"/>
              </a:rPr>
              <a:t>Care Act 2014</a:t>
            </a:r>
            <a:r>
              <a:rPr lang="en-GB" sz="1100" dirty="0">
                <a:latin typeface="Arial"/>
                <a:cs typeface="Arial"/>
              </a:rPr>
              <a:t>. Available at: </a:t>
            </a:r>
            <a:r>
              <a:rPr lang="en-GB" sz="1100" u="sng" dirty="0">
                <a:latin typeface="Arial"/>
                <a:cs typeface="Arial"/>
                <a:hlinkClick r:id="rId10"/>
              </a:rPr>
              <a:t>https://www.legislation.gov.uk/ukpga/2014/23/contents</a:t>
            </a:r>
            <a:r>
              <a:rPr lang="en-GB" sz="1100" dirty="0">
                <a:latin typeface="Arial"/>
                <a:cs typeface="Arial"/>
              </a:rPr>
              <a:t> (Accessed: 19 November 2025)</a:t>
            </a:r>
          </a:p>
          <a:p>
            <a:pPr algn="l"/>
            <a:endParaRPr lang="en-GB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Local Government (2011). </a:t>
            </a:r>
            <a:r>
              <a:rPr lang="en-GB" sz="1100" i="1" dirty="0">
                <a:latin typeface="Arial"/>
                <a:cs typeface="Arial"/>
              </a:rPr>
              <a:t>Measuring impact in health improvement. An accessible guide for health practitioners</a:t>
            </a:r>
            <a:r>
              <a:rPr lang="en-GB" sz="1100" dirty="0">
                <a:latin typeface="Arial"/>
                <a:cs typeface="Arial"/>
              </a:rPr>
              <a:t>. Available at: </a:t>
            </a:r>
            <a:r>
              <a:rPr lang="en-GB" sz="1100" u="sng" dirty="0">
                <a:latin typeface="Arial"/>
                <a:cs typeface="Arial"/>
                <a:hlinkClick r:id="rId11"/>
              </a:rPr>
              <a:t>https://www.local.gov.uk/sites/default/files/documents/measuring-impact-health-i-8ce.pdf</a:t>
            </a:r>
            <a:r>
              <a:rPr lang="en-GB" sz="1100" dirty="0">
                <a:latin typeface="Arial"/>
                <a:cs typeface="Arial"/>
              </a:rPr>
              <a:t> (Accessed: 19 November 2025). </a:t>
            </a:r>
            <a:endParaRPr lang="en-US" sz="1100" dirty="0">
              <a:latin typeface="Arial"/>
              <a:cs typeface="Arial"/>
            </a:endParaRPr>
          </a:p>
          <a:p>
            <a:pPr algn="l"/>
            <a:endParaRPr lang="en-US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Marmot, M. (2020) </a:t>
            </a:r>
            <a:r>
              <a:rPr lang="en-GB" sz="1100" i="1" dirty="0">
                <a:latin typeface="Arial"/>
                <a:cs typeface="Arial"/>
              </a:rPr>
              <a:t>Health Equity in England: The Marmot Review 10 Years On</a:t>
            </a:r>
            <a:r>
              <a:rPr lang="en-GB" sz="1100" dirty="0">
                <a:latin typeface="Arial"/>
                <a:cs typeface="Arial"/>
              </a:rPr>
              <a:t>. London: Institute of Health Equity. Available at: </a:t>
            </a:r>
            <a:r>
              <a:rPr lang="en-GB" sz="1100" u="sng" dirty="0">
                <a:latin typeface="Arial"/>
                <a:cs typeface="Arial"/>
                <a:hlinkClick r:id="rId12"/>
              </a:rPr>
              <a:t>https://www.health.org.uk/publications/reports/the-marmot-review-10-years-on</a:t>
            </a:r>
            <a:r>
              <a:rPr lang="en-GB" sz="1100" dirty="0">
                <a:latin typeface="Arial"/>
                <a:cs typeface="Arial"/>
              </a:rPr>
              <a:t> (Accessed:19 November 2025).</a:t>
            </a:r>
            <a:endParaRPr lang="en-US" sz="1100" dirty="0">
              <a:latin typeface="Arial"/>
              <a:cs typeface="Arial"/>
            </a:endParaRPr>
          </a:p>
          <a:p>
            <a:pPr algn="l"/>
            <a:endParaRPr lang="en-GB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National Institutes of Health (2016) </a:t>
            </a:r>
            <a:r>
              <a:rPr lang="en-GB" sz="1100" i="1" dirty="0">
                <a:latin typeface="Arial"/>
                <a:cs typeface="Arial"/>
              </a:rPr>
              <a:t>Social and </a:t>
            </a:r>
            <a:r>
              <a:rPr lang="en-GB" sz="1100" i="1" dirty="0" err="1">
                <a:latin typeface="Arial"/>
                <a:cs typeface="Arial"/>
              </a:rPr>
              <a:t>Behavioral</a:t>
            </a:r>
            <a:r>
              <a:rPr lang="en-GB" sz="1100" i="1" dirty="0">
                <a:latin typeface="Arial"/>
                <a:cs typeface="Arial"/>
              </a:rPr>
              <a:t> Theories: Health Belief Model</a:t>
            </a:r>
            <a:r>
              <a:rPr lang="en-GB" sz="1100" dirty="0">
                <a:latin typeface="Arial"/>
                <a:cs typeface="Arial"/>
              </a:rPr>
              <a:t>. Available at: </a:t>
            </a:r>
            <a:r>
              <a:rPr lang="en-GB" sz="1100" u="sng" dirty="0">
                <a:latin typeface="Arial"/>
                <a:cs typeface="Arial"/>
                <a:hlinkClick r:id="rId13"/>
              </a:rPr>
              <a:t>https://obssr.od.nih.gov/wp-content/uploads/2016/05/Social-and-Behavioral-Theories.pdf</a:t>
            </a:r>
            <a:r>
              <a:rPr lang="en-GB" sz="1100" dirty="0">
                <a:latin typeface="Arial"/>
                <a:cs typeface="Arial"/>
              </a:rPr>
              <a:t> (Accessed: 12 November 2025) </a:t>
            </a:r>
          </a:p>
          <a:p>
            <a:pPr algn="l"/>
            <a:endParaRPr lang="en-GB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NHS England (2019) </a:t>
            </a:r>
            <a:r>
              <a:rPr lang="en-GB" sz="1100" i="1" dirty="0">
                <a:latin typeface="Arial"/>
                <a:cs typeface="Arial"/>
              </a:rPr>
              <a:t>The NHS Long Term Plan</a:t>
            </a:r>
            <a:r>
              <a:rPr lang="en-GB" sz="1100" dirty="0">
                <a:latin typeface="Arial"/>
                <a:cs typeface="Arial"/>
              </a:rPr>
              <a:t>. Available at: </a:t>
            </a:r>
            <a:r>
              <a:rPr lang="en-GB" sz="1100" u="sng" dirty="0">
                <a:latin typeface="Arial"/>
                <a:cs typeface="Arial"/>
                <a:hlinkClick r:id="rId14"/>
              </a:rPr>
              <a:t>https://www.longtermplan.nhs.uk</a:t>
            </a:r>
            <a:r>
              <a:rPr lang="en-GB" sz="1100" dirty="0">
                <a:latin typeface="Arial"/>
                <a:cs typeface="Arial"/>
              </a:rPr>
              <a:t> (Accessed: 17 November 2025)</a:t>
            </a:r>
            <a:endParaRPr lang="en-US" sz="1100" dirty="0">
              <a:latin typeface="Arial"/>
              <a:cs typeface="Arial"/>
            </a:endParaRPr>
          </a:p>
          <a:p>
            <a:pPr algn="l"/>
            <a:endParaRPr lang="en-US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NHS England (2022) </a:t>
            </a:r>
            <a:r>
              <a:rPr lang="en-GB" sz="1100" i="1" dirty="0">
                <a:latin typeface="Arial"/>
                <a:cs typeface="Arial"/>
              </a:rPr>
              <a:t>Guidance on the functions and governance of Integrated Care Systems (ICSs)</a:t>
            </a:r>
            <a:r>
              <a:rPr lang="en-GB" sz="1100" dirty="0">
                <a:latin typeface="Arial"/>
                <a:cs typeface="Arial"/>
              </a:rPr>
              <a:t>.  Available at: </a:t>
            </a:r>
            <a:r>
              <a:rPr lang="en-GB" sz="1100" u="sng" dirty="0">
                <a:latin typeface="Arial"/>
                <a:cs typeface="Arial"/>
                <a:hlinkClick r:id="rId15"/>
              </a:rPr>
              <a:t>https://www.england.nhs.uk</a:t>
            </a:r>
            <a:r>
              <a:rPr lang="en-GB" sz="1100" dirty="0">
                <a:latin typeface="Arial"/>
                <a:cs typeface="Arial"/>
              </a:rPr>
              <a:t> (Accessed: 14 November 2025)</a:t>
            </a:r>
            <a:endParaRPr lang="en-US" sz="1100" dirty="0">
              <a:latin typeface="Arial"/>
              <a:cs typeface="Arial"/>
            </a:endParaRPr>
          </a:p>
          <a:p>
            <a:pPr algn="l"/>
            <a:endParaRPr lang="en-US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cs typeface="Arial"/>
              </a:rPr>
              <a:t>NHS Digital (2022) </a:t>
            </a:r>
            <a:r>
              <a:rPr lang="en-GB" sz="1100" i="1" dirty="0">
                <a:latin typeface="Arial"/>
                <a:cs typeface="Arial"/>
              </a:rPr>
              <a:t>Digital Inclusion and Access to NHS Services</a:t>
            </a:r>
            <a:r>
              <a:rPr lang="en-GB" sz="1100" dirty="0">
                <a:latin typeface="Arial"/>
                <a:cs typeface="Arial"/>
              </a:rPr>
              <a:t>. Leeds: NHS Digital. Available at: </a:t>
            </a:r>
            <a:r>
              <a:rPr lang="en-GB" sz="1100" u="sng" dirty="0">
                <a:latin typeface="Arial"/>
                <a:cs typeface="Arial"/>
                <a:hlinkClick r:id="rId16"/>
              </a:rPr>
              <a:t>https://digital.nhs.uk/services/digital-inclusion</a:t>
            </a:r>
            <a:r>
              <a:rPr lang="en-GB" sz="1100" dirty="0">
                <a:latin typeface="Arial"/>
                <a:cs typeface="Arial"/>
              </a:rPr>
              <a:t> (Accessed: 17 November 2025)</a:t>
            </a:r>
          </a:p>
          <a:p>
            <a:pPr algn="l"/>
            <a:endParaRPr lang="en-GB" sz="1100" dirty="0">
              <a:latin typeface="Arial"/>
              <a:cs typeface="Arial"/>
            </a:endParaRPr>
          </a:p>
          <a:p>
            <a:pPr algn="l"/>
            <a:endParaRPr lang="en-US" sz="1100" dirty="0">
              <a:latin typeface="Arial"/>
              <a:cs typeface="Arial"/>
            </a:endParaRPr>
          </a:p>
          <a:p>
            <a:pPr algn="l"/>
            <a:endParaRPr lang="en-US" sz="1100" dirty="0">
              <a:latin typeface="Arial"/>
              <a:cs typeface="Arial"/>
            </a:endParaRPr>
          </a:p>
          <a:p>
            <a:pPr algn="l"/>
            <a:br>
              <a:rPr lang="en-GB" sz="1200" dirty="0">
                <a:latin typeface="Arial"/>
                <a:cs typeface="Arial"/>
              </a:rPr>
            </a:br>
            <a:endParaRPr lang="en-GB" sz="1100">
              <a:latin typeface="Arial"/>
              <a:cs typeface="Arial"/>
            </a:endParaRPr>
          </a:p>
          <a:p>
            <a:pPr algn="l"/>
            <a:endParaRPr lang="en-GB" sz="1100" dirty="0">
              <a:latin typeface="Arial"/>
              <a:ea typeface="+mj-lt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41021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6A2370-3D44-D2E5-7822-49C882490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CCF9A-BAFD-1D9E-10FD-2FE5D7C554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8609" y="316190"/>
            <a:ext cx="11407912" cy="62969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sz="1100" dirty="0">
              <a:latin typeface="Arial"/>
              <a:cs typeface="Arial"/>
            </a:endParaRPr>
          </a:p>
          <a:p>
            <a:pPr algn="l"/>
            <a:endParaRPr lang="en-GB" sz="1100" dirty="0">
              <a:ea typeface="+mj-lt"/>
              <a:cs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699431-FF6A-2965-6EEF-28218770D7BA}"/>
              </a:ext>
            </a:extLst>
          </p:cNvPr>
          <p:cNvSpPr txBox="1"/>
          <p:nvPr/>
        </p:nvSpPr>
        <p:spPr>
          <a:xfrm>
            <a:off x="260431" y="872922"/>
            <a:ext cx="11709720" cy="53835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975"/>
              </a:lnSpc>
            </a:pPr>
            <a:r>
              <a:rPr lang="en-GB" sz="100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NHS Wales Performance &amp; Improvement (2023) </a:t>
            </a:r>
            <a:r>
              <a:rPr lang="en-GB" sz="1000" i="1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The biopsychosocial approach</a:t>
            </a:r>
            <a:r>
              <a:rPr lang="en-GB" sz="100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. Available at: </a:t>
            </a:r>
            <a:r>
              <a:rPr lang="en-GB" sz="1000" dirty="0">
                <a:solidFill>
                  <a:srgbClr val="000000"/>
                </a:solidFill>
                <a:latin typeface="Arial"/>
                <a:ea typeface="Segoe UI"/>
                <a:cs typeface="Arial"/>
                <a:hlinkClick r:id="rId2"/>
              </a:rPr>
              <a:t>https://performanceandimprovement.nhs.wales/functions/networks-and-planning/neurological-conditions/events/the-biopsychosocial-approach</a:t>
            </a:r>
            <a:r>
              <a:rPr lang="en-GB" sz="100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 (Accessed: 12 November 2025)</a:t>
            </a:r>
            <a:endParaRPr lang="en-US" dirty="0">
              <a:solidFill>
                <a:srgbClr val="000000"/>
              </a:solidFill>
              <a:latin typeface="Aptos" panose="020B0004020202020204"/>
              <a:ea typeface="Segoe UI"/>
              <a:cs typeface="Segoe UI"/>
            </a:endParaRPr>
          </a:p>
          <a:p>
            <a:pPr>
              <a:lnSpc>
                <a:spcPts val="975"/>
              </a:lnSpc>
            </a:pPr>
            <a:endParaRPr lang="en-GB" sz="1000" dirty="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>
              <a:lnSpc>
                <a:spcPts val="975"/>
              </a:lnSpc>
            </a:pP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NIHR </a:t>
            </a:r>
            <a:r>
              <a:rPr lang="en-GB" sz="100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Applied Research Collaboration Northwest London (2024) </a:t>
            </a:r>
            <a:r>
              <a:rPr lang="en-GB" sz="1000" i="1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Community Health and Wellbeing Workers: Transforming health and social care</a:t>
            </a:r>
            <a:r>
              <a:rPr lang="en-GB" sz="100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. Available at: </a:t>
            </a:r>
            <a:r>
              <a:rPr lang="en-GB" sz="1000" dirty="0">
                <a:solidFill>
                  <a:srgbClr val="000000"/>
                </a:solidFill>
                <a:latin typeface="Arial"/>
                <a:ea typeface="Segoe UI"/>
                <a:cs typeface="Arial"/>
                <a:hlinkClick r:id="rId3"/>
              </a:rPr>
              <a:t>https://arc-nwl.nihr.ac.uk</a:t>
            </a:r>
            <a:r>
              <a:rPr lang="en-GB" sz="100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 (Accessed: 14 November 2025)</a:t>
            </a:r>
            <a:endParaRPr lang="en-US">
              <a:solidFill>
                <a:srgbClr val="000000"/>
              </a:solidFill>
              <a:latin typeface="Aptos" panose="020B0004020202020204"/>
              <a:ea typeface="Segoe UI"/>
              <a:cs typeface="Segoe UI"/>
            </a:endParaRPr>
          </a:p>
          <a:p>
            <a:pPr>
              <a:lnSpc>
                <a:spcPts val="975"/>
              </a:lnSpc>
            </a:pPr>
            <a:endParaRPr lang="en-GB" sz="1000" dirty="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  <a:p>
            <a:pPr>
              <a:lnSpc>
                <a:spcPts val="975"/>
              </a:lnSpc>
            </a:pPr>
            <a:r>
              <a:rPr lang="en-GB" sz="100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NIHR 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Evidence (2017) </a:t>
            </a:r>
            <a:r>
              <a:rPr lang="en-GB" sz="1000" b="0" i="1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Public health interventions may offer society a return on investment of £14 for each £1 spent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. Available at: </a:t>
            </a:r>
            <a:r>
              <a:rPr lang="en-GB" sz="1000" b="0" i="0" u="sng" strike="noStrike" baseline="0" dirty="0">
                <a:solidFill>
                  <a:srgbClr val="467886"/>
                </a:solidFill>
                <a:latin typeface="Arial"/>
                <a:ea typeface="Segoe UI"/>
                <a:cs typeface="Segoe UI"/>
                <a:hlinkClick r:id="rId4"/>
              </a:rPr>
              <a:t>https://evidence.nihr.ac.uk/alert/public-health-interventions-may-offer-society-a-return-on-investment-of-14-for-each-1-spent/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(Accessed: 17 November 2025)</a:t>
            </a:r>
            <a:r>
              <a:rPr lang="en-US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endParaRPr lang="en-US"/>
          </a:p>
          <a:p>
            <a:pPr algn="l" rtl="0">
              <a:lnSpc>
                <a:spcPts val="975"/>
              </a:lnSpc>
            </a:pPr>
            <a:r>
              <a:rPr lang="en-US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>
              <a:lnSpc>
                <a:spcPts val="975"/>
              </a:lnSpc>
            </a:pP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Office for National Statistics (2024) </a:t>
            </a:r>
            <a:r>
              <a:rPr lang="en-GB" sz="1000" b="0" i="1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Health state life expectancies, UK: between 2011–2013 and 2021–2023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. Available at: </a:t>
            </a:r>
            <a:r>
              <a:rPr lang="en-GB" sz="1000" b="0" i="0" u="sng" strike="noStrike" baseline="0" dirty="0">
                <a:solidFill>
                  <a:srgbClr val="467886"/>
                </a:solidFill>
                <a:latin typeface="Arial"/>
                <a:ea typeface="Segoe UI"/>
                <a:cs typeface="Segoe UI"/>
                <a:hlinkClick r:id="rId5"/>
              </a:rPr>
              <a:t>https://www.ons.gov.uk/peoplepopulationandcommunity/healthandsocialcare/healthandlifeexpectancies/bulletins/healthstatelifeexpectanciesuk/between2011to2013and2021to2023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</a:t>
            </a:r>
            <a:endParaRPr lang="en-GB" sz="1000" dirty="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  <a:p>
            <a:pPr algn="l">
              <a:lnSpc>
                <a:spcPts val="975"/>
              </a:lnSpc>
            </a:pP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(Accessed: 10 November 2025)</a:t>
            </a:r>
            <a:r>
              <a:rPr lang="en-GB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endParaRPr lang="en-GB" dirty="0"/>
          </a:p>
          <a:p>
            <a:pPr algn="l" rtl="0">
              <a:lnSpc>
                <a:spcPts val="900"/>
              </a:lnSpc>
            </a:pPr>
            <a:r>
              <a:rPr lang="en-GB" sz="9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975"/>
              </a:lnSpc>
            </a:pP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Office of National Statistics (2025) </a:t>
            </a:r>
            <a:r>
              <a:rPr lang="en-GB" sz="1000" b="0" i="1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UK Measures of National Well-being user guide. Available at: </a:t>
            </a:r>
            <a:r>
              <a:rPr lang="en-GB" sz="1000" b="0" i="0" u="sng" strike="noStrike" baseline="0" dirty="0">
                <a:solidFill>
                  <a:srgbClr val="467886"/>
                </a:solidFill>
                <a:latin typeface="Arial"/>
                <a:ea typeface="Segoe UI"/>
                <a:cs typeface="Segoe UI"/>
                <a:hlinkClick r:id="rId6"/>
              </a:rPr>
              <a:t>https://www.ons.gov.uk/peoplepopulationandcommunity/wellbeing/methodologies/ukmeasuresofnationalwellbeinguserguide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(Accessed: 10 November 2025) </a:t>
            </a:r>
            <a:r>
              <a:rPr lang="en-GB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975"/>
              </a:lnSpc>
            </a:pPr>
            <a:r>
              <a:rPr lang="en-GB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975"/>
              </a:lnSpc>
            </a:pP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Public Health England (2018) </a:t>
            </a:r>
            <a:r>
              <a:rPr lang="en-GB" sz="1000" b="0" i="1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Research and analysis Chapter 6: wider determinants of health.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Available at: </a:t>
            </a:r>
            <a:r>
              <a:rPr lang="en-GB" sz="1000" b="0" i="0" u="sng" strike="noStrike" baseline="0" dirty="0">
                <a:solidFill>
                  <a:srgbClr val="467886"/>
                </a:solidFill>
                <a:latin typeface="Arial"/>
                <a:ea typeface="Segoe UI"/>
                <a:cs typeface="Segoe UI"/>
                <a:hlinkClick r:id="rId7"/>
              </a:rPr>
              <a:t>https://www.gov.uk/government/publications/health-profile-for-england-2018/chapter-6-wider-determinants-of-health#:~:text=Good%20or%20bad%20health%20is,as%20presented%20in%20Chapter%205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(Accessed: 10 November 2025)</a:t>
            </a:r>
            <a:r>
              <a:rPr lang="en-GB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975"/>
              </a:lnSpc>
            </a:pPr>
            <a:r>
              <a:rPr lang="en-GB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975"/>
              </a:lnSpc>
            </a:pP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Public Health England (2019) </a:t>
            </a:r>
            <a:r>
              <a:rPr lang="en-GB" sz="1000" b="0" i="1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NHS Diabetes Prevention Programme: Annual Report 2018/19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. Available at: </a:t>
            </a:r>
            <a:r>
              <a:rPr lang="en-GB" sz="1000" b="0" i="0" u="sng" strike="noStrike" baseline="0" dirty="0">
                <a:solidFill>
                  <a:srgbClr val="467886"/>
                </a:solidFill>
                <a:latin typeface="Arial"/>
                <a:ea typeface="Segoe UI"/>
                <a:cs typeface="Segoe UI"/>
                <a:hlinkClick r:id="rId8"/>
              </a:rPr>
              <a:t>https://www.gov.uk/government/publications/nhs-diabetes-prevention-programme-annual-report-2018-to-2019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(Accessed: 14 November 2025) </a:t>
            </a:r>
            <a:r>
              <a:rPr lang="en-US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975"/>
              </a:lnSpc>
            </a:pPr>
            <a:r>
              <a:rPr lang="en-US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975"/>
              </a:lnSpc>
            </a:pP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Public Health England (2021) </a:t>
            </a:r>
            <a:r>
              <a:rPr lang="en-GB" sz="1000" b="0" i="1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Health Equity Assessment Tool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. Available at: </a:t>
            </a:r>
            <a:r>
              <a:rPr lang="en-GB" sz="1000" b="0" i="0" u="sng" strike="noStrike" baseline="0" dirty="0">
                <a:solidFill>
                  <a:srgbClr val="467886"/>
                </a:solidFill>
                <a:latin typeface="Arial"/>
                <a:ea typeface="Segoe UI"/>
                <a:cs typeface="Segoe UI"/>
                <a:hlinkClick r:id="rId9"/>
              </a:rPr>
              <a:t>https://www.gov.uk/government/publications/health-equity-assessment-tool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(Accessed: 19 November 2025)</a:t>
            </a:r>
            <a:r>
              <a:rPr lang="en-GB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975"/>
              </a:lnSpc>
            </a:pPr>
            <a:r>
              <a:rPr lang="en-GB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975"/>
              </a:lnSpc>
            </a:pP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United Nations (2015) </a:t>
            </a:r>
            <a:r>
              <a:rPr lang="en-GB" sz="1000" b="0" i="1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Transforming our world: the 2030 Agenda for Sustainable Development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. Available at: </a:t>
            </a:r>
            <a:r>
              <a:rPr lang="en-GB" sz="1000" b="0" i="0" u="sng" strike="noStrike" baseline="0" dirty="0">
                <a:solidFill>
                  <a:srgbClr val="467886"/>
                </a:solidFill>
                <a:latin typeface="Arial"/>
                <a:ea typeface="Segoe UI"/>
                <a:cs typeface="Segoe UI"/>
                <a:hlinkClick r:id="rId10"/>
              </a:rPr>
              <a:t>https://sdgs.un.org/2030agenda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(Accessed: 11 November 2025)</a:t>
            </a:r>
            <a:r>
              <a:rPr lang="en-GB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975"/>
              </a:lnSpc>
            </a:pPr>
            <a:r>
              <a:rPr lang="en-GB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975"/>
              </a:lnSpc>
            </a:pP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United Nations (2023) </a:t>
            </a:r>
            <a:r>
              <a:rPr lang="en-GB" sz="1000" b="0" i="1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What is Sustainable Development?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UN Sustainable Development. Available at: </a:t>
            </a:r>
            <a:r>
              <a:rPr lang="en-GB" sz="1000" b="0" i="0" u="sng" strike="noStrike" baseline="0" dirty="0">
                <a:solidFill>
                  <a:srgbClr val="467886"/>
                </a:solidFill>
                <a:latin typeface="Arial"/>
                <a:ea typeface="Segoe UI"/>
                <a:cs typeface="Segoe UI"/>
                <a:hlinkClick r:id="rId11"/>
              </a:rPr>
              <a:t>https://www.un.org/sustainabledevelopment/blog/2023/08/what-is-sustainable-development/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(Accessed: 11 November 2025)</a:t>
            </a:r>
            <a:r>
              <a:rPr lang="en-GB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>
              <a:lnSpc>
                <a:spcPts val="975"/>
              </a:lnSpc>
            </a:pPr>
            <a:endParaRPr lang="en-GB" sz="1000" dirty="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  <a:p>
            <a:pPr>
              <a:lnSpc>
                <a:spcPts val="975"/>
              </a:lnSpc>
            </a:pP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World Health Organization (1948) </a:t>
            </a:r>
            <a:r>
              <a:rPr lang="en-GB" sz="1000" b="0" i="1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Preamble to the Constitution of the World Health Organization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. Geneva: WHO. Available at: </a:t>
            </a:r>
            <a:r>
              <a:rPr lang="en-GB" sz="1000" b="0" i="0" u="sng" strike="noStrike" baseline="0" dirty="0">
                <a:solidFill>
                  <a:srgbClr val="467886"/>
                </a:solidFill>
                <a:latin typeface="Arial"/>
                <a:ea typeface="Segoe UI"/>
                <a:cs typeface="Segoe UI"/>
                <a:hlinkClick r:id="rId12"/>
              </a:rPr>
              <a:t>https://www.who.int/about/governance/constitution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(Accessed: 10 November 2025)</a:t>
            </a:r>
            <a:r>
              <a:rPr lang="en-US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US" sz="1000" b="0" i="0" dirty="0">
                <a:latin typeface="Arial"/>
                <a:ea typeface="Segoe UI"/>
                <a:cs typeface="Segoe UI"/>
              </a:rPr>
            </a:br>
            <a:r>
              <a:rPr lang="en-US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US" sz="1000" b="0" i="0" dirty="0">
                <a:latin typeface="Arial"/>
                <a:ea typeface="Segoe UI"/>
                <a:cs typeface="Segoe UI"/>
              </a:rPr>
            </a:b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World Health Organization (2014) </a:t>
            </a:r>
            <a:r>
              <a:rPr lang="en-GB" sz="1000" b="0" i="1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Health in All Policies: Framework for Country Action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. Available at: </a:t>
            </a:r>
            <a:r>
              <a:rPr lang="en-GB" sz="1000" b="0" i="0" u="sng" strike="noStrike" baseline="0" dirty="0">
                <a:solidFill>
                  <a:srgbClr val="467886"/>
                </a:solidFill>
                <a:latin typeface="Arial"/>
                <a:ea typeface="Segoe UI"/>
                <a:cs typeface="Segoe UI"/>
                <a:hlinkClick r:id="rId13"/>
              </a:rPr>
              <a:t>https://apps.who.int/iris/bitstream/handle/10665/112636/9789241506908_eng.pdf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(Accessed: 10 November 2025)</a:t>
            </a:r>
            <a:r>
              <a:rPr lang="en-US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endParaRPr lang="en-US" sz="1000" dirty="0">
              <a:latin typeface="Arial"/>
              <a:cs typeface="Segoe UI"/>
            </a:endParaRPr>
          </a:p>
          <a:p>
            <a:pPr>
              <a:lnSpc>
                <a:spcPts val="975"/>
              </a:lnSpc>
            </a:pPr>
            <a:endParaRPr lang="en-US" sz="1000" dirty="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  <a:p>
            <a:pPr algn="l" rtl="0">
              <a:lnSpc>
                <a:spcPts val="975"/>
              </a:lnSpc>
            </a:pP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World Health Organization (2023) </a:t>
            </a:r>
            <a:r>
              <a:rPr lang="en-GB" sz="1000" b="0" i="1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SDG 3: Ensure Healthy Lives and Promote Well‑being for All at All Ages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. Available at: </a:t>
            </a:r>
            <a:r>
              <a:rPr lang="en-GB" sz="1000" b="0" i="0" u="sng" strike="noStrike" baseline="0" dirty="0">
                <a:solidFill>
                  <a:srgbClr val="467886"/>
                </a:solidFill>
                <a:latin typeface="Arial"/>
                <a:ea typeface="Segoe UI"/>
                <a:cs typeface="Segoe UI"/>
                <a:hlinkClick r:id="rId14"/>
              </a:rPr>
              <a:t>https://sdgs.un.org/goals/goal3</a:t>
            </a:r>
            <a:r>
              <a:rPr lang="en-GB" sz="10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(Accessed: 10 November 2025)</a:t>
            </a:r>
            <a:r>
              <a:rPr lang="en-US" sz="10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1050"/>
              </a:lnSpc>
            </a:pPr>
            <a:r>
              <a:rPr lang="en-GB" sz="11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GB" sz="1100" b="0" i="0" dirty="0">
                <a:latin typeface="Arial"/>
                <a:ea typeface="Segoe UI"/>
                <a:cs typeface="Segoe UI"/>
              </a:rPr>
            </a:br>
            <a:r>
              <a:rPr lang="en-GB" sz="11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8242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BMHP6030-Health, Wellbeing and Sustainable Development - Presentation</vt:lpstr>
      <vt:lpstr>PowerPoint Presentation</vt:lpstr>
      <vt:lpstr>Relevance: Wellbeing, Health, and Sustainable Development in Modern Healthcare Policies and practices (WHO Sustainable Development goals) </vt:lpstr>
      <vt:lpstr>Integration of health, wellbeing and sustainable development approaches:</vt:lpstr>
      <vt:lpstr>Theoretical Perspectives / Models: Comprehensive view integrating biological, psychological and social factors. </vt:lpstr>
      <vt:lpstr>Policy and Governance: </vt:lpstr>
      <vt:lpstr>UK Policy and Governance:  </vt:lpstr>
      <vt:lpstr> </vt:lpstr>
      <vt:lpstr> </vt:lpstr>
      <vt:lpstr> </vt:lpstr>
      <vt:lpstr> </vt:lpstr>
      <vt:lpstr> </vt:lpstr>
      <vt:lpstr>References:   Community Hospitals Association (n.d.) Models of community hospital hubs. Available at: https://www.communityhospitals.org.uk/models-community-hospital-hubs.html (Accessed: 14 November 2025)  Department of Health and Social Care (2019) Advancing our health: Prevention in the 2020s. Available at: https://www.gov.uk/government/consultations/advancing-our-health-prevention-in-the-2020s (Accessed: 17 November 2025)  Department of Health and Social Care (2025) Fit for the future: 10-year health plan for England. London: GOV.UK. Available at: https://www.gov.uk/government/publications/10-year-health-plan-for-england-fit-for-the-future (Accessed: 10 November 2025)  Faculty of Public Health (2024) Concepts of Mental and Social Wellbeing. Available at: https://www.fph.org.uk/policy-advocacy/special-interest-groups/public-mental-health-sig/better-mental-health-for-all/concepts-of-mental-and-social-wellbeing/ (Accessed: 11 November 2025)  Institute for Government (2023) Cross‑government co‑ordination to improve health and reduce inequalities. Available at: https://www.instituteforgovernment.org.uk/sites/default/files/2023-07/ifg-health-foundation-improving-health-reduce-inequalities.pdf (Accessed: 14 November 2025)  Legislation.gov.uk (2007) Mental Health Act 1983 (as amended by the Mental Health Act 2007). Available at: https://www.legislation.gov.uk/ukpga/2007/12/contents (Accessed: 19 November 2025)  Legislation.gov.uk (2010) Equality Act 2010. Available at: https://www.legislation.gov.uk/ukpga/2010/15/contents (Accessed: 19 November 2025)  Legislation.gov.uk (2012) Health and Social Care Act 2012. Available at: https://www.legislation.gov.uk/ukpga/2012/7/contents (Accessed: 19 November 2025)  Legislation.gov.uk (2014) Care Act 2014. Available at: https://www.legislation.gov.uk/ukpga/2014/23/contents (Accessed: 19 November 2025)  Local Government (2011). Measuring impact in health improvement. An accessible guide for health practitioners. Available at: https://www.local.gov.uk/sites/default/files/documents/measuring-impact-health-i-8ce.pdf (Accessed: 19 November 2025).   Marmot, M. (2020) Health Equity in England: The Marmot Review 10 Years On. London: Institute of Health Equity. Available at: https://www.health.org.uk/publications/reports/the-marmot-review-10-years-on (Accessed:19 November 2025).  National Institutes of Health (2016) Social and Behavioral Theories: Health Belief Model. Available at: https://obssr.od.nih.gov/wp-content/uploads/2016/05/Social-and-Behavioral-Theories.pdf (Accessed: 12 November 2025)   NHS England (2019) The NHS Long Term Plan. Available at: https://www.longtermplan.nhs.uk (Accessed: 17 November 2025)  NHS England (2022) Guidance on the functions and governance of Integrated Care Systems (ICSs).  Available at: https://www.england.nhs.uk (Accessed: 14 November 2025)  NHS Digital (2022) Digital Inclusion and Access to NHS Services. Leeds: NHS Digital. Available at: https://digital.nhs.uk/services/digital-inclusion (Accessed: 17 November 2025)      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2355</cp:revision>
  <dcterms:created xsi:type="dcterms:W3CDTF">2025-11-11T15:50:30Z</dcterms:created>
  <dcterms:modified xsi:type="dcterms:W3CDTF">2025-11-20T22:53:08Z</dcterms:modified>
</cp:coreProperties>
</file>