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DD255-306F-B7ED-8EFD-F2B9C8B9A3CA}" v="3496" dt="2021-03-29T19:54:29.582"/>
    <p1510:client id="{630654A4-B46C-5E3E-E640-01DBAB080B4E}" v="1603" dt="2021-07-18T18:24:13.222"/>
    <p1510:client id="{6A781EC3-8CA7-3EF5-1314-94F8702798B6}" v="123" dt="2021-07-18T16:45:39.285"/>
    <p1510:client id="{8FDD6A27-34AC-F4D8-3F3E-F3BB7117FC95}" v="341" dt="2021-03-29T21:33:09.898"/>
    <p1510:client id="{B395381B-44EC-C6AB-134A-0465F1985502}" v="53" dt="2021-07-18T18:59:16.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Helen Lewis (2012798)" userId="S::2012798@student.uwtsd.ac.uk::d3a539d8-294c-4a85-a383-693f69fa8b86" providerId="AD" clId="Web-{6A781EC3-8CA7-3EF5-1314-94F8702798B6}"/>
    <pc:docChg chg="modSld">
      <pc:chgData name="Jessica Helen Lewis (2012798)" userId="S::2012798@student.uwtsd.ac.uk::d3a539d8-294c-4a85-a383-693f69fa8b86" providerId="AD" clId="Web-{6A781EC3-8CA7-3EF5-1314-94F8702798B6}" dt="2021-07-18T16:45:39.269" v="62" actId="20577"/>
      <pc:docMkLst>
        <pc:docMk/>
      </pc:docMkLst>
      <pc:sldChg chg="addSp modSp">
        <pc:chgData name="Jessica Helen Lewis (2012798)" userId="S::2012798@student.uwtsd.ac.uk::d3a539d8-294c-4a85-a383-693f69fa8b86" providerId="AD" clId="Web-{6A781EC3-8CA7-3EF5-1314-94F8702798B6}" dt="2021-07-18T16:44:15.971" v="15" actId="20577"/>
        <pc:sldMkLst>
          <pc:docMk/>
          <pc:sldMk cId="8412428" sldId="257"/>
        </pc:sldMkLst>
        <pc:spChg chg="mod">
          <ac:chgData name="Jessica Helen Lewis (2012798)" userId="S::2012798@student.uwtsd.ac.uk::d3a539d8-294c-4a85-a383-693f69fa8b86" providerId="AD" clId="Web-{6A781EC3-8CA7-3EF5-1314-94F8702798B6}" dt="2021-07-18T16:44:15.971" v="15" actId="20577"/>
          <ac:spMkLst>
            <pc:docMk/>
            <pc:sldMk cId="8412428" sldId="257"/>
            <ac:spMk id="3" creationId="{07AAD5D3-AC2D-754E-9304-02DBBD9DD86C}"/>
          </ac:spMkLst>
        </pc:spChg>
        <pc:spChg chg="add">
          <ac:chgData name="Jessica Helen Lewis (2012798)" userId="S::2012798@student.uwtsd.ac.uk::d3a539d8-294c-4a85-a383-693f69fa8b86" providerId="AD" clId="Web-{6A781EC3-8CA7-3EF5-1314-94F8702798B6}" dt="2021-07-18T16:43:07.031" v="11"/>
          <ac:spMkLst>
            <pc:docMk/>
            <pc:sldMk cId="8412428" sldId="257"/>
            <ac:spMk id="5" creationId="{865C0C45-37B8-42B0-85D5-5DF27A8E26FA}"/>
          </ac:spMkLst>
        </pc:spChg>
      </pc:sldChg>
      <pc:sldChg chg="modSp">
        <pc:chgData name="Jessica Helen Lewis (2012798)" userId="S::2012798@student.uwtsd.ac.uk::d3a539d8-294c-4a85-a383-693f69fa8b86" providerId="AD" clId="Web-{6A781EC3-8CA7-3EF5-1314-94F8702798B6}" dt="2021-07-18T16:45:39.269" v="62" actId="20577"/>
        <pc:sldMkLst>
          <pc:docMk/>
          <pc:sldMk cId="350024132" sldId="258"/>
        </pc:sldMkLst>
        <pc:spChg chg="mod">
          <ac:chgData name="Jessica Helen Lewis (2012798)" userId="S::2012798@student.uwtsd.ac.uk::d3a539d8-294c-4a85-a383-693f69fa8b86" providerId="AD" clId="Web-{6A781EC3-8CA7-3EF5-1314-94F8702798B6}" dt="2021-07-18T16:45:39.269" v="62" actId="20577"/>
          <ac:spMkLst>
            <pc:docMk/>
            <pc:sldMk cId="350024132" sldId="258"/>
            <ac:spMk id="3" creationId="{D82F0BDA-DECE-7440-9D1B-96A288F3DC07}"/>
          </ac:spMkLst>
        </pc:spChg>
      </pc:sldChg>
    </pc:docChg>
  </pc:docChgLst>
  <pc:docChgLst>
    <pc:chgData name="Jessica Helen Lewis (2012798)" userId="S::2012798@student.uwtsd.ac.uk::d3a539d8-294c-4a85-a383-693f69fa8b86" providerId="AD" clId="Web-{07CDD255-306F-B7ED-8EFD-F2B9C8B9A3CA}"/>
    <pc:docChg chg="addSld delSld modSld">
      <pc:chgData name="Jessica Helen Lewis (2012798)" userId="S::2012798@student.uwtsd.ac.uk::d3a539d8-294c-4a85-a383-693f69fa8b86" providerId="AD" clId="Web-{07CDD255-306F-B7ED-8EFD-F2B9C8B9A3CA}" dt="2021-03-29T19:54:29.582" v="1749"/>
      <pc:docMkLst>
        <pc:docMk/>
      </pc:docMkLst>
      <pc:sldChg chg="addSp modSp mod setBg">
        <pc:chgData name="Jessica Helen Lewis (2012798)" userId="S::2012798@student.uwtsd.ac.uk::d3a539d8-294c-4a85-a383-693f69fa8b86" providerId="AD" clId="Web-{07CDD255-306F-B7ED-8EFD-F2B9C8B9A3CA}" dt="2021-03-29T15:06:35.747" v="484" actId="20577"/>
        <pc:sldMkLst>
          <pc:docMk/>
          <pc:sldMk cId="8412428" sldId="257"/>
        </pc:sldMkLst>
        <pc:spChg chg="mod">
          <ac:chgData name="Jessica Helen Lewis (2012798)" userId="S::2012798@student.uwtsd.ac.uk::d3a539d8-294c-4a85-a383-693f69fa8b86" providerId="AD" clId="Web-{07CDD255-306F-B7ED-8EFD-F2B9C8B9A3CA}" dt="2021-03-29T14:55:35.958" v="448"/>
          <ac:spMkLst>
            <pc:docMk/>
            <pc:sldMk cId="8412428" sldId="257"/>
            <ac:spMk id="2" creationId="{92154DCB-CB42-B641-9D81-83F1150659FF}"/>
          </ac:spMkLst>
        </pc:spChg>
        <pc:spChg chg="mod">
          <ac:chgData name="Jessica Helen Lewis (2012798)" userId="S::2012798@student.uwtsd.ac.uk::d3a539d8-294c-4a85-a383-693f69fa8b86" providerId="AD" clId="Web-{07CDD255-306F-B7ED-8EFD-F2B9C8B9A3CA}" dt="2021-03-29T15:06:35.747" v="484" actId="20577"/>
          <ac:spMkLst>
            <pc:docMk/>
            <pc:sldMk cId="8412428" sldId="257"/>
            <ac:spMk id="3" creationId="{07AAD5D3-AC2D-754E-9304-02DBBD9DD86C}"/>
          </ac:spMkLst>
        </pc:spChg>
        <pc:spChg chg="add">
          <ac:chgData name="Jessica Helen Lewis (2012798)" userId="S::2012798@student.uwtsd.ac.uk::d3a539d8-294c-4a85-a383-693f69fa8b86" providerId="AD" clId="Web-{07CDD255-306F-B7ED-8EFD-F2B9C8B9A3CA}" dt="2021-03-29T14:55:35.958" v="448"/>
          <ac:spMkLst>
            <pc:docMk/>
            <pc:sldMk cId="8412428" sldId="257"/>
            <ac:spMk id="8" creationId="{5A0118C5-4F8D-4CF4-BADD-53FEACC6C42A}"/>
          </ac:spMkLst>
        </pc:spChg>
        <pc:spChg chg="add">
          <ac:chgData name="Jessica Helen Lewis (2012798)" userId="S::2012798@student.uwtsd.ac.uk::d3a539d8-294c-4a85-a383-693f69fa8b86" providerId="AD" clId="Web-{07CDD255-306F-B7ED-8EFD-F2B9C8B9A3CA}" dt="2021-03-29T14:55:35.958" v="448"/>
          <ac:spMkLst>
            <pc:docMk/>
            <pc:sldMk cId="8412428" sldId="257"/>
            <ac:spMk id="10" creationId="{55C61911-45B2-48BF-AC7A-1EB579B42CBB}"/>
          </ac:spMkLst>
        </pc:spChg>
        <pc:spChg chg="add">
          <ac:chgData name="Jessica Helen Lewis (2012798)" userId="S::2012798@student.uwtsd.ac.uk::d3a539d8-294c-4a85-a383-693f69fa8b86" providerId="AD" clId="Web-{07CDD255-306F-B7ED-8EFD-F2B9C8B9A3CA}" dt="2021-03-29T14:55:35.958" v="448"/>
          <ac:spMkLst>
            <pc:docMk/>
            <pc:sldMk cId="8412428" sldId="257"/>
            <ac:spMk id="12" creationId="{2DE4D4CE-6DAE-4A05-BE5B-6BCE3F4EC79B}"/>
          </ac:spMkLst>
        </pc:spChg>
        <pc:spChg chg="add">
          <ac:chgData name="Jessica Helen Lewis (2012798)" userId="S::2012798@student.uwtsd.ac.uk::d3a539d8-294c-4a85-a383-693f69fa8b86" providerId="AD" clId="Web-{07CDD255-306F-B7ED-8EFD-F2B9C8B9A3CA}" dt="2021-03-29T14:55:35.958" v="448"/>
          <ac:spMkLst>
            <pc:docMk/>
            <pc:sldMk cId="8412428" sldId="257"/>
            <ac:spMk id="18" creationId="{10C23D31-5B0A-4956-A59F-A24F57D2A959}"/>
          </ac:spMkLst>
        </pc:spChg>
        <pc:spChg chg="add">
          <ac:chgData name="Jessica Helen Lewis (2012798)" userId="S::2012798@student.uwtsd.ac.uk::d3a539d8-294c-4a85-a383-693f69fa8b86" providerId="AD" clId="Web-{07CDD255-306F-B7ED-8EFD-F2B9C8B9A3CA}" dt="2021-03-29T14:55:35.958" v="448"/>
          <ac:spMkLst>
            <pc:docMk/>
            <pc:sldMk cId="8412428" sldId="257"/>
            <ac:spMk id="20" creationId="{F4C6FC6E-4AAF-4628-B7E5-85DF9D323B6F}"/>
          </ac:spMkLst>
        </pc:spChg>
        <pc:grpChg chg="add">
          <ac:chgData name="Jessica Helen Lewis (2012798)" userId="S::2012798@student.uwtsd.ac.uk::d3a539d8-294c-4a85-a383-693f69fa8b86" providerId="AD" clId="Web-{07CDD255-306F-B7ED-8EFD-F2B9C8B9A3CA}" dt="2021-03-29T14:55:35.958" v="448"/>
          <ac:grpSpMkLst>
            <pc:docMk/>
            <pc:sldMk cId="8412428" sldId="257"/>
            <ac:grpSpMk id="14" creationId="{B8CB1D39-68D4-4372-BF3B-2A33A7495E2B}"/>
          </ac:grpSpMkLst>
        </pc:grpChg>
        <pc:grpChg chg="add">
          <ac:chgData name="Jessica Helen Lewis (2012798)" userId="S::2012798@student.uwtsd.ac.uk::d3a539d8-294c-4a85-a383-693f69fa8b86" providerId="AD" clId="Web-{07CDD255-306F-B7ED-8EFD-F2B9C8B9A3CA}" dt="2021-03-29T14:55:35.958" v="448"/>
          <ac:grpSpMkLst>
            <pc:docMk/>
            <pc:sldMk cId="8412428" sldId="257"/>
            <ac:grpSpMk id="22" creationId="{582A903B-6B78-4F0A-B7C9-3D80499020B8}"/>
          </ac:grpSpMkLst>
        </pc:grpChg>
      </pc:sldChg>
      <pc:sldChg chg="modSp">
        <pc:chgData name="Jessica Helen Lewis (2012798)" userId="S::2012798@student.uwtsd.ac.uk::d3a539d8-294c-4a85-a383-693f69fa8b86" providerId="AD" clId="Web-{07CDD255-306F-B7ED-8EFD-F2B9C8B9A3CA}" dt="2021-03-29T19:49:39.562" v="1729" actId="20577"/>
        <pc:sldMkLst>
          <pc:docMk/>
          <pc:sldMk cId="350024132" sldId="258"/>
        </pc:sldMkLst>
        <pc:spChg chg="mod">
          <ac:chgData name="Jessica Helen Lewis (2012798)" userId="S::2012798@student.uwtsd.ac.uk::d3a539d8-294c-4a85-a383-693f69fa8b86" providerId="AD" clId="Web-{07CDD255-306F-B7ED-8EFD-F2B9C8B9A3CA}" dt="2021-03-29T14:35:16.246" v="120" actId="20577"/>
          <ac:spMkLst>
            <pc:docMk/>
            <pc:sldMk cId="350024132" sldId="258"/>
            <ac:spMk id="2" creationId="{0EFBEA07-074A-C44C-8ECC-621CE632C4EA}"/>
          </ac:spMkLst>
        </pc:spChg>
        <pc:spChg chg="mod">
          <ac:chgData name="Jessica Helen Lewis (2012798)" userId="S::2012798@student.uwtsd.ac.uk::d3a539d8-294c-4a85-a383-693f69fa8b86" providerId="AD" clId="Web-{07CDD255-306F-B7ED-8EFD-F2B9C8B9A3CA}" dt="2021-03-29T19:49:39.562" v="1729" actId="20577"/>
          <ac:spMkLst>
            <pc:docMk/>
            <pc:sldMk cId="350024132" sldId="258"/>
            <ac:spMk id="3" creationId="{D82F0BDA-DECE-7440-9D1B-96A288F3DC07}"/>
          </ac:spMkLst>
        </pc:spChg>
      </pc:sldChg>
      <pc:sldChg chg="addSp modSp new mod setBg">
        <pc:chgData name="Jessica Helen Lewis (2012798)" userId="S::2012798@student.uwtsd.ac.uk::d3a539d8-294c-4a85-a383-693f69fa8b86" providerId="AD" clId="Web-{07CDD255-306F-B7ED-8EFD-F2B9C8B9A3CA}" dt="2021-03-29T14:55:21.207" v="447"/>
        <pc:sldMkLst>
          <pc:docMk/>
          <pc:sldMk cId="1476532422" sldId="259"/>
        </pc:sldMkLst>
        <pc:spChg chg="mod">
          <ac:chgData name="Jessica Helen Lewis (2012798)" userId="S::2012798@student.uwtsd.ac.uk::d3a539d8-294c-4a85-a383-693f69fa8b86" providerId="AD" clId="Web-{07CDD255-306F-B7ED-8EFD-F2B9C8B9A3CA}" dt="2021-03-29T14:55:21.207" v="447"/>
          <ac:spMkLst>
            <pc:docMk/>
            <pc:sldMk cId="1476532422" sldId="259"/>
            <ac:spMk id="2" creationId="{3EB08A1A-8FC2-4F55-90A8-978F7C9206DD}"/>
          </ac:spMkLst>
        </pc:spChg>
        <pc:spChg chg="mod">
          <ac:chgData name="Jessica Helen Lewis (2012798)" userId="S::2012798@student.uwtsd.ac.uk::d3a539d8-294c-4a85-a383-693f69fa8b86" providerId="AD" clId="Web-{07CDD255-306F-B7ED-8EFD-F2B9C8B9A3CA}" dt="2021-03-29T14:55:21.207" v="447"/>
          <ac:spMkLst>
            <pc:docMk/>
            <pc:sldMk cId="1476532422" sldId="259"/>
            <ac:spMk id="3" creationId="{0D6E2EE4-7FD2-4AE6-A3A2-2233C89B1EB0}"/>
          </ac:spMkLst>
        </pc:spChg>
        <pc:spChg chg="add">
          <ac:chgData name="Jessica Helen Lewis (2012798)" userId="S::2012798@student.uwtsd.ac.uk::d3a539d8-294c-4a85-a383-693f69fa8b86" providerId="AD" clId="Web-{07CDD255-306F-B7ED-8EFD-F2B9C8B9A3CA}" dt="2021-03-29T14:55:21.207" v="447"/>
          <ac:spMkLst>
            <pc:docMk/>
            <pc:sldMk cId="1476532422" sldId="259"/>
            <ac:spMk id="8" creationId="{5A0118C5-4F8D-4CF4-BADD-53FEACC6C42A}"/>
          </ac:spMkLst>
        </pc:spChg>
        <pc:spChg chg="add">
          <ac:chgData name="Jessica Helen Lewis (2012798)" userId="S::2012798@student.uwtsd.ac.uk::d3a539d8-294c-4a85-a383-693f69fa8b86" providerId="AD" clId="Web-{07CDD255-306F-B7ED-8EFD-F2B9C8B9A3CA}" dt="2021-03-29T14:55:21.207" v="447"/>
          <ac:spMkLst>
            <pc:docMk/>
            <pc:sldMk cId="1476532422" sldId="259"/>
            <ac:spMk id="10" creationId="{4E0A5C5C-2A95-428E-9F6A-0D29EBD57C9F}"/>
          </ac:spMkLst>
        </pc:spChg>
        <pc:spChg chg="add">
          <ac:chgData name="Jessica Helen Lewis (2012798)" userId="S::2012798@student.uwtsd.ac.uk::d3a539d8-294c-4a85-a383-693f69fa8b86" providerId="AD" clId="Web-{07CDD255-306F-B7ED-8EFD-F2B9C8B9A3CA}" dt="2021-03-29T14:55:21.207" v="447"/>
          <ac:spMkLst>
            <pc:docMk/>
            <pc:sldMk cId="1476532422" sldId="259"/>
            <ac:spMk id="12" creationId="{1056F38F-7C4E-461D-8709-7D0024AE1F79}"/>
          </ac:spMkLst>
        </pc:spChg>
        <pc:spChg chg="add">
          <ac:chgData name="Jessica Helen Lewis (2012798)" userId="S::2012798@student.uwtsd.ac.uk::d3a539d8-294c-4a85-a383-693f69fa8b86" providerId="AD" clId="Web-{07CDD255-306F-B7ED-8EFD-F2B9C8B9A3CA}" dt="2021-03-29T14:55:21.207" v="447"/>
          <ac:spMkLst>
            <pc:docMk/>
            <pc:sldMk cId="1476532422" sldId="259"/>
            <ac:spMk id="14" creationId="{C7278469-3C3C-49CE-AEEE-E176A4900B78}"/>
          </ac:spMkLst>
        </pc:spChg>
        <pc:spChg chg="add">
          <ac:chgData name="Jessica Helen Lewis (2012798)" userId="S::2012798@student.uwtsd.ac.uk::d3a539d8-294c-4a85-a383-693f69fa8b86" providerId="AD" clId="Web-{07CDD255-306F-B7ED-8EFD-F2B9C8B9A3CA}" dt="2021-03-29T14:55:21.207" v="447"/>
          <ac:spMkLst>
            <pc:docMk/>
            <pc:sldMk cId="1476532422" sldId="259"/>
            <ac:spMk id="20" creationId="{4C6598AB-1C17-4D54-951C-A082D94ACB7A}"/>
          </ac:spMkLst>
        </pc:spChg>
        <pc:spChg chg="add">
          <ac:chgData name="Jessica Helen Lewis (2012798)" userId="S::2012798@student.uwtsd.ac.uk::d3a539d8-294c-4a85-a383-693f69fa8b86" providerId="AD" clId="Web-{07CDD255-306F-B7ED-8EFD-F2B9C8B9A3CA}" dt="2021-03-29T14:55:21.207" v="447"/>
          <ac:spMkLst>
            <pc:docMk/>
            <pc:sldMk cId="1476532422" sldId="259"/>
            <ac:spMk id="22" creationId="{C83B66D7-137D-4AC1-B172-53D60F08BEB5}"/>
          </ac:spMkLst>
        </pc:spChg>
        <pc:spChg chg="add">
          <ac:chgData name="Jessica Helen Lewis (2012798)" userId="S::2012798@student.uwtsd.ac.uk::d3a539d8-294c-4a85-a383-693f69fa8b86" providerId="AD" clId="Web-{07CDD255-306F-B7ED-8EFD-F2B9C8B9A3CA}" dt="2021-03-29T14:55:21.207" v="447"/>
          <ac:spMkLst>
            <pc:docMk/>
            <pc:sldMk cId="1476532422" sldId="259"/>
            <ac:spMk id="24" creationId="{F6B92503-6984-4D15-8B98-8718709B785D}"/>
          </ac:spMkLst>
        </pc:spChg>
        <pc:spChg chg="add">
          <ac:chgData name="Jessica Helen Lewis (2012798)" userId="S::2012798@student.uwtsd.ac.uk::d3a539d8-294c-4a85-a383-693f69fa8b86" providerId="AD" clId="Web-{07CDD255-306F-B7ED-8EFD-F2B9C8B9A3CA}" dt="2021-03-29T14:55:21.207" v="447"/>
          <ac:spMkLst>
            <pc:docMk/>
            <pc:sldMk cId="1476532422" sldId="259"/>
            <ac:spMk id="26" creationId="{08DDF938-524E-4C18-A47D-C00627832366}"/>
          </ac:spMkLst>
        </pc:spChg>
        <pc:grpChg chg="add">
          <ac:chgData name="Jessica Helen Lewis (2012798)" userId="S::2012798@student.uwtsd.ac.uk::d3a539d8-294c-4a85-a383-693f69fa8b86" providerId="AD" clId="Web-{07CDD255-306F-B7ED-8EFD-F2B9C8B9A3CA}" dt="2021-03-29T14:55:21.207" v="447"/>
          <ac:grpSpMkLst>
            <pc:docMk/>
            <pc:sldMk cId="1476532422" sldId="259"/>
            <ac:grpSpMk id="16" creationId="{93DC754C-7E09-422D-A8BB-AF632E90DFA2}"/>
          </ac:grpSpMkLst>
        </pc:grpChg>
        <pc:grpChg chg="add">
          <ac:chgData name="Jessica Helen Lewis (2012798)" userId="S::2012798@student.uwtsd.ac.uk::d3a539d8-294c-4a85-a383-693f69fa8b86" providerId="AD" clId="Web-{07CDD255-306F-B7ED-8EFD-F2B9C8B9A3CA}" dt="2021-03-29T14:55:21.207" v="447"/>
          <ac:grpSpMkLst>
            <pc:docMk/>
            <pc:sldMk cId="1476532422" sldId="259"/>
            <ac:grpSpMk id="28" creationId="{3773FAF5-C452-4455-9411-D6AF5EBD4CA9}"/>
          </ac:grpSpMkLst>
        </pc:grpChg>
      </pc:sldChg>
      <pc:sldChg chg="addSp modSp new mod setBg modClrScheme setClrOvrMap chgLayout">
        <pc:chgData name="Jessica Helen Lewis (2012798)" userId="S::2012798@student.uwtsd.ac.uk::d3a539d8-294c-4a85-a383-693f69fa8b86" providerId="AD" clId="Web-{07CDD255-306F-B7ED-8EFD-F2B9C8B9A3CA}" dt="2021-03-29T15:07:13.609" v="508" actId="20577"/>
        <pc:sldMkLst>
          <pc:docMk/>
          <pc:sldMk cId="1606018204" sldId="260"/>
        </pc:sldMkLst>
        <pc:spChg chg="mod ord">
          <ac:chgData name="Jessica Helen Lewis (2012798)" userId="S::2012798@student.uwtsd.ac.uk::d3a539d8-294c-4a85-a383-693f69fa8b86" providerId="AD" clId="Web-{07CDD255-306F-B7ED-8EFD-F2B9C8B9A3CA}" dt="2021-03-29T15:06:51.451" v="488" actId="20577"/>
          <ac:spMkLst>
            <pc:docMk/>
            <pc:sldMk cId="1606018204" sldId="260"/>
            <ac:spMk id="2" creationId="{6202F3C8-EC32-451B-951C-202A2DF49A79}"/>
          </ac:spMkLst>
        </pc:spChg>
        <pc:spChg chg="mod ord">
          <ac:chgData name="Jessica Helen Lewis (2012798)" userId="S::2012798@student.uwtsd.ac.uk::d3a539d8-294c-4a85-a383-693f69fa8b86" providerId="AD" clId="Web-{07CDD255-306F-B7ED-8EFD-F2B9C8B9A3CA}" dt="2021-03-29T14:54:48.502" v="443"/>
          <ac:spMkLst>
            <pc:docMk/>
            <pc:sldMk cId="1606018204" sldId="260"/>
            <ac:spMk id="3" creationId="{B96B6D73-1B2A-48CD-9DEE-2C638A7BFA1A}"/>
          </ac:spMkLst>
        </pc:spChg>
        <pc:spChg chg="add mod ord">
          <ac:chgData name="Jessica Helen Lewis (2012798)" userId="S::2012798@student.uwtsd.ac.uk::d3a539d8-294c-4a85-a383-693f69fa8b86" providerId="AD" clId="Web-{07CDD255-306F-B7ED-8EFD-F2B9C8B9A3CA}" dt="2021-03-29T15:07:13.609" v="508" actId="20577"/>
          <ac:spMkLst>
            <pc:docMk/>
            <pc:sldMk cId="1606018204" sldId="260"/>
            <ac:spMk id="4" creationId="{73905CA6-0D0F-4762-90E2-C96C96DA250D}"/>
          </ac:spMkLst>
        </pc:spChg>
        <pc:spChg chg="add mod">
          <ac:chgData name="Jessica Helen Lewis (2012798)" userId="S::2012798@student.uwtsd.ac.uk::d3a539d8-294c-4a85-a383-693f69fa8b86" providerId="AD" clId="Web-{07CDD255-306F-B7ED-8EFD-F2B9C8B9A3CA}" dt="2021-03-29T14:55:10.035" v="446" actId="1076"/>
          <ac:spMkLst>
            <pc:docMk/>
            <pc:sldMk cId="1606018204" sldId="260"/>
            <ac:spMk id="5" creationId="{6C958387-177C-4078-8CCA-727B9F755340}"/>
          </ac:spMkLst>
        </pc:spChg>
        <pc:spChg chg="add mod">
          <ac:chgData name="Jessica Helen Lewis (2012798)" userId="S::2012798@student.uwtsd.ac.uk::d3a539d8-294c-4a85-a383-693f69fa8b86" providerId="AD" clId="Web-{07CDD255-306F-B7ED-8EFD-F2B9C8B9A3CA}" dt="2021-03-29T14:55:03.925" v="445" actId="1076"/>
          <ac:spMkLst>
            <pc:docMk/>
            <pc:sldMk cId="1606018204" sldId="260"/>
            <ac:spMk id="6" creationId="{0A06D01D-2AAB-401C-8196-58F71F4280D1}"/>
          </ac:spMkLst>
        </pc:spChg>
        <pc:spChg chg="add">
          <ac:chgData name="Jessica Helen Lewis (2012798)" userId="S::2012798@student.uwtsd.ac.uk::d3a539d8-294c-4a85-a383-693f69fa8b86" providerId="AD" clId="Web-{07CDD255-306F-B7ED-8EFD-F2B9C8B9A3CA}" dt="2021-03-29T14:54:48.502" v="443"/>
          <ac:spMkLst>
            <pc:docMk/>
            <pc:sldMk cId="1606018204" sldId="260"/>
            <ac:spMk id="11" creationId="{19C052EA-05E2-403D-965E-52D1BFFA24DF}"/>
          </ac:spMkLst>
        </pc:spChg>
        <pc:spChg chg="add">
          <ac:chgData name="Jessica Helen Lewis (2012798)" userId="S::2012798@student.uwtsd.ac.uk::d3a539d8-294c-4a85-a383-693f69fa8b86" providerId="AD" clId="Web-{07CDD255-306F-B7ED-8EFD-F2B9C8B9A3CA}" dt="2021-03-29T14:54:48.502" v="443"/>
          <ac:spMkLst>
            <pc:docMk/>
            <pc:sldMk cId="1606018204" sldId="260"/>
            <ac:spMk id="13" creationId="{4C1936B8-2FFB-4F78-8388-B8C282B8A5BC}"/>
          </ac:spMkLst>
        </pc:spChg>
      </pc:sldChg>
      <pc:sldChg chg="modSp add replId">
        <pc:chgData name="Jessica Helen Lewis (2012798)" userId="S::2012798@student.uwtsd.ac.uk::d3a539d8-294c-4a85-a383-693f69fa8b86" providerId="AD" clId="Web-{07CDD255-306F-B7ED-8EFD-F2B9C8B9A3CA}" dt="2021-03-29T15:07:24.750" v="517" actId="20577"/>
        <pc:sldMkLst>
          <pc:docMk/>
          <pc:sldMk cId="4091876397" sldId="261"/>
        </pc:sldMkLst>
        <pc:spChg chg="mod">
          <ac:chgData name="Jessica Helen Lewis (2012798)" userId="S::2012798@student.uwtsd.ac.uk::d3a539d8-294c-4a85-a383-693f69fa8b86" providerId="AD" clId="Web-{07CDD255-306F-B7ED-8EFD-F2B9C8B9A3CA}" dt="2021-03-29T14:58:53.064" v="460" actId="20577"/>
          <ac:spMkLst>
            <pc:docMk/>
            <pc:sldMk cId="4091876397" sldId="261"/>
            <ac:spMk id="3" creationId="{B96B6D73-1B2A-48CD-9DEE-2C638A7BFA1A}"/>
          </ac:spMkLst>
        </pc:spChg>
        <pc:spChg chg="mod">
          <ac:chgData name="Jessica Helen Lewis (2012798)" userId="S::2012798@student.uwtsd.ac.uk::d3a539d8-294c-4a85-a383-693f69fa8b86" providerId="AD" clId="Web-{07CDD255-306F-B7ED-8EFD-F2B9C8B9A3CA}" dt="2021-03-29T15:07:24.750" v="517" actId="20577"/>
          <ac:spMkLst>
            <pc:docMk/>
            <pc:sldMk cId="4091876397" sldId="261"/>
            <ac:spMk id="4" creationId="{73905CA6-0D0F-4762-90E2-C96C96DA250D}"/>
          </ac:spMkLst>
        </pc:spChg>
        <pc:spChg chg="mod">
          <ac:chgData name="Jessica Helen Lewis (2012798)" userId="S::2012798@student.uwtsd.ac.uk::d3a539d8-294c-4a85-a383-693f69fa8b86" providerId="AD" clId="Web-{07CDD255-306F-B7ED-8EFD-F2B9C8B9A3CA}" dt="2021-03-29T14:59:12.955" v="471" actId="20577"/>
          <ac:spMkLst>
            <pc:docMk/>
            <pc:sldMk cId="4091876397" sldId="261"/>
            <ac:spMk id="5" creationId="{6C958387-177C-4078-8CCA-727B9F755340}"/>
          </ac:spMkLst>
        </pc:spChg>
        <pc:spChg chg="mod">
          <ac:chgData name="Jessica Helen Lewis (2012798)" userId="S::2012798@student.uwtsd.ac.uk::d3a539d8-294c-4a85-a383-693f69fa8b86" providerId="AD" clId="Web-{07CDD255-306F-B7ED-8EFD-F2B9C8B9A3CA}" dt="2021-03-29T14:58:31.640" v="451" actId="20577"/>
          <ac:spMkLst>
            <pc:docMk/>
            <pc:sldMk cId="4091876397" sldId="261"/>
            <ac:spMk id="6" creationId="{0A06D01D-2AAB-401C-8196-58F71F4280D1}"/>
          </ac:spMkLst>
        </pc:spChg>
      </pc:sldChg>
      <pc:sldChg chg="addSp modSp new mod setBg">
        <pc:chgData name="Jessica Helen Lewis (2012798)" userId="S::2012798@student.uwtsd.ac.uk::d3a539d8-294c-4a85-a383-693f69fa8b86" providerId="AD" clId="Web-{07CDD255-306F-B7ED-8EFD-F2B9C8B9A3CA}" dt="2021-03-29T18:05:59.906" v="1271" actId="20577"/>
        <pc:sldMkLst>
          <pc:docMk/>
          <pc:sldMk cId="3663373006" sldId="262"/>
        </pc:sldMkLst>
        <pc:spChg chg="mod">
          <ac:chgData name="Jessica Helen Lewis (2012798)" userId="S::2012798@student.uwtsd.ac.uk::d3a539d8-294c-4a85-a383-693f69fa8b86" providerId="AD" clId="Web-{07CDD255-306F-B7ED-8EFD-F2B9C8B9A3CA}" dt="2021-03-29T15:22:15.896" v="648"/>
          <ac:spMkLst>
            <pc:docMk/>
            <pc:sldMk cId="3663373006" sldId="262"/>
            <ac:spMk id="2" creationId="{139BE027-64AD-470F-812E-E40701783A18}"/>
          </ac:spMkLst>
        </pc:spChg>
        <pc:spChg chg="mod">
          <ac:chgData name="Jessica Helen Lewis (2012798)" userId="S::2012798@student.uwtsd.ac.uk::d3a539d8-294c-4a85-a383-693f69fa8b86" providerId="AD" clId="Web-{07CDD255-306F-B7ED-8EFD-F2B9C8B9A3CA}" dt="2021-03-29T18:05:59.906" v="1271" actId="20577"/>
          <ac:spMkLst>
            <pc:docMk/>
            <pc:sldMk cId="3663373006" sldId="262"/>
            <ac:spMk id="3" creationId="{00DB946B-5AD7-4FF5-B7E4-806F069C8A18}"/>
          </ac:spMkLst>
        </pc:spChg>
        <pc:spChg chg="add">
          <ac:chgData name="Jessica Helen Lewis (2012798)" userId="S::2012798@student.uwtsd.ac.uk::d3a539d8-294c-4a85-a383-693f69fa8b86" providerId="AD" clId="Web-{07CDD255-306F-B7ED-8EFD-F2B9C8B9A3CA}" dt="2021-03-29T15:22:15.896" v="648"/>
          <ac:spMkLst>
            <pc:docMk/>
            <pc:sldMk cId="3663373006" sldId="262"/>
            <ac:spMk id="8" creationId="{5A0118C5-4F8D-4CF4-BADD-53FEACC6C42A}"/>
          </ac:spMkLst>
        </pc:spChg>
        <pc:spChg chg="add">
          <ac:chgData name="Jessica Helen Lewis (2012798)" userId="S::2012798@student.uwtsd.ac.uk::d3a539d8-294c-4a85-a383-693f69fa8b86" providerId="AD" clId="Web-{07CDD255-306F-B7ED-8EFD-F2B9C8B9A3CA}" dt="2021-03-29T15:22:15.896" v="648"/>
          <ac:spMkLst>
            <pc:docMk/>
            <pc:sldMk cId="3663373006" sldId="262"/>
            <ac:spMk id="10" creationId="{CAEBFCD5-5356-4326-8D39-8235A46CD7B2}"/>
          </ac:spMkLst>
        </pc:spChg>
        <pc:spChg chg="add">
          <ac:chgData name="Jessica Helen Lewis (2012798)" userId="S::2012798@student.uwtsd.ac.uk::d3a539d8-294c-4a85-a383-693f69fa8b86" providerId="AD" clId="Web-{07CDD255-306F-B7ED-8EFD-F2B9C8B9A3CA}" dt="2021-03-29T15:22:15.896" v="648"/>
          <ac:spMkLst>
            <pc:docMk/>
            <pc:sldMk cId="3663373006" sldId="262"/>
            <ac:spMk id="12" creationId="{F6814848-248A-47DD-88E0-95099D951EF8}"/>
          </ac:spMkLst>
        </pc:spChg>
        <pc:spChg chg="add">
          <ac:chgData name="Jessica Helen Lewis (2012798)" userId="S::2012798@student.uwtsd.ac.uk::d3a539d8-294c-4a85-a383-693f69fa8b86" providerId="AD" clId="Web-{07CDD255-306F-B7ED-8EFD-F2B9C8B9A3CA}" dt="2021-03-29T15:22:15.896" v="648"/>
          <ac:spMkLst>
            <pc:docMk/>
            <pc:sldMk cId="3663373006" sldId="262"/>
            <ac:spMk id="14" creationId="{718BDA89-0D2C-4C4E-99F6-D7A220FE48D3}"/>
          </ac:spMkLst>
        </pc:spChg>
        <pc:spChg chg="add">
          <ac:chgData name="Jessica Helen Lewis (2012798)" userId="S::2012798@student.uwtsd.ac.uk::d3a539d8-294c-4a85-a383-693f69fa8b86" providerId="AD" clId="Web-{07CDD255-306F-B7ED-8EFD-F2B9C8B9A3CA}" dt="2021-03-29T15:22:15.896" v="648"/>
          <ac:spMkLst>
            <pc:docMk/>
            <pc:sldMk cId="3663373006" sldId="262"/>
            <ac:spMk id="20" creationId="{7CE98B01-ED41-482F-AFA1-19C7FA7C04A7}"/>
          </ac:spMkLst>
        </pc:spChg>
        <pc:spChg chg="add">
          <ac:chgData name="Jessica Helen Lewis (2012798)" userId="S::2012798@student.uwtsd.ac.uk::d3a539d8-294c-4a85-a383-693f69fa8b86" providerId="AD" clId="Web-{07CDD255-306F-B7ED-8EFD-F2B9C8B9A3CA}" dt="2021-03-29T15:22:15.896" v="648"/>
          <ac:spMkLst>
            <pc:docMk/>
            <pc:sldMk cId="3663373006" sldId="262"/>
            <ac:spMk id="22" creationId="{B9CABDD0-8DF6-4974-A224-9A2A81778003}"/>
          </ac:spMkLst>
        </pc:spChg>
        <pc:grpChg chg="add">
          <ac:chgData name="Jessica Helen Lewis (2012798)" userId="S::2012798@student.uwtsd.ac.uk::d3a539d8-294c-4a85-a383-693f69fa8b86" providerId="AD" clId="Web-{07CDD255-306F-B7ED-8EFD-F2B9C8B9A3CA}" dt="2021-03-29T15:22:15.896" v="648"/>
          <ac:grpSpMkLst>
            <pc:docMk/>
            <pc:sldMk cId="3663373006" sldId="262"/>
            <ac:grpSpMk id="16" creationId="{6B67BE95-96EF-433C-9F29-B0732AA6B6AC}"/>
          </ac:grpSpMkLst>
        </pc:grpChg>
        <pc:grpChg chg="add">
          <ac:chgData name="Jessica Helen Lewis (2012798)" userId="S::2012798@student.uwtsd.ac.uk::d3a539d8-294c-4a85-a383-693f69fa8b86" providerId="AD" clId="Web-{07CDD255-306F-B7ED-8EFD-F2B9C8B9A3CA}" dt="2021-03-29T15:22:15.896" v="648"/>
          <ac:grpSpMkLst>
            <pc:docMk/>
            <pc:sldMk cId="3663373006" sldId="262"/>
            <ac:grpSpMk id="24" creationId="{D6E8B984-55B9-4A62-A043-997D00F0AE09}"/>
          </ac:grpSpMkLst>
        </pc:grpChg>
      </pc:sldChg>
      <pc:sldChg chg="modSp add replId">
        <pc:chgData name="Jessica Helen Lewis (2012798)" userId="S::2012798@student.uwtsd.ac.uk::d3a539d8-294c-4a85-a383-693f69fa8b86" providerId="AD" clId="Web-{07CDD255-306F-B7ED-8EFD-F2B9C8B9A3CA}" dt="2021-03-29T18:06:05.844" v="1273" actId="20577"/>
        <pc:sldMkLst>
          <pc:docMk/>
          <pc:sldMk cId="1327529295" sldId="263"/>
        </pc:sldMkLst>
        <pc:spChg chg="mod">
          <ac:chgData name="Jessica Helen Lewis (2012798)" userId="S::2012798@student.uwtsd.ac.uk::d3a539d8-294c-4a85-a383-693f69fa8b86" providerId="AD" clId="Web-{07CDD255-306F-B7ED-8EFD-F2B9C8B9A3CA}" dt="2021-03-29T15:34:04.672" v="655" actId="20577"/>
          <ac:spMkLst>
            <pc:docMk/>
            <pc:sldMk cId="1327529295" sldId="263"/>
            <ac:spMk id="2" creationId="{139BE027-64AD-470F-812E-E40701783A18}"/>
          </ac:spMkLst>
        </pc:spChg>
        <pc:spChg chg="mod">
          <ac:chgData name="Jessica Helen Lewis (2012798)" userId="S::2012798@student.uwtsd.ac.uk::d3a539d8-294c-4a85-a383-693f69fa8b86" providerId="AD" clId="Web-{07CDD255-306F-B7ED-8EFD-F2B9C8B9A3CA}" dt="2021-03-29T18:06:05.844" v="1273" actId="20577"/>
          <ac:spMkLst>
            <pc:docMk/>
            <pc:sldMk cId="1327529295" sldId="263"/>
            <ac:spMk id="3" creationId="{00DB946B-5AD7-4FF5-B7E4-806F069C8A18}"/>
          </ac:spMkLst>
        </pc:spChg>
      </pc:sldChg>
      <pc:sldChg chg="modSp add replId">
        <pc:chgData name="Jessica Helen Lewis (2012798)" userId="S::2012798@student.uwtsd.ac.uk::d3a539d8-294c-4a85-a383-693f69fa8b86" providerId="AD" clId="Web-{07CDD255-306F-B7ED-8EFD-F2B9C8B9A3CA}" dt="2021-03-29T18:06:11.797" v="1276" actId="20577"/>
        <pc:sldMkLst>
          <pc:docMk/>
          <pc:sldMk cId="2585188598" sldId="264"/>
        </pc:sldMkLst>
        <pc:spChg chg="mod">
          <ac:chgData name="Jessica Helen Lewis (2012798)" userId="S::2012798@student.uwtsd.ac.uk::d3a539d8-294c-4a85-a383-693f69fa8b86" providerId="AD" clId="Web-{07CDD255-306F-B7ED-8EFD-F2B9C8B9A3CA}" dt="2021-03-29T17:00:01.712" v="685" actId="20577"/>
          <ac:spMkLst>
            <pc:docMk/>
            <pc:sldMk cId="2585188598" sldId="264"/>
            <ac:spMk id="2" creationId="{139BE027-64AD-470F-812E-E40701783A18}"/>
          </ac:spMkLst>
        </pc:spChg>
        <pc:spChg chg="mod">
          <ac:chgData name="Jessica Helen Lewis (2012798)" userId="S::2012798@student.uwtsd.ac.uk::d3a539d8-294c-4a85-a383-693f69fa8b86" providerId="AD" clId="Web-{07CDD255-306F-B7ED-8EFD-F2B9C8B9A3CA}" dt="2021-03-29T18:06:11.797" v="1276" actId="20577"/>
          <ac:spMkLst>
            <pc:docMk/>
            <pc:sldMk cId="2585188598" sldId="264"/>
            <ac:spMk id="3" creationId="{00DB946B-5AD7-4FF5-B7E4-806F069C8A18}"/>
          </ac:spMkLst>
        </pc:spChg>
      </pc:sldChg>
      <pc:sldChg chg="modSp add replId">
        <pc:chgData name="Jessica Helen Lewis (2012798)" userId="S::2012798@student.uwtsd.ac.uk::d3a539d8-294c-4a85-a383-693f69fa8b86" providerId="AD" clId="Web-{07CDD255-306F-B7ED-8EFD-F2B9C8B9A3CA}" dt="2021-03-29T18:05:51.765" v="1269" actId="20577"/>
        <pc:sldMkLst>
          <pc:docMk/>
          <pc:sldMk cId="3537572210" sldId="265"/>
        </pc:sldMkLst>
        <pc:spChg chg="mod">
          <ac:chgData name="Jessica Helen Lewis (2012798)" userId="S::2012798@student.uwtsd.ac.uk::d3a539d8-294c-4a85-a383-693f69fa8b86" providerId="AD" clId="Web-{07CDD255-306F-B7ED-8EFD-F2B9C8B9A3CA}" dt="2021-03-29T17:10:58.199" v="873" actId="20577"/>
          <ac:spMkLst>
            <pc:docMk/>
            <pc:sldMk cId="3537572210" sldId="265"/>
            <ac:spMk id="2" creationId="{139BE027-64AD-470F-812E-E40701783A18}"/>
          </ac:spMkLst>
        </pc:spChg>
        <pc:spChg chg="mod">
          <ac:chgData name="Jessica Helen Lewis (2012798)" userId="S::2012798@student.uwtsd.ac.uk::d3a539d8-294c-4a85-a383-693f69fa8b86" providerId="AD" clId="Web-{07CDD255-306F-B7ED-8EFD-F2B9C8B9A3CA}" dt="2021-03-29T18:05:51.765" v="1269" actId="20577"/>
          <ac:spMkLst>
            <pc:docMk/>
            <pc:sldMk cId="3537572210" sldId="265"/>
            <ac:spMk id="3" creationId="{00DB946B-5AD7-4FF5-B7E4-806F069C8A18}"/>
          </ac:spMkLst>
        </pc:spChg>
      </pc:sldChg>
      <pc:sldChg chg="modSp add replId">
        <pc:chgData name="Jessica Helen Lewis (2012798)" userId="S::2012798@student.uwtsd.ac.uk::d3a539d8-294c-4a85-a383-693f69fa8b86" providerId="AD" clId="Web-{07CDD255-306F-B7ED-8EFD-F2B9C8B9A3CA}" dt="2021-03-29T18:05:38.608" v="1266" actId="20577"/>
        <pc:sldMkLst>
          <pc:docMk/>
          <pc:sldMk cId="3742062639" sldId="266"/>
        </pc:sldMkLst>
        <pc:spChg chg="mod">
          <ac:chgData name="Jessica Helen Lewis (2012798)" userId="S::2012798@student.uwtsd.ac.uk::d3a539d8-294c-4a85-a383-693f69fa8b86" providerId="AD" clId="Web-{07CDD255-306F-B7ED-8EFD-F2B9C8B9A3CA}" dt="2021-03-29T17:35:10.757" v="905" actId="20577"/>
          <ac:spMkLst>
            <pc:docMk/>
            <pc:sldMk cId="3742062639" sldId="266"/>
            <ac:spMk id="2" creationId="{139BE027-64AD-470F-812E-E40701783A18}"/>
          </ac:spMkLst>
        </pc:spChg>
        <pc:spChg chg="mod">
          <ac:chgData name="Jessica Helen Lewis (2012798)" userId="S::2012798@student.uwtsd.ac.uk::d3a539d8-294c-4a85-a383-693f69fa8b86" providerId="AD" clId="Web-{07CDD255-306F-B7ED-8EFD-F2B9C8B9A3CA}" dt="2021-03-29T18:05:38.608" v="1266" actId="20577"/>
          <ac:spMkLst>
            <pc:docMk/>
            <pc:sldMk cId="3742062639" sldId="266"/>
            <ac:spMk id="3" creationId="{00DB946B-5AD7-4FF5-B7E4-806F069C8A18}"/>
          </ac:spMkLst>
        </pc:spChg>
      </pc:sldChg>
      <pc:sldChg chg="modSp add replId">
        <pc:chgData name="Jessica Helen Lewis (2012798)" userId="S::2012798@student.uwtsd.ac.uk::d3a539d8-294c-4a85-a383-693f69fa8b86" providerId="AD" clId="Web-{07CDD255-306F-B7ED-8EFD-F2B9C8B9A3CA}" dt="2021-03-29T18:05:28.139" v="1264" actId="20577"/>
        <pc:sldMkLst>
          <pc:docMk/>
          <pc:sldMk cId="4124065412" sldId="267"/>
        </pc:sldMkLst>
        <pc:spChg chg="mod">
          <ac:chgData name="Jessica Helen Lewis (2012798)" userId="S::2012798@student.uwtsd.ac.uk::d3a539d8-294c-4a85-a383-693f69fa8b86" providerId="AD" clId="Web-{07CDD255-306F-B7ED-8EFD-F2B9C8B9A3CA}" dt="2021-03-29T17:38:23.716" v="946" actId="20577"/>
          <ac:spMkLst>
            <pc:docMk/>
            <pc:sldMk cId="4124065412" sldId="267"/>
            <ac:spMk id="2" creationId="{139BE027-64AD-470F-812E-E40701783A18}"/>
          </ac:spMkLst>
        </pc:spChg>
        <pc:spChg chg="mod">
          <ac:chgData name="Jessica Helen Lewis (2012798)" userId="S::2012798@student.uwtsd.ac.uk::d3a539d8-294c-4a85-a383-693f69fa8b86" providerId="AD" clId="Web-{07CDD255-306F-B7ED-8EFD-F2B9C8B9A3CA}" dt="2021-03-29T18:05:28.139" v="1264" actId="20577"/>
          <ac:spMkLst>
            <pc:docMk/>
            <pc:sldMk cId="4124065412" sldId="267"/>
            <ac:spMk id="3" creationId="{00DB946B-5AD7-4FF5-B7E4-806F069C8A18}"/>
          </ac:spMkLst>
        </pc:spChg>
      </pc:sldChg>
      <pc:sldChg chg="addSp modSp new mod setBg">
        <pc:chgData name="Jessica Helen Lewis (2012798)" userId="S::2012798@student.uwtsd.ac.uk::d3a539d8-294c-4a85-a383-693f69fa8b86" providerId="AD" clId="Web-{07CDD255-306F-B7ED-8EFD-F2B9C8B9A3CA}" dt="2021-03-29T18:01:37.555" v="1193" actId="1076"/>
        <pc:sldMkLst>
          <pc:docMk/>
          <pc:sldMk cId="1636487979" sldId="268"/>
        </pc:sldMkLst>
        <pc:spChg chg="mod">
          <ac:chgData name="Jessica Helen Lewis (2012798)" userId="S::2012798@student.uwtsd.ac.uk::d3a539d8-294c-4a85-a383-693f69fa8b86" providerId="AD" clId="Web-{07CDD255-306F-B7ED-8EFD-F2B9C8B9A3CA}" dt="2021-03-29T18:01:37.555" v="1193" actId="1076"/>
          <ac:spMkLst>
            <pc:docMk/>
            <pc:sldMk cId="1636487979" sldId="268"/>
            <ac:spMk id="2" creationId="{43AD4FE3-B025-4C82-9095-A3133AA420BF}"/>
          </ac:spMkLst>
        </pc:spChg>
        <pc:spChg chg="mod">
          <ac:chgData name="Jessica Helen Lewis (2012798)" userId="S::2012798@student.uwtsd.ac.uk::d3a539d8-294c-4a85-a383-693f69fa8b86" providerId="AD" clId="Web-{07CDD255-306F-B7ED-8EFD-F2B9C8B9A3CA}" dt="2021-03-29T18:01:28.133" v="1192" actId="1076"/>
          <ac:spMkLst>
            <pc:docMk/>
            <pc:sldMk cId="1636487979" sldId="268"/>
            <ac:spMk id="3" creationId="{BBF01D9B-4811-4FD9-A59E-811AE8F8ECEB}"/>
          </ac:spMkLst>
        </pc:spChg>
        <pc:spChg chg="mod">
          <ac:chgData name="Jessica Helen Lewis (2012798)" userId="S::2012798@student.uwtsd.ac.uk::d3a539d8-294c-4a85-a383-693f69fa8b86" providerId="AD" clId="Web-{07CDD255-306F-B7ED-8EFD-F2B9C8B9A3CA}" dt="2021-03-29T18:00:16.459" v="1183" actId="1076"/>
          <ac:spMkLst>
            <pc:docMk/>
            <pc:sldMk cId="1636487979" sldId="268"/>
            <ac:spMk id="4" creationId="{A5B840A0-F421-4814-9CC9-36A1EFF0C4EF}"/>
          </ac:spMkLst>
        </pc:spChg>
        <pc:spChg chg="add mod">
          <ac:chgData name="Jessica Helen Lewis (2012798)" userId="S::2012798@student.uwtsd.ac.uk::d3a539d8-294c-4a85-a383-693f69fa8b86" providerId="AD" clId="Web-{07CDD255-306F-B7ED-8EFD-F2B9C8B9A3CA}" dt="2021-03-29T17:59:56.818" v="1180" actId="1076"/>
          <ac:spMkLst>
            <pc:docMk/>
            <pc:sldMk cId="1636487979" sldId="268"/>
            <ac:spMk id="5" creationId="{56C28715-4877-4FCA-999D-A10423E29264}"/>
          </ac:spMkLst>
        </pc:spChg>
        <pc:spChg chg="add mod">
          <ac:chgData name="Jessica Helen Lewis (2012798)" userId="S::2012798@student.uwtsd.ac.uk::d3a539d8-294c-4a85-a383-693f69fa8b86" providerId="AD" clId="Web-{07CDD255-306F-B7ED-8EFD-F2B9C8B9A3CA}" dt="2021-03-29T18:01:24.961" v="1191" actId="1076"/>
          <ac:spMkLst>
            <pc:docMk/>
            <pc:sldMk cId="1636487979" sldId="268"/>
            <ac:spMk id="6" creationId="{D7D513E4-E90D-4318-8AB8-493E6377FEC8}"/>
          </ac:spMkLst>
        </pc:spChg>
      </pc:sldChg>
      <pc:sldChg chg="addSp delSp modSp new mod setBg">
        <pc:chgData name="Jessica Helen Lewis (2012798)" userId="S::2012798@student.uwtsd.ac.uk::d3a539d8-294c-4a85-a383-693f69fa8b86" providerId="AD" clId="Web-{07CDD255-306F-B7ED-8EFD-F2B9C8B9A3CA}" dt="2021-03-29T18:19:12.663" v="1486"/>
        <pc:sldMkLst>
          <pc:docMk/>
          <pc:sldMk cId="3267890395" sldId="269"/>
        </pc:sldMkLst>
        <pc:spChg chg="mod">
          <ac:chgData name="Jessica Helen Lewis (2012798)" userId="S::2012798@student.uwtsd.ac.uk::d3a539d8-294c-4a85-a383-693f69fa8b86" providerId="AD" clId="Web-{07CDD255-306F-B7ED-8EFD-F2B9C8B9A3CA}" dt="2021-03-29T18:19:12.663" v="1486"/>
          <ac:spMkLst>
            <pc:docMk/>
            <pc:sldMk cId="3267890395" sldId="269"/>
            <ac:spMk id="2" creationId="{2AB9D360-A797-462A-A387-681FE52F49BC}"/>
          </ac:spMkLst>
        </pc:spChg>
        <pc:spChg chg="mod">
          <ac:chgData name="Jessica Helen Lewis (2012798)" userId="S::2012798@student.uwtsd.ac.uk::d3a539d8-294c-4a85-a383-693f69fa8b86" providerId="AD" clId="Web-{07CDD255-306F-B7ED-8EFD-F2B9C8B9A3CA}" dt="2021-03-29T18:19:12.663" v="1486"/>
          <ac:spMkLst>
            <pc:docMk/>
            <pc:sldMk cId="3267890395" sldId="269"/>
            <ac:spMk id="3" creationId="{45270D93-292A-46E0-9629-FC432BCA2D90}"/>
          </ac:spMkLst>
        </pc:spChg>
        <pc:spChg chg="add">
          <ac:chgData name="Jessica Helen Lewis (2012798)" userId="S::2012798@student.uwtsd.ac.uk::d3a539d8-294c-4a85-a383-693f69fa8b86" providerId="AD" clId="Web-{07CDD255-306F-B7ED-8EFD-F2B9C8B9A3CA}" dt="2021-03-29T18:19:12.663" v="1486"/>
          <ac:spMkLst>
            <pc:docMk/>
            <pc:sldMk cId="3267890395" sldId="269"/>
            <ac:spMk id="5" creationId="{5FEF463D-EE6B-46FF-B7C7-74B09A96C8AB}"/>
          </ac:spMkLst>
        </pc:spChg>
        <pc:spChg chg="add del">
          <ac:chgData name="Jessica Helen Lewis (2012798)" userId="S::2012798@student.uwtsd.ac.uk::d3a539d8-294c-4a85-a383-693f69fa8b86" providerId="AD" clId="Web-{07CDD255-306F-B7ED-8EFD-F2B9C8B9A3CA}" dt="2021-03-29T18:19:12.631" v="1485"/>
          <ac:spMkLst>
            <pc:docMk/>
            <pc:sldMk cId="3267890395" sldId="269"/>
            <ac:spMk id="8" creationId="{5A0118C5-4F8D-4CF4-BADD-53FEACC6C42A}"/>
          </ac:spMkLst>
        </pc:spChg>
        <pc:spChg chg="add">
          <ac:chgData name="Jessica Helen Lewis (2012798)" userId="S::2012798@student.uwtsd.ac.uk::d3a539d8-294c-4a85-a383-693f69fa8b86" providerId="AD" clId="Web-{07CDD255-306F-B7ED-8EFD-F2B9C8B9A3CA}" dt="2021-03-29T18:19:12.663" v="1486"/>
          <ac:spMkLst>
            <pc:docMk/>
            <pc:sldMk cId="3267890395" sldId="269"/>
            <ac:spMk id="9" creationId="{30B5ED20-499B-41E7-95BE-8BBD3131456F}"/>
          </ac:spMkLst>
        </pc:spChg>
        <pc:spChg chg="add del">
          <ac:chgData name="Jessica Helen Lewis (2012798)" userId="S::2012798@student.uwtsd.ac.uk::d3a539d8-294c-4a85-a383-693f69fa8b86" providerId="AD" clId="Web-{07CDD255-306F-B7ED-8EFD-F2B9C8B9A3CA}" dt="2021-03-29T18:19:12.631" v="1485"/>
          <ac:spMkLst>
            <pc:docMk/>
            <pc:sldMk cId="3267890395" sldId="269"/>
            <ac:spMk id="10" creationId="{CAEBFCD5-5356-4326-8D39-8235A46CD7B2}"/>
          </ac:spMkLst>
        </pc:spChg>
        <pc:spChg chg="add del">
          <ac:chgData name="Jessica Helen Lewis (2012798)" userId="S::2012798@student.uwtsd.ac.uk::d3a539d8-294c-4a85-a383-693f69fa8b86" providerId="AD" clId="Web-{07CDD255-306F-B7ED-8EFD-F2B9C8B9A3CA}" dt="2021-03-29T18:19:12.631" v="1485"/>
          <ac:spMkLst>
            <pc:docMk/>
            <pc:sldMk cId="3267890395" sldId="269"/>
            <ac:spMk id="12" creationId="{F6814848-248A-47DD-88E0-95099D951EF8}"/>
          </ac:spMkLst>
        </pc:spChg>
        <pc:spChg chg="add">
          <ac:chgData name="Jessica Helen Lewis (2012798)" userId="S::2012798@student.uwtsd.ac.uk::d3a539d8-294c-4a85-a383-693f69fa8b86" providerId="AD" clId="Web-{07CDD255-306F-B7ED-8EFD-F2B9C8B9A3CA}" dt="2021-03-29T18:19:12.663" v="1486"/>
          <ac:spMkLst>
            <pc:docMk/>
            <pc:sldMk cId="3267890395" sldId="269"/>
            <ac:spMk id="13" creationId="{35A51D22-76EA-4C70-B5C9-ED3946924CB7}"/>
          </ac:spMkLst>
        </pc:spChg>
        <pc:spChg chg="add del">
          <ac:chgData name="Jessica Helen Lewis (2012798)" userId="S::2012798@student.uwtsd.ac.uk::d3a539d8-294c-4a85-a383-693f69fa8b86" providerId="AD" clId="Web-{07CDD255-306F-B7ED-8EFD-F2B9C8B9A3CA}" dt="2021-03-29T18:19:12.631" v="1485"/>
          <ac:spMkLst>
            <pc:docMk/>
            <pc:sldMk cId="3267890395" sldId="269"/>
            <ac:spMk id="14" creationId="{718BDA89-0D2C-4C4E-99F6-D7A220FE48D3}"/>
          </ac:spMkLst>
        </pc:spChg>
        <pc:spChg chg="add del">
          <ac:chgData name="Jessica Helen Lewis (2012798)" userId="S::2012798@student.uwtsd.ac.uk::d3a539d8-294c-4a85-a383-693f69fa8b86" providerId="AD" clId="Web-{07CDD255-306F-B7ED-8EFD-F2B9C8B9A3CA}" dt="2021-03-29T18:19:12.631" v="1485"/>
          <ac:spMkLst>
            <pc:docMk/>
            <pc:sldMk cId="3267890395" sldId="269"/>
            <ac:spMk id="20" creationId="{7CE98B01-ED41-482F-AFA1-19C7FA7C04A7}"/>
          </ac:spMkLst>
        </pc:spChg>
        <pc:spChg chg="add del">
          <ac:chgData name="Jessica Helen Lewis (2012798)" userId="S::2012798@student.uwtsd.ac.uk::d3a539d8-294c-4a85-a383-693f69fa8b86" providerId="AD" clId="Web-{07CDD255-306F-B7ED-8EFD-F2B9C8B9A3CA}" dt="2021-03-29T18:19:12.631" v="1485"/>
          <ac:spMkLst>
            <pc:docMk/>
            <pc:sldMk cId="3267890395" sldId="269"/>
            <ac:spMk id="22" creationId="{B9CABDD0-8DF6-4974-A224-9A2A81778003}"/>
          </ac:spMkLst>
        </pc:spChg>
        <pc:grpChg chg="add">
          <ac:chgData name="Jessica Helen Lewis (2012798)" userId="S::2012798@student.uwtsd.ac.uk::d3a539d8-294c-4a85-a383-693f69fa8b86" providerId="AD" clId="Web-{07CDD255-306F-B7ED-8EFD-F2B9C8B9A3CA}" dt="2021-03-29T18:19:12.663" v="1486"/>
          <ac:grpSpMkLst>
            <pc:docMk/>
            <pc:sldMk cId="3267890395" sldId="269"/>
            <ac:grpSpMk id="6" creationId="{11A27B3A-460C-4100-99B5-817F25979F6C}"/>
          </ac:grpSpMkLst>
        </pc:grpChg>
        <pc:grpChg chg="add del">
          <ac:chgData name="Jessica Helen Lewis (2012798)" userId="S::2012798@student.uwtsd.ac.uk::d3a539d8-294c-4a85-a383-693f69fa8b86" providerId="AD" clId="Web-{07CDD255-306F-B7ED-8EFD-F2B9C8B9A3CA}" dt="2021-03-29T18:19:12.631" v="1485"/>
          <ac:grpSpMkLst>
            <pc:docMk/>
            <pc:sldMk cId="3267890395" sldId="269"/>
            <ac:grpSpMk id="16" creationId="{6B67BE95-96EF-433C-9F29-B0732AA6B6AC}"/>
          </ac:grpSpMkLst>
        </pc:grpChg>
        <pc:grpChg chg="add del">
          <ac:chgData name="Jessica Helen Lewis (2012798)" userId="S::2012798@student.uwtsd.ac.uk::d3a539d8-294c-4a85-a383-693f69fa8b86" providerId="AD" clId="Web-{07CDD255-306F-B7ED-8EFD-F2B9C8B9A3CA}" dt="2021-03-29T18:19:12.631" v="1485"/>
          <ac:grpSpMkLst>
            <pc:docMk/>
            <pc:sldMk cId="3267890395" sldId="269"/>
            <ac:grpSpMk id="24" creationId="{D6E8B984-55B9-4A62-A043-997D00F0AE09}"/>
          </ac:grpSpMkLst>
        </pc:grpChg>
      </pc:sldChg>
      <pc:sldChg chg="modSp add replId">
        <pc:chgData name="Jessica Helen Lewis (2012798)" userId="S::2012798@student.uwtsd.ac.uk::d3a539d8-294c-4a85-a383-693f69fa8b86" providerId="AD" clId="Web-{07CDD255-306F-B7ED-8EFD-F2B9C8B9A3CA}" dt="2021-03-29T19:50:43.891" v="1748" actId="20577"/>
        <pc:sldMkLst>
          <pc:docMk/>
          <pc:sldMk cId="1227308505" sldId="270"/>
        </pc:sldMkLst>
        <pc:spChg chg="mod">
          <ac:chgData name="Jessica Helen Lewis (2012798)" userId="S::2012798@student.uwtsd.ac.uk::d3a539d8-294c-4a85-a383-693f69fa8b86" providerId="AD" clId="Web-{07CDD255-306F-B7ED-8EFD-F2B9C8B9A3CA}" dt="2021-03-29T18:28:18.837" v="1565" actId="20577"/>
          <ac:spMkLst>
            <pc:docMk/>
            <pc:sldMk cId="1227308505" sldId="270"/>
            <ac:spMk id="2" creationId="{2AB9D360-A797-462A-A387-681FE52F49BC}"/>
          </ac:spMkLst>
        </pc:spChg>
        <pc:spChg chg="mod">
          <ac:chgData name="Jessica Helen Lewis (2012798)" userId="S::2012798@student.uwtsd.ac.uk::d3a539d8-294c-4a85-a383-693f69fa8b86" providerId="AD" clId="Web-{07CDD255-306F-B7ED-8EFD-F2B9C8B9A3CA}" dt="2021-03-29T19:50:43.891" v="1748" actId="20577"/>
          <ac:spMkLst>
            <pc:docMk/>
            <pc:sldMk cId="1227308505" sldId="270"/>
            <ac:spMk id="3" creationId="{45270D93-292A-46E0-9629-FC432BCA2D90}"/>
          </ac:spMkLst>
        </pc:spChg>
      </pc:sldChg>
      <pc:sldChg chg="new del">
        <pc:chgData name="Jessica Helen Lewis (2012798)" userId="S::2012798@student.uwtsd.ac.uk::d3a539d8-294c-4a85-a383-693f69fa8b86" providerId="AD" clId="Web-{07CDD255-306F-B7ED-8EFD-F2B9C8B9A3CA}" dt="2021-03-29T19:54:29.582" v="1749"/>
        <pc:sldMkLst>
          <pc:docMk/>
          <pc:sldMk cId="2007407465" sldId="271"/>
        </pc:sldMkLst>
      </pc:sldChg>
    </pc:docChg>
  </pc:docChgLst>
  <pc:docChgLst>
    <pc:chgData name="Jessica Helen Lewis (2012798)" userId="S::2012798@student.uwtsd.ac.uk::d3a539d8-294c-4a85-a383-693f69fa8b86" providerId="AD" clId="Web-{8FDD6A27-34AC-F4D8-3F3E-F3BB7117FC95}"/>
    <pc:docChg chg="addSld modSld">
      <pc:chgData name="Jessica Helen Lewis (2012798)" userId="S::2012798@student.uwtsd.ac.uk::d3a539d8-294c-4a85-a383-693f69fa8b86" providerId="AD" clId="Web-{8FDD6A27-34AC-F4D8-3F3E-F3BB7117FC95}" dt="2021-03-29T21:33:09.898" v="212" actId="20577"/>
      <pc:docMkLst>
        <pc:docMk/>
      </pc:docMkLst>
      <pc:sldChg chg="addSp modSp modMedia addAnim">
        <pc:chgData name="Jessica Helen Lewis (2012798)" userId="S::2012798@student.uwtsd.ac.uk::d3a539d8-294c-4a85-a383-693f69fa8b86" providerId="AD" clId="Web-{8FDD6A27-34AC-F4D8-3F3E-F3BB7117FC95}" dt="2021-03-29T21:25:17.664" v="152" actId="1076"/>
        <pc:sldMkLst>
          <pc:docMk/>
          <pc:sldMk cId="8412428" sldId="257"/>
        </pc:sldMkLst>
        <pc:picChg chg="add mod">
          <ac:chgData name="Jessica Helen Lewis (2012798)" userId="S::2012798@student.uwtsd.ac.uk::d3a539d8-294c-4a85-a383-693f69fa8b86" providerId="AD" clId="Web-{8FDD6A27-34AC-F4D8-3F3E-F3BB7117FC95}" dt="2021-03-29T21:25:17.664" v="152" actId="1076"/>
          <ac:picMkLst>
            <pc:docMk/>
            <pc:sldMk cId="8412428" sldId="257"/>
            <ac:picMk id="4" creationId="{A6596F28-BBEA-4A5A-BA3E-86A1B351C51B}"/>
          </ac:picMkLst>
        </pc:picChg>
      </pc:sldChg>
      <pc:sldChg chg="modSp">
        <pc:chgData name="Jessica Helen Lewis (2012798)" userId="S::2012798@student.uwtsd.ac.uk::d3a539d8-294c-4a85-a383-693f69fa8b86" providerId="AD" clId="Web-{8FDD6A27-34AC-F4D8-3F3E-F3BB7117FC95}" dt="2021-03-29T21:33:09.898" v="212" actId="20577"/>
        <pc:sldMkLst>
          <pc:docMk/>
          <pc:sldMk cId="350024132" sldId="258"/>
        </pc:sldMkLst>
        <pc:spChg chg="mod">
          <ac:chgData name="Jessica Helen Lewis (2012798)" userId="S::2012798@student.uwtsd.ac.uk::d3a539d8-294c-4a85-a383-693f69fa8b86" providerId="AD" clId="Web-{8FDD6A27-34AC-F4D8-3F3E-F3BB7117FC95}" dt="2021-03-29T21:33:09.898" v="212" actId="20577"/>
          <ac:spMkLst>
            <pc:docMk/>
            <pc:sldMk cId="350024132" sldId="258"/>
            <ac:spMk id="3" creationId="{D82F0BDA-DECE-7440-9D1B-96A288F3DC07}"/>
          </ac:spMkLst>
        </pc:spChg>
      </pc:sldChg>
      <pc:sldChg chg="addSp modSp modMedia addAnim">
        <pc:chgData name="Jessica Helen Lewis (2012798)" userId="S::2012798@student.uwtsd.ac.uk::d3a539d8-294c-4a85-a383-693f69fa8b86" providerId="AD" clId="Web-{8FDD6A27-34AC-F4D8-3F3E-F3BB7117FC95}" dt="2021-03-29T21:25:35.399" v="154" actId="1076"/>
        <pc:sldMkLst>
          <pc:docMk/>
          <pc:sldMk cId="1476532422" sldId="259"/>
        </pc:sldMkLst>
        <pc:picChg chg="add mod">
          <ac:chgData name="Jessica Helen Lewis (2012798)" userId="S::2012798@student.uwtsd.ac.uk::d3a539d8-294c-4a85-a383-693f69fa8b86" providerId="AD" clId="Web-{8FDD6A27-34AC-F4D8-3F3E-F3BB7117FC95}" dt="2021-03-29T21:25:35.399" v="154" actId="1076"/>
          <ac:picMkLst>
            <pc:docMk/>
            <pc:sldMk cId="1476532422" sldId="259"/>
            <ac:picMk id="4" creationId="{EFFBEEE6-5AF7-46B2-ACA1-4AE7ABAE6547}"/>
          </ac:picMkLst>
        </pc:picChg>
      </pc:sldChg>
      <pc:sldChg chg="addSp modSp modMedia addAnim">
        <pc:chgData name="Jessica Helen Lewis (2012798)" userId="S::2012798@student.uwtsd.ac.uk::d3a539d8-294c-4a85-a383-693f69fa8b86" providerId="AD" clId="Web-{8FDD6A27-34AC-F4D8-3F3E-F3BB7117FC95}" dt="2021-03-29T21:26:07.634" v="156" actId="1076"/>
        <pc:sldMkLst>
          <pc:docMk/>
          <pc:sldMk cId="1606018204" sldId="260"/>
        </pc:sldMkLst>
        <pc:picChg chg="add mod">
          <ac:chgData name="Jessica Helen Lewis (2012798)" userId="S::2012798@student.uwtsd.ac.uk::d3a539d8-294c-4a85-a383-693f69fa8b86" providerId="AD" clId="Web-{8FDD6A27-34AC-F4D8-3F3E-F3BB7117FC95}" dt="2021-03-29T21:26:07.634" v="156" actId="1076"/>
          <ac:picMkLst>
            <pc:docMk/>
            <pc:sldMk cId="1606018204" sldId="260"/>
            <ac:picMk id="7" creationId="{E6054F15-DB0D-40D3-9535-7B29DE0AAE87}"/>
          </ac:picMkLst>
        </pc:picChg>
      </pc:sldChg>
      <pc:sldChg chg="addSp modSp modMedia addAnim">
        <pc:chgData name="Jessica Helen Lewis (2012798)" userId="S::2012798@student.uwtsd.ac.uk::d3a539d8-294c-4a85-a383-693f69fa8b86" providerId="AD" clId="Web-{8FDD6A27-34AC-F4D8-3F3E-F3BB7117FC95}" dt="2021-03-29T21:26:33.478" v="159" actId="1076"/>
        <pc:sldMkLst>
          <pc:docMk/>
          <pc:sldMk cId="3663373006" sldId="262"/>
        </pc:sldMkLst>
        <pc:picChg chg="add mod">
          <ac:chgData name="Jessica Helen Lewis (2012798)" userId="S::2012798@student.uwtsd.ac.uk::d3a539d8-294c-4a85-a383-693f69fa8b86" providerId="AD" clId="Web-{8FDD6A27-34AC-F4D8-3F3E-F3BB7117FC95}" dt="2021-03-29T21:26:33.478" v="159" actId="1076"/>
          <ac:picMkLst>
            <pc:docMk/>
            <pc:sldMk cId="3663373006" sldId="262"/>
            <ac:picMk id="4" creationId="{C9730D4E-3B83-4638-8F54-0AD61EEF9FD4}"/>
          </ac:picMkLst>
        </pc:picChg>
      </pc:sldChg>
      <pc:sldChg chg="addSp modSp modMedia addAnim">
        <pc:chgData name="Jessica Helen Lewis (2012798)" userId="S::2012798@student.uwtsd.ac.uk::d3a539d8-294c-4a85-a383-693f69fa8b86" providerId="AD" clId="Web-{8FDD6A27-34AC-F4D8-3F3E-F3BB7117FC95}" dt="2021-03-29T21:26:56.104" v="161" actId="1076"/>
        <pc:sldMkLst>
          <pc:docMk/>
          <pc:sldMk cId="1327529295" sldId="263"/>
        </pc:sldMkLst>
        <pc:picChg chg="add mod">
          <ac:chgData name="Jessica Helen Lewis (2012798)" userId="S::2012798@student.uwtsd.ac.uk::d3a539d8-294c-4a85-a383-693f69fa8b86" providerId="AD" clId="Web-{8FDD6A27-34AC-F4D8-3F3E-F3BB7117FC95}" dt="2021-03-29T21:26:56.104" v="161" actId="1076"/>
          <ac:picMkLst>
            <pc:docMk/>
            <pc:sldMk cId="1327529295" sldId="263"/>
            <ac:picMk id="4" creationId="{0D9986FC-036A-4C23-B056-2D158FD11B22}"/>
          </ac:picMkLst>
        </pc:picChg>
      </pc:sldChg>
      <pc:sldChg chg="addSp modSp modMedia addAnim">
        <pc:chgData name="Jessica Helen Lewis (2012798)" userId="S::2012798@student.uwtsd.ac.uk::d3a539d8-294c-4a85-a383-693f69fa8b86" providerId="AD" clId="Web-{8FDD6A27-34AC-F4D8-3F3E-F3BB7117FC95}" dt="2021-03-29T21:27:13.839" v="163" actId="1076"/>
        <pc:sldMkLst>
          <pc:docMk/>
          <pc:sldMk cId="2585188598" sldId="264"/>
        </pc:sldMkLst>
        <pc:picChg chg="add mod">
          <ac:chgData name="Jessica Helen Lewis (2012798)" userId="S::2012798@student.uwtsd.ac.uk::d3a539d8-294c-4a85-a383-693f69fa8b86" providerId="AD" clId="Web-{8FDD6A27-34AC-F4D8-3F3E-F3BB7117FC95}" dt="2021-03-29T21:27:13.839" v="163" actId="1076"/>
          <ac:picMkLst>
            <pc:docMk/>
            <pc:sldMk cId="2585188598" sldId="264"/>
            <ac:picMk id="4" creationId="{535C39E2-1B36-4352-AE46-4FF9A1D05253}"/>
          </ac:picMkLst>
        </pc:picChg>
      </pc:sldChg>
      <pc:sldChg chg="addSp modSp modMedia addAnim">
        <pc:chgData name="Jessica Helen Lewis (2012798)" userId="S::2012798@student.uwtsd.ac.uk::d3a539d8-294c-4a85-a383-693f69fa8b86" providerId="AD" clId="Web-{8FDD6A27-34AC-F4D8-3F3E-F3BB7117FC95}" dt="2021-03-29T21:27:39.511" v="167" actId="1076"/>
        <pc:sldMkLst>
          <pc:docMk/>
          <pc:sldMk cId="3537572210" sldId="265"/>
        </pc:sldMkLst>
        <pc:picChg chg="add mod">
          <ac:chgData name="Jessica Helen Lewis (2012798)" userId="S::2012798@student.uwtsd.ac.uk::d3a539d8-294c-4a85-a383-693f69fa8b86" providerId="AD" clId="Web-{8FDD6A27-34AC-F4D8-3F3E-F3BB7117FC95}" dt="2021-03-29T21:27:39.511" v="167" actId="1076"/>
          <ac:picMkLst>
            <pc:docMk/>
            <pc:sldMk cId="3537572210" sldId="265"/>
            <ac:picMk id="4" creationId="{9AEBD7A3-2BC7-49A1-ACF9-A92C4EBC09FF}"/>
          </ac:picMkLst>
        </pc:picChg>
      </pc:sldChg>
      <pc:sldChg chg="addSp modSp modMedia addAnim">
        <pc:chgData name="Jessica Helen Lewis (2012798)" userId="S::2012798@student.uwtsd.ac.uk::d3a539d8-294c-4a85-a383-693f69fa8b86" providerId="AD" clId="Web-{8FDD6A27-34AC-F4D8-3F3E-F3BB7117FC95}" dt="2021-03-29T21:28:06.090" v="169" actId="1076"/>
        <pc:sldMkLst>
          <pc:docMk/>
          <pc:sldMk cId="3742062639" sldId="266"/>
        </pc:sldMkLst>
        <pc:picChg chg="add mod">
          <ac:chgData name="Jessica Helen Lewis (2012798)" userId="S::2012798@student.uwtsd.ac.uk::d3a539d8-294c-4a85-a383-693f69fa8b86" providerId="AD" clId="Web-{8FDD6A27-34AC-F4D8-3F3E-F3BB7117FC95}" dt="2021-03-29T21:28:06.090" v="169" actId="1076"/>
          <ac:picMkLst>
            <pc:docMk/>
            <pc:sldMk cId="3742062639" sldId="266"/>
            <ac:picMk id="4" creationId="{04206609-A731-43A8-AAE2-AA9EDF93350F}"/>
          </ac:picMkLst>
        </pc:picChg>
      </pc:sldChg>
      <pc:sldChg chg="addSp modSp modMedia addAnim">
        <pc:chgData name="Jessica Helen Lewis (2012798)" userId="S::2012798@student.uwtsd.ac.uk::d3a539d8-294c-4a85-a383-693f69fa8b86" providerId="AD" clId="Web-{8FDD6A27-34AC-F4D8-3F3E-F3BB7117FC95}" dt="2021-03-29T21:28:24.168" v="171" actId="1076"/>
        <pc:sldMkLst>
          <pc:docMk/>
          <pc:sldMk cId="4124065412" sldId="267"/>
        </pc:sldMkLst>
        <pc:picChg chg="add mod">
          <ac:chgData name="Jessica Helen Lewis (2012798)" userId="S::2012798@student.uwtsd.ac.uk::d3a539d8-294c-4a85-a383-693f69fa8b86" providerId="AD" clId="Web-{8FDD6A27-34AC-F4D8-3F3E-F3BB7117FC95}" dt="2021-03-29T21:28:24.168" v="171" actId="1076"/>
          <ac:picMkLst>
            <pc:docMk/>
            <pc:sldMk cId="4124065412" sldId="267"/>
            <ac:picMk id="4" creationId="{1798EB82-253B-456E-9A4E-6F947AD0B563}"/>
          </ac:picMkLst>
        </pc:picChg>
      </pc:sldChg>
      <pc:sldChg chg="addSp modSp modMedia addAnim">
        <pc:chgData name="Jessica Helen Lewis (2012798)" userId="S::2012798@student.uwtsd.ac.uk::d3a539d8-294c-4a85-a383-693f69fa8b86" providerId="AD" clId="Web-{8FDD6A27-34AC-F4D8-3F3E-F3BB7117FC95}" dt="2021-03-29T21:28:50.705" v="173" actId="1076"/>
        <pc:sldMkLst>
          <pc:docMk/>
          <pc:sldMk cId="1636487979" sldId="268"/>
        </pc:sldMkLst>
        <pc:picChg chg="add mod">
          <ac:chgData name="Jessica Helen Lewis (2012798)" userId="S::2012798@student.uwtsd.ac.uk::d3a539d8-294c-4a85-a383-693f69fa8b86" providerId="AD" clId="Web-{8FDD6A27-34AC-F4D8-3F3E-F3BB7117FC95}" dt="2021-03-29T21:28:50.705" v="173" actId="1076"/>
          <ac:picMkLst>
            <pc:docMk/>
            <pc:sldMk cId="1636487979" sldId="268"/>
            <ac:picMk id="7" creationId="{B80C09E4-3476-4196-AC30-A204D981A08E}"/>
          </ac:picMkLst>
        </pc:picChg>
      </pc:sldChg>
      <pc:sldChg chg="addSp modSp modMedia addAnim">
        <pc:chgData name="Jessica Helen Lewis (2012798)" userId="S::2012798@student.uwtsd.ac.uk::d3a539d8-294c-4a85-a383-693f69fa8b86" providerId="AD" clId="Web-{8FDD6A27-34AC-F4D8-3F3E-F3BB7117FC95}" dt="2021-03-29T21:29:21.721" v="175" actId="1076"/>
        <pc:sldMkLst>
          <pc:docMk/>
          <pc:sldMk cId="3267890395" sldId="269"/>
        </pc:sldMkLst>
        <pc:picChg chg="add mod">
          <ac:chgData name="Jessica Helen Lewis (2012798)" userId="S::2012798@student.uwtsd.ac.uk::d3a539d8-294c-4a85-a383-693f69fa8b86" providerId="AD" clId="Web-{8FDD6A27-34AC-F4D8-3F3E-F3BB7117FC95}" dt="2021-03-29T21:29:21.721" v="175" actId="1076"/>
          <ac:picMkLst>
            <pc:docMk/>
            <pc:sldMk cId="3267890395" sldId="269"/>
            <ac:picMk id="4" creationId="{9EF26652-164B-4D8E-AF29-7B4CD20C5034}"/>
          </ac:picMkLst>
        </pc:picChg>
      </pc:sldChg>
      <pc:sldChg chg="addSp modSp modMedia addAnim">
        <pc:chgData name="Jessica Helen Lewis (2012798)" userId="S::2012798@student.uwtsd.ac.uk::d3a539d8-294c-4a85-a383-693f69fa8b86" providerId="AD" clId="Web-{8FDD6A27-34AC-F4D8-3F3E-F3BB7117FC95}" dt="2021-03-29T21:30:29.082" v="179" actId="1076"/>
        <pc:sldMkLst>
          <pc:docMk/>
          <pc:sldMk cId="1227308505" sldId="270"/>
        </pc:sldMkLst>
        <pc:picChg chg="add mod">
          <ac:chgData name="Jessica Helen Lewis (2012798)" userId="S::2012798@student.uwtsd.ac.uk::d3a539d8-294c-4a85-a383-693f69fa8b86" providerId="AD" clId="Web-{8FDD6A27-34AC-F4D8-3F3E-F3BB7117FC95}" dt="2021-03-29T21:30:29.082" v="179" actId="1076"/>
          <ac:picMkLst>
            <pc:docMk/>
            <pc:sldMk cId="1227308505" sldId="270"/>
            <ac:picMk id="4" creationId="{B6787ECD-89D1-4A52-A041-44D910824168}"/>
          </ac:picMkLst>
        </pc:picChg>
        <pc:picChg chg="add mod">
          <ac:chgData name="Jessica Helen Lewis (2012798)" userId="S::2012798@student.uwtsd.ac.uk::d3a539d8-294c-4a85-a383-693f69fa8b86" providerId="AD" clId="Web-{8FDD6A27-34AC-F4D8-3F3E-F3BB7117FC95}" dt="2021-03-29T21:30:26.801" v="178" actId="1076"/>
          <ac:picMkLst>
            <pc:docMk/>
            <pc:sldMk cId="1227308505" sldId="270"/>
            <ac:picMk id="8" creationId="{1C1902DE-B93A-46CB-9F52-D459CBE74D12}"/>
          </ac:picMkLst>
        </pc:picChg>
      </pc:sldChg>
      <pc:sldChg chg="addSp delSp modSp new mod modMedia setBg addAnim">
        <pc:chgData name="Jessica Helen Lewis (2012798)" userId="S::2012798@student.uwtsd.ac.uk::d3a539d8-294c-4a85-a383-693f69fa8b86" providerId="AD" clId="Web-{8FDD6A27-34AC-F4D8-3F3E-F3BB7117FC95}" dt="2021-03-29T21:30:46.692" v="181" actId="1076"/>
        <pc:sldMkLst>
          <pc:docMk/>
          <pc:sldMk cId="147108877" sldId="271"/>
        </pc:sldMkLst>
        <pc:spChg chg="mod">
          <ac:chgData name="Jessica Helen Lewis (2012798)" userId="S::2012798@student.uwtsd.ac.uk::d3a539d8-294c-4a85-a383-693f69fa8b86" providerId="AD" clId="Web-{8FDD6A27-34AC-F4D8-3F3E-F3BB7117FC95}" dt="2021-03-29T20:25:31.990" v="91" actId="1076"/>
          <ac:spMkLst>
            <pc:docMk/>
            <pc:sldMk cId="147108877" sldId="271"/>
            <ac:spMk id="2" creationId="{A5D22098-B52D-4714-927B-E7D4CD03C108}"/>
          </ac:spMkLst>
        </pc:spChg>
        <pc:spChg chg="mod">
          <ac:chgData name="Jessica Helen Lewis (2012798)" userId="S::2012798@student.uwtsd.ac.uk::d3a539d8-294c-4a85-a383-693f69fa8b86" providerId="AD" clId="Web-{8FDD6A27-34AC-F4D8-3F3E-F3BB7117FC95}" dt="2021-03-29T21:11:11.799" v="121" actId="20577"/>
          <ac:spMkLst>
            <pc:docMk/>
            <pc:sldMk cId="147108877" sldId="271"/>
            <ac:spMk id="3" creationId="{FABE858E-B025-4B91-A159-593D9234562C}"/>
          </ac:spMkLst>
        </pc:spChg>
        <pc:spChg chg="add del">
          <ac:chgData name="Jessica Helen Lewis (2012798)" userId="S::2012798@student.uwtsd.ac.uk::d3a539d8-294c-4a85-a383-693f69fa8b86" providerId="AD" clId="Web-{8FDD6A27-34AC-F4D8-3F3E-F3BB7117FC95}" dt="2021-03-29T20:23:43.421" v="82"/>
          <ac:spMkLst>
            <pc:docMk/>
            <pc:sldMk cId="147108877" sldId="271"/>
            <ac:spMk id="8" creationId="{A7AE9375-4664-4DB2-922D-2782A6E439AC}"/>
          </ac:spMkLst>
        </pc:spChg>
        <pc:spChg chg="add del">
          <ac:chgData name="Jessica Helen Lewis (2012798)" userId="S::2012798@student.uwtsd.ac.uk::d3a539d8-294c-4a85-a383-693f69fa8b86" providerId="AD" clId="Web-{8FDD6A27-34AC-F4D8-3F3E-F3BB7117FC95}" dt="2021-03-29T20:23:43.421" v="82"/>
          <ac:spMkLst>
            <pc:docMk/>
            <pc:sldMk cId="147108877" sldId="271"/>
            <ac:spMk id="10" creationId="{C2C57604-0CFD-4023-B9BD-107166A25317}"/>
          </ac:spMkLst>
        </pc:spChg>
        <pc:spChg chg="add">
          <ac:chgData name="Jessica Helen Lewis (2012798)" userId="S::2012798@student.uwtsd.ac.uk::d3a539d8-294c-4a85-a383-693f69fa8b86" providerId="AD" clId="Web-{8FDD6A27-34AC-F4D8-3F3E-F3BB7117FC95}" dt="2021-03-29T20:23:43.421" v="82"/>
          <ac:spMkLst>
            <pc:docMk/>
            <pc:sldMk cId="147108877" sldId="271"/>
            <ac:spMk id="15" creationId="{C6D09588-9668-4D38-8AD4-C27CF2B2D41C}"/>
          </ac:spMkLst>
        </pc:spChg>
        <pc:grpChg chg="add">
          <ac:chgData name="Jessica Helen Lewis (2012798)" userId="S::2012798@student.uwtsd.ac.uk::d3a539d8-294c-4a85-a383-693f69fa8b86" providerId="AD" clId="Web-{8FDD6A27-34AC-F4D8-3F3E-F3BB7117FC95}" dt="2021-03-29T20:23:43.421" v="82"/>
          <ac:grpSpMkLst>
            <pc:docMk/>
            <pc:sldMk cId="147108877" sldId="271"/>
            <ac:grpSpMk id="17" creationId="{95A28492-272D-4814-AE2C-61575C989EA3}"/>
          </ac:grpSpMkLst>
        </pc:grpChg>
        <pc:picChg chg="add mod">
          <ac:chgData name="Jessica Helen Lewis (2012798)" userId="S::2012798@student.uwtsd.ac.uk::d3a539d8-294c-4a85-a383-693f69fa8b86" providerId="AD" clId="Web-{8FDD6A27-34AC-F4D8-3F3E-F3BB7117FC95}" dt="2021-03-29T21:30:46.692" v="181" actId="1076"/>
          <ac:picMkLst>
            <pc:docMk/>
            <pc:sldMk cId="147108877" sldId="271"/>
            <ac:picMk id="4" creationId="{E71FF2FA-9292-4FB5-9B54-ECC28146D73D}"/>
          </ac:picMkLst>
        </pc:picChg>
      </pc:sldChg>
      <pc:sldChg chg="modSp add replId">
        <pc:chgData name="Jessica Helen Lewis (2012798)" userId="S::2012798@student.uwtsd.ac.uk::d3a539d8-294c-4a85-a383-693f69fa8b86" providerId="AD" clId="Web-{8FDD6A27-34AC-F4D8-3F3E-F3BB7117FC95}" dt="2021-03-29T21:31:39.490" v="190" actId="20577"/>
        <pc:sldMkLst>
          <pc:docMk/>
          <pc:sldMk cId="3438491745" sldId="272"/>
        </pc:sldMkLst>
        <pc:spChg chg="mod">
          <ac:chgData name="Jessica Helen Lewis (2012798)" userId="S::2012798@student.uwtsd.ac.uk::d3a539d8-294c-4a85-a383-693f69fa8b86" providerId="AD" clId="Web-{8FDD6A27-34AC-F4D8-3F3E-F3BB7117FC95}" dt="2021-03-29T21:31:39.490" v="190" actId="20577"/>
          <ac:spMkLst>
            <pc:docMk/>
            <pc:sldMk cId="3438491745" sldId="272"/>
            <ac:spMk id="3" creationId="{FABE858E-B025-4B91-A159-593D9234562C}"/>
          </ac:spMkLst>
        </pc:spChg>
      </pc:sldChg>
    </pc:docChg>
  </pc:docChgLst>
  <pc:docChgLst>
    <pc:chgData name="Jessica Helen Lewis (2012798)" userId="S::2012798@student.uwtsd.ac.uk::d3a539d8-294c-4a85-a383-693f69fa8b86" providerId="AD" clId="Web-{630654A4-B46C-5E3E-E640-01DBAB080B4E}"/>
    <pc:docChg chg="modSld">
      <pc:chgData name="Jessica Helen Lewis (2012798)" userId="S::2012798@student.uwtsd.ac.uk::d3a539d8-294c-4a85-a383-693f69fa8b86" providerId="AD" clId="Web-{630654A4-B46C-5E3E-E640-01DBAB080B4E}" dt="2021-07-18T18:24:13.222" v="886"/>
      <pc:docMkLst>
        <pc:docMk/>
      </pc:docMkLst>
      <pc:sldChg chg="delSp modSp delAnim">
        <pc:chgData name="Jessica Helen Lewis (2012798)" userId="S::2012798@student.uwtsd.ac.uk::d3a539d8-294c-4a85-a383-693f69fa8b86" providerId="AD" clId="Web-{630654A4-B46C-5E3E-E640-01DBAB080B4E}" dt="2021-07-18T18:24:13.222" v="886"/>
        <pc:sldMkLst>
          <pc:docMk/>
          <pc:sldMk cId="8412428" sldId="257"/>
        </pc:sldMkLst>
        <pc:spChg chg="mod">
          <ac:chgData name="Jessica Helen Lewis (2012798)" userId="S::2012798@student.uwtsd.ac.uk::d3a539d8-294c-4a85-a383-693f69fa8b86" providerId="AD" clId="Web-{630654A4-B46C-5E3E-E640-01DBAB080B4E}" dt="2021-07-18T18:21:07.688" v="885" actId="1076"/>
          <ac:spMkLst>
            <pc:docMk/>
            <pc:sldMk cId="8412428" sldId="257"/>
            <ac:spMk id="3" creationId="{07AAD5D3-AC2D-754E-9304-02DBBD9DD86C}"/>
          </ac:spMkLst>
        </pc:spChg>
        <pc:picChg chg="del">
          <ac:chgData name="Jessica Helen Lewis (2012798)" userId="S::2012798@student.uwtsd.ac.uk::d3a539d8-294c-4a85-a383-693f69fa8b86" providerId="AD" clId="Web-{630654A4-B46C-5E3E-E640-01DBAB080B4E}" dt="2021-07-18T18:24:13.222" v="886"/>
          <ac:picMkLst>
            <pc:docMk/>
            <pc:sldMk cId="8412428" sldId="257"/>
            <ac:picMk id="4" creationId="{A6596F28-BBEA-4A5A-BA3E-86A1B351C51B}"/>
          </ac:picMkLst>
        </pc:picChg>
      </pc:sldChg>
      <pc:sldChg chg="modSp">
        <pc:chgData name="Jessica Helen Lewis (2012798)" userId="S::2012798@student.uwtsd.ac.uk::d3a539d8-294c-4a85-a383-693f69fa8b86" providerId="AD" clId="Web-{630654A4-B46C-5E3E-E640-01DBAB080B4E}" dt="2021-07-18T18:03:26.659" v="724" actId="20577"/>
        <pc:sldMkLst>
          <pc:docMk/>
          <pc:sldMk cId="350024132" sldId="258"/>
        </pc:sldMkLst>
        <pc:spChg chg="mod">
          <ac:chgData name="Jessica Helen Lewis (2012798)" userId="S::2012798@student.uwtsd.ac.uk::d3a539d8-294c-4a85-a383-693f69fa8b86" providerId="AD" clId="Web-{630654A4-B46C-5E3E-E640-01DBAB080B4E}" dt="2021-07-18T18:03:26.659" v="724" actId="20577"/>
          <ac:spMkLst>
            <pc:docMk/>
            <pc:sldMk cId="350024132" sldId="258"/>
            <ac:spMk id="3" creationId="{D82F0BDA-DECE-7440-9D1B-96A288F3DC07}"/>
          </ac:spMkLst>
        </pc:spChg>
      </pc:sldChg>
      <pc:sldChg chg="modSp">
        <pc:chgData name="Jessica Helen Lewis (2012798)" userId="S::2012798@student.uwtsd.ac.uk::d3a539d8-294c-4a85-a383-693f69fa8b86" providerId="AD" clId="Web-{630654A4-B46C-5E3E-E640-01DBAB080B4E}" dt="2021-07-18T17:00:41.508" v="45" actId="20577"/>
        <pc:sldMkLst>
          <pc:docMk/>
          <pc:sldMk cId="1476532422" sldId="259"/>
        </pc:sldMkLst>
        <pc:spChg chg="mod">
          <ac:chgData name="Jessica Helen Lewis (2012798)" userId="S::2012798@student.uwtsd.ac.uk::d3a539d8-294c-4a85-a383-693f69fa8b86" providerId="AD" clId="Web-{630654A4-B46C-5E3E-E640-01DBAB080B4E}" dt="2021-07-18T17:00:41.508" v="45" actId="20577"/>
          <ac:spMkLst>
            <pc:docMk/>
            <pc:sldMk cId="1476532422" sldId="259"/>
            <ac:spMk id="3" creationId="{0D6E2EE4-7FD2-4AE6-A3A2-2233C89B1EB0}"/>
          </ac:spMkLst>
        </pc:spChg>
      </pc:sldChg>
      <pc:sldChg chg="modSp">
        <pc:chgData name="Jessica Helen Lewis (2012798)" userId="S::2012798@student.uwtsd.ac.uk::d3a539d8-294c-4a85-a383-693f69fa8b86" providerId="AD" clId="Web-{630654A4-B46C-5E3E-E640-01DBAB080B4E}" dt="2021-07-18T17:06:03.530" v="85" actId="20577"/>
        <pc:sldMkLst>
          <pc:docMk/>
          <pc:sldMk cId="1606018204" sldId="260"/>
        </pc:sldMkLst>
        <pc:spChg chg="mod">
          <ac:chgData name="Jessica Helen Lewis (2012798)" userId="S::2012798@student.uwtsd.ac.uk::d3a539d8-294c-4a85-a383-693f69fa8b86" providerId="AD" clId="Web-{630654A4-B46C-5E3E-E640-01DBAB080B4E}" dt="2021-07-18T17:05:46.373" v="75" actId="20577"/>
          <ac:spMkLst>
            <pc:docMk/>
            <pc:sldMk cId="1606018204" sldId="260"/>
            <ac:spMk id="3" creationId="{B96B6D73-1B2A-48CD-9DEE-2C638A7BFA1A}"/>
          </ac:spMkLst>
        </pc:spChg>
        <pc:spChg chg="mod">
          <ac:chgData name="Jessica Helen Lewis (2012798)" userId="S::2012798@student.uwtsd.ac.uk::d3a539d8-294c-4a85-a383-693f69fa8b86" providerId="AD" clId="Web-{630654A4-B46C-5E3E-E640-01DBAB080B4E}" dt="2021-07-18T17:06:03.530" v="85" actId="20577"/>
          <ac:spMkLst>
            <pc:docMk/>
            <pc:sldMk cId="1606018204" sldId="260"/>
            <ac:spMk id="4" creationId="{73905CA6-0D0F-4762-90E2-C96C96DA250D}"/>
          </ac:spMkLst>
        </pc:spChg>
      </pc:sldChg>
      <pc:sldChg chg="modSp">
        <pc:chgData name="Jessica Helen Lewis (2012798)" userId="S::2012798@student.uwtsd.ac.uk::d3a539d8-294c-4a85-a383-693f69fa8b86" providerId="AD" clId="Web-{630654A4-B46C-5E3E-E640-01DBAB080B4E}" dt="2021-07-18T17:12:09.646" v="185" actId="20577"/>
        <pc:sldMkLst>
          <pc:docMk/>
          <pc:sldMk cId="4091876397" sldId="261"/>
        </pc:sldMkLst>
        <pc:spChg chg="mod">
          <ac:chgData name="Jessica Helen Lewis (2012798)" userId="S::2012798@student.uwtsd.ac.uk::d3a539d8-294c-4a85-a383-693f69fa8b86" providerId="AD" clId="Web-{630654A4-B46C-5E3E-E640-01DBAB080B4E}" dt="2021-07-18T17:08:39.611" v="113" actId="20577"/>
          <ac:spMkLst>
            <pc:docMk/>
            <pc:sldMk cId="4091876397" sldId="261"/>
            <ac:spMk id="3" creationId="{B96B6D73-1B2A-48CD-9DEE-2C638A7BFA1A}"/>
          </ac:spMkLst>
        </pc:spChg>
        <pc:spChg chg="mod">
          <ac:chgData name="Jessica Helen Lewis (2012798)" userId="S::2012798@student.uwtsd.ac.uk::d3a539d8-294c-4a85-a383-693f69fa8b86" providerId="AD" clId="Web-{630654A4-B46C-5E3E-E640-01DBAB080B4E}" dt="2021-07-18T17:12:09.646" v="185" actId="20577"/>
          <ac:spMkLst>
            <pc:docMk/>
            <pc:sldMk cId="4091876397" sldId="261"/>
            <ac:spMk id="4" creationId="{73905CA6-0D0F-4762-90E2-C96C96DA250D}"/>
          </ac:spMkLst>
        </pc:spChg>
      </pc:sldChg>
      <pc:sldChg chg="modSp">
        <pc:chgData name="Jessica Helen Lewis (2012798)" userId="S::2012798@student.uwtsd.ac.uk::d3a539d8-294c-4a85-a383-693f69fa8b86" providerId="AD" clId="Web-{630654A4-B46C-5E3E-E640-01DBAB080B4E}" dt="2021-07-18T17:19:42.531" v="254" actId="20577"/>
        <pc:sldMkLst>
          <pc:docMk/>
          <pc:sldMk cId="3663373006" sldId="262"/>
        </pc:sldMkLst>
        <pc:spChg chg="mod">
          <ac:chgData name="Jessica Helen Lewis (2012798)" userId="S::2012798@student.uwtsd.ac.uk::d3a539d8-294c-4a85-a383-693f69fa8b86" providerId="AD" clId="Web-{630654A4-B46C-5E3E-E640-01DBAB080B4E}" dt="2021-07-18T17:19:42.531" v="254" actId="20577"/>
          <ac:spMkLst>
            <pc:docMk/>
            <pc:sldMk cId="3663373006" sldId="262"/>
            <ac:spMk id="3" creationId="{00DB946B-5AD7-4FF5-B7E4-806F069C8A18}"/>
          </ac:spMkLst>
        </pc:spChg>
      </pc:sldChg>
      <pc:sldChg chg="modSp">
        <pc:chgData name="Jessica Helen Lewis (2012798)" userId="S::2012798@student.uwtsd.ac.uk::d3a539d8-294c-4a85-a383-693f69fa8b86" providerId="AD" clId="Web-{630654A4-B46C-5E3E-E640-01DBAB080B4E}" dt="2021-07-18T17:21:31.033" v="274" actId="20577"/>
        <pc:sldMkLst>
          <pc:docMk/>
          <pc:sldMk cId="1327529295" sldId="263"/>
        </pc:sldMkLst>
        <pc:spChg chg="mod">
          <ac:chgData name="Jessica Helen Lewis (2012798)" userId="S::2012798@student.uwtsd.ac.uk::d3a539d8-294c-4a85-a383-693f69fa8b86" providerId="AD" clId="Web-{630654A4-B46C-5E3E-E640-01DBAB080B4E}" dt="2021-07-18T17:21:31.033" v="274" actId="20577"/>
          <ac:spMkLst>
            <pc:docMk/>
            <pc:sldMk cId="1327529295" sldId="263"/>
            <ac:spMk id="3" creationId="{00DB946B-5AD7-4FF5-B7E4-806F069C8A18}"/>
          </ac:spMkLst>
        </pc:spChg>
      </pc:sldChg>
      <pc:sldChg chg="modSp">
        <pc:chgData name="Jessica Helen Lewis (2012798)" userId="S::2012798@student.uwtsd.ac.uk::d3a539d8-294c-4a85-a383-693f69fa8b86" providerId="AD" clId="Web-{630654A4-B46C-5E3E-E640-01DBAB080B4E}" dt="2021-07-18T17:28:11.374" v="387" actId="20577"/>
        <pc:sldMkLst>
          <pc:docMk/>
          <pc:sldMk cId="2585188598" sldId="264"/>
        </pc:sldMkLst>
        <pc:spChg chg="mod">
          <ac:chgData name="Jessica Helen Lewis (2012798)" userId="S::2012798@student.uwtsd.ac.uk::d3a539d8-294c-4a85-a383-693f69fa8b86" providerId="AD" clId="Web-{630654A4-B46C-5E3E-E640-01DBAB080B4E}" dt="2021-07-18T17:28:11.374" v="387" actId="20577"/>
          <ac:spMkLst>
            <pc:docMk/>
            <pc:sldMk cId="2585188598" sldId="264"/>
            <ac:spMk id="3" creationId="{00DB946B-5AD7-4FF5-B7E4-806F069C8A18}"/>
          </ac:spMkLst>
        </pc:spChg>
      </pc:sldChg>
      <pc:sldChg chg="modSp">
        <pc:chgData name="Jessica Helen Lewis (2012798)" userId="S::2012798@student.uwtsd.ac.uk::d3a539d8-294c-4a85-a383-693f69fa8b86" providerId="AD" clId="Web-{630654A4-B46C-5E3E-E640-01DBAB080B4E}" dt="2021-07-18T17:34:08.271" v="476" actId="20577"/>
        <pc:sldMkLst>
          <pc:docMk/>
          <pc:sldMk cId="3537572210" sldId="265"/>
        </pc:sldMkLst>
        <pc:spChg chg="mod">
          <ac:chgData name="Jessica Helen Lewis (2012798)" userId="S::2012798@student.uwtsd.ac.uk::d3a539d8-294c-4a85-a383-693f69fa8b86" providerId="AD" clId="Web-{630654A4-B46C-5E3E-E640-01DBAB080B4E}" dt="2021-07-18T17:34:08.271" v="476" actId="20577"/>
          <ac:spMkLst>
            <pc:docMk/>
            <pc:sldMk cId="3537572210" sldId="265"/>
            <ac:spMk id="3" creationId="{00DB946B-5AD7-4FF5-B7E4-806F069C8A18}"/>
          </ac:spMkLst>
        </pc:spChg>
      </pc:sldChg>
      <pc:sldChg chg="modSp">
        <pc:chgData name="Jessica Helen Lewis (2012798)" userId="S::2012798@student.uwtsd.ac.uk::d3a539d8-294c-4a85-a383-693f69fa8b86" providerId="AD" clId="Web-{630654A4-B46C-5E3E-E640-01DBAB080B4E}" dt="2021-07-18T17:38:29.230" v="523" actId="20577"/>
        <pc:sldMkLst>
          <pc:docMk/>
          <pc:sldMk cId="3742062639" sldId="266"/>
        </pc:sldMkLst>
        <pc:spChg chg="mod">
          <ac:chgData name="Jessica Helen Lewis (2012798)" userId="S::2012798@student.uwtsd.ac.uk::d3a539d8-294c-4a85-a383-693f69fa8b86" providerId="AD" clId="Web-{630654A4-B46C-5E3E-E640-01DBAB080B4E}" dt="2021-07-18T17:38:29.230" v="523" actId="20577"/>
          <ac:spMkLst>
            <pc:docMk/>
            <pc:sldMk cId="3742062639" sldId="266"/>
            <ac:spMk id="3" creationId="{00DB946B-5AD7-4FF5-B7E4-806F069C8A18}"/>
          </ac:spMkLst>
        </pc:spChg>
      </pc:sldChg>
      <pc:sldChg chg="modSp">
        <pc:chgData name="Jessica Helen Lewis (2012798)" userId="S::2012798@student.uwtsd.ac.uk::d3a539d8-294c-4a85-a383-693f69fa8b86" providerId="AD" clId="Web-{630654A4-B46C-5E3E-E640-01DBAB080B4E}" dt="2021-07-18T17:45:11.227" v="594" actId="20577"/>
        <pc:sldMkLst>
          <pc:docMk/>
          <pc:sldMk cId="4124065412" sldId="267"/>
        </pc:sldMkLst>
        <pc:spChg chg="mod">
          <ac:chgData name="Jessica Helen Lewis (2012798)" userId="S::2012798@student.uwtsd.ac.uk::d3a539d8-294c-4a85-a383-693f69fa8b86" providerId="AD" clId="Web-{630654A4-B46C-5E3E-E640-01DBAB080B4E}" dt="2021-07-18T17:45:11.227" v="594" actId="20577"/>
          <ac:spMkLst>
            <pc:docMk/>
            <pc:sldMk cId="4124065412" sldId="267"/>
            <ac:spMk id="3" creationId="{00DB946B-5AD7-4FF5-B7E4-806F069C8A18}"/>
          </ac:spMkLst>
        </pc:spChg>
      </pc:sldChg>
      <pc:sldChg chg="modSp">
        <pc:chgData name="Jessica Helen Lewis (2012798)" userId="S::2012798@student.uwtsd.ac.uk::d3a539d8-294c-4a85-a383-693f69fa8b86" providerId="AD" clId="Web-{630654A4-B46C-5E3E-E640-01DBAB080B4E}" dt="2021-07-18T17:46:33.401" v="605" actId="20577"/>
        <pc:sldMkLst>
          <pc:docMk/>
          <pc:sldMk cId="1636487979" sldId="268"/>
        </pc:sldMkLst>
        <pc:spChg chg="mod">
          <ac:chgData name="Jessica Helen Lewis (2012798)" userId="S::2012798@student.uwtsd.ac.uk::d3a539d8-294c-4a85-a383-693f69fa8b86" providerId="AD" clId="Web-{630654A4-B46C-5E3E-E640-01DBAB080B4E}" dt="2021-07-18T17:46:33.401" v="605" actId="20577"/>
          <ac:spMkLst>
            <pc:docMk/>
            <pc:sldMk cId="1636487979" sldId="268"/>
            <ac:spMk id="2" creationId="{43AD4FE3-B025-4C82-9095-A3133AA420BF}"/>
          </ac:spMkLst>
        </pc:spChg>
      </pc:sldChg>
      <pc:sldChg chg="modSp">
        <pc:chgData name="Jessica Helen Lewis (2012798)" userId="S::2012798@student.uwtsd.ac.uk::d3a539d8-294c-4a85-a383-693f69fa8b86" providerId="AD" clId="Web-{630654A4-B46C-5E3E-E640-01DBAB080B4E}" dt="2021-07-18T17:57:55.028" v="654" actId="20577"/>
        <pc:sldMkLst>
          <pc:docMk/>
          <pc:sldMk cId="3267890395" sldId="269"/>
        </pc:sldMkLst>
        <pc:spChg chg="mod">
          <ac:chgData name="Jessica Helen Lewis (2012798)" userId="S::2012798@student.uwtsd.ac.uk::d3a539d8-294c-4a85-a383-693f69fa8b86" providerId="AD" clId="Web-{630654A4-B46C-5E3E-E640-01DBAB080B4E}" dt="2021-07-18T17:57:55.028" v="654" actId="20577"/>
          <ac:spMkLst>
            <pc:docMk/>
            <pc:sldMk cId="3267890395" sldId="269"/>
            <ac:spMk id="3" creationId="{45270D93-292A-46E0-9629-FC432BCA2D90}"/>
          </ac:spMkLst>
        </pc:spChg>
      </pc:sldChg>
      <pc:sldChg chg="modSp">
        <pc:chgData name="Jessica Helen Lewis (2012798)" userId="S::2012798@student.uwtsd.ac.uk::d3a539d8-294c-4a85-a383-693f69fa8b86" providerId="AD" clId="Web-{630654A4-B46C-5E3E-E640-01DBAB080B4E}" dt="2021-07-18T18:00:33.218" v="662" actId="1076"/>
        <pc:sldMkLst>
          <pc:docMk/>
          <pc:sldMk cId="1227308505" sldId="270"/>
        </pc:sldMkLst>
        <pc:spChg chg="mod">
          <ac:chgData name="Jessica Helen Lewis (2012798)" userId="S::2012798@student.uwtsd.ac.uk::d3a539d8-294c-4a85-a383-693f69fa8b86" providerId="AD" clId="Web-{630654A4-B46C-5E3E-E640-01DBAB080B4E}" dt="2021-07-18T18:00:33.218" v="662" actId="1076"/>
          <ac:spMkLst>
            <pc:docMk/>
            <pc:sldMk cId="1227308505" sldId="270"/>
            <ac:spMk id="3" creationId="{45270D93-292A-46E0-9629-FC432BCA2D90}"/>
          </ac:spMkLst>
        </pc:spChg>
      </pc:sldChg>
      <pc:sldChg chg="modSp">
        <pc:chgData name="Jessica Helen Lewis (2012798)" userId="S::2012798@student.uwtsd.ac.uk::d3a539d8-294c-4a85-a383-693f69fa8b86" providerId="AD" clId="Web-{630654A4-B46C-5E3E-E640-01DBAB080B4E}" dt="2021-07-18T18:15:02.071" v="836" actId="1076"/>
        <pc:sldMkLst>
          <pc:docMk/>
          <pc:sldMk cId="147108877" sldId="271"/>
        </pc:sldMkLst>
        <pc:spChg chg="mod">
          <ac:chgData name="Jessica Helen Lewis (2012798)" userId="S::2012798@student.uwtsd.ac.uk::d3a539d8-294c-4a85-a383-693f69fa8b86" providerId="AD" clId="Web-{630654A4-B46C-5E3E-E640-01DBAB080B4E}" dt="2021-07-18T18:15:02.071" v="836" actId="1076"/>
          <ac:spMkLst>
            <pc:docMk/>
            <pc:sldMk cId="147108877" sldId="271"/>
            <ac:spMk id="2" creationId="{A5D22098-B52D-4714-927B-E7D4CD03C108}"/>
          </ac:spMkLst>
        </pc:spChg>
        <pc:spChg chg="mod">
          <ac:chgData name="Jessica Helen Lewis (2012798)" userId="S::2012798@student.uwtsd.ac.uk::d3a539d8-294c-4a85-a383-693f69fa8b86" providerId="AD" clId="Web-{630654A4-B46C-5E3E-E640-01DBAB080B4E}" dt="2021-07-18T18:14:53.915" v="835" actId="14100"/>
          <ac:spMkLst>
            <pc:docMk/>
            <pc:sldMk cId="147108877" sldId="271"/>
            <ac:spMk id="3" creationId="{FABE858E-B025-4B91-A159-593D9234562C}"/>
          </ac:spMkLst>
        </pc:spChg>
      </pc:sldChg>
      <pc:sldChg chg="modSp">
        <pc:chgData name="Jessica Helen Lewis (2012798)" userId="S::2012798@student.uwtsd.ac.uk::d3a539d8-294c-4a85-a383-693f69fa8b86" providerId="AD" clId="Web-{630654A4-B46C-5E3E-E640-01DBAB080B4E}" dt="2021-07-18T18:20:13.093" v="877" actId="20577"/>
        <pc:sldMkLst>
          <pc:docMk/>
          <pc:sldMk cId="3438491745" sldId="272"/>
        </pc:sldMkLst>
        <pc:spChg chg="mod">
          <ac:chgData name="Jessica Helen Lewis (2012798)" userId="S::2012798@student.uwtsd.ac.uk::d3a539d8-294c-4a85-a383-693f69fa8b86" providerId="AD" clId="Web-{630654A4-B46C-5E3E-E640-01DBAB080B4E}" dt="2021-07-18T18:20:13.093" v="877" actId="20577"/>
          <ac:spMkLst>
            <pc:docMk/>
            <pc:sldMk cId="3438491745" sldId="272"/>
            <ac:spMk id="3" creationId="{FABE858E-B025-4B91-A159-593D9234562C}"/>
          </ac:spMkLst>
        </pc:spChg>
      </pc:sldChg>
    </pc:docChg>
  </pc:docChgLst>
  <pc:docChgLst>
    <pc:chgData name="Jessica Helen Lewis (2012798)" userId="S::2012798@student.uwtsd.ac.uk::d3a539d8-294c-4a85-a383-693f69fa8b86" providerId="AD" clId="Web-{B395381B-44EC-C6AB-134A-0465F1985502}"/>
    <pc:docChg chg="modSld">
      <pc:chgData name="Jessica Helen Lewis (2012798)" userId="S::2012798@student.uwtsd.ac.uk::d3a539d8-294c-4a85-a383-693f69fa8b86" providerId="AD" clId="Web-{B395381B-44EC-C6AB-134A-0465F1985502}" dt="2021-07-18T18:59:16.894" v="31" actId="1076"/>
      <pc:docMkLst>
        <pc:docMk/>
      </pc:docMkLst>
      <pc:sldChg chg="addSp modSp modMedia addAnim">
        <pc:chgData name="Jessica Helen Lewis (2012798)" userId="S::2012798@student.uwtsd.ac.uk::d3a539d8-294c-4a85-a383-693f69fa8b86" providerId="AD" clId="Web-{B395381B-44EC-C6AB-134A-0465F1985502}" dt="2021-07-18T18:32:20.365" v="1" actId="1076"/>
        <pc:sldMkLst>
          <pc:docMk/>
          <pc:sldMk cId="8412428" sldId="257"/>
        </pc:sldMkLst>
        <pc:picChg chg="add mod">
          <ac:chgData name="Jessica Helen Lewis (2012798)" userId="S::2012798@student.uwtsd.ac.uk::d3a539d8-294c-4a85-a383-693f69fa8b86" providerId="AD" clId="Web-{B395381B-44EC-C6AB-134A-0465F1985502}" dt="2021-07-18T18:32:20.365" v="1" actId="1076"/>
          <ac:picMkLst>
            <pc:docMk/>
            <pc:sldMk cId="8412428" sldId="257"/>
            <ac:picMk id="4" creationId="{16B4E2F8-CA85-4C39-BB16-EA60F1FB91B3}"/>
          </ac:picMkLst>
        </pc:picChg>
      </pc:sldChg>
      <pc:sldChg chg="addSp delSp modSp modMedia addAnim delAnim">
        <pc:chgData name="Jessica Helen Lewis (2012798)" userId="S::2012798@student.uwtsd.ac.uk::d3a539d8-294c-4a85-a383-693f69fa8b86" providerId="AD" clId="Web-{B395381B-44EC-C6AB-134A-0465F1985502}" dt="2021-07-18T18:34:19.153" v="4" actId="1076"/>
        <pc:sldMkLst>
          <pc:docMk/>
          <pc:sldMk cId="1476532422" sldId="259"/>
        </pc:sldMkLst>
        <pc:picChg chg="del">
          <ac:chgData name="Jessica Helen Lewis (2012798)" userId="S::2012798@student.uwtsd.ac.uk::d3a539d8-294c-4a85-a383-693f69fa8b86" providerId="AD" clId="Web-{B395381B-44EC-C6AB-134A-0465F1985502}" dt="2021-07-18T18:34:05.433" v="2"/>
          <ac:picMkLst>
            <pc:docMk/>
            <pc:sldMk cId="1476532422" sldId="259"/>
            <ac:picMk id="4" creationId="{EFFBEEE6-5AF7-46B2-ACA1-4AE7ABAE6547}"/>
          </ac:picMkLst>
        </pc:picChg>
        <pc:picChg chg="add mod">
          <ac:chgData name="Jessica Helen Lewis (2012798)" userId="S::2012798@student.uwtsd.ac.uk::d3a539d8-294c-4a85-a383-693f69fa8b86" providerId="AD" clId="Web-{B395381B-44EC-C6AB-134A-0465F1985502}" dt="2021-07-18T18:34:19.153" v="4" actId="1076"/>
          <ac:picMkLst>
            <pc:docMk/>
            <pc:sldMk cId="1476532422" sldId="259"/>
            <ac:picMk id="5" creationId="{14265A3B-0FE5-4DC7-BDD9-BCC1912720F5}"/>
          </ac:picMkLst>
        </pc:picChg>
      </pc:sldChg>
      <pc:sldChg chg="modSp">
        <pc:chgData name="Jessica Helen Lewis (2012798)" userId="S::2012798@student.uwtsd.ac.uk::d3a539d8-294c-4a85-a383-693f69fa8b86" providerId="AD" clId="Web-{B395381B-44EC-C6AB-134A-0465F1985502}" dt="2021-07-18T18:35:38.350" v="13" actId="20577"/>
        <pc:sldMkLst>
          <pc:docMk/>
          <pc:sldMk cId="1606018204" sldId="260"/>
        </pc:sldMkLst>
        <pc:spChg chg="mod">
          <ac:chgData name="Jessica Helen Lewis (2012798)" userId="S::2012798@student.uwtsd.ac.uk::d3a539d8-294c-4a85-a383-693f69fa8b86" providerId="AD" clId="Web-{B395381B-44EC-C6AB-134A-0465F1985502}" dt="2021-07-18T18:35:38.350" v="13" actId="20577"/>
          <ac:spMkLst>
            <pc:docMk/>
            <pc:sldMk cId="1606018204" sldId="260"/>
            <ac:spMk id="4" creationId="{73905CA6-0D0F-4762-90E2-C96C96DA250D}"/>
          </ac:spMkLst>
        </pc:spChg>
      </pc:sldChg>
      <pc:sldChg chg="addSp delSp modSp modMedia addAnim delAnim">
        <pc:chgData name="Jessica Helen Lewis (2012798)" userId="S::2012798@student.uwtsd.ac.uk::d3a539d8-294c-4a85-a383-693f69fa8b86" providerId="AD" clId="Web-{B395381B-44EC-C6AB-134A-0465F1985502}" dt="2021-07-18T18:39:51.684" v="17" actId="1076"/>
        <pc:sldMkLst>
          <pc:docMk/>
          <pc:sldMk cId="3267890395" sldId="269"/>
        </pc:sldMkLst>
        <pc:picChg chg="del">
          <ac:chgData name="Jessica Helen Lewis (2012798)" userId="S::2012798@student.uwtsd.ac.uk::d3a539d8-294c-4a85-a383-693f69fa8b86" providerId="AD" clId="Web-{B395381B-44EC-C6AB-134A-0465F1985502}" dt="2021-07-18T18:39:27.229" v="14"/>
          <ac:picMkLst>
            <pc:docMk/>
            <pc:sldMk cId="3267890395" sldId="269"/>
            <ac:picMk id="4" creationId="{9EF26652-164B-4D8E-AF29-7B4CD20C5034}"/>
          </ac:picMkLst>
        </pc:picChg>
        <pc:picChg chg="add mod">
          <ac:chgData name="Jessica Helen Lewis (2012798)" userId="S::2012798@student.uwtsd.ac.uk::d3a539d8-294c-4a85-a383-693f69fa8b86" providerId="AD" clId="Web-{B395381B-44EC-C6AB-134A-0465F1985502}" dt="2021-07-18T18:39:51.684" v="17" actId="1076"/>
          <ac:picMkLst>
            <pc:docMk/>
            <pc:sldMk cId="3267890395" sldId="269"/>
            <ac:picMk id="8" creationId="{82474941-6CA8-4D9B-809C-E5F680817AAC}"/>
          </ac:picMkLst>
        </pc:picChg>
      </pc:sldChg>
      <pc:sldChg chg="addSp delSp modSp modMedia addAnim delAnim">
        <pc:chgData name="Jessica Helen Lewis (2012798)" userId="S::2012798@student.uwtsd.ac.uk::d3a539d8-294c-4a85-a383-693f69fa8b86" providerId="AD" clId="Web-{B395381B-44EC-C6AB-134A-0465F1985502}" dt="2021-07-18T18:55:54.038" v="24" actId="1076"/>
        <pc:sldMkLst>
          <pc:docMk/>
          <pc:sldMk cId="147108877" sldId="271"/>
        </pc:sldMkLst>
        <pc:spChg chg="mod">
          <ac:chgData name="Jessica Helen Lewis (2012798)" userId="S::2012798@student.uwtsd.ac.uk::d3a539d8-294c-4a85-a383-693f69fa8b86" providerId="AD" clId="Web-{B395381B-44EC-C6AB-134A-0465F1985502}" dt="2021-07-18T18:55:31.784" v="21" actId="20577"/>
          <ac:spMkLst>
            <pc:docMk/>
            <pc:sldMk cId="147108877" sldId="271"/>
            <ac:spMk id="3" creationId="{FABE858E-B025-4B91-A159-593D9234562C}"/>
          </ac:spMkLst>
        </pc:spChg>
        <pc:picChg chg="del">
          <ac:chgData name="Jessica Helen Lewis (2012798)" userId="S::2012798@student.uwtsd.ac.uk::d3a539d8-294c-4a85-a383-693f69fa8b86" providerId="AD" clId="Web-{B395381B-44EC-C6AB-134A-0465F1985502}" dt="2021-07-18T18:55:33.924" v="22"/>
          <ac:picMkLst>
            <pc:docMk/>
            <pc:sldMk cId="147108877" sldId="271"/>
            <ac:picMk id="4" creationId="{E71FF2FA-9292-4FB5-9B54-ECC28146D73D}"/>
          </ac:picMkLst>
        </pc:picChg>
        <pc:picChg chg="add mod">
          <ac:chgData name="Jessica Helen Lewis (2012798)" userId="S::2012798@student.uwtsd.ac.uk::d3a539d8-294c-4a85-a383-693f69fa8b86" providerId="AD" clId="Web-{B395381B-44EC-C6AB-134A-0465F1985502}" dt="2021-07-18T18:55:54.038" v="24" actId="1076"/>
          <ac:picMkLst>
            <pc:docMk/>
            <pc:sldMk cId="147108877" sldId="271"/>
            <ac:picMk id="5" creationId="{7DBE6F24-A397-4982-814F-2323D54E73E0}"/>
          </ac:picMkLst>
        </pc:picChg>
      </pc:sldChg>
      <pc:sldChg chg="addSp modSp modMedia addAnim">
        <pc:chgData name="Jessica Helen Lewis (2012798)" userId="S::2012798@student.uwtsd.ac.uk::d3a539d8-294c-4a85-a383-693f69fa8b86" providerId="AD" clId="Web-{B395381B-44EC-C6AB-134A-0465F1985502}" dt="2021-07-18T18:59:16.894" v="31" actId="1076"/>
        <pc:sldMkLst>
          <pc:docMk/>
          <pc:sldMk cId="3438491745" sldId="272"/>
        </pc:sldMkLst>
        <pc:spChg chg="mod">
          <ac:chgData name="Jessica Helen Lewis (2012798)" userId="S::2012798@student.uwtsd.ac.uk::d3a539d8-294c-4a85-a383-693f69fa8b86" providerId="AD" clId="Web-{B395381B-44EC-C6AB-134A-0465F1985502}" dt="2021-07-18T18:59:10.097" v="30" actId="20577"/>
          <ac:spMkLst>
            <pc:docMk/>
            <pc:sldMk cId="3438491745" sldId="272"/>
            <ac:spMk id="3" creationId="{FABE858E-B025-4B91-A159-593D9234562C}"/>
          </ac:spMkLst>
        </pc:spChg>
        <pc:picChg chg="add mod">
          <ac:chgData name="Jessica Helen Lewis (2012798)" userId="S::2012798@student.uwtsd.ac.uk::d3a539d8-294c-4a85-a383-693f69fa8b86" providerId="AD" clId="Web-{B395381B-44EC-C6AB-134A-0465F1985502}" dt="2021-07-18T18:59:16.894" v="31" actId="1076"/>
          <ac:picMkLst>
            <pc:docMk/>
            <pc:sldMk cId="3438491745" sldId="272"/>
            <ac:picMk id="4" creationId="{5DCDA947-5715-42DE-B9C3-3CE9C896E14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C8E73-19C8-EB41-8118-CEA348C0B2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910084-1BE3-8047-8E73-DF392ECAF4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E8A057-5FA3-DB4E-903F-F5A52EE6C634}"/>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5" name="Footer Placeholder 4">
            <a:extLst>
              <a:ext uri="{FF2B5EF4-FFF2-40B4-BE49-F238E27FC236}">
                <a16:creationId xmlns:a16="http://schemas.microsoft.com/office/drawing/2014/main" id="{DE9881AB-E5B9-6949-BA56-2E153DF33E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606741-DB75-AF4E-844D-9F7FEB98DF9E}"/>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219504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062E-D606-C74F-84DF-4569AF0224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D783EE-234A-8A4C-8D43-8F344D14A9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D824D4-503E-F547-83AF-2D9AAC14371E}"/>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5" name="Footer Placeholder 4">
            <a:extLst>
              <a:ext uri="{FF2B5EF4-FFF2-40B4-BE49-F238E27FC236}">
                <a16:creationId xmlns:a16="http://schemas.microsoft.com/office/drawing/2014/main" id="{735611B6-3D10-6B48-98BD-A6AED4AC15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DA7D20-BBA6-0640-AC17-AE50590DA1B3}"/>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40623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DB4D-42C1-9846-A192-A754AAD552D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33D3E5E-5FE7-7A41-9813-5C582731A4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2EA7E4-2A8E-A24E-B9FE-91D137742A8E}"/>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5" name="Footer Placeholder 4">
            <a:extLst>
              <a:ext uri="{FF2B5EF4-FFF2-40B4-BE49-F238E27FC236}">
                <a16:creationId xmlns:a16="http://schemas.microsoft.com/office/drawing/2014/main" id="{91EBD769-2B18-5349-A977-54977D5EF2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4CF1CD-42FC-6541-852D-6C5F188D20E6}"/>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1794883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D7772-E5E1-A54A-821F-115D9833B6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8B83EF-857A-6A49-9020-007E892F262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B550B14-0F99-BD43-9411-52FA2AF7CA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7D7AB61-A515-3F4A-B48F-C45F602BEFE9}"/>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6" name="Footer Placeholder 5">
            <a:extLst>
              <a:ext uri="{FF2B5EF4-FFF2-40B4-BE49-F238E27FC236}">
                <a16:creationId xmlns:a16="http://schemas.microsoft.com/office/drawing/2014/main" id="{2158125E-D6F3-3D44-A904-22D9A9B519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5B0BC2-844E-B94F-98A0-D1850A3F12AA}"/>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3909623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51FAB-0AFE-4A47-BC78-AECF72B2271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D95D54A-BB3B-9D43-A0A4-C77708BED8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2E85C0-30C8-AA4D-A2C8-FFC335C886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A4DE88E-A7BD-1941-B8DC-21FAF39793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30A0A9-AF9C-BD4D-BF20-8D0ADCF01F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BFC51A5-6945-2049-9FE9-209A8E733883}"/>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8" name="Footer Placeholder 7">
            <a:extLst>
              <a:ext uri="{FF2B5EF4-FFF2-40B4-BE49-F238E27FC236}">
                <a16:creationId xmlns:a16="http://schemas.microsoft.com/office/drawing/2014/main" id="{EECF94EF-817B-5546-B0CC-95512CFCD8D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6675678-F473-CA48-9C2C-66D4AFB070D2}"/>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308817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38207-2A89-0E41-B0A7-719C6B2DB3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2299CE-63C3-1845-B3FC-0EC61552168B}"/>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4" name="Footer Placeholder 3">
            <a:extLst>
              <a:ext uri="{FF2B5EF4-FFF2-40B4-BE49-F238E27FC236}">
                <a16:creationId xmlns:a16="http://schemas.microsoft.com/office/drawing/2014/main" id="{1875842F-2996-8F41-88A2-275CD74B18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2FCFCD-4FBD-FB46-9469-39CC5ED69C7B}"/>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4142515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2C7C63-D4F3-1F4D-B3A9-EA5CBE81611D}"/>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3" name="Footer Placeholder 2">
            <a:extLst>
              <a:ext uri="{FF2B5EF4-FFF2-40B4-BE49-F238E27FC236}">
                <a16:creationId xmlns:a16="http://schemas.microsoft.com/office/drawing/2014/main" id="{19D2C8E7-BF29-8E47-8044-F6DCDA1CF8A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D5021B-728A-7C48-AAA3-2817D2A98568}"/>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3827149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4D31D-CB0E-CA45-9E9C-8DC7A5152B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4B58C8-D056-834C-B140-C5FDCDF107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4A40D0B-4A76-AD42-BDD9-1C84EFD5B6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69134A-1016-A741-9B06-64EDEBEA4952}"/>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6" name="Footer Placeholder 5">
            <a:extLst>
              <a:ext uri="{FF2B5EF4-FFF2-40B4-BE49-F238E27FC236}">
                <a16:creationId xmlns:a16="http://schemas.microsoft.com/office/drawing/2014/main" id="{AC75FA12-A802-1540-9C52-23C7D884AF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430A6B-957B-824C-A876-8C85446D4CC1}"/>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568083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C41A7-90F3-F54B-B58F-CF0AEAD0B6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A286BD-5265-1A44-A392-01AC02DA3C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070768-9E9E-C34B-8CEC-7910BFBE6F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7C20C1-A2B7-244D-858B-C116CB061718}"/>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6" name="Footer Placeholder 5">
            <a:extLst>
              <a:ext uri="{FF2B5EF4-FFF2-40B4-BE49-F238E27FC236}">
                <a16:creationId xmlns:a16="http://schemas.microsoft.com/office/drawing/2014/main" id="{C67D78CE-A308-784C-8C44-22010726E3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CEF46F-F58B-4040-9B96-1BC6D6C1A8D9}"/>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768431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EDB9-A4A1-C54F-9310-A617ED1811F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9FB655-EAA4-B143-8C2F-360F165B81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8EFCE5-7861-4146-8B53-18DA778EFE0D}"/>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5" name="Footer Placeholder 4">
            <a:extLst>
              <a:ext uri="{FF2B5EF4-FFF2-40B4-BE49-F238E27FC236}">
                <a16:creationId xmlns:a16="http://schemas.microsoft.com/office/drawing/2014/main" id="{2DED50A8-3282-BC46-809A-0112300E88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BEA4C-3192-484E-9EFD-5C8B04E6A906}"/>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458898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281DB0-F571-6549-AFF0-C5BF813ECF3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BF540B-56E1-B849-B879-4CB7C0A9FC2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BA8FC0-884A-BA41-B5E2-19B9C34B7593}"/>
              </a:ext>
            </a:extLst>
          </p:cNvPr>
          <p:cNvSpPr>
            <a:spLocks noGrp="1"/>
          </p:cNvSpPr>
          <p:nvPr>
            <p:ph type="dt" sz="half" idx="10"/>
          </p:nvPr>
        </p:nvSpPr>
        <p:spPr/>
        <p:txBody>
          <a:bodyPr/>
          <a:lstStyle/>
          <a:p>
            <a:fld id="{B93CCBDC-8F06-9940-A271-3BF10C1AE4DB}" type="datetimeFigureOut">
              <a:rPr lang="en-US" smtClean="0"/>
              <a:t>7/18/2021</a:t>
            </a:fld>
            <a:endParaRPr lang="en-US"/>
          </a:p>
        </p:txBody>
      </p:sp>
      <p:sp>
        <p:nvSpPr>
          <p:cNvPr id="5" name="Footer Placeholder 4">
            <a:extLst>
              <a:ext uri="{FF2B5EF4-FFF2-40B4-BE49-F238E27FC236}">
                <a16:creationId xmlns:a16="http://schemas.microsoft.com/office/drawing/2014/main" id="{31E2B8C4-DC15-8641-BC63-C37DA31F4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D06047-A0CC-FD47-B83F-D63D8615D735}"/>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738217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9B61D8-D12D-C642-B647-487877440F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B5A7BAB-3B10-E24E-8D3C-D654ECC5CA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F28201-732C-3247-B1C3-9B058EE57A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3CCBDC-8F06-9940-A271-3BF10C1AE4DB}" type="datetimeFigureOut">
              <a:rPr lang="en-US" smtClean="0"/>
              <a:t>7/18/2021</a:t>
            </a:fld>
            <a:endParaRPr lang="en-US"/>
          </a:p>
        </p:txBody>
      </p:sp>
      <p:sp>
        <p:nvSpPr>
          <p:cNvPr id="5" name="Footer Placeholder 4">
            <a:extLst>
              <a:ext uri="{FF2B5EF4-FFF2-40B4-BE49-F238E27FC236}">
                <a16:creationId xmlns:a16="http://schemas.microsoft.com/office/drawing/2014/main" id="{CE41A314-38BD-B44A-B1E5-70643F9E66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422741A-E3B4-FD4D-9AED-B93E6F9AEE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EF0932-EF51-C14E-8B73-63D50CC9B970}" type="slidenum">
              <a:rPr lang="en-US" smtClean="0"/>
              <a:t>‹#›</a:t>
            </a:fld>
            <a:endParaRPr lang="en-US"/>
          </a:p>
        </p:txBody>
      </p:sp>
    </p:spTree>
    <p:extLst>
      <p:ext uri="{BB962C8B-B14F-4D97-AF65-F5344CB8AC3E}">
        <p14:creationId xmlns:p14="http://schemas.microsoft.com/office/powerpoint/2010/main" val="225346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2.jpeg"/></Relationships>
</file>

<file path=ppt/slides/_rels/slide17.xml.rels><?xml version="1.0" encoding="UTF-8" standalone="yes"?>
<Relationships xmlns="http://schemas.openxmlformats.org/package/2006/relationships"><Relationship Id="rId8" Type="http://schemas.openxmlformats.org/officeDocument/2006/relationships/hyperlink" Target="https://james-a-holmes1.medium.com/apples-marketing-masterclass-119377baf6de" TargetMode="External"/><Relationship Id="rId13" Type="http://schemas.openxmlformats.org/officeDocument/2006/relationships/hyperlink" Target="https://www.macworld.co.uk/feature/history-of-apple-steve-jobs-mac-3606104/" TargetMode="External"/><Relationship Id="rId3" Type="http://schemas.openxmlformats.org/officeDocument/2006/relationships/hyperlink" Target="https://www.apple.com/jobs/uk/about.html" TargetMode="External"/><Relationship Id="rId7" Type="http://schemas.openxmlformats.org/officeDocument/2006/relationships/hyperlink" Target="https://www.investopedia.com/ask/answers/032515/what-tim-cooks-managerial-style.asp" TargetMode="External"/><Relationship Id="rId12" Type="http://schemas.openxmlformats.org/officeDocument/2006/relationships/hyperlink" Target="http://panmore.com/apple-inc-swot-analysis-recommendations" TargetMode="External"/><Relationship Id="rId17" Type="http://schemas.openxmlformats.org/officeDocument/2006/relationships/hyperlink" Target="https://carolinealbanesesite.wordpress.com/2016/10/07/teamwork-in-apple-inc/#:~:text=Steve%20Jobs%2C%20former%20Apple%20CEO,watching%20them%20all%20the%20time%E2%80%9D.&amp;text=The%20second%20is%20that%20project,the%20organization%20then%20trickles%20down" TargetMode="External"/><Relationship Id="rId2" Type="http://schemas.openxmlformats.org/officeDocument/2006/relationships/hyperlink" Target="https://www.apple.com/procurement/#:~:text=Our%20goal%2C%20in%20a%20nutshell,same%20one%20we%20assign%20ourselves" TargetMode="External"/><Relationship Id="rId16" Type="http://schemas.openxmlformats.org/officeDocument/2006/relationships/hyperlink" Target="https://burnetteb.wordpress.com/2015/06/25/apple-inc-objectives-and-strategies/" TargetMode="External"/><Relationship Id="rId1" Type="http://schemas.openxmlformats.org/officeDocument/2006/relationships/slideLayout" Target="../slideLayouts/slideLayout2.xml"/><Relationship Id="rId6" Type="http://schemas.openxmlformats.org/officeDocument/2006/relationships/hyperlink" Target="https://bstrategyhub.com/swot-analysis-of-apple-apple-swot/" TargetMode="External"/><Relationship Id="rId11" Type="http://schemas.openxmlformats.org/officeDocument/2006/relationships/hyperlink" Target="https://www.mbaskool.com/pestle-analysis/companies/17944-apple.html" TargetMode="External"/><Relationship Id="rId5" Type="http://schemas.openxmlformats.org/officeDocument/2006/relationships/hyperlink" Target="https://research-methodology.net/apple-corporate-social-responsibility-csr/" TargetMode="External"/><Relationship Id="rId15" Type="http://schemas.openxmlformats.org/officeDocument/2006/relationships/hyperlink" Target="https://marketrealist.com/2014/02/apples-premium-pricing-strategy-product-differentiation/" TargetMode="External"/><Relationship Id="rId10" Type="http://schemas.openxmlformats.org/officeDocument/2006/relationships/hyperlink" Target="https://howandwhat.net/pestel-analysis-apple/" TargetMode="External"/><Relationship Id="rId4" Type="http://schemas.openxmlformats.org/officeDocument/2006/relationships/hyperlink" Target="https://www.loc.gov/rr/business/businesshistory/April/apple.html#:~:text=LC%20Catalog%20Searches-,Company%20History,the%20way%20people%20viewed%20computers.&amp;text=Wozniak%20left%20Apple%20in%201983,day%20running%20of%20Apple%20Computers" TargetMode="External"/><Relationship Id="rId9" Type="http://schemas.openxmlformats.org/officeDocument/2006/relationships/hyperlink" Target="http://panmore.com/apple-inc-pestel-pestle-analysis-recommendations" TargetMode="External"/><Relationship Id="rId14" Type="http://schemas.openxmlformats.org/officeDocument/2006/relationships/hyperlink" Target="https://pestleanalysis.com/apple-pestle-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DAAA8-C125-8B48-8EF5-6199CE934318}"/>
              </a:ext>
            </a:extLst>
          </p:cNvPr>
          <p:cNvSpPr>
            <a:spLocks noGrp="1"/>
          </p:cNvSpPr>
          <p:nvPr>
            <p:ph type="ctrTitle"/>
          </p:nvPr>
        </p:nvSpPr>
        <p:spPr/>
        <p:txBody>
          <a:bodyPr>
            <a:normAutofit fontScale="90000"/>
          </a:bodyPr>
          <a:lstStyle/>
          <a:p>
            <a:r>
              <a:rPr lang="en-GB"/>
              <a:t>Contemporary Approaches to Management</a:t>
            </a:r>
            <a:br>
              <a:rPr lang="en-GB"/>
            </a:br>
            <a:r>
              <a:rPr lang="en-GB"/>
              <a:t>BMSP4002</a:t>
            </a:r>
            <a:endParaRPr lang="en-US"/>
          </a:p>
        </p:txBody>
      </p:sp>
      <p:sp>
        <p:nvSpPr>
          <p:cNvPr id="3" name="Subtitle 2">
            <a:extLst>
              <a:ext uri="{FF2B5EF4-FFF2-40B4-BE49-F238E27FC236}">
                <a16:creationId xmlns:a16="http://schemas.microsoft.com/office/drawing/2014/main" id="{F1F9D559-A99E-294B-9FB5-B5CC9CDB5A7B}"/>
              </a:ext>
            </a:extLst>
          </p:cNvPr>
          <p:cNvSpPr>
            <a:spLocks noGrp="1"/>
          </p:cNvSpPr>
          <p:nvPr>
            <p:ph type="subTitle" idx="1"/>
          </p:nvPr>
        </p:nvSpPr>
        <p:spPr/>
        <p:txBody>
          <a:bodyPr/>
          <a:lstStyle/>
          <a:p>
            <a:r>
              <a:rPr lang="en-GB"/>
              <a:t>Jessica Lewis</a:t>
            </a:r>
          </a:p>
          <a:p>
            <a:r>
              <a:rPr lang="en-GB"/>
              <a:t>2012798</a:t>
            </a:r>
            <a:endParaRPr lang="en-US"/>
          </a:p>
        </p:txBody>
      </p:sp>
    </p:spTree>
    <p:extLst>
      <p:ext uri="{BB962C8B-B14F-4D97-AF65-F5344CB8AC3E}">
        <p14:creationId xmlns:p14="http://schemas.microsoft.com/office/powerpoint/2010/main" val="2260701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92154DCB-CB42-B641-9D81-83F1150659FF}"/>
              </a:ext>
            </a:extLst>
          </p:cNvPr>
          <p:cNvSpPr>
            <a:spLocks noGrp="1"/>
          </p:cNvSpPr>
          <p:nvPr>
            <p:ph type="title"/>
          </p:nvPr>
        </p:nvSpPr>
        <p:spPr>
          <a:xfrm>
            <a:off x="1102367" y="1264801"/>
            <a:ext cx="4114571" cy="4296387"/>
          </a:xfrm>
        </p:spPr>
        <p:txBody>
          <a:bodyPr>
            <a:normAutofit/>
          </a:bodyPr>
          <a:lstStyle/>
          <a:p>
            <a:pPr algn="ctr"/>
            <a:r>
              <a:rPr lang="en-GB">
                <a:solidFill>
                  <a:schemeClr val="bg1"/>
                </a:solidFill>
              </a:rPr>
              <a:t>Apple Computers Inc  - History</a:t>
            </a:r>
            <a:endParaRPr lang="en-US">
              <a:solidFill>
                <a:schemeClr val="bg1"/>
              </a:solidFill>
            </a:endParaRP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7AAD5D3-AC2D-754E-9304-02DBBD9DD86C}"/>
              </a:ext>
            </a:extLst>
          </p:cNvPr>
          <p:cNvSpPr>
            <a:spLocks noGrp="1"/>
          </p:cNvSpPr>
          <p:nvPr>
            <p:ph idx="1"/>
          </p:nvPr>
        </p:nvSpPr>
        <p:spPr>
          <a:xfrm>
            <a:off x="6090184" y="429498"/>
            <a:ext cx="5217173" cy="6106830"/>
          </a:xfrm>
        </p:spPr>
        <p:txBody>
          <a:bodyPr vert="horz" lIns="91440" tIns="45720" rIns="91440" bIns="45720" rtlCol="0" anchor="t">
            <a:noAutofit/>
          </a:bodyPr>
          <a:lstStyle/>
          <a:p>
            <a:r>
              <a:rPr lang="en-GB" sz="1200" b="0" i="0" u="none" strike="noStrike">
                <a:solidFill>
                  <a:schemeClr val="bg1"/>
                </a:solidFill>
                <a:effectLst/>
                <a:ea typeface="+mn-lt"/>
                <a:cs typeface="+mn-lt"/>
              </a:rPr>
              <a:t>Steve Jobs and Steve Wozniak</a:t>
            </a:r>
            <a:r>
              <a:rPr lang="en-GB" sz="1200">
                <a:solidFill>
                  <a:schemeClr val="bg1"/>
                </a:solidFill>
                <a:ea typeface="+mn-lt"/>
                <a:cs typeface="+mn-lt"/>
              </a:rPr>
              <a:t> founded Apple on April 1, 1976</a:t>
            </a:r>
            <a:r>
              <a:rPr lang="en-GB" sz="1200" b="0" i="0" u="none" strike="noStrike">
                <a:solidFill>
                  <a:schemeClr val="bg1"/>
                </a:solidFill>
                <a:effectLst/>
                <a:ea typeface="+mn-lt"/>
                <a:cs typeface="+mn-lt"/>
              </a:rPr>
              <a:t>.</a:t>
            </a:r>
            <a:r>
              <a:rPr lang="en-GB" sz="1200">
                <a:solidFill>
                  <a:schemeClr val="bg1"/>
                </a:solidFill>
                <a:ea typeface="+mn-lt"/>
                <a:cs typeface="+mn-lt"/>
              </a:rPr>
              <a:t> </a:t>
            </a:r>
            <a:endParaRPr lang="en-US" sz="1200">
              <a:solidFill>
                <a:schemeClr val="bg1"/>
              </a:solidFill>
              <a:cs typeface="Calibri"/>
            </a:endParaRPr>
          </a:p>
          <a:p>
            <a:r>
              <a:rPr lang="en-GB" sz="1200">
                <a:solidFill>
                  <a:schemeClr val="bg1"/>
                </a:solidFill>
                <a:ea typeface="+mn-lt"/>
                <a:cs typeface="+mn-lt"/>
              </a:rPr>
              <a:t>Jobs and Wozniak began manufacturing the Apple I in Jobs' garage and marketed it without a monitor, keyboard, or case.</a:t>
            </a:r>
          </a:p>
          <a:p>
            <a:r>
              <a:rPr lang="en-GB" sz="1200">
                <a:solidFill>
                  <a:schemeClr val="bg1"/>
                </a:solidFill>
                <a:ea typeface="+mn-lt"/>
                <a:cs typeface="+mn-lt"/>
              </a:rPr>
              <a:t>With the release of the first-ever colour graphics, the Apple</a:t>
            </a:r>
            <a:r>
              <a:rPr lang="en-GB" sz="1200" b="0" i="0" u="none" strike="noStrike">
                <a:solidFill>
                  <a:schemeClr val="bg1"/>
                </a:solidFill>
                <a:effectLst/>
                <a:ea typeface="+mn-lt"/>
                <a:cs typeface="+mn-lt"/>
              </a:rPr>
              <a:t> II revolutionised the computer industry</a:t>
            </a:r>
            <a:r>
              <a:rPr lang="en-GB" sz="1200">
                <a:solidFill>
                  <a:schemeClr val="bg1"/>
                </a:solidFill>
                <a:ea typeface="+mn-lt"/>
                <a:cs typeface="+mn-lt"/>
              </a:rPr>
              <a:t>. Sales</a:t>
            </a:r>
            <a:r>
              <a:rPr lang="en-GB" sz="1200" b="0" i="0" u="none" strike="noStrike">
                <a:solidFill>
                  <a:schemeClr val="bg1"/>
                </a:solidFill>
                <a:effectLst/>
                <a:ea typeface="+mn-lt"/>
                <a:cs typeface="+mn-lt"/>
              </a:rPr>
              <a:t> of the </a:t>
            </a:r>
            <a:r>
              <a:rPr lang="en-GB" sz="1200">
                <a:solidFill>
                  <a:schemeClr val="bg1"/>
                </a:solidFill>
                <a:ea typeface="+mn-lt"/>
                <a:cs typeface="+mn-lt"/>
              </a:rPr>
              <a:t>Apple computer 1</a:t>
            </a:r>
            <a:r>
              <a:rPr lang="en-GB" sz="1200" b="0" i="0" u="none" strike="noStrike">
                <a:solidFill>
                  <a:schemeClr val="bg1"/>
                </a:solidFill>
                <a:effectLst/>
                <a:ea typeface="+mn-lt"/>
                <a:cs typeface="+mn-lt"/>
              </a:rPr>
              <a:t> </a:t>
            </a:r>
            <a:r>
              <a:rPr lang="en-GB" sz="1200">
                <a:solidFill>
                  <a:schemeClr val="bg1"/>
                </a:solidFill>
                <a:ea typeface="+mn-lt"/>
                <a:cs typeface="+mn-lt"/>
              </a:rPr>
              <a:t>increased </a:t>
            </a:r>
            <a:r>
              <a:rPr lang="en-GB" sz="1200" b="0" i="0" u="none" strike="noStrike">
                <a:solidFill>
                  <a:schemeClr val="bg1"/>
                </a:solidFill>
                <a:effectLst/>
                <a:ea typeface="+mn-lt"/>
                <a:cs typeface="+mn-lt"/>
              </a:rPr>
              <a:t>from $7.8 million in 1978 to $117 million in 1980, the year Apple went public.</a:t>
            </a:r>
            <a:r>
              <a:rPr lang="en-GB" sz="1200">
                <a:solidFill>
                  <a:schemeClr val="bg1"/>
                </a:solidFill>
                <a:ea typeface="+mn-lt"/>
                <a:cs typeface="+mn-lt"/>
              </a:rPr>
              <a:t> </a:t>
            </a:r>
            <a:endParaRPr lang="en-GB" sz="1200">
              <a:solidFill>
                <a:schemeClr val="bg1"/>
              </a:solidFill>
              <a:cs typeface="Calibri"/>
            </a:endParaRPr>
          </a:p>
          <a:p>
            <a:r>
              <a:rPr lang="en-GB" sz="1200">
                <a:solidFill>
                  <a:schemeClr val="bg1"/>
                </a:solidFill>
                <a:ea typeface="+mn-lt"/>
                <a:cs typeface="+mn-lt"/>
              </a:rPr>
              <a:t>Wozniak quit Apple in 1983 because he was losing interest in the day-to-day operations of the company. Jobs then named John Sculley, the president of PepsiCo, as his successor.</a:t>
            </a:r>
          </a:p>
          <a:p>
            <a:r>
              <a:rPr lang="en-GB" sz="1200">
                <a:solidFill>
                  <a:schemeClr val="bg1"/>
                </a:solidFill>
                <a:ea typeface="+mn-lt"/>
                <a:cs typeface="+mn-lt"/>
              </a:rPr>
              <a:t>Apple continued to do well throughout the rest of the 1980s, and in 1990 it reported its biggest earnings ever. However, this was largely owing to the arrangements Jobs had previously put in place before he left, most notably his deal with Adobe, the originator of the Adobe Portable Document Format (PDF) (Rawlinson, 2017)</a:t>
            </a:r>
            <a:endParaRPr lang="en-GB" sz="1200" baseline="30000">
              <a:solidFill>
                <a:schemeClr val="bg1"/>
              </a:solidFill>
              <a:ea typeface="+mn-lt"/>
              <a:cs typeface="+mn-lt"/>
            </a:endParaRPr>
          </a:p>
          <a:p>
            <a:r>
              <a:rPr lang="en-GB" sz="1200">
                <a:solidFill>
                  <a:schemeClr val="bg1"/>
                </a:solidFill>
                <a:ea typeface="+mn-lt"/>
                <a:cs typeface="+mn-lt"/>
              </a:rPr>
              <a:t>After peaking in 1990, Apple's market share began to decline slowly, and by 1996, experts feared the business was doomed. </a:t>
            </a:r>
            <a:endParaRPr lang="en-GB" sz="1200">
              <a:solidFill>
                <a:schemeClr val="bg1"/>
              </a:solidFill>
              <a:cs typeface="Calibri"/>
            </a:endParaRPr>
          </a:p>
          <a:p>
            <a:r>
              <a:rPr lang="en-GB" sz="1200">
                <a:solidFill>
                  <a:schemeClr val="bg1"/>
                </a:solidFill>
                <a:ea typeface="+mn-lt"/>
                <a:cs typeface="+mn-lt"/>
              </a:rPr>
              <a:t>When Apple purchased NeXT Software (Jobs' firm) in 1997, it was in desperate need of an operating system, and the board of directors decided to enlist the help of an old friend: Steve Jobs. Jobs was promoted to 'assistant CEO.'</a:t>
            </a:r>
            <a:endParaRPr lang="en-GB" sz="1200">
              <a:solidFill>
                <a:schemeClr val="bg1"/>
              </a:solidFill>
              <a:cs typeface="Calibri"/>
            </a:endParaRPr>
          </a:p>
          <a:p>
            <a:r>
              <a:rPr lang="en-GB" sz="1200">
                <a:solidFill>
                  <a:schemeClr val="bg1"/>
                </a:solidFill>
                <a:ea typeface="+mn-lt"/>
                <a:cs typeface="+mn-lt"/>
              </a:rPr>
              <a:t>Jobs improved computers and launched the iBook (a personal laptop). He also began developing mp3 players (including the iPod) and media player software (iTunes). This was Jobs' most brilliant move yet. Apple's music-related goods (iPod and iTunes) have become the business's most profitable area, despite the fact that computers remain an essential part of the corporation. Apple also debuted the iPhone, a cell phone, and the Apple TV recently. Apple continues to carry on Steve Jobs' legacy, despite his death on October 5, 2011. (2008, </a:t>
            </a:r>
            <a:r>
              <a:rPr lang="en-GB" sz="1200" err="1">
                <a:solidFill>
                  <a:schemeClr val="bg1"/>
                </a:solidFill>
                <a:ea typeface="+mn-lt"/>
                <a:cs typeface="+mn-lt"/>
              </a:rPr>
              <a:t>E.Terrell</a:t>
            </a:r>
            <a:r>
              <a:rPr lang="en-GB" sz="1200">
                <a:solidFill>
                  <a:schemeClr val="bg1"/>
                </a:solidFill>
                <a:ea typeface="+mn-lt"/>
                <a:cs typeface="+mn-lt"/>
              </a:rPr>
              <a:t>, </a:t>
            </a:r>
            <a:r>
              <a:rPr lang="en-GB" sz="1200" err="1">
                <a:solidFill>
                  <a:schemeClr val="bg1"/>
                </a:solidFill>
                <a:ea typeface="+mn-lt"/>
                <a:cs typeface="+mn-lt"/>
              </a:rPr>
              <a:t>A.Richardson</a:t>
            </a:r>
            <a:r>
              <a:rPr lang="en-GB" sz="1200">
                <a:solidFill>
                  <a:schemeClr val="bg1"/>
                </a:solidFill>
                <a:ea typeface="+mn-lt"/>
                <a:cs typeface="+mn-lt"/>
              </a:rPr>
              <a:t>) </a:t>
            </a:r>
            <a:endParaRPr lang="en-GB" sz="1200">
              <a:solidFill>
                <a:schemeClr val="bg1"/>
              </a:solidFill>
              <a:cs typeface="Calibri"/>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865C0C45-37B8-42B0-85D5-5DF27A8E26FA}"/>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pic>
        <p:nvPicPr>
          <p:cNvPr id="4" name="Apple Computer Inc - History">
            <a:hlinkClick r:id="" action="ppaction://media"/>
            <a:extLst>
              <a:ext uri="{FF2B5EF4-FFF2-40B4-BE49-F238E27FC236}">
                <a16:creationId xmlns:a16="http://schemas.microsoft.com/office/drawing/2014/main" id="{16B4E2F8-CA85-4C39-BB16-EA60F1FB91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27559" y="4838660"/>
            <a:ext cx="730250" cy="730250"/>
          </a:xfrm>
          <a:prstGeom prst="rect">
            <a:avLst/>
          </a:prstGeom>
        </p:spPr>
      </p:pic>
    </p:spTree>
    <p:extLst>
      <p:ext uri="{BB962C8B-B14F-4D97-AF65-F5344CB8AC3E}">
        <p14:creationId xmlns:p14="http://schemas.microsoft.com/office/powerpoint/2010/main" val="84124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08A1A-8FC2-4F55-90A8-978F7C9206DD}"/>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cs typeface="Calibri Light"/>
              </a:rPr>
              <a:t>Apple's Goals </a:t>
            </a:r>
            <a:endParaRPr lang="en-US">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D6E2EE4-7FD2-4AE6-A3A2-2233C89B1EB0}"/>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US">
                <a:solidFill>
                  <a:schemeClr val="bg1"/>
                </a:solidFill>
                <a:ea typeface="+mn-lt"/>
                <a:cs typeface="+mn-lt"/>
              </a:rPr>
              <a:t>According to Apple.com (n.d.), "In short, our mission is to obtain excellent products and services in a timely manner at a price that provides the highest possible value to our consumers and stockholders. If that sounds like a difficult challenge, it's one we set for ourselves."</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Apple’s Goals">
            <a:hlinkClick r:id="" action="ppaction://media"/>
            <a:extLst>
              <a:ext uri="{FF2B5EF4-FFF2-40B4-BE49-F238E27FC236}">
                <a16:creationId xmlns:a16="http://schemas.microsoft.com/office/drawing/2014/main" id="{14265A3B-0FE5-4DC7-BDD9-BCC1912720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16343" y="4259926"/>
            <a:ext cx="730250" cy="730250"/>
          </a:xfrm>
          <a:prstGeom prst="rect">
            <a:avLst/>
          </a:prstGeom>
        </p:spPr>
      </p:pic>
    </p:spTree>
    <p:extLst>
      <p:ext uri="{BB962C8B-B14F-4D97-AF65-F5344CB8AC3E}">
        <p14:creationId xmlns:p14="http://schemas.microsoft.com/office/powerpoint/2010/main" val="14765324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2F3C8-EC32-451B-951C-202A2DF49A79}"/>
              </a:ext>
            </a:extLst>
          </p:cNvPr>
          <p:cNvSpPr>
            <a:spLocks noGrp="1"/>
          </p:cNvSpPr>
          <p:nvPr>
            <p:ph type="title"/>
          </p:nvPr>
        </p:nvSpPr>
        <p:spPr>
          <a:xfrm>
            <a:off x="838200" y="365126"/>
            <a:ext cx="10515600" cy="1094740"/>
          </a:xfrm>
        </p:spPr>
        <p:txBody>
          <a:bodyPr>
            <a:normAutofit/>
          </a:bodyPr>
          <a:lstStyle/>
          <a:p>
            <a:r>
              <a:rPr lang="en-US">
                <a:solidFill>
                  <a:schemeClr val="bg1"/>
                </a:solidFill>
                <a:cs typeface="Calibri Light"/>
              </a:rPr>
              <a:t>Apple's objectives</a:t>
            </a:r>
            <a:endParaRPr lang="en-US">
              <a:solidFill>
                <a:schemeClr val="bg1"/>
              </a:solidFill>
            </a:endParaRPr>
          </a:p>
        </p:txBody>
      </p:sp>
      <p:sp useBgFill="1">
        <p:nvSpPr>
          <p:cNvPr id="13" name="Rectangle 12">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6B6D73-1B2A-48CD-9DEE-2C638A7BFA1A}"/>
              </a:ext>
            </a:extLst>
          </p:cNvPr>
          <p:cNvSpPr>
            <a:spLocks noGrp="1"/>
          </p:cNvSpPr>
          <p:nvPr>
            <p:ph sz="half" idx="1"/>
          </p:nvPr>
        </p:nvSpPr>
        <p:spPr>
          <a:xfrm>
            <a:off x="838200" y="2100579"/>
            <a:ext cx="5097779" cy="4076383"/>
          </a:xfrm>
        </p:spPr>
        <p:txBody>
          <a:bodyPr vert="horz" lIns="91440" tIns="45720" rIns="91440" bIns="45720" rtlCol="0" anchor="ctr">
            <a:normAutofit/>
          </a:bodyPr>
          <a:lstStyle/>
          <a:p>
            <a:r>
              <a:rPr lang="en-US" sz="2000">
                <a:ea typeface="+mn-lt"/>
                <a:cs typeface="+mn-lt"/>
              </a:rPr>
              <a:t>Objective 1- Continue to develop innovative items. Apple has established a reputation for being a market trend setter, with each of their products bringing something new and interesting to the world. (2015, </a:t>
            </a:r>
            <a:r>
              <a:rPr lang="en-US" sz="2000" err="1">
                <a:ea typeface="+mn-lt"/>
                <a:cs typeface="+mn-lt"/>
              </a:rPr>
              <a:t>B.Burnette</a:t>
            </a:r>
            <a:r>
              <a:rPr lang="en-US" sz="2000">
                <a:ea typeface="+mn-lt"/>
                <a:cs typeface="+mn-lt"/>
              </a:rPr>
              <a:t>) </a:t>
            </a:r>
            <a:endParaRPr lang="en-US">
              <a:cs typeface="Calibri" panose="020F0502020204030204"/>
            </a:endParaRPr>
          </a:p>
          <a:p>
            <a:r>
              <a:rPr lang="en-US" sz="2000">
                <a:ea typeface="+mn-lt"/>
                <a:cs typeface="+mn-lt"/>
              </a:rPr>
              <a:t>Objective 2: Innovate and lead the way in terms of future technology (</a:t>
            </a:r>
            <a:r>
              <a:rPr lang="en-US" sz="2000" err="1">
                <a:ea typeface="+mn-lt"/>
                <a:cs typeface="+mn-lt"/>
              </a:rPr>
              <a:t>B.Burnette</a:t>
            </a:r>
            <a:r>
              <a:rPr lang="en-US" sz="2000">
                <a:ea typeface="+mn-lt"/>
                <a:cs typeface="+mn-lt"/>
              </a:rPr>
              <a:t>, 2015)</a:t>
            </a:r>
            <a:endParaRPr lang="en-US">
              <a:ea typeface="+mn-lt"/>
              <a:cs typeface="+mn-lt"/>
            </a:endParaRPr>
          </a:p>
          <a:p>
            <a:endParaRPr lang="en-US" sz="2000">
              <a:cs typeface="Calibri"/>
            </a:endParaRPr>
          </a:p>
        </p:txBody>
      </p:sp>
      <p:sp>
        <p:nvSpPr>
          <p:cNvPr id="4" name="Content Placeholder 3">
            <a:extLst>
              <a:ext uri="{FF2B5EF4-FFF2-40B4-BE49-F238E27FC236}">
                <a16:creationId xmlns:a16="http://schemas.microsoft.com/office/drawing/2014/main" id="{73905CA6-0D0F-4762-90E2-C96C96DA250D}"/>
              </a:ext>
            </a:extLst>
          </p:cNvPr>
          <p:cNvSpPr>
            <a:spLocks noGrp="1"/>
          </p:cNvSpPr>
          <p:nvPr>
            <p:ph sz="half" idx="2"/>
          </p:nvPr>
        </p:nvSpPr>
        <p:spPr>
          <a:xfrm>
            <a:off x="6256020" y="2100579"/>
            <a:ext cx="5097780" cy="4076383"/>
          </a:xfrm>
        </p:spPr>
        <p:txBody>
          <a:bodyPr vert="horz" lIns="91440" tIns="45720" rIns="91440" bIns="45720" rtlCol="0" anchor="ctr">
            <a:normAutofit/>
          </a:bodyPr>
          <a:lstStyle/>
          <a:p>
            <a:r>
              <a:rPr lang="en-US" sz="2000">
                <a:ea typeface="+mn-lt"/>
                <a:cs typeface="+mn-lt"/>
              </a:rPr>
              <a:t>1st Objective: Expand Apple's nationwide chain of stores around the world. </a:t>
            </a:r>
            <a:endParaRPr lang="en-US"/>
          </a:p>
          <a:p>
            <a:r>
              <a:rPr lang="en-US" sz="2000">
                <a:ea typeface="+mn-lt"/>
                <a:cs typeface="+mn-lt"/>
              </a:rPr>
              <a:t>2nd Objective : Make products available through all other possible distribution channels, excluding online and big box retailers.</a:t>
            </a:r>
            <a:endParaRPr lang="en-US">
              <a:ea typeface="+mn-lt"/>
              <a:cs typeface="+mn-lt"/>
            </a:endParaRPr>
          </a:p>
          <a:p>
            <a:r>
              <a:rPr lang="en-US" sz="2000">
                <a:ea typeface="+mn-lt"/>
                <a:cs typeface="+mn-lt"/>
              </a:rPr>
              <a:t>(</a:t>
            </a:r>
            <a:r>
              <a:rPr lang="en-US" sz="2000" err="1">
                <a:ea typeface="+mn-lt"/>
                <a:cs typeface="+mn-lt"/>
              </a:rPr>
              <a:t>B.Burnette</a:t>
            </a:r>
            <a:r>
              <a:rPr lang="en-US" sz="2000">
                <a:ea typeface="+mn-lt"/>
                <a:cs typeface="+mn-lt"/>
              </a:rPr>
              <a:t>, 2015)</a:t>
            </a:r>
            <a:endParaRPr lang="en-US">
              <a:ea typeface="+mn-lt"/>
              <a:cs typeface="+mn-lt"/>
            </a:endParaRPr>
          </a:p>
          <a:p>
            <a:pPr marL="0" indent="0">
              <a:buNone/>
            </a:pPr>
            <a:endParaRPr lang="en-US" sz="2000">
              <a:cs typeface="Calibri" panose="020F0502020204030204"/>
            </a:endParaRPr>
          </a:p>
        </p:txBody>
      </p:sp>
      <p:sp>
        <p:nvSpPr>
          <p:cNvPr id="5" name="TextBox 4">
            <a:extLst>
              <a:ext uri="{FF2B5EF4-FFF2-40B4-BE49-F238E27FC236}">
                <a16:creationId xmlns:a16="http://schemas.microsoft.com/office/drawing/2014/main" id="{6C958387-177C-4078-8CCA-727B9F755340}"/>
              </a:ext>
            </a:extLst>
          </p:cNvPr>
          <p:cNvSpPr txBox="1"/>
          <p:nvPr/>
        </p:nvSpPr>
        <p:spPr>
          <a:xfrm>
            <a:off x="7438372" y="189560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Place:</a:t>
            </a:r>
            <a:endParaRPr lang="en-US" sz="3200">
              <a:cs typeface="Calibri"/>
            </a:endParaRPr>
          </a:p>
        </p:txBody>
      </p:sp>
      <p:sp>
        <p:nvSpPr>
          <p:cNvPr id="6" name="TextBox 5">
            <a:extLst>
              <a:ext uri="{FF2B5EF4-FFF2-40B4-BE49-F238E27FC236}">
                <a16:creationId xmlns:a16="http://schemas.microsoft.com/office/drawing/2014/main" id="{0A06D01D-2AAB-401C-8196-58F71F4280D1}"/>
              </a:ext>
            </a:extLst>
          </p:cNvPr>
          <p:cNvSpPr txBox="1"/>
          <p:nvPr/>
        </p:nvSpPr>
        <p:spPr>
          <a:xfrm>
            <a:off x="2017604" y="1850590"/>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Product:</a:t>
            </a:r>
            <a:endParaRPr lang="en-US" sz="3200">
              <a:cs typeface="Calibri"/>
            </a:endParaRPr>
          </a:p>
        </p:txBody>
      </p:sp>
      <p:pic>
        <p:nvPicPr>
          <p:cNvPr id="7" name="Apple’s objectives">
            <a:hlinkClick r:id="" action="ppaction://media"/>
            <a:extLst>
              <a:ext uri="{FF2B5EF4-FFF2-40B4-BE49-F238E27FC236}">
                <a16:creationId xmlns:a16="http://schemas.microsoft.com/office/drawing/2014/main" id="{E6054F15-DB0D-40D3-9535-7B29DE0AAE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0875" y="1944688"/>
            <a:ext cx="730250" cy="730250"/>
          </a:xfrm>
          <a:prstGeom prst="rect">
            <a:avLst/>
          </a:prstGeom>
        </p:spPr>
      </p:pic>
    </p:spTree>
    <p:extLst>
      <p:ext uri="{BB962C8B-B14F-4D97-AF65-F5344CB8AC3E}">
        <p14:creationId xmlns:p14="http://schemas.microsoft.com/office/powerpoint/2010/main" val="16060182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nextCondLst>
                <p:cond evt="onClick" delay="0">
                  <p:tgtEl>
                    <p:spTgt spid="7"/>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2F3C8-EC32-451B-951C-202A2DF49A79}"/>
              </a:ext>
            </a:extLst>
          </p:cNvPr>
          <p:cNvSpPr>
            <a:spLocks noGrp="1"/>
          </p:cNvSpPr>
          <p:nvPr>
            <p:ph type="title"/>
          </p:nvPr>
        </p:nvSpPr>
        <p:spPr>
          <a:xfrm>
            <a:off x="838200" y="365126"/>
            <a:ext cx="10515600" cy="1094740"/>
          </a:xfrm>
        </p:spPr>
        <p:txBody>
          <a:bodyPr>
            <a:normAutofit/>
          </a:bodyPr>
          <a:lstStyle/>
          <a:p>
            <a:r>
              <a:rPr lang="en-US">
                <a:solidFill>
                  <a:schemeClr val="bg1"/>
                </a:solidFill>
                <a:cs typeface="Calibri Light"/>
              </a:rPr>
              <a:t>Apple's objectives</a:t>
            </a:r>
            <a:endParaRPr lang="en-US">
              <a:solidFill>
                <a:schemeClr val="bg1"/>
              </a:solidFill>
            </a:endParaRPr>
          </a:p>
        </p:txBody>
      </p:sp>
      <p:sp useBgFill="1">
        <p:nvSpPr>
          <p:cNvPr id="13" name="Rectangle 12">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6B6D73-1B2A-48CD-9DEE-2C638A7BFA1A}"/>
              </a:ext>
            </a:extLst>
          </p:cNvPr>
          <p:cNvSpPr>
            <a:spLocks noGrp="1"/>
          </p:cNvSpPr>
          <p:nvPr>
            <p:ph sz="half" idx="1"/>
          </p:nvPr>
        </p:nvSpPr>
        <p:spPr>
          <a:xfrm>
            <a:off x="838200" y="2100579"/>
            <a:ext cx="5097779" cy="4076383"/>
          </a:xfrm>
        </p:spPr>
        <p:txBody>
          <a:bodyPr vert="horz" lIns="91440" tIns="45720" rIns="91440" bIns="45720" rtlCol="0" anchor="ctr">
            <a:normAutofit/>
          </a:bodyPr>
          <a:lstStyle/>
          <a:p>
            <a:r>
              <a:rPr lang="en-US" sz="2000">
                <a:ea typeface="+mn-lt"/>
                <a:cs typeface="+mn-lt"/>
              </a:rPr>
              <a:t>Objective 1: Establish premium pricing and maintain it while aiming to acquire market share.</a:t>
            </a:r>
            <a:endParaRPr lang="en-US">
              <a:cs typeface="Calibri" panose="020F0502020204030204"/>
            </a:endParaRPr>
          </a:p>
          <a:p>
            <a:r>
              <a:rPr lang="en-US" sz="2000">
                <a:ea typeface="+mn-lt"/>
                <a:cs typeface="+mn-lt"/>
              </a:rPr>
              <a:t>Objective 2: Increase profit margins.(Neilson, 2020)</a:t>
            </a:r>
          </a:p>
        </p:txBody>
      </p:sp>
      <p:sp>
        <p:nvSpPr>
          <p:cNvPr id="4" name="Content Placeholder 3">
            <a:extLst>
              <a:ext uri="{FF2B5EF4-FFF2-40B4-BE49-F238E27FC236}">
                <a16:creationId xmlns:a16="http://schemas.microsoft.com/office/drawing/2014/main" id="{73905CA6-0D0F-4762-90E2-C96C96DA250D}"/>
              </a:ext>
            </a:extLst>
          </p:cNvPr>
          <p:cNvSpPr>
            <a:spLocks noGrp="1"/>
          </p:cNvSpPr>
          <p:nvPr>
            <p:ph sz="half" idx="2"/>
          </p:nvPr>
        </p:nvSpPr>
        <p:spPr>
          <a:xfrm>
            <a:off x="6256020" y="2100579"/>
            <a:ext cx="5097780" cy="4076383"/>
          </a:xfrm>
        </p:spPr>
        <p:txBody>
          <a:bodyPr vert="horz" lIns="91440" tIns="45720" rIns="91440" bIns="45720" rtlCol="0" anchor="ctr">
            <a:normAutofit/>
          </a:bodyPr>
          <a:lstStyle/>
          <a:p>
            <a:r>
              <a:rPr lang="en-US" sz="2000">
                <a:ea typeface="+mn-lt"/>
                <a:cs typeface="+mn-lt"/>
              </a:rPr>
              <a:t>Objective 1- Build hype and anticipation for new upcoming products.</a:t>
            </a:r>
          </a:p>
          <a:p>
            <a:r>
              <a:rPr lang="en-US" sz="2000">
                <a:ea typeface="+mn-lt"/>
                <a:cs typeface="+mn-lt"/>
              </a:rPr>
              <a:t>Objective 2- Sustain and expand on strongly branded name. (Holmes, 2020)</a:t>
            </a:r>
            <a:endParaRPr lang="en-US" sz="2000">
              <a:cs typeface="Calibri"/>
            </a:endParaRPr>
          </a:p>
        </p:txBody>
      </p:sp>
      <p:sp>
        <p:nvSpPr>
          <p:cNvPr id="5" name="TextBox 4">
            <a:extLst>
              <a:ext uri="{FF2B5EF4-FFF2-40B4-BE49-F238E27FC236}">
                <a16:creationId xmlns:a16="http://schemas.microsoft.com/office/drawing/2014/main" id="{6C958387-177C-4078-8CCA-727B9F755340}"/>
              </a:ext>
            </a:extLst>
          </p:cNvPr>
          <p:cNvSpPr txBox="1"/>
          <p:nvPr/>
        </p:nvSpPr>
        <p:spPr>
          <a:xfrm>
            <a:off x="7438372" y="189560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Promotion:</a:t>
            </a:r>
            <a:endParaRPr lang="en-US" sz="3200">
              <a:cs typeface="Calibri"/>
            </a:endParaRPr>
          </a:p>
        </p:txBody>
      </p:sp>
      <p:sp>
        <p:nvSpPr>
          <p:cNvPr id="6" name="TextBox 5">
            <a:extLst>
              <a:ext uri="{FF2B5EF4-FFF2-40B4-BE49-F238E27FC236}">
                <a16:creationId xmlns:a16="http://schemas.microsoft.com/office/drawing/2014/main" id="{0A06D01D-2AAB-401C-8196-58F71F4280D1}"/>
              </a:ext>
            </a:extLst>
          </p:cNvPr>
          <p:cNvSpPr txBox="1"/>
          <p:nvPr/>
        </p:nvSpPr>
        <p:spPr>
          <a:xfrm>
            <a:off x="2017604" y="1850590"/>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Price:</a:t>
            </a:r>
            <a:endParaRPr lang="en-US" sz="3200">
              <a:cs typeface="Calibri"/>
            </a:endParaRPr>
          </a:p>
        </p:txBody>
      </p:sp>
    </p:spTree>
    <p:extLst>
      <p:ext uri="{BB962C8B-B14F-4D97-AF65-F5344CB8AC3E}">
        <p14:creationId xmlns:p14="http://schemas.microsoft.com/office/powerpoint/2010/main" val="40918763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Political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r>
              <a:rPr lang="en-US" sz="1600">
                <a:solidFill>
                  <a:schemeClr val="bg1"/>
                </a:solidFill>
                <a:ea typeface="+mn-lt"/>
                <a:cs typeface="+mn-lt"/>
              </a:rPr>
              <a:t>Apple has acquired a substantial sum of money. On June 30, 2015, it has $34.7 billion in the bank. </a:t>
            </a:r>
          </a:p>
          <a:p>
            <a:r>
              <a:rPr lang="en-US" sz="1600">
                <a:solidFill>
                  <a:schemeClr val="bg1"/>
                </a:solidFill>
                <a:ea typeface="+mn-lt"/>
                <a:cs typeface="+mn-lt"/>
              </a:rPr>
              <a:t>Apple is primarily reliant on China's lower-cost manufacturing.</a:t>
            </a:r>
          </a:p>
          <a:p>
            <a:r>
              <a:rPr lang="en-US" sz="1600">
                <a:solidFill>
                  <a:schemeClr val="bg1"/>
                </a:solidFill>
                <a:ea typeface="+mn-lt"/>
                <a:cs typeface="+mn-lt"/>
              </a:rPr>
              <a:t>Finding alternatives to Chinese production could be costly for Apple, resulting in higher prices for Apple products.</a:t>
            </a:r>
          </a:p>
          <a:p>
            <a:r>
              <a:rPr lang="en-US" sz="1600">
                <a:solidFill>
                  <a:schemeClr val="bg1"/>
                </a:solidFill>
                <a:ea typeface="+mn-lt"/>
                <a:cs typeface="+mn-lt"/>
              </a:rPr>
              <a:t>If China is regarded as a danger, Apple's close relationship with China could become a political issue in countries like the United States and Japan.</a:t>
            </a:r>
          </a:p>
          <a:p>
            <a:r>
              <a:rPr lang="en-US" sz="1600">
                <a:solidFill>
                  <a:schemeClr val="bg1"/>
                </a:solidFill>
                <a:ea typeface="+mn-lt"/>
                <a:cs typeface="+mn-lt"/>
              </a:rPr>
              <a:t>Antitrust concerns and political pressure to break up or limit Apple's market share may arise as a result of the company's strong position in industries such as music. 2015 (pestleanalysis.com) </a:t>
            </a:r>
          </a:p>
        </p:txBody>
      </p:sp>
      <p:pic>
        <p:nvPicPr>
          <p:cNvPr id="4" name="PESTEL - political">
            <a:hlinkClick r:id="" action="ppaction://media"/>
            <a:extLst>
              <a:ext uri="{FF2B5EF4-FFF2-40B4-BE49-F238E27FC236}">
                <a16:creationId xmlns:a16="http://schemas.microsoft.com/office/drawing/2014/main" id="{C9730D4E-3B83-4638-8F54-0AD61EEF9F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28875" y="1428750"/>
            <a:ext cx="730250" cy="730250"/>
          </a:xfrm>
          <a:prstGeom prst="rect">
            <a:avLst/>
          </a:prstGeom>
        </p:spPr>
      </p:pic>
    </p:spTree>
    <p:extLst>
      <p:ext uri="{BB962C8B-B14F-4D97-AF65-F5344CB8AC3E}">
        <p14:creationId xmlns:p14="http://schemas.microsoft.com/office/powerpoint/2010/main" val="36633730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Economic</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pPr algn="just"/>
            <a:r>
              <a:rPr lang="en-US" sz="1800">
                <a:solidFill>
                  <a:schemeClr val="bg1"/>
                </a:solidFill>
                <a:ea typeface="+mn-lt"/>
                <a:cs typeface="+mn-lt"/>
              </a:rPr>
              <a:t>Increased </a:t>
            </a:r>
            <a:r>
              <a:rPr lang="en-US" sz="1800" err="1">
                <a:solidFill>
                  <a:schemeClr val="bg1"/>
                </a:solidFill>
                <a:ea typeface="+mn-lt"/>
                <a:cs typeface="+mn-lt"/>
              </a:rPr>
              <a:t>labour</a:t>
            </a:r>
            <a:r>
              <a:rPr lang="en-US" sz="1800">
                <a:solidFill>
                  <a:schemeClr val="bg1"/>
                </a:solidFill>
                <a:ea typeface="+mn-lt"/>
                <a:cs typeface="+mn-lt"/>
              </a:rPr>
              <a:t> expenses in China could bring some Apple goods down in price. </a:t>
            </a:r>
            <a:endParaRPr lang="en-US" sz="1800">
              <a:solidFill>
                <a:schemeClr val="bg1"/>
              </a:solidFill>
              <a:cs typeface="Calibri"/>
            </a:endParaRPr>
          </a:p>
          <a:p>
            <a:pPr algn="just"/>
            <a:r>
              <a:rPr lang="en-US" sz="1800">
                <a:solidFill>
                  <a:schemeClr val="bg1"/>
                </a:solidFill>
                <a:ea typeface="+mn-lt"/>
                <a:cs typeface="+mn-lt"/>
              </a:rPr>
              <a:t>Maintaining middle-class salaries in some </a:t>
            </a:r>
            <a:r>
              <a:rPr lang="en-US" sz="1800" err="1">
                <a:solidFill>
                  <a:schemeClr val="bg1"/>
                </a:solidFill>
                <a:ea typeface="+mn-lt"/>
                <a:cs typeface="+mn-lt"/>
              </a:rPr>
              <a:t>industrialised</a:t>
            </a:r>
            <a:r>
              <a:rPr lang="en-US" sz="1800">
                <a:solidFill>
                  <a:schemeClr val="bg1"/>
                </a:solidFill>
                <a:ea typeface="+mn-lt"/>
                <a:cs typeface="+mn-lt"/>
              </a:rPr>
              <a:t> countries, such as the United States, may reduce the potential market for higher-end consumer items like those sold by Apple.</a:t>
            </a:r>
          </a:p>
          <a:p>
            <a:pPr algn="just"/>
            <a:r>
              <a:rPr lang="en-US" sz="1800">
                <a:solidFill>
                  <a:schemeClr val="bg1"/>
                </a:solidFill>
                <a:ea typeface="+mn-lt"/>
                <a:cs typeface="+mn-lt"/>
              </a:rPr>
              <a:t>A strong dollar might raise exchange rates, making doing business in crucial areas like Europe and China more expensive for Apple. (2019, Lombardo) (pestleanalysis.com, 2015)</a:t>
            </a:r>
          </a:p>
          <a:p>
            <a:pPr algn="just"/>
            <a:endParaRPr lang="en-US">
              <a:solidFill>
                <a:schemeClr val="bg1"/>
              </a:solidFill>
              <a:cs typeface="Calibri"/>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Economic">
            <a:hlinkClick r:id="" action="ppaction://media"/>
            <a:extLst>
              <a:ext uri="{FF2B5EF4-FFF2-40B4-BE49-F238E27FC236}">
                <a16:creationId xmlns:a16="http://schemas.microsoft.com/office/drawing/2014/main" id="{0D9986FC-036A-4C23-B056-2D158FD11B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62312" y="1627188"/>
            <a:ext cx="730250" cy="730250"/>
          </a:xfrm>
          <a:prstGeom prst="rect">
            <a:avLst/>
          </a:prstGeom>
        </p:spPr>
      </p:pic>
    </p:spTree>
    <p:extLst>
      <p:ext uri="{BB962C8B-B14F-4D97-AF65-F5344CB8AC3E}">
        <p14:creationId xmlns:p14="http://schemas.microsoft.com/office/powerpoint/2010/main" val="13275292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Social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pPr algn="just"/>
            <a:r>
              <a:rPr lang="en-US" sz="1600">
                <a:solidFill>
                  <a:schemeClr val="bg1"/>
                </a:solidFill>
                <a:ea typeface="+mn-lt"/>
                <a:cs typeface="+mn-lt"/>
              </a:rPr>
              <a:t>In the future decades, parts of the world where people are unfamiliar with Apple products will see the most rise in consumer spending. </a:t>
            </a:r>
            <a:endParaRPr lang="en-US" sz="1600">
              <a:solidFill>
                <a:schemeClr val="bg1"/>
              </a:solidFill>
              <a:cs typeface="Calibri"/>
            </a:endParaRPr>
          </a:p>
          <a:p>
            <a:pPr algn="just"/>
            <a:r>
              <a:rPr lang="en-US" sz="1600">
                <a:solidFill>
                  <a:schemeClr val="bg1"/>
                </a:solidFill>
                <a:ea typeface="+mn-lt"/>
                <a:cs typeface="+mn-lt"/>
              </a:rPr>
              <a:t>Consumers who are unfamiliar with Apple products do not have the strong emotional attachment to these products that drives sales.</a:t>
            </a:r>
          </a:p>
          <a:p>
            <a:pPr algn="just"/>
            <a:r>
              <a:rPr lang="en-US" sz="1600">
                <a:solidFill>
                  <a:schemeClr val="bg1"/>
                </a:solidFill>
                <a:ea typeface="+mn-lt"/>
                <a:cs typeface="+mn-lt"/>
              </a:rPr>
              <a:t>Some clients in the United States and Europe have a negative reaction to pricey and fashionable products</a:t>
            </a:r>
            <a:endParaRPr lang="en-US" sz="1600">
              <a:solidFill>
                <a:schemeClr val="bg1"/>
              </a:solidFill>
              <a:cs typeface="Calibri"/>
            </a:endParaRPr>
          </a:p>
          <a:p>
            <a:pPr algn="just"/>
            <a:r>
              <a:rPr lang="en-US" sz="1600">
                <a:solidFill>
                  <a:schemeClr val="bg1"/>
                </a:solidFill>
                <a:ea typeface="+mn-lt"/>
                <a:cs typeface="+mn-lt"/>
              </a:rPr>
              <a:t>Concerns regarding Apple's manufacture in China may limit the appeal of its products to socially concerned customers.</a:t>
            </a:r>
          </a:p>
          <a:p>
            <a:pPr algn="just"/>
            <a:r>
              <a:rPr lang="en-US" sz="1600">
                <a:solidFill>
                  <a:schemeClr val="bg1"/>
                </a:solidFill>
                <a:ea typeface="+mn-lt"/>
                <a:cs typeface="+mn-lt"/>
              </a:rPr>
              <a:t>Apple's music marketing strategy has sparked animosity and drawn public criticism from famous recording artists, </a:t>
            </a:r>
            <a:r>
              <a:rPr lang="en-US" sz="1600" err="1">
                <a:solidFill>
                  <a:schemeClr val="bg1"/>
                </a:solidFill>
                <a:ea typeface="+mn-lt"/>
                <a:cs typeface="+mn-lt"/>
              </a:rPr>
              <a:t>jeopardising</a:t>
            </a:r>
            <a:r>
              <a:rPr lang="en-US" sz="1600">
                <a:solidFill>
                  <a:schemeClr val="bg1"/>
                </a:solidFill>
                <a:ea typeface="+mn-lt"/>
                <a:cs typeface="+mn-lt"/>
              </a:rPr>
              <a:t> the company's reputation.(MBA Skool Team, 2021)  (pestleanalysis.com, 2015)</a:t>
            </a:r>
            <a:endParaRPr lang="en-US" sz="16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Social">
            <a:hlinkClick r:id="" action="ppaction://media"/>
            <a:extLst>
              <a:ext uri="{FF2B5EF4-FFF2-40B4-BE49-F238E27FC236}">
                <a16:creationId xmlns:a16="http://schemas.microsoft.com/office/drawing/2014/main" id="{535C39E2-1B36-4352-AE46-4FF9A1D052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14625" y="1595438"/>
            <a:ext cx="730250" cy="730250"/>
          </a:xfrm>
          <a:prstGeom prst="rect">
            <a:avLst/>
          </a:prstGeom>
        </p:spPr>
      </p:pic>
    </p:spTree>
    <p:extLst>
      <p:ext uri="{BB962C8B-B14F-4D97-AF65-F5344CB8AC3E}">
        <p14:creationId xmlns:p14="http://schemas.microsoft.com/office/powerpoint/2010/main" val="25851885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Technological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pPr algn="just"/>
            <a:r>
              <a:rPr lang="en-US" sz="1800">
                <a:solidFill>
                  <a:schemeClr val="bg1"/>
                </a:solidFill>
                <a:ea typeface="+mn-lt"/>
                <a:cs typeface="+mn-lt"/>
              </a:rPr>
              <a:t>Apple's products and services have been successfully copied by competitors. </a:t>
            </a:r>
            <a:endParaRPr lang="en-US" sz="1800">
              <a:solidFill>
                <a:schemeClr val="bg1"/>
              </a:solidFill>
              <a:cs typeface="Calibri"/>
            </a:endParaRPr>
          </a:p>
          <a:p>
            <a:pPr algn="just"/>
            <a:r>
              <a:rPr lang="en-US" sz="1800">
                <a:solidFill>
                  <a:schemeClr val="bg1"/>
                </a:solidFill>
                <a:ea typeface="+mn-lt"/>
                <a:cs typeface="+mn-lt"/>
              </a:rPr>
              <a:t>Apple's ability to release new consumer products is restricted. Many of its new products will have a small audience. </a:t>
            </a:r>
            <a:endParaRPr lang="en-US" sz="1800">
              <a:solidFill>
                <a:schemeClr val="bg1"/>
              </a:solidFill>
              <a:cs typeface="Calibri"/>
            </a:endParaRPr>
          </a:p>
          <a:p>
            <a:pPr algn="just"/>
            <a:r>
              <a:rPr lang="en-US" sz="1800">
                <a:solidFill>
                  <a:schemeClr val="bg1"/>
                </a:solidFill>
                <a:ea typeface="+mn-lt"/>
                <a:cs typeface="+mn-lt"/>
              </a:rPr>
              <a:t>Apple's popular personal computers will see less demand as more people </a:t>
            </a:r>
            <a:r>
              <a:rPr lang="en-US" sz="1800" err="1">
                <a:solidFill>
                  <a:schemeClr val="bg1"/>
                </a:solidFill>
                <a:ea typeface="+mn-lt"/>
                <a:cs typeface="+mn-lt"/>
              </a:rPr>
              <a:t>utilise</a:t>
            </a:r>
            <a:r>
              <a:rPr lang="en-US" sz="1800">
                <a:solidFill>
                  <a:schemeClr val="bg1"/>
                </a:solidFill>
                <a:ea typeface="+mn-lt"/>
                <a:cs typeface="+mn-lt"/>
              </a:rPr>
              <a:t> smartphones and tablets.</a:t>
            </a:r>
          </a:p>
          <a:p>
            <a:pPr algn="just"/>
            <a:r>
              <a:rPr lang="en-US" sz="1800">
                <a:solidFill>
                  <a:schemeClr val="bg1"/>
                </a:solidFill>
                <a:ea typeface="+mn-lt"/>
                <a:cs typeface="+mn-lt"/>
              </a:rPr>
              <a:t>Cyber criminals' rising capabilities make Apple's systems less secure, damaging one of the company's most valuable competitive advantages: its reputation for high levels of security and safety. </a:t>
            </a:r>
          </a:p>
          <a:p>
            <a:pPr algn="just"/>
            <a:r>
              <a:rPr lang="en-US" sz="1800">
                <a:solidFill>
                  <a:schemeClr val="bg1"/>
                </a:solidFill>
                <a:ea typeface="+mn-lt"/>
                <a:cs typeface="+mn-lt"/>
              </a:rPr>
              <a:t>(The Strategy Watch, n.d.) (pestleanalysis.com, 2015)</a:t>
            </a:r>
          </a:p>
          <a:p>
            <a:pPr algn="just"/>
            <a:endParaRPr lang="en-US" sz="18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Technological">
            <a:hlinkClick r:id="" action="ppaction://media"/>
            <a:extLst>
              <a:ext uri="{FF2B5EF4-FFF2-40B4-BE49-F238E27FC236}">
                <a16:creationId xmlns:a16="http://schemas.microsoft.com/office/drawing/2014/main" id="{9AEBD7A3-2BC7-49A1-ACF9-A92C4EBC09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325812" y="1809750"/>
            <a:ext cx="730250" cy="730250"/>
          </a:xfrm>
          <a:prstGeom prst="rect">
            <a:avLst/>
          </a:prstGeom>
        </p:spPr>
      </p:pic>
    </p:spTree>
    <p:extLst>
      <p:ext uri="{BB962C8B-B14F-4D97-AF65-F5344CB8AC3E}">
        <p14:creationId xmlns:p14="http://schemas.microsoft.com/office/powerpoint/2010/main" val="35375722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Legal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lnSpcReduction="10000"/>
          </a:bodyPr>
          <a:lstStyle/>
          <a:p>
            <a:pPr algn="just"/>
            <a:r>
              <a:rPr lang="en-US" sz="1800">
                <a:solidFill>
                  <a:schemeClr val="bg1"/>
                </a:solidFill>
                <a:ea typeface="+mn-lt"/>
                <a:cs typeface="+mn-lt"/>
              </a:rPr>
              <a:t>Apple Pay is Apple's entrance into the highly regulated financial services market. </a:t>
            </a:r>
          </a:p>
          <a:p>
            <a:pPr algn="just"/>
            <a:r>
              <a:rPr lang="en-US" sz="1800">
                <a:solidFill>
                  <a:schemeClr val="bg1"/>
                </a:solidFill>
                <a:ea typeface="+mn-lt"/>
                <a:cs typeface="+mn-lt"/>
              </a:rPr>
              <a:t>Apple may face increasing litigation as a result of providing financial services.</a:t>
            </a:r>
          </a:p>
          <a:p>
            <a:pPr algn="just"/>
            <a:r>
              <a:rPr lang="en-US" sz="1800">
                <a:solidFill>
                  <a:schemeClr val="bg1"/>
                </a:solidFill>
                <a:ea typeface="+mn-lt"/>
                <a:cs typeface="+mn-lt"/>
              </a:rPr>
              <a:t>According to </a:t>
            </a:r>
            <a:r>
              <a:rPr lang="en-US" sz="1800" err="1">
                <a:solidFill>
                  <a:schemeClr val="bg1"/>
                </a:solidFill>
                <a:ea typeface="+mn-lt"/>
                <a:cs typeface="+mn-lt"/>
              </a:rPr>
              <a:t>rumours</a:t>
            </a:r>
            <a:r>
              <a:rPr lang="en-US" sz="1800">
                <a:solidFill>
                  <a:schemeClr val="bg1"/>
                </a:solidFill>
                <a:ea typeface="+mn-lt"/>
                <a:cs typeface="+mn-lt"/>
              </a:rPr>
              <a:t>, Apple is considering entering another highly regulated industry: automotive manufacturing</a:t>
            </a:r>
          </a:p>
          <a:p>
            <a:pPr algn="just"/>
            <a:r>
              <a:rPr lang="en-US" sz="1800">
                <a:solidFill>
                  <a:schemeClr val="bg1"/>
                </a:solidFill>
                <a:ea typeface="+mn-lt"/>
                <a:cs typeface="+mn-lt"/>
              </a:rPr>
              <a:t>Apple makes the majority of its money from a variety of items that are protected by intellectual property regulations. (David,  2020) (pestleanalysis.com, 2015) </a:t>
            </a:r>
            <a:endParaRPr lang="en-US" sz="1800">
              <a:solidFill>
                <a:schemeClr val="bg1"/>
              </a:solidFill>
              <a:cs typeface="Calibri"/>
            </a:endParaRPr>
          </a:p>
          <a:p>
            <a:pPr algn="just"/>
            <a:endParaRPr lang="en-US" sz="1500">
              <a:solidFill>
                <a:schemeClr val="bg1"/>
              </a:solidFill>
              <a:ea typeface="+mn-lt"/>
              <a:cs typeface="+mn-lt"/>
            </a:endParaRPr>
          </a:p>
          <a:p>
            <a:pPr algn="just"/>
            <a:br>
              <a:rPr lang="en-US"/>
            </a:br>
            <a:endParaRPr lang="en-US">
              <a:solidFill>
                <a:schemeClr val="bg1"/>
              </a:solidFill>
              <a:cs typeface="Calibri"/>
            </a:endParaRPr>
          </a:p>
          <a:p>
            <a:pPr algn="just"/>
            <a:endParaRPr lang="en-US" sz="15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Legal">
            <a:hlinkClick r:id="" action="ppaction://media"/>
            <a:extLst>
              <a:ext uri="{FF2B5EF4-FFF2-40B4-BE49-F238E27FC236}">
                <a16:creationId xmlns:a16="http://schemas.microsoft.com/office/drawing/2014/main" id="{04206609-A731-43A8-AAE2-AA9EDF9335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97187" y="1611313"/>
            <a:ext cx="730250" cy="730250"/>
          </a:xfrm>
          <a:prstGeom prst="rect">
            <a:avLst/>
          </a:prstGeom>
        </p:spPr>
      </p:pic>
    </p:spTree>
    <p:extLst>
      <p:ext uri="{BB962C8B-B14F-4D97-AF65-F5344CB8AC3E}">
        <p14:creationId xmlns:p14="http://schemas.microsoft.com/office/powerpoint/2010/main" val="37420626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Environmental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5084401"/>
          </a:xfrm>
        </p:spPr>
        <p:txBody>
          <a:bodyPr vert="horz" lIns="91440" tIns="45720" rIns="91440" bIns="45720" rtlCol="0" anchor="t">
            <a:normAutofit fontScale="85000" lnSpcReduction="20000"/>
          </a:bodyPr>
          <a:lstStyle/>
          <a:p>
            <a:pPr algn="just"/>
            <a:r>
              <a:rPr lang="en-US" sz="2000">
                <a:solidFill>
                  <a:schemeClr val="bg1"/>
                </a:solidFill>
                <a:ea typeface="+mn-lt"/>
                <a:cs typeface="+mn-lt"/>
              </a:rPr>
              <a:t>Apple's most pressing environmental concern is the disposal of discarded or broken electrical equipment.</a:t>
            </a:r>
          </a:p>
          <a:p>
            <a:pPr algn="just"/>
            <a:r>
              <a:rPr lang="en-US" sz="2000">
                <a:solidFill>
                  <a:schemeClr val="bg1"/>
                </a:solidFill>
                <a:ea typeface="+mn-lt"/>
                <a:cs typeface="+mn-lt"/>
              </a:rPr>
              <a:t>Pollution and other environmental negative effects from Chinese industrial plants are becoming increasingly problematic.</a:t>
            </a:r>
            <a:endParaRPr lang="en-US" sz="2000">
              <a:solidFill>
                <a:schemeClr val="bg1"/>
              </a:solidFill>
              <a:cs typeface="Calibri"/>
            </a:endParaRPr>
          </a:p>
          <a:p>
            <a:pPr algn="just"/>
            <a:r>
              <a:rPr lang="en-US" sz="2000">
                <a:solidFill>
                  <a:schemeClr val="bg1"/>
                </a:solidFill>
                <a:ea typeface="+mn-lt"/>
                <a:cs typeface="+mn-lt"/>
              </a:rPr>
              <a:t>Apple may face higher electricity rates and manufacturing expenses in China as a result of the country's attempts to reduce greenhouse gas emissions and limit the usage of fossil fuels.</a:t>
            </a:r>
          </a:p>
          <a:p>
            <a:pPr algn="just"/>
            <a:r>
              <a:rPr lang="en-US" sz="2000">
                <a:solidFill>
                  <a:schemeClr val="bg1"/>
                </a:solidFill>
                <a:ea typeface="+mn-lt"/>
                <a:cs typeface="+mn-lt"/>
              </a:rPr>
              <a:t>Global warming-induced climate change might affect transoceanic shipping and Apple's supply chain.</a:t>
            </a:r>
          </a:p>
          <a:p>
            <a:pPr algn="just"/>
            <a:r>
              <a:rPr lang="en-US" sz="2000">
                <a:solidFill>
                  <a:schemeClr val="bg1"/>
                </a:solidFill>
                <a:ea typeface="+mn-lt"/>
                <a:cs typeface="+mn-lt"/>
              </a:rPr>
              <a:t>Concerns about data center energy use and other adverse effects may lead to higher regulation and expenditures.. (MBA Skool Team, 2021) (pestleanalysis.com, 2015)</a:t>
            </a:r>
          </a:p>
          <a:p>
            <a:pPr algn="just"/>
            <a:br>
              <a:rPr lang="en-US"/>
            </a:br>
            <a:endParaRPr lang="en-US">
              <a:solidFill>
                <a:schemeClr val="bg1"/>
              </a:solidFill>
              <a:cs typeface="Calibri"/>
            </a:endParaRPr>
          </a:p>
          <a:p>
            <a:pPr algn="just"/>
            <a:br>
              <a:rPr lang="en-US"/>
            </a:br>
            <a:endParaRPr lang="en-US">
              <a:solidFill>
                <a:schemeClr val="bg1"/>
              </a:solidFill>
              <a:cs typeface="Calibri"/>
            </a:endParaRPr>
          </a:p>
          <a:p>
            <a:pPr algn="just"/>
            <a:endParaRPr lang="en-US" sz="15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Environmental">
            <a:hlinkClick r:id="" action="ppaction://media"/>
            <a:extLst>
              <a:ext uri="{FF2B5EF4-FFF2-40B4-BE49-F238E27FC236}">
                <a16:creationId xmlns:a16="http://schemas.microsoft.com/office/drawing/2014/main" id="{1798EB82-253B-456E-9A4E-6F947AD0B5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11500" y="1674813"/>
            <a:ext cx="730250" cy="730250"/>
          </a:xfrm>
          <a:prstGeom prst="rect">
            <a:avLst/>
          </a:prstGeom>
        </p:spPr>
      </p:pic>
    </p:spTree>
    <p:extLst>
      <p:ext uri="{BB962C8B-B14F-4D97-AF65-F5344CB8AC3E}">
        <p14:creationId xmlns:p14="http://schemas.microsoft.com/office/powerpoint/2010/main" val="41240654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4FE3-B025-4C82-9095-A3133AA420BF}"/>
              </a:ext>
            </a:extLst>
          </p:cNvPr>
          <p:cNvSpPr>
            <a:spLocks noGrp="1"/>
          </p:cNvSpPr>
          <p:nvPr>
            <p:ph type="title"/>
          </p:nvPr>
        </p:nvSpPr>
        <p:spPr>
          <a:xfrm>
            <a:off x="443527" y="1881309"/>
            <a:ext cx="3932237" cy="1600200"/>
          </a:xfrm>
        </p:spPr>
        <p:txBody>
          <a:bodyPr/>
          <a:lstStyle/>
          <a:p>
            <a:r>
              <a:rPr lang="en-US">
                <a:solidFill>
                  <a:schemeClr val="bg1"/>
                </a:solidFill>
                <a:cs typeface="Calibri Light"/>
              </a:rPr>
              <a:t>Apple SWOT</a:t>
            </a:r>
            <a:br>
              <a:rPr lang="en-US">
                <a:solidFill>
                  <a:schemeClr val="bg1"/>
                </a:solidFill>
                <a:cs typeface="Calibri Light"/>
              </a:rPr>
            </a:br>
            <a:r>
              <a:rPr lang="en-US">
                <a:solidFill>
                  <a:schemeClr val="bg1"/>
                </a:solidFill>
                <a:cs typeface="Calibri Light"/>
              </a:rPr>
              <a:t>(Smithson, 2020)</a:t>
            </a:r>
          </a:p>
        </p:txBody>
      </p:sp>
      <p:sp>
        <p:nvSpPr>
          <p:cNvPr id="3" name="Content Placeholder 2">
            <a:extLst>
              <a:ext uri="{FF2B5EF4-FFF2-40B4-BE49-F238E27FC236}">
                <a16:creationId xmlns:a16="http://schemas.microsoft.com/office/drawing/2014/main" id="{BBF01D9B-4811-4FD9-A59E-811AE8F8ECEB}"/>
              </a:ext>
            </a:extLst>
          </p:cNvPr>
          <p:cNvSpPr>
            <a:spLocks noGrp="1"/>
          </p:cNvSpPr>
          <p:nvPr>
            <p:ph idx="1"/>
          </p:nvPr>
        </p:nvSpPr>
        <p:spPr>
          <a:xfrm>
            <a:off x="3599069" y="3638767"/>
            <a:ext cx="7181549" cy="3560639"/>
          </a:xfrm>
        </p:spPr>
        <p:txBody>
          <a:bodyPr vert="horz" lIns="91440" tIns="45720" rIns="91440" bIns="45720" rtlCol="0" anchor="t">
            <a:normAutofit fontScale="92500" lnSpcReduction="10000"/>
          </a:bodyPr>
          <a:lstStyle/>
          <a:p>
            <a:pPr marL="0" indent="0">
              <a:buNone/>
            </a:pPr>
            <a:r>
              <a:rPr lang="en-US" sz="1600" b="1">
                <a:solidFill>
                  <a:schemeClr val="bg1"/>
                </a:solidFill>
                <a:cs typeface="Calibri"/>
              </a:rPr>
              <a:t>Weaknesses:</a:t>
            </a:r>
          </a:p>
          <a:p>
            <a:pPr marL="0" indent="0">
              <a:buNone/>
            </a:pPr>
            <a:endParaRPr lang="en-US">
              <a:solidFill>
                <a:schemeClr val="bg1"/>
              </a:solidFill>
              <a:cs typeface="Calibri"/>
            </a:endParaRPr>
          </a:p>
          <a:p>
            <a:pPr>
              <a:buNone/>
            </a:pPr>
            <a:r>
              <a:rPr lang="en-US" sz="1600" b="1">
                <a:solidFill>
                  <a:schemeClr val="bg1"/>
                </a:solidFill>
                <a:ea typeface="+mn-lt"/>
                <a:cs typeface="+mn-lt"/>
              </a:rPr>
              <a:t>1. High Priced Products</a:t>
            </a:r>
            <a:endParaRPr lang="en-US" sz="1600">
              <a:solidFill>
                <a:schemeClr val="bg1"/>
              </a:solidFill>
              <a:cs typeface="Calibri"/>
            </a:endParaRPr>
          </a:p>
          <a:p>
            <a:pPr>
              <a:buNone/>
            </a:pPr>
            <a:r>
              <a:rPr lang="en-US" sz="1600" b="1">
                <a:solidFill>
                  <a:schemeClr val="bg1"/>
                </a:solidFill>
                <a:ea typeface="+mn-lt"/>
                <a:cs typeface="+mn-lt"/>
              </a:rPr>
              <a:t>2. Limited advertisement &amp; promotions</a:t>
            </a:r>
            <a:endParaRPr lang="en-US" sz="1600">
              <a:solidFill>
                <a:schemeClr val="bg1"/>
              </a:solidFill>
              <a:cs typeface="Calibri"/>
            </a:endParaRPr>
          </a:p>
          <a:p>
            <a:pPr>
              <a:buNone/>
            </a:pPr>
            <a:r>
              <a:rPr lang="en-US" sz="1600" b="1">
                <a:solidFill>
                  <a:schemeClr val="bg1"/>
                </a:solidFill>
                <a:ea typeface="+mn-lt"/>
                <a:cs typeface="+mn-lt"/>
              </a:rPr>
              <a:t>3. Entering into area of non-competency</a:t>
            </a:r>
            <a:endParaRPr lang="en-US" sz="1600">
              <a:solidFill>
                <a:schemeClr val="bg1"/>
              </a:solidFill>
              <a:ea typeface="+mn-lt"/>
              <a:cs typeface="+mn-lt"/>
            </a:endParaRPr>
          </a:p>
          <a:p>
            <a:pPr>
              <a:buNone/>
            </a:pPr>
            <a:r>
              <a:rPr lang="en-US" sz="1600" b="1">
                <a:solidFill>
                  <a:schemeClr val="bg1"/>
                </a:solidFill>
                <a:ea typeface="+mn-lt"/>
                <a:cs typeface="+mn-lt"/>
              </a:rPr>
              <a:t>4. Incompatibility With Other Software</a:t>
            </a:r>
            <a:endParaRPr lang="en-US" sz="1600">
              <a:solidFill>
                <a:schemeClr val="bg1"/>
              </a:solidFill>
              <a:cs typeface="Calibri"/>
            </a:endParaRPr>
          </a:p>
          <a:p>
            <a:pPr>
              <a:buNone/>
            </a:pPr>
            <a:r>
              <a:rPr lang="en-US" sz="1600" b="1">
                <a:solidFill>
                  <a:schemeClr val="bg1"/>
                </a:solidFill>
                <a:ea typeface="+mn-lt"/>
                <a:cs typeface="+mn-lt"/>
              </a:rPr>
              <a:t>5. Allegations of Tracking</a:t>
            </a:r>
            <a:endParaRPr lang="en-US" sz="1600">
              <a:solidFill>
                <a:schemeClr val="bg1"/>
              </a:solidFill>
              <a:ea typeface="+mn-lt"/>
              <a:cs typeface="+mn-lt"/>
            </a:endParaRPr>
          </a:p>
          <a:p>
            <a:pPr>
              <a:buNone/>
            </a:pPr>
            <a:r>
              <a:rPr lang="en-US" sz="1600" b="1">
                <a:solidFill>
                  <a:schemeClr val="bg1"/>
                </a:solidFill>
                <a:ea typeface="+mn-lt"/>
                <a:cs typeface="+mn-lt"/>
              </a:rPr>
              <a:t>6. Unfair business practices</a:t>
            </a:r>
            <a:endParaRPr lang="en-US" sz="1600">
              <a:solidFill>
                <a:schemeClr val="bg1"/>
              </a:solidFill>
            </a:endParaRPr>
          </a:p>
          <a:p>
            <a:pPr marL="0" indent="0">
              <a:buNone/>
            </a:pPr>
            <a:br>
              <a:rPr lang="en-US"/>
            </a:br>
            <a:endParaRPr lang="en-US"/>
          </a:p>
        </p:txBody>
      </p:sp>
      <p:sp>
        <p:nvSpPr>
          <p:cNvPr id="4" name="Text Placeholder 3">
            <a:extLst>
              <a:ext uri="{FF2B5EF4-FFF2-40B4-BE49-F238E27FC236}">
                <a16:creationId xmlns:a16="http://schemas.microsoft.com/office/drawing/2014/main" id="{A5B840A0-F421-4814-9CC9-36A1EFF0C4EF}"/>
              </a:ext>
            </a:extLst>
          </p:cNvPr>
          <p:cNvSpPr>
            <a:spLocks noGrp="1"/>
          </p:cNvSpPr>
          <p:nvPr>
            <p:ph type="body" sz="half" idx="2"/>
          </p:nvPr>
        </p:nvSpPr>
        <p:spPr>
          <a:xfrm>
            <a:off x="3720774" y="75565"/>
            <a:ext cx="3932237" cy="3811588"/>
          </a:xfrm>
        </p:spPr>
        <p:txBody>
          <a:bodyPr vert="horz" lIns="91440" tIns="45720" rIns="91440" bIns="45720" rtlCol="0" anchor="t">
            <a:normAutofit/>
          </a:bodyPr>
          <a:lstStyle/>
          <a:p>
            <a:r>
              <a:rPr lang="en-US" b="1">
                <a:solidFill>
                  <a:schemeClr val="bg1"/>
                </a:solidFill>
                <a:ea typeface="+mn-lt"/>
                <a:cs typeface="+mn-lt"/>
              </a:rPr>
              <a:t>Strengths:</a:t>
            </a:r>
          </a:p>
          <a:p>
            <a:endParaRPr lang="en-US" b="1">
              <a:solidFill>
                <a:schemeClr val="bg1"/>
              </a:solidFill>
              <a:ea typeface="+mn-lt"/>
              <a:cs typeface="+mn-lt"/>
            </a:endParaRPr>
          </a:p>
          <a:p>
            <a:r>
              <a:rPr lang="en-US" b="1">
                <a:solidFill>
                  <a:schemeClr val="bg1"/>
                </a:solidFill>
                <a:ea typeface="+mn-lt"/>
                <a:cs typeface="+mn-lt"/>
              </a:rPr>
              <a:t>1. Most valuable brand</a:t>
            </a:r>
            <a:r>
              <a:rPr lang="en-US">
                <a:solidFill>
                  <a:schemeClr val="bg1"/>
                </a:solidFill>
                <a:ea typeface="+mn-lt"/>
                <a:cs typeface="+mn-lt"/>
              </a:rPr>
              <a:t> </a:t>
            </a:r>
            <a:endParaRPr lang="en-US">
              <a:solidFill>
                <a:schemeClr val="bg1"/>
              </a:solidFill>
              <a:cs typeface="Calibri"/>
            </a:endParaRPr>
          </a:p>
          <a:p>
            <a:r>
              <a:rPr lang="en-US" b="1">
                <a:solidFill>
                  <a:schemeClr val="bg1"/>
                </a:solidFill>
                <a:ea typeface="+mn-lt"/>
                <a:cs typeface="+mn-lt"/>
              </a:rPr>
              <a:t>2. Globally Iconic</a:t>
            </a:r>
            <a:endParaRPr lang="en-US">
              <a:solidFill>
                <a:schemeClr val="bg1"/>
              </a:solidFill>
              <a:cs typeface="Calibri"/>
            </a:endParaRPr>
          </a:p>
          <a:p>
            <a:r>
              <a:rPr lang="en-US" b="1">
                <a:solidFill>
                  <a:schemeClr val="bg1"/>
                </a:solidFill>
                <a:ea typeface="+mn-lt"/>
                <a:cs typeface="+mn-lt"/>
              </a:rPr>
              <a:t>3. Top Technology</a:t>
            </a:r>
            <a:endParaRPr lang="en-US">
              <a:solidFill>
                <a:schemeClr val="bg1"/>
              </a:solidFill>
              <a:cs typeface="Calibri"/>
            </a:endParaRPr>
          </a:p>
          <a:p>
            <a:r>
              <a:rPr lang="en-US" b="1">
                <a:solidFill>
                  <a:schemeClr val="bg1"/>
                </a:solidFill>
                <a:ea typeface="+mn-lt"/>
                <a:cs typeface="+mn-lt"/>
              </a:rPr>
              <a:t>4. Brand Of Choice</a:t>
            </a:r>
            <a:r>
              <a:rPr lang="en-US">
                <a:solidFill>
                  <a:schemeClr val="bg1"/>
                </a:solidFill>
                <a:ea typeface="+mn-lt"/>
                <a:cs typeface="+mn-lt"/>
              </a:rPr>
              <a:t> </a:t>
            </a:r>
          </a:p>
          <a:p>
            <a:r>
              <a:rPr lang="en-US" b="1">
                <a:solidFill>
                  <a:schemeClr val="bg1"/>
                </a:solidFill>
                <a:ea typeface="+mn-lt"/>
                <a:cs typeface="+mn-lt"/>
              </a:rPr>
              <a:t>5. Proficient Research</a:t>
            </a:r>
            <a:endParaRPr lang="en-US">
              <a:solidFill>
                <a:schemeClr val="bg1"/>
              </a:solidFill>
              <a:cs typeface="Calibri"/>
            </a:endParaRPr>
          </a:p>
          <a:p>
            <a:r>
              <a:rPr lang="en-US" b="1">
                <a:solidFill>
                  <a:schemeClr val="bg1"/>
                </a:solidFill>
                <a:ea typeface="+mn-lt"/>
                <a:cs typeface="+mn-lt"/>
              </a:rPr>
              <a:t>6. Sustainability made Possible through Liam</a:t>
            </a:r>
            <a:endParaRPr lang="en-US">
              <a:solidFill>
                <a:schemeClr val="bg1"/>
              </a:solidFill>
              <a:cs typeface="Calibri"/>
            </a:endParaRPr>
          </a:p>
          <a:p>
            <a:r>
              <a:rPr lang="en-US" b="1">
                <a:solidFill>
                  <a:schemeClr val="bg1"/>
                </a:solidFill>
                <a:ea typeface="+mn-lt"/>
                <a:cs typeface="+mn-lt"/>
              </a:rPr>
              <a:t>7. Expansion in services</a:t>
            </a:r>
            <a:r>
              <a:rPr lang="en-US">
                <a:solidFill>
                  <a:schemeClr val="bg1"/>
                </a:solidFill>
                <a:ea typeface="+mn-lt"/>
                <a:cs typeface="+mn-lt"/>
              </a:rPr>
              <a:t> </a:t>
            </a:r>
            <a:endParaRPr lang="en-US">
              <a:solidFill>
                <a:schemeClr val="bg1"/>
              </a:solidFill>
              <a:cs typeface="Calibri"/>
            </a:endParaRPr>
          </a:p>
          <a:p>
            <a:endParaRPr lang="en-US">
              <a:cs typeface="Calibri"/>
            </a:endParaRPr>
          </a:p>
        </p:txBody>
      </p:sp>
      <p:sp>
        <p:nvSpPr>
          <p:cNvPr id="5" name="TextBox 4">
            <a:extLst>
              <a:ext uri="{FF2B5EF4-FFF2-40B4-BE49-F238E27FC236}">
                <a16:creationId xmlns:a16="http://schemas.microsoft.com/office/drawing/2014/main" id="{56C28715-4877-4FCA-999D-A10423E29264}"/>
              </a:ext>
            </a:extLst>
          </p:cNvPr>
          <p:cNvSpPr txBox="1"/>
          <p:nvPr/>
        </p:nvSpPr>
        <p:spPr>
          <a:xfrm>
            <a:off x="8338582" y="72989"/>
            <a:ext cx="539573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ea typeface="+mn-lt"/>
                <a:cs typeface="+mn-lt"/>
              </a:rPr>
              <a:t>Opportunities</a:t>
            </a:r>
            <a:r>
              <a:rPr lang="en-US" b="1">
                <a:solidFill>
                  <a:schemeClr val="bg1"/>
                </a:solidFill>
                <a:ea typeface="+mn-lt"/>
                <a:cs typeface="+mn-lt"/>
              </a:rPr>
              <a:t>: </a:t>
            </a:r>
            <a:endParaRPr lang="en-US">
              <a:solidFill>
                <a:schemeClr val="bg1"/>
              </a:solidFill>
              <a:ea typeface="+mn-lt"/>
              <a:cs typeface="+mn-lt"/>
            </a:endParaRPr>
          </a:p>
          <a:p>
            <a:endParaRPr lang="en-US" b="1">
              <a:solidFill>
                <a:schemeClr val="bg1"/>
              </a:solidFill>
              <a:ea typeface="+mn-lt"/>
              <a:cs typeface="+mn-lt"/>
            </a:endParaRPr>
          </a:p>
          <a:p>
            <a:r>
              <a:rPr lang="en-US" sz="1600" b="1">
                <a:solidFill>
                  <a:schemeClr val="bg1"/>
                </a:solidFill>
                <a:ea typeface="+mn-lt"/>
                <a:cs typeface="+mn-lt"/>
              </a:rPr>
              <a:t>1. Consistent Customer Growth</a:t>
            </a:r>
            <a:endParaRPr lang="en-US" sz="1600">
              <a:solidFill>
                <a:schemeClr val="bg1"/>
              </a:solidFill>
              <a:cs typeface="Calibri"/>
            </a:endParaRPr>
          </a:p>
          <a:p>
            <a:r>
              <a:rPr lang="en-US" sz="1600" b="1">
                <a:solidFill>
                  <a:schemeClr val="bg1"/>
                </a:solidFill>
                <a:ea typeface="+mn-lt"/>
                <a:cs typeface="+mn-lt"/>
              </a:rPr>
              <a:t>2. Qualified Professionals</a:t>
            </a:r>
            <a:endParaRPr lang="en-US" sz="1600">
              <a:solidFill>
                <a:schemeClr val="bg1"/>
              </a:solidFill>
              <a:cs typeface="Calibri"/>
            </a:endParaRPr>
          </a:p>
          <a:p>
            <a:r>
              <a:rPr lang="en-US" sz="1600" b="1">
                <a:solidFill>
                  <a:schemeClr val="bg1"/>
                </a:solidFill>
                <a:ea typeface="+mn-lt"/>
                <a:cs typeface="+mn-lt"/>
              </a:rPr>
              <a:t>3. Expansive Distribution Network</a:t>
            </a:r>
            <a:endParaRPr lang="en-US" sz="1600">
              <a:solidFill>
                <a:schemeClr val="bg1"/>
              </a:solidFill>
              <a:cs typeface="Calibri"/>
            </a:endParaRPr>
          </a:p>
          <a:p>
            <a:r>
              <a:rPr lang="en-US" sz="1600" b="1">
                <a:solidFill>
                  <a:schemeClr val="bg1"/>
                </a:solidFill>
                <a:ea typeface="+mn-lt"/>
                <a:cs typeface="+mn-lt"/>
              </a:rPr>
              <a:t>4. Lack of Green Technology</a:t>
            </a:r>
            <a:endParaRPr lang="en-US" sz="1600">
              <a:solidFill>
                <a:schemeClr val="bg1"/>
              </a:solidFill>
              <a:cs typeface="Calibri"/>
            </a:endParaRPr>
          </a:p>
          <a:p>
            <a:r>
              <a:rPr lang="en-US" sz="1600" b="1">
                <a:solidFill>
                  <a:schemeClr val="bg1"/>
                </a:solidFill>
                <a:ea typeface="+mn-lt"/>
                <a:cs typeface="+mn-lt"/>
              </a:rPr>
              <a:t>5. Smart Wearable Technology</a:t>
            </a:r>
            <a:endParaRPr lang="en-US" sz="1600">
              <a:solidFill>
                <a:schemeClr val="bg1"/>
              </a:solidFill>
              <a:cs typeface="Calibri"/>
            </a:endParaRPr>
          </a:p>
          <a:p>
            <a:r>
              <a:rPr lang="en-US" sz="1600" b="1">
                <a:solidFill>
                  <a:schemeClr val="bg1"/>
                </a:solidFill>
                <a:ea typeface="+mn-lt"/>
                <a:cs typeface="+mn-lt"/>
              </a:rPr>
              <a:t>6. Utilize Artificial intelligence</a:t>
            </a:r>
            <a:endParaRPr lang="en-US" sz="1600">
              <a:solidFill>
                <a:schemeClr val="bg1"/>
              </a:solidFill>
              <a:cs typeface="Calibri"/>
            </a:endParaRPr>
          </a:p>
          <a:p>
            <a:r>
              <a:rPr lang="en-US" sz="1600">
                <a:solidFill>
                  <a:schemeClr val="bg1"/>
                </a:solidFill>
                <a:ea typeface="+mn-lt"/>
                <a:cs typeface="+mn-lt"/>
              </a:rPr>
              <a:t>7. </a:t>
            </a:r>
            <a:r>
              <a:rPr lang="en-US" sz="1600" b="1">
                <a:solidFill>
                  <a:schemeClr val="bg1"/>
                </a:solidFill>
                <a:ea typeface="+mn-lt"/>
                <a:cs typeface="+mn-lt"/>
              </a:rPr>
              <a:t>Expand Music Streaming Services</a:t>
            </a:r>
            <a:endParaRPr lang="en-US" sz="1600">
              <a:solidFill>
                <a:schemeClr val="bg1"/>
              </a:solidFill>
              <a:cs typeface="Calibri"/>
            </a:endParaRPr>
          </a:p>
          <a:p>
            <a:r>
              <a:rPr lang="en-US" sz="1600">
                <a:solidFill>
                  <a:schemeClr val="bg1"/>
                </a:solidFill>
                <a:ea typeface="+mn-lt"/>
                <a:cs typeface="+mn-lt"/>
              </a:rPr>
              <a:t>8. </a:t>
            </a:r>
            <a:r>
              <a:rPr lang="en-US" sz="1600" b="1">
                <a:solidFill>
                  <a:schemeClr val="bg1"/>
                </a:solidFill>
                <a:ea typeface="+mn-lt"/>
                <a:cs typeface="+mn-lt"/>
              </a:rPr>
              <a:t>Deliver Self-Driving Software Technology</a:t>
            </a:r>
            <a:endParaRPr lang="en-US" sz="1600">
              <a:solidFill>
                <a:schemeClr val="bg1"/>
              </a:solidFill>
              <a:cs typeface="Calibri"/>
            </a:endParaRPr>
          </a:p>
          <a:p>
            <a:r>
              <a:rPr lang="en-US" sz="1600">
                <a:solidFill>
                  <a:schemeClr val="bg1"/>
                </a:solidFill>
                <a:ea typeface="+mn-lt"/>
                <a:cs typeface="+mn-lt"/>
              </a:rPr>
              <a:t>9. </a:t>
            </a:r>
            <a:r>
              <a:rPr lang="en-US" sz="1600" b="1">
                <a:solidFill>
                  <a:schemeClr val="bg1"/>
                </a:solidFill>
                <a:ea typeface="+mn-lt"/>
                <a:cs typeface="+mn-lt"/>
              </a:rPr>
              <a:t>Kia Motors to build Apple’s driverless car</a:t>
            </a:r>
            <a:r>
              <a:rPr lang="en-US" sz="1600">
                <a:solidFill>
                  <a:schemeClr val="bg1"/>
                </a:solidFill>
                <a:ea typeface="+mn-lt"/>
                <a:cs typeface="+mn-lt"/>
              </a:rPr>
              <a:t>.</a:t>
            </a:r>
            <a:endParaRPr lang="en-US" sz="1600">
              <a:solidFill>
                <a:schemeClr val="bg1"/>
              </a:solidFill>
              <a:cs typeface="Calibri"/>
            </a:endParaRPr>
          </a:p>
          <a:p>
            <a:br>
              <a:rPr lang="en-US"/>
            </a:br>
            <a:endParaRPr lang="en-US"/>
          </a:p>
        </p:txBody>
      </p:sp>
      <p:sp>
        <p:nvSpPr>
          <p:cNvPr id="6" name="TextBox 5">
            <a:extLst>
              <a:ext uri="{FF2B5EF4-FFF2-40B4-BE49-F238E27FC236}">
                <a16:creationId xmlns:a16="http://schemas.microsoft.com/office/drawing/2014/main" id="{D7D513E4-E90D-4318-8AB8-493E6377FEC8}"/>
              </a:ext>
            </a:extLst>
          </p:cNvPr>
          <p:cNvSpPr txBox="1"/>
          <p:nvPr/>
        </p:nvSpPr>
        <p:spPr>
          <a:xfrm>
            <a:off x="8257229" y="3304825"/>
            <a:ext cx="3986553" cy="337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ea typeface="+mn-lt"/>
                <a:cs typeface="+mn-lt"/>
              </a:rPr>
              <a:t>Threats:</a:t>
            </a:r>
            <a:endParaRPr lang="en-US" sz="1600">
              <a:solidFill>
                <a:schemeClr val="bg1"/>
              </a:solidFill>
              <a:ea typeface="+mn-lt"/>
              <a:cs typeface="+mn-lt"/>
            </a:endParaRPr>
          </a:p>
          <a:p>
            <a:endParaRPr lang="en-US" b="1">
              <a:solidFill>
                <a:schemeClr val="bg1"/>
              </a:solidFill>
              <a:ea typeface="+mn-lt"/>
              <a:cs typeface="+mn-lt"/>
            </a:endParaRPr>
          </a:p>
          <a:p>
            <a:r>
              <a:rPr lang="en-US" sz="1600" b="1">
                <a:solidFill>
                  <a:schemeClr val="bg1"/>
                </a:solidFill>
                <a:ea typeface="+mn-lt"/>
                <a:cs typeface="+mn-lt"/>
              </a:rPr>
              <a:t>1. Coronavirus Outbreak</a:t>
            </a:r>
            <a:endParaRPr lang="en-US" sz="1600">
              <a:solidFill>
                <a:schemeClr val="bg1"/>
              </a:solidFill>
              <a:cs typeface="Calibri"/>
            </a:endParaRPr>
          </a:p>
          <a:p>
            <a:r>
              <a:rPr lang="en-US" sz="1600" b="1">
                <a:solidFill>
                  <a:schemeClr val="bg1"/>
                </a:solidFill>
                <a:ea typeface="+mn-lt"/>
                <a:cs typeface="+mn-lt"/>
              </a:rPr>
              <a:t>2. Supply Chain Disruption</a:t>
            </a:r>
            <a:endParaRPr lang="en-US" sz="1600">
              <a:solidFill>
                <a:schemeClr val="bg1"/>
              </a:solidFill>
              <a:cs typeface="Calibri"/>
            </a:endParaRPr>
          </a:p>
          <a:p>
            <a:r>
              <a:rPr lang="en-US" sz="1600" b="1">
                <a:solidFill>
                  <a:schemeClr val="bg1"/>
                </a:solidFill>
                <a:ea typeface="+mn-lt"/>
                <a:cs typeface="+mn-lt"/>
              </a:rPr>
              <a:t>3. Apple Bullied By Counterfeits</a:t>
            </a:r>
            <a:endParaRPr lang="en-US" sz="1600">
              <a:solidFill>
                <a:schemeClr val="bg1"/>
              </a:solidFill>
              <a:cs typeface="Calibri"/>
            </a:endParaRPr>
          </a:p>
          <a:p>
            <a:r>
              <a:rPr lang="en-US" sz="1600" b="1">
                <a:solidFill>
                  <a:schemeClr val="bg1"/>
                </a:solidFill>
                <a:ea typeface="+mn-lt"/>
                <a:cs typeface="+mn-lt"/>
              </a:rPr>
              <a:t>4. Increasing Competition</a:t>
            </a:r>
            <a:endParaRPr lang="en-US" sz="1600">
              <a:solidFill>
                <a:schemeClr val="bg1"/>
              </a:solidFill>
              <a:cs typeface="Calibri"/>
            </a:endParaRPr>
          </a:p>
          <a:p>
            <a:r>
              <a:rPr lang="en-US" sz="1600" b="1">
                <a:solidFill>
                  <a:schemeClr val="bg1"/>
                </a:solidFill>
                <a:ea typeface="+mn-lt"/>
                <a:cs typeface="+mn-lt"/>
              </a:rPr>
              <a:t>5. Market Penetration</a:t>
            </a:r>
            <a:endParaRPr lang="en-US" sz="1600">
              <a:solidFill>
                <a:schemeClr val="bg1"/>
              </a:solidFill>
              <a:cs typeface="Calibri"/>
            </a:endParaRPr>
          </a:p>
          <a:p>
            <a:r>
              <a:rPr lang="en-US" sz="1600" b="1">
                <a:solidFill>
                  <a:schemeClr val="bg1"/>
                </a:solidFill>
                <a:ea typeface="+mn-lt"/>
                <a:cs typeface="+mn-lt"/>
              </a:rPr>
              <a:t>6. China Tariffs</a:t>
            </a:r>
            <a:endParaRPr lang="en-US" sz="1600">
              <a:solidFill>
                <a:schemeClr val="bg1"/>
              </a:solidFill>
              <a:cs typeface="Calibri"/>
            </a:endParaRPr>
          </a:p>
          <a:p>
            <a:r>
              <a:rPr lang="en-US" sz="1600" b="1">
                <a:solidFill>
                  <a:schemeClr val="bg1"/>
                </a:solidFill>
                <a:ea typeface="+mn-lt"/>
                <a:cs typeface="+mn-lt"/>
              </a:rPr>
              <a:t>7. Lawsuits</a:t>
            </a:r>
            <a:endParaRPr lang="en-US" sz="1600">
              <a:solidFill>
                <a:schemeClr val="bg1"/>
              </a:solidFill>
              <a:cs typeface="Calibri"/>
            </a:endParaRPr>
          </a:p>
          <a:p>
            <a:r>
              <a:rPr lang="en-US" sz="1600" b="1">
                <a:solidFill>
                  <a:schemeClr val="bg1"/>
                </a:solidFill>
                <a:ea typeface="+mn-lt"/>
                <a:cs typeface="+mn-lt"/>
              </a:rPr>
              <a:t>8. Backdoor Mechanism</a:t>
            </a:r>
            <a:endParaRPr lang="en-US" sz="1600">
              <a:solidFill>
                <a:schemeClr val="bg1"/>
              </a:solidFill>
              <a:cs typeface="Calibri"/>
            </a:endParaRPr>
          </a:p>
          <a:p>
            <a:r>
              <a:rPr lang="en-US" sz="1600" b="1">
                <a:solidFill>
                  <a:schemeClr val="bg1"/>
                </a:solidFill>
                <a:ea typeface="+mn-lt"/>
                <a:cs typeface="+mn-lt"/>
              </a:rPr>
              <a:t>9. Mark Zuckerberg criticized monopoly of iPhone’s app store</a:t>
            </a:r>
            <a:endParaRPr lang="en-US" sz="1600">
              <a:solidFill>
                <a:schemeClr val="bg1"/>
              </a:solidFill>
              <a:cs typeface="Calibri"/>
            </a:endParaRPr>
          </a:p>
          <a:p>
            <a:pPr algn="l"/>
            <a:endParaRPr lang="en-US">
              <a:solidFill>
                <a:schemeClr val="bg1"/>
              </a:solidFill>
              <a:cs typeface="Calibri"/>
            </a:endParaRPr>
          </a:p>
        </p:txBody>
      </p:sp>
      <p:pic>
        <p:nvPicPr>
          <p:cNvPr id="7" name="SWOT">
            <a:hlinkClick r:id="" action="ppaction://media"/>
            <a:extLst>
              <a:ext uri="{FF2B5EF4-FFF2-40B4-BE49-F238E27FC236}">
                <a16:creationId xmlns:a16="http://schemas.microsoft.com/office/drawing/2014/main" id="{B80C09E4-3476-4196-AC30-A204D981A08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7187" y="984250"/>
            <a:ext cx="730250" cy="730250"/>
          </a:xfrm>
          <a:prstGeom prst="rect">
            <a:avLst/>
          </a:prstGeom>
        </p:spPr>
      </p:pic>
    </p:spTree>
    <p:extLst>
      <p:ext uri="{BB962C8B-B14F-4D97-AF65-F5344CB8AC3E}">
        <p14:creationId xmlns:p14="http://schemas.microsoft.com/office/powerpoint/2010/main" val="16364879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nextCondLst>
                <p:cond evt="onClick" delay="0">
                  <p:tgtEl>
                    <p:spTgt spid="7"/>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sp>
          <p:nvSpPr>
            <p:cNvPr id="7"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grpSp>
      <p:sp>
        <p:nvSpPr>
          <p:cNvPr id="2" name="Title 1">
            <a:extLst>
              <a:ext uri="{FF2B5EF4-FFF2-40B4-BE49-F238E27FC236}">
                <a16:creationId xmlns:a16="http://schemas.microsoft.com/office/drawing/2014/main" id="{2AB9D360-A797-462A-A387-681FE52F49BC}"/>
              </a:ext>
            </a:extLst>
          </p:cNvPr>
          <p:cNvSpPr>
            <a:spLocks noGrp="1"/>
          </p:cNvSpPr>
          <p:nvPr>
            <p:ph type="title"/>
          </p:nvPr>
        </p:nvSpPr>
        <p:spPr>
          <a:xfrm>
            <a:off x="1268127" y="2023558"/>
            <a:ext cx="3521265" cy="2491292"/>
          </a:xfrm>
        </p:spPr>
        <p:txBody>
          <a:bodyPr anchor="t">
            <a:normAutofit/>
          </a:bodyPr>
          <a:lstStyle/>
          <a:p>
            <a:r>
              <a:rPr lang="en-US" sz="4000">
                <a:solidFill>
                  <a:schemeClr val="bg1"/>
                </a:solidFill>
                <a:cs typeface="Calibri Light"/>
              </a:rPr>
              <a:t>Approaches to Organisation and Management</a:t>
            </a:r>
            <a:endParaRPr lang="en-US" sz="4000">
              <a:solidFill>
                <a:schemeClr val="bg1"/>
              </a:solidFill>
            </a:endParaRPr>
          </a:p>
        </p:txBody>
      </p:sp>
      <p:sp>
        <p:nvSpPr>
          <p:cNvPr id="9"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5270D93-292A-46E0-9629-FC432BCA2D90}"/>
              </a:ext>
            </a:extLst>
          </p:cNvPr>
          <p:cNvSpPr>
            <a:spLocks noGrp="1"/>
          </p:cNvSpPr>
          <p:nvPr>
            <p:ph idx="1"/>
          </p:nvPr>
        </p:nvSpPr>
        <p:spPr>
          <a:xfrm>
            <a:off x="6099175" y="1311088"/>
            <a:ext cx="5276850" cy="4327261"/>
          </a:xfrm>
        </p:spPr>
        <p:txBody>
          <a:bodyPr vert="horz" lIns="91440" tIns="45720" rIns="91440" bIns="45720" rtlCol="0" anchor="t">
            <a:normAutofit/>
          </a:bodyPr>
          <a:lstStyle/>
          <a:p>
            <a:r>
              <a:rPr lang="en-US" sz="2000">
                <a:solidFill>
                  <a:schemeClr val="bg1"/>
                </a:solidFill>
                <a:ea typeface="+mn-lt"/>
                <a:cs typeface="+mn-lt"/>
              </a:rPr>
              <a:t>According to Apple, "We're a diverse group of thinkers and doers who are constantly rethinking our products and processes to make it easier for people to do what they love in new ways. A shared dedication to quality work — and to each other — drives this creativity. Because we're learning from the best when we learn from the people here." (n.d., apple</a:t>
            </a:r>
            <a:r>
              <a:rPr lang="en-US" sz="2000">
                <a:ea typeface="+mn-lt"/>
                <a:cs typeface="+mn-lt"/>
              </a:rPr>
              <a:t>.com)</a:t>
            </a:r>
            <a:endParaRPr lang="en-US" sz="2000">
              <a:solidFill>
                <a:schemeClr val="bg1">
                  <a:alpha val="80000"/>
                </a:schemeClr>
              </a:solidFill>
              <a:ea typeface="+mn-lt"/>
              <a:cs typeface="+mn-lt"/>
            </a:endParaRPr>
          </a:p>
          <a:p>
            <a:r>
              <a:rPr lang="en-US" sz="2000">
                <a:solidFill>
                  <a:schemeClr val="bg1"/>
                </a:solidFill>
                <a:ea typeface="+mn-lt"/>
                <a:cs typeface="+mn-lt"/>
              </a:rPr>
              <a:t>Tim Cook, Apple's current CEO, has a Democratic management style in that he makes decisions with input from employees and other managers but still makes the final choice himself. </a:t>
            </a:r>
            <a:r>
              <a:rPr lang="en-US" sz="2000">
                <a:solidFill>
                  <a:schemeClr val="bg1"/>
                </a:solidFill>
                <a:cs typeface="Calibri"/>
              </a:rPr>
              <a:t>(Investopedia, 2020)</a:t>
            </a:r>
          </a:p>
        </p:txBody>
      </p:sp>
      <p:pic>
        <p:nvPicPr>
          <p:cNvPr id="8" name="Approaches to organisation and management">
            <a:hlinkClick r:id="" action="ppaction://media"/>
            <a:extLst>
              <a:ext uri="{FF2B5EF4-FFF2-40B4-BE49-F238E27FC236}">
                <a16:creationId xmlns:a16="http://schemas.microsoft.com/office/drawing/2014/main" id="{82474941-6CA8-4D9B-809C-E5F680817A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07280" y="5648888"/>
            <a:ext cx="730250" cy="730250"/>
          </a:xfrm>
          <a:prstGeom prst="rect">
            <a:avLst/>
          </a:prstGeom>
        </p:spPr>
      </p:pic>
    </p:spTree>
    <p:extLst>
      <p:ext uri="{BB962C8B-B14F-4D97-AF65-F5344CB8AC3E}">
        <p14:creationId xmlns:p14="http://schemas.microsoft.com/office/powerpoint/2010/main" val="32678903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nextCondLst>
                <p:cond evt="onClick" delay="0">
                  <p:tgtEl>
                    <p:spTgt spid="8"/>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sp>
          <p:nvSpPr>
            <p:cNvPr id="7"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grpSp>
      <p:sp>
        <p:nvSpPr>
          <p:cNvPr id="2" name="Title 1">
            <a:extLst>
              <a:ext uri="{FF2B5EF4-FFF2-40B4-BE49-F238E27FC236}">
                <a16:creationId xmlns:a16="http://schemas.microsoft.com/office/drawing/2014/main" id="{2AB9D360-A797-462A-A387-681FE52F49BC}"/>
              </a:ext>
            </a:extLst>
          </p:cNvPr>
          <p:cNvSpPr>
            <a:spLocks noGrp="1"/>
          </p:cNvSpPr>
          <p:nvPr>
            <p:ph type="title"/>
          </p:nvPr>
        </p:nvSpPr>
        <p:spPr>
          <a:xfrm>
            <a:off x="1268127" y="2023558"/>
            <a:ext cx="3521265" cy="2491292"/>
          </a:xfrm>
        </p:spPr>
        <p:txBody>
          <a:bodyPr anchor="t">
            <a:normAutofit/>
          </a:bodyPr>
          <a:lstStyle/>
          <a:p>
            <a:r>
              <a:rPr lang="en-US" sz="4000">
                <a:solidFill>
                  <a:schemeClr val="bg1"/>
                </a:solidFill>
                <a:cs typeface="Calibri Light"/>
              </a:rPr>
              <a:t>Group and Teamwork</a:t>
            </a:r>
          </a:p>
        </p:txBody>
      </p:sp>
      <p:sp>
        <p:nvSpPr>
          <p:cNvPr id="9"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5270D93-292A-46E0-9629-FC432BCA2D90}"/>
              </a:ext>
            </a:extLst>
          </p:cNvPr>
          <p:cNvSpPr>
            <a:spLocks noGrp="1"/>
          </p:cNvSpPr>
          <p:nvPr>
            <p:ph idx="1"/>
          </p:nvPr>
        </p:nvSpPr>
        <p:spPr>
          <a:xfrm>
            <a:off x="6050947" y="433341"/>
            <a:ext cx="5276850" cy="4327261"/>
          </a:xfrm>
        </p:spPr>
        <p:txBody>
          <a:bodyPr vert="horz" lIns="91440" tIns="45720" rIns="91440" bIns="45720" rtlCol="0" anchor="t">
            <a:noAutofit/>
          </a:bodyPr>
          <a:lstStyle/>
          <a:p>
            <a:r>
              <a:rPr lang="en-US" sz="1400">
                <a:solidFill>
                  <a:schemeClr val="bg1"/>
                </a:solidFill>
                <a:ea typeface="+mn-lt"/>
                <a:cs typeface="+mn-lt"/>
              </a:rPr>
              <a:t>“Teamwork is reliant on trusting the other people to come through with their part without watching them all the time,” said Steve Jobs, the former Apple CEO. Steve Jobs' belief in the value and basis of teamwork helped to establish the importance and foundation of teamwork in Apple. Apple has identified seven fundamental aspects of teamwork:</a:t>
            </a:r>
          </a:p>
          <a:p>
            <a:endParaRPr lang="en-US" sz="1400">
              <a:solidFill>
                <a:schemeClr val="bg1"/>
              </a:solidFill>
              <a:cs typeface="Calibri"/>
            </a:endParaRPr>
          </a:p>
          <a:p>
            <a:r>
              <a:rPr lang="en-US" sz="1400">
                <a:solidFill>
                  <a:schemeClr val="bg1"/>
                </a:solidFill>
                <a:ea typeface="+mn-lt"/>
                <a:cs typeface="+mn-lt"/>
              </a:rPr>
              <a:t>1. There is only one person in charge. </a:t>
            </a:r>
          </a:p>
          <a:p>
            <a:endParaRPr lang="en-US" sz="1400">
              <a:solidFill>
                <a:schemeClr val="bg1"/>
              </a:solidFill>
              <a:ea typeface="+mn-lt"/>
              <a:cs typeface="+mn-lt"/>
            </a:endParaRPr>
          </a:p>
          <a:p>
            <a:r>
              <a:rPr lang="en-US" sz="1400">
                <a:solidFill>
                  <a:schemeClr val="bg1"/>
                </a:solidFill>
                <a:ea typeface="+mn-lt"/>
                <a:cs typeface="+mn-lt"/>
              </a:rPr>
              <a:t>2. Apple requires project teams to meet once a week.</a:t>
            </a:r>
          </a:p>
          <a:p>
            <a:endParaRPr lang="en-US" sz="1400">
              <a:solidFill>
                <a:schemeClr val="bg1"/>
              </a:solidFill>
              <a:cs typeface="Calibri"/>
            </a:endParaRPr>
          </a:p>
          <a:p>
            <a:r>
              <a:rPr lang="en-US" sz="1400">
                <a:solidFill>
                  <a:schemeClr val="bg1"/>
                </a:solidFill>
                <a:ea typeface="+mn-lt"/>
                <a:cs typeface="+mn-lt"/>
              </a:rPr>
              <a:t>3. Teamwork begins at the top and then spreads across the business.</a:t>
            </a:r>
          </a:p>
          <a:p>
            <a:endParaRPr lang="en-US" sz="1400">
              <a:solidFill>
                <a:schemeClr val="bg1"/>
              </a:solidFill>
              <a:cs typeface="Calibri"/>
            </a:endParaRPr>
          </a:p>
          <a:p>
            <a:r>
              <a:rPr lang="en-US" sz="1400">
                <a:solidFill>
                  <a:schemeClr val="bg1"/>
                </a:solidFill>
                <a:ea typeface="+mn-lt"/>
                <a:cs typeface="+mn-lt"/>
              </a:rPr>
              <a:t>4. The importance of trust is crucial.</a:t>
            </a:r>
          </a:p>
          <a:p>
            <a:endParaRPr lang="en-US" sz="1400">
              <a:solidFill>
                <a:schemeClr val="bg1"/>
              </a:solidFill>
              <a:cs typeface="Calibri"/>
            </a:endParaRPr>
          </a:p>
          <a:p>
            <a:r>
              <a:rPr lang="en-US" sz="1400">
                <a:solidFill>
                  <a:schemeClr val="bg1"/>
                </a:solidFill>
                <a:ea typeface="+mn-lt"/>
                <a:cs typeface="+mn-lt"/>
              </a:rPr>
              <a:t>5. Have excellent arguments.</a:t>
            </a:r>
          </a:p>
          <a:p>
            <a:endParaRPr lang="en-US" sz="1400">
              <a:solidFill>
                <a:schemeClr val="bg1"/>
              </a:solidFill>
              <a:cs typeface="Calibri"/>
            </a:endParaRPr>
          </a:p>
          <a:p>
            <a:r>
              <a:rPr lang="en-US" sz="1400">
                <a:solidFill>
                  <a:schemeClr val="bg1"/>
                </a:solidFill>
                <a:ea typeface="+mn-lt"/>
                <a:cs typeface="+mn-lt"/>
              </a:rPr>
              <a:t>6. People must be allowed to make their own decisions. </a:t>
            </a:r>
          </a:p>
          <a:p>
            <a:endParaRPr lang="en-US" sz="1400">
              <a:solidFill>
                <a:schemeClr val="bg1"/>
              </a:solidFill>
              <a:cs typeface="Calibri"/>
            </a:endParaRPr>
          </a:p>
          <a:p>
            <a:r>
              <a:rPr lang="en-US" sz="1400">
                <a:solidFill>
                  <a:schemeClr val="bg1"/>
                </a:solidFill>
                <a:ea typeface="+mn-lt"/>
                <a:cs typeface="+mn-lt"/>
              </a:rPr>
              <a:t>7. Pursue a single aim. (</a:t>
            </a:r>
            <a:r>
              <a:rPr lang="en-US" sz="1400" err="1">
                <a:solidFill>
                  <a:schemeClr val="bg1"/>
                </a:solidFill>
                <a:ea typeface="+mn-lt"/>
                <a:cs typeface="+mn-lt"/>
              </a:rPr>
              <a:t>C.Albanese</a:t>
            </a:r>
            <a:r>
              <a:rPr lang="en-US" sz="1400">
                <a:solidFill>
                  <a:schemeClr val="bg1"/>
                </a:solidFill>
                <a:ea typeface="+mn-lt"/>
                <a:cs typeface="+mn-lt"/>
              </a:rPr>
              <a:t>, 2016)</a:t>
            </a:r>
            <a:endParaRPr lang="en-US" sz="1400">
              <a:solidFill>
                <a:schemeClr val="bg1"/>
              </a:solidFill>
              <a:cs typeface="Calibri"/>
            </a:endParaRPr>
          </a:p>
        </p:txBody>
      </p:sp>
      <p:pic>
        <p:nvPicPr>
          <p:cNvPr id="4" name="Teamwork">
            <a:hlinkClick r:id="" action="ppaction://media"/>
            <a:extLst>
              <a:ext uri="{FF2B5EF4-FFF2-40B4-BE49-F238E27FC236}">
                <a16:creationId xmlns:a16="http://schemas.microsoft.com/office/drawing/2014/main" id="{B6787ECD-89D1-4A52-A041-44D9108241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54250" y="3524250"/>
            <a:ext cx="730250" cy="730250"/>
          </a:xfrm>
          <a:prstGeom prst="rect">
            <a:avLst/>
          </a:prstGeom>
        </p:spPr>
      </p:pic>
      <p:pic>
        <p:nvPicPr>
          <p:cNvPr id="8" name="Teamwork">
            <a:hlinkClick r:id="" action="ppaction://media"/>
            <a:extLst>
              <a:ext uri="{FF2B5EF4-FFF2-40B4-BE49-F238E27FC236}">
                <a16:creationId xmlns:a16="http://schemas.microsoft.com/office/drawing/2014/main" id="{1C1902DE-B93A-46CB-9F52-D459CBE74D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857103" y="329803"/>
            <a:ext cx="730250" cy="730250"/>
          </a:xfrm>
          <a:prstGeom prst="rect">
            <a:avLst/>
          </a:prstGeom>
        </p:spPr>
      </p:pic>
    </p:spTree>
    <p:extLst>
      <p:ext uri="{BB962C8B-B14F-4D97-AF65-F5344CB8AC3E}">
        <p14:creationId xmlns:p14="http://schemas.microsoft.com/office/powerpoint/2010/main" val="12273085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8"/>
                                        </p:tgtEl>
                                      </p:cBhvr>
                                    </p:cmd>
                                  </p:childTnLst>
                                </p:cTn>
                              </p:par>
                            </p:childTnLst>
                          </p:cTn>
                        </p:par>
                      </p:childTnLst>
                    </p:cTn>
                  </p:par>
                </p:childTnLst>
              </p:cTn>
              <p:nextCondLst>
                <p:cond evt="onClick" delay="0">
                  <p:tgtEl>
                    <p:spTgt spid="8"/>
                  </p:tgtEl>
                </p:cond>
              </p:nextCondLst>
            </p:seq>
            <p:audio>
              <p:cMediaNode>
                <p:cTn id="13"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22098-B52D-4714-927B-E7D4CD03C108}"/>
              </a:ext>
            </a:extLst>
          </p:cNvPr>
          <p:cNvSpPr>
            <a:spLocks noGrp="1"/>
          </p:cNvSpPr>
          <p:nvPr>
            <p:ph type="title"/>
          </p:nvPr>
        </p:nvSpPr>
        <p:spPr>
          <a:xfrm>
            <a:off x="316281" y="4770"/>
            <a:ext cx="8740774" cy="1323439"/>
          </a:xfrm>
        </p:spPr>
        <p:txBody>
          <a:bodyPr anchor="t">
            <a:normAutofit/>
          </a:bodyPr>
          <a:lstStyle/>
          <a:p>
            <a:r>
              <a:rPr lang="en-US" sz="4000">
                <a:solidFill>
                  <a:schemeClr val="bg1"/>
                </a:solidFill>
                <a:cs typeface="Calibri Light"/>
              </a:rPr>
              <a:t>Corporate Social Responsibility</a:t>
            </a:r>
            <a:endParaRPr lang="en-US" sz="4000">
              <a:solidFill>
                <a:schemeClr val="bg1"/>
              </a:solidFill>
            </a:endParaRPr>
          </a:p>
        </p:txBody>
      </p:sp>
      <p:sp>
        <p:nvSpPr>
          <p:cNvPr id="3" name="Content Placeholder 2">
            <a:extLst>
              <a:ext uri="{FF2B5EF4-FFF2-40B4-BE49-F238E27FC236}">
                <a16:creationId xmlns:a16="http://schemas.microsoft.com/office/drawing/2014/main" id="{FABE858E-B025-4B91-A159-593D9234562C}"/>
              </a:ext>
            </a:extLst>
          </p:cNvPr>
          <p:cNvSpPr>
            <a:spLocks noGrp="1"/>
          </p:cNvSpPr>
          <p:nvPr>
            <p:ph idx="1"/>
          </p:nvPr>
        </p:nvSpPr>
        <p:spPr>
          <a:xfrm>
            <a:off x="838199" y="790758"/>
            <a:ext cx="8740775" cy="5924191"/>
          </a:xfrm>
        </p:spPr>
        <p:txBody>
          <a:bodyPr vert="horz" lIns="91440" tIns="45720" rIns="91440" bIns="45720" rtlCol="0" anchor="t">
            <a:normAutofit fontScale="77500" lnSpcReduction="20000"/>
          </a:bodyPr>
          <a:lstStyle/>
          <a:p>
            <a:pPr>
              <a:buNone/>
            </a:pPr>
            <a:r>
              <a:rPr lang="en-US" sz="1600">
                <a:solidFill>
                  <a:schemeClr val="bg1"/>
                </a:solidFill>
                <a:ea typeface="+mn-lt"/>
                <a:cs typeface="+mn-lt"/>
              </a:rPr>
              <a:t>Lisa Jackson is in charge of Apple's corporate social responsibility (CSR) activities and projects. </a:t>
            </a:r>
            <a:endParaRPr lang="en-US">
              <a:solidFill>
                <a:schemeClr val="bg1"/>
              </a:solidFill>
              <a:cs typeface="Calibri"/>
            </a:endParaRPr>
          </a:p>
          <a:p>
            <a:pPr>
              <a:buNone/>
            </a:pPr>
            <a:endParaRPr lang="en-US">
              <a:solidFill>
                <a:schemeClr val="bg1"/>
              </a:solidFill>
              <a:cs typeface="Calibri"/>
            </a:endParaRPr>
          </a:p>
          <a:p>
            <a:pPr>
              <a:buNone/>
            </a:pPr>
            <a:r>
              <a:rPr lang="en-US" sz="1600" b="1">
                <a:solidFill>
                  <a:schemeClr val="bg1"/>
                </a:solidFill>
                <a:ea typeface="+mn-lt"/>
                <a:cs typeface="+mn-lt"/>
              </a:rPr>
              <a:t>Apple Supporting Local Communities</a:t>
            </a:r>
            <a:endParaRPr lang="en-US" b="1">
              <a:solidFill>
                <a:schemeClr val="bg1"/>
              </a:solidFill>
              <a:cs typeface="Calibri"/>
            </a:endParaRPr>
          </a:p>
          <a:p>
            <a:pPr>
              <a:buNone/>
            </a:pPr>
            <a:endParaRPr lang="en-US">
              <a:solidFill>
                <a:schemeClr val="bg1"/>
              </a:solidFill>
              <a:cs typeface="Calibri"/>
            </a:endParaRPr>
          </a:p>
          <a:p>
            <a:pPr marL="285750" indent="-285750"/>
            <a:r>
              <a:rPr lang="en-US" sz="1600">
                <a:solidFill>
                  <a:schemeClr val="bg1"/>
                </a:solidFill>
                <a:ea typeface="+mn-lt"/>
                <a:cs typeface="+mn-lt"/>
              </a:rPr>
              <a:t>Apple collaborates with Bluestone Natural Farms in Oregon, USA, to turn biodegradable waste generated on-site into rich organic material for use on the farm.</a:t>
            </a:r>
            <a:endParaRPr lang="en-US">
              <a:solidFill>
                <a:schemeClr val="bg1"/>
              </a:solidFill>
              <a:ea typeface="+mn-lt"/>
              <a:cs typeface="+mn-lt"/>
            </a:endParaRPr>
          </a:p>
          <a:p>
            <a:pPr marL="285750" indent="-285750"/>
            <a:r>
              <a:rPr lang="en-US" sz="1600">
                <a:solidFill>
                  <a:schemeClr val="bg1"/>
                </a:solidFill>
                <a:ea typeface="+mn-lt"/>
                <a:cs typeface="+mn-lt"/>
              </a:rPr>
              <a:t>In the Philippines, the internet giant unveiled a 100-kilowatt rooftop solar project at a school for underprivileged students.</a:t>
            </a:r>
            <a:endParaRPr lang="en-US">
              <a:solidFill>
                <a:schemeClr val="bg1"/>
              </a:solidFill>
              <a:ea typeface="+mn-lt"/>
              <a:cs typeface="+mn-lt"/>
            </a:endParaRPr>
          </a:p>
          <a:p>
            <a:pPr marL="285750" indent="-285750"/>
            <a:r>
              <a:rPr lang="en-US" sz="1600">
                <a:solidFill>
                  <a:schemeClr val="bg1"/>
                </a:solidFill>
                <a:ea typeface="+mn-lt"/>
                <a:cs typeface="+mn-lt"/>
              </a:rPr>
              <a:t>To provide clean electricity to an off-grid fishing hamlet in Thailand, the company installed a 50-kilowatt solar power system and a 260-kilowatt-hour battery. (Dudovskiy, 2021)</a:t>
            </a:r>
            <a:endParaRPr lang="en-US">
              <a:solidFill>
                <a:schemeClr val="bg1"/>
              </a:solidFill>
              <a:cs typeface="Calibri"/>
            </a:endParaRPr>
          </a:p>
          <a:p>
            <a:br>
              <a:rPr lang="en-US" sz="1600">
                <a:ea typeface="+mn-lt"/>
                <a:cs typeface="+mn-lt"/>
              </a:rPr>
            </a:br>
            <a:endParaRPr lang="en-US" sz="1600">
              <a:solidFill>
                <a:schemeClr val="bg1"/>
              </a:solidFill>
              <a:ea typeface="+mn-lt"/>
              <a:cs typeface="+mn-lt"/>
            </a:endParaRPr>
          </a:p>
          <a:p>
            <a:pPr marL="0" indent="0">
              <a:buNone/>
            </a:pPr>
            <a:r>
              <a:rPr lang="en-US" sz="1600" b="1">
                <a:solidFill>
                  <a:schemeClr val="bg1"/>
                </a:solidFill>
                <a:ea typeface="+mn-lt"/>
                <a:cs typeface="+mn-lt"/>
              </a:rPr>
              <a:t>Apple Educating and Empowering Workers</a:t>
            </a:r>
            <a:endParaRPr lang="en-US" sz="1600">
              <a:solidFill>
                <a:schemeClr val="bg1"/>
              </a:solidFill>
              <a:ea typeface="+mn-lt"/>
              <a:cs typeface="+mn-lt"/>
            </a:endParaRPr>
          </a:p>
          <a:p>
            <a:r>
              <a:rPr lang="en-US" sz="1600">
                <a:solidFill>
                  <a:schemeClr val="bg1"/>
                </a:solidFill>
                <a:ea typeface="+mn-lt"/>
                <a:cs typeface="+mn-lt"/>
              </a:rPr>
              <a:t>Since 2008, the international technology corporation has delivered training to around 4 million workers. </a:t>
            </a:r>
          </a:p>
          <a:p>
            <a:r>
              <a:rPr lang="en-US" sz="1600">
                <a:solidFill>
                  <a:schemeClr val="bg1"/>
                </a:solidFill>
                <a:ea typeface="+mn-lt"/>
                <a:cs typeface="+mn-lt"/>
              </a:rPr>
              <a:t>Employee benefits are competitive at the IT behemoth. Expectant moms, for example, can take up to four weeks off before giving birth and up to 14 weeks afterward, while fathers and other non-birth parents can take up to six weeks off. </a:t>
            </a:r>
            <a:endParaRPr lang="en-US">
              <a:solidFill>
                <a:schemeClr val="bg1"/>
              </a:solidFill>
              <a:cs typeface="Calibri"/>
            </a:endParaRPr>
          </a:p>
          <a:p>
            <a:r>
              <a:rPr lang="en-US" sz="1600">
                <a:solidFill>
                  <a:schemeClr val="bg1"/>
                </a:solidFill>
                <a:ea typeface="+mn-lt"/>
                <a:cs typeface="+mn-lt"/>
              </a:rPr>
              <a:t>Since 2008, Apple suppliers have repaid USD 32.2 million in recruitment expenses to their 36,599 workers.</a:t>
            </a:r>
            <a:endParaRPr lang="en-US">
              <a:solidFill>
                <a:schemeClr val="bg1"/>
              </a:solidFill>
              <a:ea typeface="+mn-lt"/>
              <a:cs typeface="+mn-lt"/>
            </a:endParaRPr>
          </a:p>
          <a:p>
            <a:endParaRPr lang="en-US" sz="1600">
              <a:solidFill>
                <a:schemeClr val="bg1"/>
              </a:solidFill>
              <a:ea typeface="+mn-lt"/>
              <a:cs typeface="+mn-lt"/>
            </a:endParaRPr>
          </a:p>
          <a:p>
            <a:pPr marL="0" indent="0">
              <a:buNone/>
            </a:pPr>
            <a:r>
              <a:rPr lang="en-US" sz="1600" b="1">
                <a:solidFill>
                  <a:schemeClr val="bg1"/>
                </a:solidFill>
                <a:ea typeface="+mn-lt"/>
                <a:cs typeface="+mn-lt"/>
              </a:rPr>
              <a:t>Labour and Human Rights at Apple</a:t>
            </a:r>
            <a:endParaRPr lang="en-US" sz="1600">
              <a:solidFill>
                <a:schemeClr val="bg1"/>
              </a:solidFill>
              <a:ea typeface="+mn-lt"/>
              <a:cs typeface="+mn-lt"/>
            </a:endParaRPr>
          </a:p>
          <a:p>
            <a:r>
              <a:rPr lang="en-US" sz="1600">
                <a:solidFill>
                  <a:schemeClr val="bg1"/>
                </a:solidFill>
                <a:ea typeface="+mn-lt"/>
                <a:cs typeface="+mn-lt"/>
              </a:rPr>
              <a:t>The Supplier Code of Conduct, which Apple claims to be the strongest in the electronics industry, is enforced by Apple. Since 2008, Apple has informed about 19.4 million employees of its suppliers about their rights.</a:t>
            </a:r>
          </a:p>
          <a:p>
            <a:r>
              <a:rPr lang="en-US" sz="1600">
                <a:solidFill>
                  <a:schemeClr val="bg1"/>
                </a:solidFill>
                <a:ea typeface="+mn-lt"/>
                <a:cs typeface="+mn-lt"/>
              </a:rPr>
              <a:t>Apple dropped five mineral suppliers from its supply chain in 2018 after they failed or refused to engage in human rights audits.</a:t>
            </a:r>
            <a:endParaRPr lang="en-US">
              <a:solidFill>
                <a:schemeClr val="bg1"/>
              </a:solidFill>
              <a:cs typeface="Calibri"/>
            </a:endParaRPr>
          </a:p>
          <a:p>
            <a:r>
              <a:rPr lang="en-US" sz="1600">
                <a:solidFill>
                  <a:schemeClr val="bg1"/>
                </a:solidFill>
                <a:ea typeface="+mn-lt"/>
                <a:cs typeface="+mn-lt"/>
              </a:rPr>
              <a:t>More than 52000 supplier employees were interviewed by the international technology corporation regarding their work experience. (Dudovskiy, 2021)</a:t>
            </a:r>
            <a:endParaRPr lang="en-US">
              <a:solidFill>
                <a:schemeClr val="bg1"/>
              </a:solidFill>
              <a:cs typeface="Calibri"/>
            </a:endParaRPr>
          </a:p>
          <a:p>
            <a:endParaRPr lang="en-US" sz="600">
              <a:solidFill>
                <a:schemeClr val="bg1"/>
              </a:solidFill>
              <a:cs typeface="Calibri"/>
            </a:endParaRPr>
          </a:p>
          <a:p>
            <a:pPr marL="0" indent="0">
              <a:buNone/>
            </a:pPr>
            <a:br>
              <a:rPr lang="en-US" sz="600"/>
            </a:br>
            <a:endParaRPr lang="en-US" sz="600">
              <a:solidFill>
                <a:schemeClr val="bg1"/>
              </a:solidFill>
              <a:cs typeface="Calibri" panose="020F0502020204030204"/>
            </a:endParaRPr>
          </a:p>
        </p:txBody>
      </p:sp>
      <p:grpSp>
        <p:nvGrpSpPr>
          <p:cNvPr id="17" name="Group 16">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8" name="Freeform: Shape 17">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oup 18">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20" name="Freeform: Shape 19">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5" name="CSR">
            <a:hlinkClick r:id="" action="ppaction://media"/>
            <a:extLst>
              <a:ext uri="{FF2B5EF4-FFF2-40B4-BE49-F238E27FC236}">
                <a16:creationId xmlns:a16="http://schemas.microsoft.com/office/drawing/2014/main" id="{7DBE6F24-A397-4982-814F-2323D54E73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18445" y="430634"/>
            <a:ext cx="730250" cy="730250"/>
          </a:xfrm>
          <a:prstGeom prst="rect">
            <a:avLst/>
          </a:prstGeom>
        </p:spPr>
      </p:pic>
    </p:spTree>
    <p:extLst>
      <p:ext uri="{BB962C8B-B14F-4D97-AF65-F5344CB8AC3E}">
        <p14:creationId xmlns:p14="http://schemas.microsoft.com/office/powerpoint/2010/main" val="1471088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22098-B52D-4714-927B-E7D4CD03C108}"/>
              </a:ext>
            </a:extLst>
          </p:cNvPr>
          <p:cNvSpPr>
            <a:spLocks noGrp="1"/>
          </p:cNvSpPr>
          <p:nvPr>
            <p:ph type="title"/>
          </p:nvPr>
        </p:nvSpPr>
        <p:spPr>
          <a:xfrm>
            <a:off x="316281" y="245909"/>
            <a:ext cx="8740774" cy="1323439"/>
          </a:xfrm>
        </p:spPr>
        <p:txBody>
          <a:bodyPr anchor="t">
            <a:normAutofit/>
          </a:bodyPr>
          <a:lstStyle/>
          <a:p>
            <a:r>
              <a:rPr lang="en-US" sz="4000">
                <a:solidFill>
                  <a:schemeClr val="bg1"/>
                </a:solidFill>
                <a:cs typeface="Calibri Light"/>
              </a:rPr>
              <a:t>Corporate Social Responsibility</a:t>
            </a:r>
            <a:endParaRPr lang="en-US" sz="4000">
              <a:solidFill>
                <a:schemeClr val="bg1"/>
              </a:solidFill>
            </a:endParaRPr>
          </a:p>
        </p:txBody>
      </p:sp>
      <p:sp>
        <p:nvSpPr>
          <p:cNvPr id="3" name="Content Placeholder 2">
            <a:extLst>
              <a:ext uri="{FF2B5EF4-FFF2-40B4-BE49-F238E27FC236}">
                <a16:creationId xmlns:a16="http://schemas.microsoft.com/office/drawing/2014/main" id="{FABE858E-B025-4B91-A159-593D9234562C}"/>
              </a:ext>
            </a:extLst>
          </p:cNvPr>
          <p:cNvSpPr>
            <a:spLocks noGrp="1"/>
          </p:cNvSpPr>
          <p:nvPr>
            <p:ph idx="1"/>
          </p:nvPr>
        </p:nvSpPr>
        <p:spPr>
          <a:xfrm>
            <a:off x="163009" y="283904"/>
            <a:ext cx="8740775" cy="7049419"/>
          </a:xfrm>
        </p:spPr>
        <p:txBody>
          <a:bodyPr vert="horz" lIns="91440" tIns="45720" rIns="91440" bIns="45720" rtlCol="0" anchor="t">
            <a:normAutofit fontScale="77500" lnSpcReduction="20000"/>
          </a:bodyPr>
          <a:lstStyle/>
          <a:p>
            <a:pPr>
              <a:buNone/>
            </a:pPr>
            <a:r>
              <a:rPr lang="en-US" sz="1600" b="1">
                <a:ea typeface="+mn-lt"/>
                <a:cs typeface="+mn-lt"/>
              </a:rPr>
              <a:t>Employee Health and Safety at Apple</a:t>
            </a:r>
            <a:endParaRPr lang="en-US" b="1">
              <a:ea typeface="+mn-lt"/>
              <a:cs typeface="+mn-lt"/>
            </a:endParaRPr>
          </a:p>
          <a:p>
            <a:pPr marL="0" indent="0">
              <a:buNone/>
            </a:pPr>
            <a:endParaRPr lang="en-US" sz="1600">
              <a:solidFill>
                <a:schemeClr val="bg1"/>
              </a:solidFill>
              <a:ea typeface="+mn-lt"/>
              <a:cs typeface="+mn-lt"/>
            </a:endParaRPr>
          </a:p>
          <a:p>
            <a:pPr indent="0">
              <a:buNone/>
            </a:pPr>
            <a:endParaRPr lang="en-US" sz="1600">
              <a:solidFill>
                <a:schemeClr val="bg1"/>
              </a:solidFill>
              <a:cs typeface="Calibri"/>
            </a:endParaRPr>
          </a:p>
          <a:p>
            <a:pPr>
              <a:buNone/>
            </a:pPr>
            <a:r>
              <a:rPr lang="en-US" sz="1600" b="1">
                <a:solidFill>
                  <a:schemeClr val="bg1"/>
                </a:solidFill>
                <a:ea typeface="+mn-lt"/>
                <a:cs typeface="+mn-lt"/>
              </a:rPr>
              <a:t>Apple and Gender Equality and Minorities</a:t>
            </a:r>
            <a:endParaRPr lang="en-US" sz="1600">
              <a:solidFill>
                <a:schemeClr val="bg1"/>
              </a:solidFill>
              <a:cs typeface="Calibri"/>
            </a:endParaRPr>
          </a:p>
          <a:p>
            <a:pPr>
              <a:buFont typeface="Arial"/>
              <a:buChar char="•"/>
            </a:pPr>
            <a:r>
              <a:rPr lang="en-US" sz="1600">
                <a:solidFill>
                  <a:schemeClr val="bg1"/>
                </a:solidFill>
                <a:ea typeface="+mn-lt"/>
                <a:cs typeface="+mn-lt"/>
              </a:rPr>
              <a:t>Tim Cook is the only out gay CEO of a Fortune 500 firm, and he has been hailed as a prominent advocate for diversity in the workplace. </a:t>
            </a:r>
          </a:p>
          <a:p>
            <a:pPr>
              <a:buFont typeface="Arial"/>
              <a:buChar char="•"/>
            </a:pPr>
            <a:r>
              <a:rPr lang="en-US" sz="1600">
                <a:solidFill>
                  <a:schemeClr val="bg1"/>
                </a:solidFill>
                <a:ea typeface="+mn-lt"/>
                <a:cs typeface="+mn-lt"/>
              </a:rPr>
              <a:t>In 2016, the corporation achieved equitable pay for all employees.</a:t>
            </a:r>
            <a:endParaRPr lang="en-US" sz="1600">
              <a:solidFill>
                <a:schemeClr val="bg1"/>
              </a:solidFill>
              <a:cs typeface="Calibri"/>
            </a:endParaRPr>
          </a:p>
          <a:p>
            <a:pPr>
              <a:buFont typeface="Arial"/>
            </a:pPr>
            <a:r>
              <a:rPr lang="en-US" sz="1600">
                <a:solidFill>
                  <a:schemeClr val="bg1"/>
                </a:solidFill>
                <a:ea typeface="+mn-lt"/>
                <a:cs typeface="+mn-lt"/>
              </a:rPr>
              <a:t>In the United States, 53 percent of new employees hired in 2020 are from historically underrepresented groups in technology. Women and people who identify as Black, Hispanic, Native American, or Native Hawaiian &amp; Other Pacific Islander are among those who fall under this category. </a:t>
            </a:r>
            <a:endParaRPr lang="en-US" sz="1600">
              <a:solidFill>
                <a:schemeClr val="bg1"/>
              </a:solidFill>
              <a:cs typeface="Calibri"/>
            </a:endParaRPr>
          </a:p>
          <a:p>
            <a:pPr marL="0" indent="0">
              <a:buNone/>
            </a:pPr>
            <a:r>
              <a:rPr lang="en-US" sz="1600" b="1">
                <a:solidFill>
                  <a:schemeClr val="bg1"/>
                </a:solidFill>
                <a:ea typeface="+mn-lt"/>
                <a:cs typeface="+mn-lt"/>
              </a:rPr>
              <a:t>Waste Reduction and Recycling by Apple</a:t>
            </a:r>
            <a:endParaRPr lang="en-US" sz="1600">
              <a:solidFill>
                <a:schemeClr val="bg1"/>
              </a:solidFill>
              <a:cs typeface="Calibri"/>
            </a:endParaRPr>
          </a:p>
          <a:p>
            <a:pPr>
              <a:buFont typeface="Arial"/>
              <a:buChar char="•"/>
            </a:pPr>
            <a:r>
              <a:rPr lang="en-US" sz="1600">
                <a:solidFill>
                  <a:schemeClr val="bg1"/>
                </a:solidFill>
                <a:ea typeface="+mn-lt"/>
                <a:cs typeface="+mn-lt"/>
              </a:rPr>
              <a:t>Since 2008, Apple has rescued more than 508 million pounds of electronic waste from landfills by offering recycling services in 99 percent of the countries where it operates. </a:t>
            </a:r>
          </a:p>
          <a:p>
            <a:pPr>
              <a:buFont typeface="Arial"/>
              <a:buChar char="•"/>
            </a:pPr>
            <a:r>
              <a:rPr lang="en-US" sz="1600">
                <a:solidFill>
                  <a:schemeClr val="bg1"/>
                </a:solidFill>
                <a:ea typeface="+mn-lt"/>
                <a:cs typeface="+mn-lt"/>
              </a:rPr>
              <a:t>In 2019, the number of supplier sites committing to zero waste climbed by 53%.</a:t>
            </a:r>
            <a:endParaRPr lang="en-US" sz="1600">
              <a:solidFill>
                <a:schemeClr val="bg1"/>
              </a:solidFill>
              <a:cs typeface="Calibri"/>
            </a:endParaRPr>
          </a:p>
          <a:p>
            <a:pPr>
              <a:buFont typeface="Arial"/>
              <a:buChar char="•"/>
            </a:pPr>
            <a:r>
              <a:rPr lang="en-US" sz="1600">
                <a:solidFill>
                  <a:schemeClr val="bg1"/>
                </a:solidFill>
                <a:ea typeface="+mn-lt"/>
                <a:cs typeface="+mn-lt"/>
              </a:rPr>
              <a:t>In 2016, the business unveiled Liam, a range of robots capable of disassembling an iPhone in 11 seconds and sorting its high-quality components for recycling.</a:t>
            </a:r>
            <a:endParaRPr lang="en-US" sz="1600">
              <a:solidFill>
                <a:schemeClr val="bg1"/>
              </a:solidFill>
              <a:cs typeface="Calibri"/>
            </a:endParaRPr>
          </a:p>
          <a:p>
            <a:pPr marL="0" indent="0">
              <a:buNone/>
            </a:pPr>
            <a:r>
              <a:rPr lang="en-US" sz="1600" b="1">
                <a:solidFill>
                  <a:schemeClr val="bg1"/>
                </a:solidFill>
                <a:ea typeface="+mn-lt"/>
                <a:cs typeface="+mn-lt"/>
              </a:rPr>
              <a:t>Apple and Sustainable Sourcing</a:t>
            </a:r>
            <a:endParaRPr lang="en-US" sz="1600">
              <a:solidFill>
                <a:schemeClr val="bg1"/>
              </a:solidFill>
              <a:cs typeface="Calibri"/>
            </a:endParaRPr>
          </a:p>
          <a:p>
            <a:pPr>
              <a:buFont typeface="Arial"/>
              <a:buChar char="•"/>
            </a:pPr>
            <a:r>
              <a:rPr lang="en-US" sz="1600">
                <a:solidFill>
                  <a:schemeClr val="bg1"/>
                </a:solidFill>
                <a:ea typeface="+mn-lt"/>
                <a:cs typeface="+mn-lt"/>
              </a:rPr>
              <a:t>Apple uses 100 percent responsibly sourced </a:t>
            </a:r>
            <a:r>
              <a:rPr lang="en-US" sz="1600" err="1">
                <a:solidFill>
                  <a:schemeClr val="bg1"/>
                </a:solidFill>
                <a:ea typeface="+mn-lt"/>
                <a:cs typeface="+mn-lt"/>
              </a:rPr>
              <a:t>fibres</a:t>
            </a:r>
            <a:r>
              <a:rPr lang="en-US" sz="1600">
                <a:solidFill>
                  <a:schemeClr val="bg1"/>
                </a:solidFill>
                <a:ea typeface="+mn-lt"/>
                <a:cs typeface="+mn-lt"/>
              </a:rPr>
              <a:t> in all of its product packaging. </a:t>
            </a:r>
          </a:p>
          <a:p>
            <a:pPr>
              <a:buFont typeface="Arial"/>
              <a:buChar char="•"/>
            </a:pPr>
            <a:r>
              <a:rPr lang="en-US" sz="1600">
                <a:solidFill>
                  <a:schemeClr val="bg1"/>
                </a:solidFill>
                <a:ea typeface="+mn-lt"/>
                <a:cs typeface="+mn-lt"/>
              </a:rPr>
              <a:t>Third-party audits are conducted on all suppliers of tin, tantalum, tungsten, gold, and cobalt smelters and refiners.</a:t>
            </a:r>
            <a:endParaRPr lang="en-US" sz="1600">
              <a:solidFill>
                <a:schemeClr val="bg1"/>
              </a:solidFill>
              <a:cs typeface="Calibri"/>
            </a:endParaRPr>
          </a:p>
          <a:p>
            <a:pPr>
              <a:buFont typeface="Arial"/>
              <a:buChar char="•"/>
            </a:pPr>
            <a:r>
              <a:rPr lang="en-US" sz="1600">
                <a:solidFill>
                  <a:schemeClr val="bg1"/>
                </a:solidFill>
                <a:ea typeface="+mn-lt"/>
                <a:cs typeface="+mn-lt"/>
              </a:rPr>
              <a:t>In North Carolina and Maine, the company worked with The Conservation Fund to protect 36,000 acres of sustainable forest, harvesting over 13,000 metric </a:t>
            </a:r>
            <a:r>
              <a:rPr lang="en-US" sz="1600" err="1">
                <a:solidFill>
                  <a:schemeClr val="bg1"/>
                </a:solidFill>
                <a:ea typeface="+mn-lt"/>
                <a:cs typeface="+mn-lt"/>
              </a:rPr>
              <a:t>tonnes</a:t>
            </a:r>
            <a:r>
              <a:rPr lang="en-US" sz="1600">
                <a:solidFill>
                  <a:schemeClr val="bg1"/>
                </a:solidFill>
                <a:ea typeface="+mn-lt"/>
                <a:cs typeface="+mn-lt"/>
              </a:rPr>
              <a:t> of wood ethically.</a:t>
            </a:r>
          </a:p>
          <a:p>
            <a:pPr>
              <a:buFont typeface="Arial"/>
              <a:buChar char="•"/>
            </a:pPr>
            <a:r>
              <a:rPr lang="en-US" sz="1600">
                <a:solidFill>
                  <a:schemeClr val="bg1"/>
                </a:solidFill>
                <a:ea typeface="+mn-lt"/>
                <a:cs typeface="+mn-lt"/>
              </a:rPr>
              <a:t>By 2020, Apple hopes to help transition up to 1 million acres of forest in five southern provinces to responsible management. (John Dudovskiy, 2021) </a:t>
            </a:r>
            <a:endParaRPr lang="en-US" sz="1600">
              <a:solidFill>
                <a:schemeClr val="bg1"/>
              </a:solidFill>
              <a:cs typeface="Calibri"/>
            </a:endParaRPr>
          </a:p>
          <a:p>
            <a:pPr>
              <a:buFont typeface="Arial"/>
              <a:buChar char="•"/>
            </a:pPr>
            <a:endParaRPr lang="en-US" sz="1600">
              <a:solidFill>
                <a:schemeClr val="bg1"/>
              </a:solidFill>
              <a:cs typeface="Calibri"/>
            </a:endParaRPr>
          </a:p>
          <a:p>
            <a:pPr indent="0">
              <a:buNone/>
            </a:pPr>
            <a:endParaRPr lang="en-US" sz="1600">
              <a:solidFill>
                <a:schemeClr val="bg1"/>
              </a:solidFill>
              <a:cs typeface="Calibri"/>
            </a:endParaRPr>
          </a:p>
          <a:p>
            <a:pPr>
              <a:buNone/>
            </a:pPr>
            <a:br>
              <a:rPr lang="en-US"/>
            </a:br>
            <a:endParaRPr lang="en-US" sz="1600">
              <a:solidFill>
                <a:schemeClr val="bg1"/>
              </a:solidFill>
              <a:cs typeface="Calibri"/>
            </a:endParaRPr>
          </a:p>
          <a:p>
            <a:br>
              <a:rPr lang="en-US" sz="600"/>
            </a:br>
            <a:endParaRPr lang="en-US" sz="1600">
              <a:solidFill>
                <a:schemeClr val="bg1"/>
              </a:solidFill>
              <a:cs typeface="Calibri"/>
            </a:endParaRPr>
          </a:p>
          <a:p>
            <a:endParaRPr lang="en-US" sz="1600">
              <a:solidFill>
                <a:schemeClr val="bg1"/>
              </a:solidFill>
              <a:cs typeface="Calibri"/>
            </a:endParaRPr>
          </a:p>
          <a:p>
            <a:pPr marL="0" indent="0">
              <a:buNone/>
            </a:pPr>
            <a:br>
              <a:rPr lang="en-US" sz="600"/>
            </a:br>
            <a:endParaRPr lang="en-US" sz="1600">
              <a:solidFill>
                <a:schemeClr val="bg1">
                  <a:alpha val="80000"/>
                </a:schemeClr>
              </a:solidFill>
              <a:cs typeface="Calibri" panose="020F0502020204030204"/>
            </a:endParaRPr>
          </a:p>
        </p:txBody>
      </p:sp>
      <p:grpSp>
        <p:nvGrpSpPr>
          <p:cNvPr id="17" name="Group 16">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8" name="Freeform: Shape 17">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oup 18">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20" name="Freeform: Shape 19">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4" name="CSR 2">
            <a:hlinkClick r:id="" action="ppaction://media"/>
            <a:extLst>
              <a:ext uri="{FF2B5EF4-FFF2-40B4-BE49-F238E27FC236}">
                <a16:creationId xmlns:a16="http://schemas.microsoft.com/office/drawing/2014/main" id="{5DCDA947-5715-42DE-B9C3-3CE9C896E1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058596" y="469217"/>
            <a:ext cx="730250" cy="730250"/>
          </a:xfrm>
          <a:prstGeom prst="rect">
            <a:avLst/>
          </a:prstGeom>
        </p:spPr>
      </p:pic>
    </p:spTree>
    <p:extLst>
      <p:ext uri="{BB962C8B-B14F-4D97-AF65-F5344CB8AC3E}">
        <p14:creationId xmlns:p14="http://schemas.microsoft.com/office/powerpoint/2010/main" val="34384917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BEA07-074A-C44C-8ECC-621CE632C4EA}"/>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D82F0BDA-DECE-7440-9D1B-96A288F3DC07}"/>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US" sz="1200">
                <a:cs typeface="Calibri"/>
              </a:rPr>
              <a:t>Apple.com (no date) </a:t>
            </a:r>
            <a:r>
              <a:rPr lang="en-US" sz="1200" i="1">
                <a:cs typeface="Calibri"/>
              </a:rPr>
              <a:t>'Apple and Procurement' </a:t>
            </a:r>
            <a:r>
              <a:rPr lang="en-US" sz="1200">
                <a:ea typeface="+mn-lt"/>
                <a:cs typeface="+mn-lt"/>
                <a:hlinkClick r:id="rId2"/>
              </a:rPr>
              <a:t>https://www.apple.com/procurement/#:~:text=Our%20goal%2C%20in%20a%20nutshell,same%20one%20we%20assign%20ourselves</a:t>
            </a:r>
            <a:r>
              <a:rPr lang="en-US" sz="1200">
                <a:ea typeface="+mn-lt"/>
                <a:cs typeface="+mn-lt"/>
              </a:rPr>
              <a:t>. </a:t>
            </a:r>
            <a:endParaRPr lang="en-US" sz="1200">
              <a:cs typeface="Calibri"/>
            </a:endParaRPr>
          </a:p>
          <a:p>
            <a:pPr marL="0" indent="0">
              <a:buNone/>
            </a:pPr>
            <a:r>
              <a:rPr lang="en-US" sz="1200">
                <a:cs typeface="Calibri"/>
              </a:rPr>
              <a:t>Apple.com. (no date) </a:t>
            </a:r>
            <a:r>
              <a:rPr lang="en-US" sz="1200" i="1">
                <a:cs typeface="Calibri"/>
              </a:rPr>
              <a:t>'Jobs at Apple' </a:t>
            </a:r>
            <a:r>
              <a:rPr lang="en-US" sz="1200">
                <a:ea typeface="+mn-lt"/>
                <a:cs typeface="+mn-lt"/>
                <a:hlinkClick r:id="rId3"/>
              </a:rPr>
              <a:t>https://www.apple.com/jobs/uk/about.html</a:t>
            </a:r>
            <a:r>
              <a:rPr lang="en-US" sz="1200">
                <a:ea typeface="+mn-lt"/>
                <a:cs typeface="+mn-lt"/>
              </a:rPr>
              <a:t> </a:t>
            </a:r>
            <a:endParaRPr lang="en-US" sz="1200">
              <a:cs typeface="Calibri"/>
            </a:endParaRPr>
          </a:p>
          <a:p>
            <a:pPr marL="0" indent="0">
              <a:buNone/>
            </a:pPr>
            <a:r>
              <a:rPr lang="en-US" sz="1200">
                <a:cs typeface="Calibri"/>
              </a:rPr>
              <a:t>Business Reference Services. </a:t>
            </a:r>
            <a:r>
              <a:rPr lang="en-US" sz="1200" err="1">
                <a:cs typeface="Calibri"/>
              </a:rPr>
              <a:t>E.Terrell</a:t>
            </a:r>
            <a:r>
              <a:rPr lang="en-US" sz="1200">
                <a:cs typeface="Calibri"/>
              </a:rPr>
              <a:t>, A. Richardson (April 2008) </a:t>
            </a:r>
            <a:r>
              <a:rPr lang="en-US" sz="1200" i="1">
                <a:cs typeface="Calibri"/>
              </a:rPr>
              <a:t>'Apple Computers Inc' </a:t>
            </a:r>
            <a:r>
              <a:rPr lang="en-US" sz="1200">
                <a:ea typeface="+mn-lt"/>
                <a:cs typeface="+mn-lt"/>
                <a:hlinkClick r:id="rId4"/>
              </a:rPr>
              <a:t>https://www.loc.gov/rr/business/businesshistory/April/apple.html#:~:text=LC%20Catalog%20Searches-,Company%20History,the%20way%20people%20viewed%20computers.&amp;text=Wozniak%20left%20Apple%20in%201983,day%20running%20of%20Apple%20Computers</a:t>
            </a:r>
            <a:r>
              <a:rPr lang="en-US" sz="1200">
                <a:ea typeface="+mn-lt"/>
                <a:cs typeface="+mn-lt"/>
              </a:rPr>
              <a:t>. </a:t>
            </a:r>
          </a:p>
          <a:p>
            <a:pPr marL="0" indent="0">
              <a:buNone/>
            </a:pPr>
            <a:r>
              <a:rPr lang="en-US" sz="1200">
                <a:ea typeface="+mn-lt"/>
                <a:cs typeface="+mn-lt"/>
              </a:rPr>
              <a:t>Business Research </a:t>
            </a:r>
            <a:r>
              <a:rPr lang="en-US" sz="1200" err="1">
                <a:ea typeface="+mn-lt"/>
                <a:cs typeface="+mn-lt"/>
              </a:rPr>
              <a:t>Methology</a:t>
            </a:r>
            <a:r>
              <a:rPr lang="en-US" sz="1200">
                <a:ea typeface="+mn-lt"/>
                <a:cs typeface="+mn-lt"/>
              </a:rPr>
              <a:t>. John Dudovskiy. (2021) '</a:t>
            </a:r>
            <a:r>
              <a:rPr lang="en-US" sz="1200" i="1"/>
              <a:t>Apple Corporate Social Responsibility (CSR)'</a:t>
            </a:r>
            <a:r>
              <a:rPr lang="en-US"/>
              <a:t> </a:t>
            </a:r>
            <a:r>
              <a:rPr lang="en-US" sz="1200">
                <a:ea typeface="+mn-lt"/>
                <a:cs typeface="+mn-lt"/>
              </a:rPr>
              <a:t> </a:t>
            </a:r>
            <a:r>
              <a:rPr lang="en-US" sz="1200">
                <a:ea typeface="+mn-lt"/>
                <a:cs typeface="+mn-lt"/>
                <a:hlinkClick r:id="rId5"/>
              </a:rPr>
              <a:t>https://research-methodology.net/apple-corporate-social-responsibility-csr/</a:t>
            </a:r>
            <a:r>
              <a:rPr lang="en-US" sz="1200">
                <a:ea typeface="+mn-lt"/>
                <a:cs typeface="+mn-lt"/>
              </a:rPr>
              <a:t> </a:t>
            </a:r>
          </a:p>
          <a:p>
            <a:pPr marL="0" indent="0">
              <a:buNone/>
            </a:pPr>
            <a:r>
              <a:rPr lang="en-US" sz="1200">
                <a:ea typeface="+mn-lt"/>
                <a:cs typeface="+mn-lt"/>
              </a:rPr>
              <a:t>Business Strategy Hub. (February 7, 2021) </a:t>
            </a:r>
            <a:r>
              <a:rPr lang="en-US" sz="1200" i="1">
                <a:ea typeface="+mn-lt"/>
                <a:cs typeface="+mn-lt"/>
              </a:rPr>
              <a:t>'Apple SWOT 2021 | SWOT Analysis of Apple' </a:t>
            </a:r>
            <a:r>
              <a:rPr lang="en-US" sz="1200">
                <a:ea typeface="+mn-lt"/>
                <a:cs typeface="+mn-lt"/>
                <a:hlinkClick r:id="rId6"/>
              </a:rPr>
              <a:t>https://bstrategyhub.com/swot-analysis-of-apple-apple-swot/</a:t>
            </a:r>
            <a:r>
              <a:rPr lang="en-US" sz="1200">
                <a:ea typeface="+mn-lt"/>
                <a:cs typeface="+mn-lt"/>
              </a:rPr>
              <a:t> </a:t>
            </a:r>
            <a:endParaRPr lang="en-US" sz="1200" b="1">
              <a:ea typeface="+mn-lt"/>
              <a:cs typeface="+mn-lt"/>
            </a:endParaRPr>
          </a:p>
          <a:p>
            <a:pPr marL="0" indent="0">
              <a:buNone/>
            </a:pPr>
            <a:r>
              <a:rPr lang="en-US" sz="1200">
                <a:ea typeface="+mn-lt"/>
                <a:cs typeface="+mn-lt"/>
              </a:rPr>
              <a:t>Investopedia. (March 1, 2020) </a:t>
            </a:r>
            <a:r>
              <a:rPr lang="en-US" sz="1200" i="1">
                <a:ea typeface="+mn-lt"/>
                <a:cs typeface="+mn-lt"/>
              </a:rPr>
              <a:t>'What Is Tim Cook's Managerial Style?' </a:t>
            </a:r>
            <a:r>
              <a:rPr lang="en-US" sz="1200">
                <a:ea typeface="+mn-lt"/>
                <a:cs typeface="+mn-lt"/>
                <a:hlinkClick r:id="rId7"/>
              </a:rPr>
              <a:t>https://www.investopedia.com/ask/answers/032515/what-tim-cooks-managerial-style.asp</a:t>
            </a:r>
            <a:r>
              <a:rPr lang="en-US" sz="1200">
                <a:ea typeface="+mn-lt"/>
                <a:cs typeface="+mn-lt"/>
              </a:rPr>
              <a:t> </a:t>
            </a:r>
          </a:p>
          <a:p>
            <a:pPr marL="0" indent="0">
              <a:buNone/>
            </a:pPr>
            <a:r>
              <a:rPr lang="en-US" sz="1200" err="1">
                <a:ea typeface="+mn-lt"/>
                <a:cs typeface="+mn-lt"/>
              </a:rPr>
              <a:t>J.Holmes</a:t>
            </a:r>
            <a:r>
              <a:rPr lang="en-US" sz="1200">
                <a:ea typeface="+mn-lt"/>
                <a:cs typeface="+mn-lt"/>
              </a:rPr>
              <a:t>. (16th January 2020) </a:t>
            </a:r>
            <a:r>
              <a:rPr lang="en-US" sz="1200" i="1">
                <a:ea typeface="+mn-lt"/>
                <a:cs typeface="+mn-lt"/>
              </a:rPr>
              <a:t>'Apple's Promotion Marketing Mix' </a:t>
            </a:r>
            <a:r>
              <a:rPr lang="en-US" sz="1200">
                <a:ea typeface="+mn-lt"/>
                <a:cs typeface="+mn-lt"/>
                <a:hlinkClick r:id="rId8"/>
              </a:rPr>
              <a:t>https://james-a-holmes1.medium.com/apples-marketing-masterclass-119377baf6de</a:t>
            </a:r>
            <a:r>
              <a:rPr lang="en-US" sz="1200">
                <a:ea typeface="+mn-lt"/>
                <a:cs typeface="+mn-lt"/>
              </a:rPr>
              <a:t>  </a:t>
            </a:r>
          </a:p>
          <a:p>
            <a:pPr marL="0" indent="0">
              <a:buNone/>
            </a:pPr>
            <a:r>
              <a:rPr lang="en-US" sz="1200" err="1">
                <a:ea typeface="+mn-lt"/>
                <a:cs typeface="+mn-lt"/>
              </a:rPr>
              <a:t>J.Lombardo</a:t>
            </a:r>
            <a:r>
              <a:rPr lang="en-US" sz="1200">
                <a:ea typeface="+mn-lt"/>
                <a:cs typeface="+mn-lt"/>
              </a:rPr>
              <a:t>. (9th June 2019) 'Apple Inc. PESTEL/PESTLE Analysis and Recommendations' </a:t>
            </a:r>
            <a:r>
              <a:rPr lang="en-US" sz="1200">
                <a:ea typeface="+mn-lt"/>
                <a:cs typeface="+mn-lt"/>
                <a:hlinkClick r:id="rId9"/>
              </a:rPr>
              <a:t>http://panmore.com/apple-inc-pestel-pestle-analysis-recommendations</a:t>
            </a:r>
            <a:endParaRPr lang="en-US">
              <a:solidFill>
                <a:srgbClr val="FFFFFF"/>
              </a:solidFill>
              <a:ea typeface="+mn-lt"/>
              <a:cs typeface="+mn-lt"/>
            </a:endParaRPr>
          </a:p>
          <a:p>
            <a:pPr marL="0" indent="0">
              <a:buNone/>
            </a:pPr>
            <a:r>
              <a:rPr lang="en-US" sz="1200" err="1">
                <a:ea typeface="+mn-lt"/>
                <a:cs typeface="+mn-lt"/>
              </a:rPr>
              <a:t>J.David</a:t>
            </a:r>
            <a:r>
              <a:rPr lang="en-US" sz="1200">
                <a:ea typeface="+mn-lt"/>
                <a:cs typeface="+mn-lt"/>
              </a:rPr>
              <a:t>. (9th October 2020)</a:t>
            </a:r>
            <a:r>
              <a:rPr lang="en-US" sz="1200">
                <a:solidFill>
                  <a:srgbClr val="000000"/>
                </a:solidFill>
                <a:ea typeface="+mn-lt"/>
                <a:cs typeface="+mn-lt"/>
              </a:rPr>
              <a:t> </a:t>
            </a:r>
            <a:r>
              <a:rPr lang="en-US" sz="1200" i="1">
                <a:solidFill>
                  <a:srgbClr val="000000"/>
                </a:solidFill>
                <a:ea typeface="+mn-lt"/>
                <a:cs typeface="+mn-lt"/>
              </a:rPr>
              <a:t>'PESTEL Analysis of Apple' </a:t>
            </a:r>
            <a:r>
              <a:rPr lang="en-US" sz="1200">
                <a:ea typeface="+mn-lt"/>
                <a:cs typeface="+mn-lt"/>
                <a:hlinkClick r:id="rId10"/>
              </a:rPr>
              <a:t>https://howandwhat.net/pestel-analysis-apple/</a:t>
            </a:r>
            <a:endParaRPr lang="en-US">
              <a:solidFill>
                <a:srgbClr val="FFFFFF"/>
              </a:solidFill>
              <a:ea typeface="+mn-lt"/>
              <a:cs typeface="+mn-lt"/>
            </a:endParaRPr>
          </a:p>
          <a:p>
            <a:pPr marL="0" indent="0">
              <a:buNone/>
            </a:pPr>
            <a:r>
              <a:rPr lang="en-US" sz="1200">
                <a:solidFill>
                  <a:srgbClr val="000000"/>
                </a:solidFill>
                <a:ea typeface="+mn-lt"/>
                <a:cs typeface="+mn-lt"/>
              </a:rPr>
              <a:t>J.Dudovskiy. (23rd February 2021) </a:t>
            </a:r>
            <a:r>
              <a:rPr lang="en-US" sz="1200" i="1">
                <a:solidFill>
                  <a:srgbClr val="000000"/>
                </a:solidFill>
                <a:ea typeface="+mn-lt"/>
                <a:cs typeface="+mn-lt"/>
              </a:rPr>
              <a:t>'Apple Corporate Social Responsibility CSR'  </a:t>
            </a:r>
            <a:r>
              <a:rPr lang="en-US" sz="1200">
                <a:ea typeface="+mn-lt"/>
                <a:cs typeface="+mn-lt"/>
                <a:hlinkClick r:id="rId5"/>
              </a:rPr>
              <a:t>https://research-methodology.net/apple-corporate-social-responsibility-csr/</a:t>
            </a:r>
            <a:r>
              <a:rPr lang="en-US" sz="1200">
                <a:ea typeface="+mn-lt"/>
                <a:cs typeface="+mn-lt"/>
              </a:rPr>
              <a:t> </a:t>
            </a:r>
            <a:r>
              <a:rPr lang="en-US" sz="1200">
                <a:solidFill>
                  <a:srgbClr val="000000"/>
                </a:solidFill>
                <a:ea typeface="+mn-lt"/>
                <a:cs typeface="+mn-lt"/>
              </a:rPr>
              <a:t> </a:t>
            </a:r>
            <a:r>
              <a:rPr lang="en-US" sz="1200" i="1">
                <a:solidFill>
                  <a:srgbClr val="000000"/>
                </a:solidFill>
                <a:ea typeface="+mn-lt"/>
                <a:cs typeface="+mn-lt"/>
              </a:rPr>
              <a:t> </a:t>
            </a:r>
            <a:r>
              <a:rPr lang="en-US" sz="1200">
                <a:solidFill>
                  <a:srgbClr val="000000"/>
                </a:solidFill>
                <a:ea typeface="+mn-lt"/>
                <a:cs typeface="+mn-lt"/>
              </a:rPr>
              <a:t>  </a:t>
            </a:r>
            <a:r>
              <a:rPr lang="en-US" sz="1200">
                <a:solidFill>
                  <a:schemeClr val="bg1"/>
                </a:solidFill>
                <a:ea typeface="+mn-lt"/>
                <a:cs typeface="+mn-lt"/>
              </a:rPr>
              <a:t>The biggest growth in consumer spending in coming decades will be in areas of the world where people </a:t>
            </a:r>
            <a:endParaRPr lang="en-US">
              <a:solidFill>
                <a:schemeClr val="bg1"/>
              </a:solidFill>
              <a:cs typeface="Calibri"/>
            </a:endParaRPr>
          </a:p>
          <a:p>
            <a:pPr marL="0" indent="0">
              <a:buNone/>
            </a:pPr>
            <a:r>
              <a:rPr lang="en-US" sz="1200">
                <a:ea typeface="+mn-lt"/>
                <a:cs typeface="+mn-lt"/>
              </a:rPr>
              <a:t>MBA Skool Team. (26th January 2021) </a:t>
            </a:r>
            <a:r>
              <a:rPr lang="en-US" sz="1200" i="1">
                <a:ea typeface="+mn-lt"/>
                <a:cs typeface="+mn-lt"/>
              </a:rPr>
              <a:t>'Apple PESTLE Analysis' </a:t>
            </a:r>
            <a:r>
              <a:rPr lang="en-US" sz="1200">
                <a:ea typeface="+mn-lt"/>
                <a:cs typeface="+mn-lt"/>
                <a:hlinkClick r:id="rId11"/>
              </a:rPr>
              <a:t>https://www.mbaskool.com/pestle-analysis/companies/17944-apple.html</a:t>
            </a:r>
            <a:r>
              <a:rPr lang="en-US" sz="1200">
                <a:ea typeface="+mn-lt"/>
                <a:cs typeface="+mn-lt"/>
              </a:rPr>
              <a:t> </a:t>
            </a:r>
          </a:p>
          <a:p>
            <a:pPr marL="0" indent="0">
              <a:buNone/>
            </a:pPr>
            <a:r>
              <a:rPr lang="en-US" sz="1200" err="1">
                <a:ea typeface="+mn-lt"/>
                <a:cs typeface="+mn-lt"/>
              </a:rPr>
              <a:t>N.Smithson</a:t>
            </a:r>
            <a:r>
              <a:rPr lang="en-US" sz="1200">
                <a:ea typeface="+mn-lt"/>
                <a:cs typeface="+mn-lt"/>
              </a:rPr>
              <a:t>. (13th December 2020) </a:t>
            </a:r>
            <a:r>
              <a:rPr lang="en-US" sz="1200" i="1">
                <a:ea typeface="+mn-lt"/>
                <a:cs typeface="+mn-lt"/>
              </a:rPr>
              <a:t>'Apple Inc. SWOT Analysis and Recommendations' </a:t>
            </a:r>
            <a:r>
              <a:rPr lang="en-US" sz="1200">
                <a:ea typeface="+mn-lt"/>
                <a:cs typeface="+mn-lt"/>
                <a:hlinkClick r:id="rId12"/>
              </a:rPr>
              <a:t>http://panmore.com/apple-inc-swot-analysis-recommendations</a:t>
            </a:r>
            <a:r>
              <a:rPr lang="en-US" sz="1200">
                <a:ea typeface="+mn-lt"/>
                <a:cs typeface="+mn-lt"/>
              </a:rPr>
              <a:t> </a:t>
            </a:r>
          </a:p>
          <a:p>
            <a:pPr marL="0" indent="0">
              <a:buNone/>
            </a:pPr>
            <a:r>
              <a:rPr lang="en-US" sz="1200" err="1">
                <a:ea typeface="+mn-lt"/>
                <a:cs typeface="+mn-lt"/>
              </a:rPr>
              <a:t>N.Rawlinson</a:t>
            </a:r>
            <a:r>
              <a:rPr lang="en-US" sz="1200">
                <a:ea typeface="+mn-lt"/>
                <a:cs typeface="+mn-lt"/>
              </a:rPr>
              <a:t>. (25th April 2017) </a:t>
            </a:r>
            <a:r>
              <a:rPr lang="en-US" sz="1200" i="1">
                <a:ea typeface="+mn-lt"/>
                <a:cs typeface="+mn-lt"/>
              </a:rPr>
              <a:t>'History of Apple: The story of Steve Jobs and the company he founded' </a:t>
            </a:r>
            <a:r>
              <a:rPr lang="en-US" sz="1200">
                <a:ea typeface="+mn-lt"/>
                <a:cs typeface="+mn-lt"/>
                <a:hlinkClick r:id="rId13"/>
              </a:rPr>
              <a:t>https://www.macworld.co.uk/feature/history-of-apple-steve-jobs-mac-3606104/</a:t>
            </a:r>
            <a:r>
              <a:rPr lang="en-US" sz="1200">
                <a:ea typeface="+mn-lt"/>
                <a:cs typeface="+mn-lt"/>
              </a:rPr>
              <a:t> </a:t>
            </a:r>
            <a:endParaRPr lang="en-US"/>
          </a:p>
          <a:p>
            <a:pPr marL="0" indent="0">
              <a:buNone/>
            </a:pPr>
            <a:r>
              <a:rPr lang="en-US" sz="1200">
                <a:ea typeface="+mn-lt"/>
                <a:cs typeface="+mn-lt"/>
              </a:rPr>
              <a:t>Pestleanalysis.com. (October 19, 2015) </a:t>
            </a:r>
            <a:r>
              <a:rPr lang="en-US" sz="1200" i="1">
                <a:ea typeface="+mn-lt"/>
                <a:cs typeface="+mn-lt"/>
              </a:rPr>
              <a:t>'Apple Inc. PESTLE Analysis' </a:t>
            </a:r>
            <a:r>
              <a:rPr lang="en-US" sz="1200">
                <a:ea typeface="+mn-lt"/>
                <a:cs typeface="+mn-lt"/>
                <a:hlinkClick r:id="rId14"/>
              </a:rPr>
              <a:t>https://pestleanalysis.com/apple-pestle-analysis/</a:t>
            </a:r>
            <a:r>
              <a:rPr lang="en-US" sz="1200">
                <a:ea typeface="+mn-lt"/>
                <a:cs typeface="+mn-lt"/>
              </a:rPr>
              <a:t> </a:t>
            </a:r>
            <a:endParaRPr lang="en-US">
              <a:cs typeface="Calibri"/>
            </a:endParaRPr>
          </a:p>
          <a:p>
            <a:pPr marL="0" indent="0">
              <a:buNone/>
            </a:pPr>
            <a:r>
              <a:rPr lang="en-US" sz="1200" err="1">
                <a:cs typeface="Calibri"/>
              </a:rPr>
              <a:t>S.Neilson</a:t>
            </a:r>
            <a:r>
              <a:rPr lang="en-US" sz="1200">
                <a:cs typeface="Calibri"/>
              </a:rPr>
              <a:t>. (20th November 2020) </a:t>
            </a:r>
            <a:r>
              <a:rPr lang="en-US" sz="1200" i="1">
                <a:cs typeface="Calibri"/>
              </a:rPr>
              <a:t>'Apple's Premium Pricing Strategy, Product </a:t>
            </a:r>
            <a:r>
              <a:rPr lang="en-US" sz="1200" i="1" err="1">
                <a:cs typeface="Calibri"/>
              </a:rPr>
              <a:t>Differenciation</a:t>
            </a:r>
            <a:r>
              <a:rPr lang="en-US" sz="1200" i="1">
                <a:cs typeface="Calibri"/>
              </a:rPr>
              <a:t>' </a:t>
            </a:r>
            <a:r>
              <a:rPr lang="en-US" sz="1200">
                <a:ea typeface="+mn-lt"/>
                <a:cs typeface="+mn-lt"/>
                <a:hlinkClick r:id="rId15"/>
              </a:rPr>
              <a:t>https://marketrealist.com/2014/02/apples-premium-pricing-strategy-product-differentiation/</a:t>
            </a:r>
            <a:r>
              <a:rPr lang="en-US" sz="1200">
                <a:ea typeface="+mn-lt"/>
                <a:cs typeface="+mn-lt"/>
              </a:rPr>
              <a:t> </a:t>
            </a:r>
            <a:endParaRPr lang="en-US" sz="1200">
              <a:cs typeface="Calibri"/>
            </a:endParaRPr>
          </a:p>
          <a:p>
            <a:pPr marL="0" indent="0">
              <a:buNone/>
            </a:pPr>
            <a:r>
              <a:rPr lang="en-US" sz="1200" err="1">
                <a:cs typeface="Calibri"/>
              </a:rPr>
              <a:t>Wordpress</a:t>
            </a:r>
            <a:r>
              <a:rPr lang="en-US" sz="1200">
                <a:cs typeface="Calibri"/>
              </a:rPr>
              <a:t>. Brandon Burnette. (21 June 2015) </a:t>
            </a:r>
            <a:r>
              <a:rPr lang="en-US" sz="1200" i="1">
                <a:cs typeface="Calibri"/>
              </a:rPr>
              <a:t>'Apple Inc. Objectives and Strategies' </a:t>
            </a:r>
            <a:r>
              <a:rPr lang="en-US" sz="1200">
                <a:ea typeface="+mn-lt"/>
                <a:cs typeface="+mn-lt"/>
                <a:hlinkClick r:id="rId16"/>
              </a:rPr>
              <a:t>https://burnetteb.wordpress.com/2015/06/25/apple-inc-objectives-and-strategies/</a:t>
            </a:r>
            <a:r>
              <a:rPr lang="en-US" sz="1200">
                <a:ea typeface="+mn-lt"/>
                <a:cs typeface="+mn-lt"/>
              </a:rPr>
              <a:t> </a:t>
            </a:r>
          </a:p>
          <a:p>
            <a:pPr marL="0" indent="0">
              <a:buNone/>
            </a:pPr>
            <a:r>
              <a:rPr lang="en-US" sz="1200" err="1">
                <a:cs typeface="Calibri"/>
              </a:rPr>
              <a:t>Wordpress</a:t>
            </a:r>
            <a:r>
              <a:rPr lang="en-US" sz="1200">
                <a:cs typeface="Calibri"/>
              </a:rPr>
              <a:t>. Caroline Albanese. (October 7, 2016) </a:t>
            </a:r>
            <a:r>
              <a:rPr lang="en-US" sz="1200" i="1">
                <a:cs typeface="Calibri"/>
              </a:rPr>
              <a:t>'Teamwork in Apple Inc.' </a:t>
            </a:r>
            <a:r>
              <a:rPr lang="en-US" sz="1200">
                <a:ea typeface="+mn-lt"/>
                <a:cs typeface="+mn-lt"/>
                <a:hlinkClick r:id="rId17"/>
              </a:rPr>
              <a:t>https://carolinealbanesesite.wordpress.com/2016/10/07/teamwork-in-apple-inc/#:~:text=Steve%20Jobs%2C%20former%20Apple%20CEO,watching%20them%20all%20the%20time%E2%80%9D.&amp;text=The%20second%20is%20that%20project,the%20organization%20then%20trickles%20down</a:t>
            </a:r>
            <a:endParaRPr lang="en-US" sz="1200">
              <a:cs typeface="Calibri"/>
            </a:endParaRPr>
          </a:p>
        </p:txBody>
      </p:sp>
    </p:spTree>
    <p:extLst>
      <p:ext uri="{BB962C8B-B14F-4D97-AF65-F5344CB8AC3E}">
        <p14:creationId xmlns:p14="http://schemas.microsoft.com/office/powerpoint/2010/main" val="350024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Contemporary Approaches to Management BMSP4002</vt:lpstr>
      <vt:lpstr>Apple Computers Inc  - History</vt:lpstr>
      <vt:lpstr>Apple's Goals </vt:lpstr>
      <vt:lpstr>Apple's objectives</vt:lpstr>
      <vt:lpstr>Apple's objectives</vt:lpstr>
      <vt:lpstr>Apple and PESTEL analysis  - Political</vt:lpstr>
      <vt:lpstr>Apple and PESTEL analysis  - Economic</vt:lpstr>
      <vt:lpstr>Apple and PESTEL analysis  - Social</vt:lpstr>
      <vt:lpstr>Apple and PESTEL analysis  - Technological</vt:lpstr>
      <vt:lpstr>Apple and PESTEL analysis  - Legal</vt:lpstr>
      <vt:lpstr>Apple and PESTEL analysis  - Environmental</vt:lpstr>
      <vt:lpstr>Apple SWOT (Smithson, 2020)</vt:lpstr>
      <vt:lpstr>Approaches to Organisation and Management</vt:lpstr>
      <vt:lpstr>Group and Teamwork</vt:lpstr>
      <vt:lpstr>Corporate Social Responsibility</vt:lpstr>
      <vt:lpstr>Corporate Social Responsibility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BMSP4002</dc:title>
  <dc:creator>Jessica Helen Lewis (2012798)</dc:creator>
  <cp:revision>1</cp:revision>
  <dcterms:created xsi:type="dcterms:W3CDTF">2021-03-28T20:19:47Z</dcterms:created>
  <dcterms:modified xsi:type="dcterms:W3CDTF">2021-07-18T18:59:56Z</dcterms:modified>
</cp:coreProperties>
</file>