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5"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527AEC-830B-CCF4-C0D2-171D67E7715F}" v="568" dt="2026-03-28T17:05:16.244"/>
    <p1510:client id="{431B6912-8267-5C0B-CF19-86CB603BF4C0}" v="458" dt="2026-03-29T20:38:42.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31B6912-8267-5C0B-CF19-86CB603BF4C0}"/>
    <pc:docChg chg="addSld delSld modSld">
      <pc:chgData name="" userId="" providerId="" clId="Web-{431B6912-8267-5C0B-CF19-86CB603BF4C0}" dt="2026-03-29T20:38:42.974" v="339" actId="14100"/>
      <pc:docMkLst>
        <pc:docMk/>
      </pc:docMkLst>
      <pc:sldChg chg="modSp">
        <pc:chgData name="" userId="" providerId="" clId="Web-{431B6912-8267-5C0B-CF19-86CB603BF4C0}" dt="2026-03-29T20:27:35.025" v="171" actId="20577"/>
        <pc:sldMkLst>
          <pc:docMk/>
          <pc:sldMk cId="109857222" sldId="256"/>
        </pc:sldMkLst>
        <pc:spChg chg="mod">
          <ac:chgData name="" userId="" providerId="" clId="Web-{431B6912-8267-5C0B-CF19-86CB603BF4C0}" dt="2026-03-29T20:27:35.025" v="171" actId="20577"/>
          <ac:spMkLst>
            <pc:docMk/>
            <pc:sldMk cId="109857222" sldId="256"/>
            <ac:spMk id="6" creationId="{10292B17-C1B1-6329-0095-15A80333A5D2}"/>
          </ac:spMkLst>
        </pc:spChg>
        <pc:spChg chg="mod">
          <ac:chgData name="" userId="" providerId="" clId="Web-{431B6912-8267-5C0B-CF19-86CB603BF4C0}" dt="2026-03-29T20:23:32.487" v="139" actId="20577"/>
          <ac:spMkLst>
            <pc:docMk/>
            <pc:sldMk cId="109857222" sldId="256"/>
            <ac:spMk id="7" creationId="{CC3E2586-AD98-D3A6-BFC4-CBCE7E75BF05}"/>
          </ac:spMkLst>
        </pc:spChg>
        <pc:picChg chg="mod">
          <ac:chgData name="" userId="" providerId="" clId="Web-{431B6912-8267-5C0B-CF19-86CB603BF4C0}" dt="2026-03-29T20:25:36.866" v="156" actId="14100"/>
          <ac:picMkLst>
            <pc:docMk/>
            <pc:sldMk cId="109857222" sldId="256"/>
            <ac:picMk id="4" creationId="{30EF04D3-F8AA-5673-963C-204DFCBAFB8C}"/>
          </ac:picMkLst>
        </pc:picChg>
      </pc:sldChg>
      <pc:sldChg chg="addSp delSp modSp">
        <pc:chgData name="" userId="" providerId="" clId="Web-{431B6912-8267-5C0B-CF19-86CB603BF4C0}" dt="2026-03-29T20:34:57.227" v="319" actId="20577"/>
        <pc:sldMkLst>
          <pc:docMk/>
          <pc:sldMk cId="3359148222" sldId="257"/>
        </pc:sldMkLst>
        <pc:spChg chg="add del mod">
          <ac:chgData name="" userId="" providerId="" clId="Web-{431B6912-8267-5C0B-CF19-86CB603BF4C0}" dt="2026-03-29T20:28:03.919" v="173"/>
          <ac:spMkLst>
            <pc:docMk/>
            <pc:sldMk cId="3359148222" sldId="257"/>
            <ac:spMk id="2" creationId="{AF2A1D08-078F-6EDC-BAA5-13E98651A7D5}"/>
          </ac:spMkLst>
        </pc:spChg>
        <pc:spChg chg="mod">
          <ac:chgData name="" userId="" providerId="" clId="Web-{431B6912-8267-5C0B-CF19-86CB603BF4C0}" dt="2026-03-29T20:03:58.161" v="48" actId="20577"/>
          <ac:spMkLst>
            <pc:docMk/>
            <pc:sldMk cId="3359148222" sldId="257"/>
            <ac:spMk id="3" creationId="{88AF3B9D-CD24-15DF-489C-E8113E0F7322}"/>
          </ac:spMkLst>
        </pc:spChg>
        <pc:spChg chg="add del mod">
          <ac:chgData name="" userId="" providerId="" clId="Web-{431B6912-8267-5C0B-CF19-86CB603BF4C0}" dt="2026-03-29T20:03:55.833" v="47"/>
          <ac:spMkLst>
            <pc:docMk/>
            <pc:sldMk cId="3359148222" sldId="257"/>
            <ac:spMk id="5" creationId="{98835446-FE3E-3E92-6052-43D37152793E}"/>
          </ac:spMkLst>
        </pc:spChg>
        <pc:spChg chg="add mod">
          <ac:chgData name="" userId="" providerId="" clId="Web-{431B6912-8267-5C0B-CF19-86CB603BF4C0}" dt="2026-03-29T20:29:47.709" v="213" actId="20577"/>
          <ac:spMkLst>
            <pc:docMk/>
            <pc:sldMk cId="3359148222" sldId="257"/>
            <ac:spMk id="7" creationId="{E650E149-4D94-8CAA-0633-23540FF7BC85}"/>
          </ac:spMkLst>
        </pc:spChg>
        <pc:spChg chg="add del mod">
          <ac:chgData name="" userId="" providerId="" clId="Web-{431B6912-8267-5C0B-CF19-86CB603BF4C0}" dt="2026-03-29T20:30:21.211" v="217"/>
          <ac:spMkLst>
            <pc:docMk/>
            <pc:sldMk cId="3359148222" sldId="257"/>
            <ac:spMk id="8" creationId="{B41AE14D-DD77-40B4-4FFB-DF908850BC9B}"/>
          </ac:spMkLst>
        </pc:spChg>
        <pc:spChg chg="add mod">
          <ac:chgData name="" userId="" providerId="" clId="Web-{431B6912-8267-5C0B-CF19-86CB603BF4C0}" dt="2026-03-29T20:34:57.227" v="319" actId="20577"/>
          <ac:spMkLst>
            <pc:docMk/>
            <pc:sldMk cId="3359148222" sldId="257"/>
            <ac:spMk id="9" creationId="{860FE531-978A-C23A-D059-BE6A305B57B7}"/>
          </ac:spMkLst>
        </pc:spChg>
      </pc:sldChg>
      <pc:sldChg chg="modSp">
        <pc:chgData name="" userId="" providerId="" clId="Web-{431B6912-8267-5C0B-CF19-86CB603BF4C0}" dt="2026-03-29T20:37:54.082" v="334" actId="20577"/>
        <pc:sldMkLst>
          <pc:docMk/>
          <pc:sldMk cId="2464054372" sldId="259"/>
        </pc:sldMkLst>
        <pc:spChg chg="mod">
          <ac:chgData name="" userId="" providerId="" clId="Web-{431B6912-8267-5C0B-CF19-86CB603BF4C0}" dt="2026-03-29T20:06:44.602" v="74" actId="1076"/>
          <ac:spMkLst>
            <pc:docMk/>
            <pc:sldMk cId="2464054372" sldId="259"/>
            <ac:spMk id="2" creationId="{0EDDB1C6-EF26-25C9-79C8-213A11027059}"/>
          </ac:spMkLst>
        </pc:spChg>
        <pc:spChg chg="mod">
          <ac:chgData name="" userId="" providerId="" clId="Web-{431B6912-8267-5C0B-CF19-86CB603BF4C0}" dt="2026-03-29T20:37:54.082" v="334" actId="20577"/>
          <ac:spMkLst>
            <pc:docMk/>
            <pc:sldMk cId="2464054372" sldId="259"/>
            <ac:spMk id="3" creationId="{67AE35A4-B6A8-BD2B-14F3-25F983BAF667}"/>
          </ac:spMkLst>
        </pc:spChg>
      </pc:sldChg>
      <pc:sldChg chg="modSp">
        <pc:chgData name="" userId="" providerId="" clId="Web-{431B6912-8267-5C0B-CF19-86CB603BF4C0}" dt="2026-03-29T20:36:09.748" v="332" actId="20577"/>
        <pc:sldMkLst>
          <pc:docMk/>
          <pc:sldMk cId="3355554260" sldId="260"/>
        </pc:sldMkLst>
        <pc:spChg chg="mod">
          <ac:chgData name="" userId="" providerId="" clId="Web-{431B6912-8267-5C0B-CF19-86CB603BF4C0}" dt="2026-03-29T20:35:51.357" v="329" actId="20577"/>
          <ac:spMkLst>
            <pc:docMk/>
            <pc:sldMk cId="3355554260" sldId="260"/>
            <ac:spMk id="2" creationId="{B6248744-69E5-EEF9-9B80-1DC953B677D6}"/>
          </ac:spMkLst>
        </pc:spChg>
        <pc:spChg chg="mod">
          <ac:chgData name="" userId="" providerId="" clId="Web-{431B6912-8267-5C0B-CF19-86CB603BF4C0}" dt="2026-03-29T20:36:09.748" v="332" actId="20577"/>
          <ac:spMkLst>
            <pc:docMk/>
            <pc:sldMk cId="3355554260" sldId="260"/>
            <ac:spMk id="3" creationId="{34825A70-D892-FF26-DDE2-218E6C423726}"/>
          </ac:spMkLst>
        </pc:spChg>
      </pc:sldChg>
      <pc:sldChg chg="modSp">
        <pc:chgData name="" userId="" providerId="" clId="Web-{431B6912-8267-5C0B-CF19-86CB603BF4C0}" dt="2026-03-29T20:38:42.974" v="339" actId="14100"/>
        <pc:sldMkLst>
          <pc:docMk/>
          <pc:sldMk cId="4177757379" sldId="261"/>
        </pc:sldMkLst>
        <pc:spChg chg="mod">
          <ac:chgData name="" userId="" providerId="" clId="Web-{431B6912-8267-5C0B-CF19-86CB603BF4C0}" dt="2026-03-29T20:35:30.778" v="323" actId="20577"/>
          <ac:spMkLst>
            <pc:docMk/>
            <pc:sldMk cId="4177757379" sldId="261"/>
            <ac:spMk id="2" creationId="{F116DF43-6A9A-BEE7-A281-E7B2F5272C7A}"/>
          </ac:spMkLst>
        </pc:spChg>
        <pc:spChg chg="mod">
          <ac:chgData name="" userId="" providerId="" clId="Web-{431B6912-8267-5C0B-CF19-86CB603BF4C0}" dt="2026-03-29T20:38:42.974" v="339" actId="14100"/>
          <ac:spMkLst>
            <pc:docMk/>
            <pc:sldMk cId="4177757379" sldId="261"/>
            <ac:spMk id="3" creationId="{2FBD0D7C-597A-58FD-C3EF-5298823E7518}"/>
          </ac:spMkLst>
        </pc:spChg>
      </pc:sldChg>
      <pc:sldChg chg="modSp">
        <pc:chgData name="" userId="" providerId="" clId="Web-{431B6912-8267-5C0B-CF19-86CB603BF4C0}" dt="2026-03-29T20:35:20.356" v="321" actId="20577"/>
        <pc:sldMkLst>
          <pc:docMk/>
          <pc:sldMk cId="3683897076" sldId="262"/>
        </pc:sldMkLst>
        <pc:spChg chg="mod">
          <ac:chgData name="" userId="" providerId="" clId="Web-{431B6912-8267-5C0B-CF19-86CB603BF4C0}" dt="2026-03-29T20:35:20.356" v="321" actId="20577"/>
          <ac:spMkLst>
            <pc:docMk/>
            <pc:sldMk cId="3683897076" sldId="262"/>
            <ac:spMk id="2" creationId="{1083FDD1-2E6F-0616-C662-FEACACD29072}"/>
          </ac:spMkLst>
        </pc:spChg>
        <pc:spChg chg="mod">
          <ac:chgData name="" userId="" providerId="" clId="Web-{431B6912-8267-5C0B-CF19-86CB603BF4C0}" dt="2026-03-29T20:12:09.068" v="106" actId="1076"/>
          <ac:spMkLst>
            <pc:docMk/>
            <pc:sldMk cId="3683897076" sldId="262"/>
            <ac:spMk id="3" creationId="{466BA182-D37B-41F1-989A-5F9FDAD275ED}"/>
          </ac:spMkLst>
        </pc:spChg>
      </pc:sldChg>
      <pc:sldChg chg="modSp">
        <pc:chgData name="" userId="" providerId="" clId="Web-{431B6912-8267-5C0B-CF19-86CB603BF4C0}" dt="2026-03-29T20:12:43.961" v="109" actId="1076"/>
        <pc:sldMkLst>
          <pc:docMk/>
          <pc:sldMk cId="1121947985" sldId="263"/>
        </pc:sldMkLst>
        <pc:spChg chg="mod">
          <ac:chgData name="" userId="" providerId="" clId="Web-{431B6912-8267-5C0B-CF19-86CB603BF4C0}" dt="2026-03-29T20:12:43.961" v="109" actId="1076"/>
          <ac:spMkLst>
            <pc:docMk/>
            <pc:sldMk cId="1121947985" sldId="263"/>
            <ac:spMk id="2" creationId="{7CAEAF6C-2F39-D6A1-AF63-ADE7F58FA20D}"/>
          </ac:spMkLst>
        </pc:spChg>
        <pc:spChg chg="mod">
          <ac:chgData name="" userId="" providerId="" clId="Web-{431B6912-8267-5C0B-CF19-86CB603BF4C0}" dt="2026-03-29T20:12:33.539" v="108" actId="14100"/>
          <ac:spMkLst>
            <pc:docMk/>
            <pc:sldMk cId="1121947985" sldId="263"/>
            <ac:spMk id="3" creationId="{EB3D7426-4F6C-E89C-DF1C-F86807192F85}"/>
          </ac:spMkLst>
        </pc:spChg>
      </pc:sldChg>
      <pc:sldChg chg="addSp delSp modSp del">
        <pc:chgData name="" userId="" providerId="" clId="Web-{431B6912-8267-5C0B-CF19-86CB603BF4C0}" dt="2026-03-29T20:15:02.097" v="111"/>
        <pc:sldMkLst>
          <pc:docMk/>
          <pc:sldMk cId="1539037111" sldId="264"/>
        </pc:sldMkLst>
        <pc:spChg chg="del">
          <ac:chgData name="" userId="" providerId="" clId="Web-{431B6912-8267-5C0B-CF19-86CB603BF4C0}" dt="2026-03-29T20:14:55.001" v="110"/>
          <ac:spMkLst>
            <pc:docMk/>
            <pc:sldMk cId="1539037111" sldId="264"/>
            <ac:spMk id="3" creationId="{D4EB3E1D-403A-7A07-21E1-264831EF69C8}"/>
          </ac:spMkLst>
        </pc:spChg>
        <pc:spChg chg="add mod">
          <ac:chgData name="" userId="" providerId="" clId="Web-{431B6912-8267-5C0B-CF19-86CB603BF4C0}" dt="2026-03-29T20:14:55.001" v="110"/>
          <ac:spMkLst>
            <pc:docMk/>
            <pc:sldMk cId="1539037111" sldId="264"/>
            <ac:spMk id="4" creationId="{C7BE883D-B08E-96E3-90FD-D3EDAF522840}"/>
          </ac:spMkLst>
        </pc:spChg>
      </pc:sldChg>
      <pc:sldChg chg="modSp">
        <pc:chgData name="" userId="" providerId="" clId="Web-{431B6912-8267-5C0B-CF19-86CB603BF4C0}" dt="2026-03-29T20:16:13.319" v="123" actId="20577"/>
        <pc:sldMkLst>
          <pc:docMk/>
          <pc:sldMk cId="1505439338" sldId="265"/>
        </pc:sldMkLst>
        <pc:spChg chg="mod">
          <ac:chgData name="" userId="" providerId="" clId="Web-{431B6912-8267-5C0B-CF19-86CB603BF4C0}" dt="2026-03-29T20:15:58.631" v="121" actId="14100"/>
          <ac:spMkLst>
            <pc:docMk/>
            <pc:sldMk cId="1505439338" sldId="265"/>
            <ac:spMk id="236" creationId="{C42ECB82-085D-652C-BE60-CC0543C96412}"/>
          </ac:spMkLst>
        </pc:spChg>
        <pc:spChg chg="mod">
          <ac:chgData name="" userId="" providerId="" clId="Web-{431B6912-8267-5C0B-CF19-86CB603BF4C0}" dt="2026-03-29T20:16:13.319" v="123" actId="20577"/>
          <ac:spMkLst>
            <pc:docMk/>
            <pc:sldMk cId="1505439338" sldId="265"/>
            <ac:spMk id="238" creationId="{BB8D32B5-8FD1-4EA5-B4BA-CE434CDE67D5}"/>
          </ac:spMkLst>
        </pc:spChg>
      </pc:sldChg>
      <pc:sldChg chg="modSp new">
        <pc:chgData name="" userId="" providerId="" clId="Web-{431B6912-8267-5C0B-CF19-86CB603BF4C0}" dt="2026-03-29T20:22:52.736" v="135" actId="20577"/>
        <pc:sldMkLst>
          <pc:docMk/>
          <pc:sldMk cId="493450010" sldId="266"/>
        </pc:sldMkLst>
        <pc:spChg chg="mod">
          <ac:chgData name="" userId="" providerId="" clId="Web-{431B6912-8267-5C0B-CF19-86CB603BF4C0}" dt="2026-03-29T20:16:46.492" v="131" actId="20577"/>
          <ac:spMkLst>
            <pc:docMk/>
            <pc:sldMk cId="493450010" sldId="266"/>
            <ac:spMk id="2" creationId="{E0443060-8D5D-F223-18D3-A3AA0458961F}"/>
          </ac:spMkLst>
        </pc:spChg>
        <pc:spChg chg="mod">
          <ac:chgData name="" userId="" providerId="" clId="Web-{431B6912-8267-5C0B-CF19-86CB603BF4C0}" dt="2026-03-29T20:22:52.736" v="135" actId="20577"/>
          <ac:spMkLst>
            <pc:docMk/>
            <pc:sldMk cId="493450010" sldId="266"/>
            <ac:spMk id="3" creationId="{F3A8C74E-0809-B305-4CA1-E8239FE0A3EB}"/>
          </ac:spMkLst>
        </pc:spChg>
      </pc:sldChg>
    </pc:docChg>
  </pc:docChgLst>
  <pc:docChgLst>
    <pc:chgData name="Jeremy Amoaben Ampomah (2442527)" userId="S::2442527@student.uwtsd.ac.uk::3e2484ce-38c7-4ee7-b243-0e31a94ed92a" providerId="AD" clId="Web-{28527AEC-830B-CCF4-C0D2-171D67E7715F}"/>
    <pc:docChg chg="addSld delSld modSld">
      <pc:chgData name="Jeremy Amoaben Ampomah (2442527)" userId="S::2442527@student.uwtsd.ac.uk::3e2484ce-38c7-4ee7-b243-0e31a94ed92a" providerId="AD" clId="Web-{28527AEC-830B-CCF4-C0D2-171D67E7715F}" dt="2026-03-28T17:05:16.244" v="526" actId="1076"/>
      <pc:docMkLst>
        <pc:docMk/>
      </pc:docMkLst>
      <pc:sldChg chg="addSp delSp modSp">
        <pc:chgData name="Jeremy Amoaben Ampomah (2442527)" userId="S::2442527@student.uwtsd.ac.uk::3e2484ce-38c7-4ee7-b243-0e31a94ed92a" providerId="AD" clId="Web-{28527AEC-830B-CCF4-C0D2-171D67E7715F}" dt="2026-03-28T17:05:16.244" v="526" actId="1076"/>
        <pc:sldMkLst>
          <pc:docMk/>
          <pc:sldMk cId="109857222" sldId="256"/>
        </pc:sldMkLst>
        <pc:spChg chg="del mod">
          <ac:chgData name="Jeremy Amoaben Ampomah (2442527)" userId="S::2442527@student.uwtsd.ac.uk::3e2484ce-38c7-4ee7-b243-0e31a94ed92a" providerId="AD" clId="Web-{28527AEC-830B-CCF4-C0D2-171D67E7715F}" dt="2026-03-28T16:59:51.665" v="468"/>
          <ac:spMkLst>
            <pc:docMk/>
            <pc:sldMk cId="109857222" sldId="256"/>
            <ac:spMk id="2" creationId="{00000000-0000-0000-0000-000000000000}"/>
          </ac:spMkLst>
        </pc:spChg>
        <pc:spChg chg="del">
          <ac:chgData name="Jeremy Amoaben Ampomah (2442527)" userId="S::2442527@student.uwtsd.ac.uk::3e2484ce-38c7-4ee7-b243-0e31a94ed92a" providerId="AD" clId="Web-{28527AEC-830B-CCF4-C0D2-171D67E7715F}" dt="2026-03-28T16:59:57.916" v="469"/>
          <ac:spMkLst>
            <pc:docMk/>
            <pc:sldMk cId="109857222" sldId="256"/>
            <ac:spMk id="3" creationId="{00000000-0000-0000-0000-000000000000}"/>
          </ac:spMkLst>
        </pc:spChg>
        <pc:spChg chg="add del mod">
          <ac:chgData name="Jeremy Amoaben Ampomah (2442527)" userId="S::2442527@student.uwtsd.ac.uk::3e2484ce-38c7-4ee7-b243-0e31a94ed92a" providerId="AD" clId="Web-{28527AEC-830B-CCF4-C0D2-171D67E7715F}" dt="2026-03-28T17:03:23.490" v="518"/>
          <ac:spMkLst>
            <pc:docMk/>
            <pc:sldMk cId="109857222" sldId="256"/>
            <ac:spMk id="5" creationId="{32534D32-FC07-7EC8-A752-76BECBB22FB0}"/>
          </ac:spMkLst>
        </pc:spChg>
        <pc:spChg chg="add mod">
          <ac:chgData name="Jeremy Amoaben Ampomah (2442527)" userId="S::2442527@student.uwtsd.ac.uk::3e2484ce-38c7-4ee7-b243-0e31a94ed92a" providerId="AD" clId="Web-{28527AEC-830B-CCF4-C0D2-171D67E7715F}" dt="2026-03-28T17:05:16.244" v="526" actId="1076"/>
          <ac:spMkLst>
            <pc:docMk/>
            <pc:sldMk cId="109857222" sldId="256"/>
            <ac:spMk id="6" creationId="{10292B17-C1B1-6329-0095-15A80333A5D2}"/>
          </ac:spMkLst>
        </pc:spChg>
        <pc:spChg chg="add mod">
          <ac:chgData name="Jeremy Amoaben Ampomah (2442527)" userId="S::2442527@student.uwtsd.ac.uk::3e2484ce-38c7-4ee7-b243-0e31a94ed92a" providerId="AD" clId="Web-{28527AEC-830B-CCF4-C0D2-171D67E7715F}" dt="2026-03-28T17:04:56.181" v="525" actId="20577"/>
          <ac:spMkLst>
            <pc:docMk/>
            <pc:sldMk cId="109857222" sldId="256"/>
            <ac:spMk id="7" creationId="{CC3E2586-AD98-D3A6-BFC4-CBCE7E75BF05}"/>
          </ac:spMkLst>
        </pc:spChg>
        <pc:picChg chg="add mod">
          <ac:chgData name="Jeremy Amoaben Ampomah (2442527)" userId="S::2442527@student.uwtsd.ac.uk::3e2484ce-38c7-4ee7-b243-0e31a94ed92a" providerId="AD" clId="Web-{28527AEC-830B-CCF4-C0D2-171D67E7715F}" dt="2026-03-28T16:49:03.585" v="382" actId="1076"/>
          <ac:picMkLst>
            <pc:docMk/>
            <pc:sldMk cId="109857222" sldId="256"/>
            <ac:picMk id="4" creationId="{30EF04D3-F8AA-5673-963C-204DFCBAFB8C}"/>
          </ac:picMkLst>
        </pc:picChg>
      </pc:sldChg>
      <pc:sldChg chg="new del">
        <pc:chgData name="Jeremy Amoaben Ampomah (2442527)" userId="S::2442527@student.uwtsd.ac.uk::3e2484ce-38c7-4ee7-b243-0e31a94ed92a" providerId="AD" clId="Web-{28527AEC-830B-CCF4-C0D2-171D67E7715F}" dt="2026-03-28T15:30:08.548" v="13"/>
        <pc:sldMkLst>
          <pc:docMk/>
          <pc:sldMk cId="3281483731" sldId="257"/>
        </pc:sldMkLst>
      </pc:sldChg>
      <pc:sldChg chg="modSp new">
        <pc:chgData name="Jeremy Amoaben Ampomah (2442527)" userId="S::2442527@student.uwtsd.ac.uk::3e2484ce-38c7-4ee7-b243-0e31a94ed92a" providerId="AD" clId="Web-{28527AEC-830B-CCF4-C0D2-171D67E7715F}" dt="2026-03-28T16:32:42.703" v="377" actId="20577"/>
        <pc:sldMkLst>
          <pc:docMk/>
          <pc:sldMk cId="3359148222" sldId="257"/>
        </pc:sldMkLst>
        <pc:spChg chg="mod">
          <ac:chgData name="Jeremy Amoaben Ampomah (2442527)" userId="S::2442527@student.uwtsd.ac.uk::3e2484ce-38c7-4ee7-b243-0e31a94ed92a" providerId="AD" clId="Web-{28527AEC-830B-CCF4-C0D2-171D67E7715F}" dt="2026-03-28T16:32:42.703" v="377" actId="20577"/>
          <ac:spMkLst>
            <pc:docMk/>
            <pc:sldMk cId="3359148222" sldId="257"/>
            <ac:spMk id="2" creationId="{AF2A1D08-078F-6EDC-BAA5-13E98651A7D5}"/>
          </ac:spMkLst>
        </pc:spChg>
        <pc:spChg chg="mod">
          <ac:chgData name="Jeremy Amoaben Ampomah (2442527)" userId="S::2442527@student.uwtsd.ac.uk::3e2484ce-38c7-4ee7-b243-0e31a94ed92a" providerId="AD" clId="Web-{28527AEC-830B-CCF4-C0D2-171D67E7715F}" dt="2026-03-28T15:32:18.228" v="32" actId="20577"/>
          <ac:spMkLst>
            <pc:docMk/>
            <pc:sldMk cId="3359148222" sldId="257"/>
            <ac:spMk id="3" creationId="{88AF3B9D-CD24-15DF-489C-E8113E0F7322}"/>
          </ac:spMkLst>
        </pc:spChg>
      </pc:sldChg>
      <pc:sldChg chg="new del">
        <pc:chgData name="Jeremy Amoaben Ampomah (2442527)" userId="S::2442527@student.uwtsd.ac.uk::3e2484ce-38c7-4ee7-b243-0e31a94ed92a" providerId="AD" clId="Web-{28527AEC-830B-CCF4-C0D2-171D67E7715F}" dt="2026-03-28T15:30:11.985" v="14"/>
        <pc:sldMkLst>
          <pc:docMk/>
          <pc:sldMk cId="2422658280" sldId="258"/>
        </pc:sldMkLst>
      </pc:sldChg>
      <pc:sldChg chg="modSp new del">
        <pc:chgData name="Jeremy Amoaben Ampomah (2442527)" userId="S::2442527@student.uwtsd.ac.uk::3e2484ce-38c7-4ee7-b243-0e31a94ed92a" providerId="AD" clId="Web-{28527AEC-830B-CCF4-C0D2-171D67E7715F}" dt="2026-03-28T15:36:51.971" v="93"/>
        <pc:sldMkLst>
          <pc:docMk/>
          <pc:sldMk cId="3806227430" sldId="258"/>
        </pc:sldMkLst>
        <pc:spChg chg="mod">
          <ac:chgData name="Jeremy Amoaben Ampomah (2442527)" userId="S::2442527@student.uwtsd.ac.uk::3e2484ce-38c7-4ee7-b243-0e31a94ed92a" providerId="AD" clId="Web-{28527AEC-830B-CCF4-C0D2-171D67E7715F}" dt="2026-03-28T15:36:15.017" v="91" actId="20577"/>
          <ac:spMkLst>
            <pc:docMk/>
            <pc:sldMk cId="3806227430" sldId="258"/>
            <ac:spMk id="2" creationId="{F3BBAF17-2574-F6FC-DA4A-2AD5B512122A}"/>
          </ac:spMkLst>
        </pc:spChg>
        <pc:spChg chg="mod">
          <ac:chgData name="Jeremy Amoaben Ampomah (2442527)" userId="S::2442527@student.uwtsd.ac.uk::3e2484ce-38c7-4ee7-b243-0e31a94ed92a" providerId="AD" clId="Web-{28527AEC-830B-CCF4-C0D2-171D67E7715F}" dt="2026-03-28T15:36:03.173" v="87" actId="20577"/>
          <ac:spMkLst>
            <pc:docMk/>
            <pc:sldMk cId="3806227430" sldId="258"/>
            <ac:spMk id="3" creationId="{5153AC9F-78EA-AB43-6886-D9B36E2E657B}"/>
          </ac:spMkLst>
        </pc:spChg>
      </pc:sldChg>
      <pc:sldChg chg="new del">
        <pc:chgData name="Jeremy Amoaben Ampomah (2442527)" userId="S::2442527@student.uwtsd.ac.uk::3e2484ce-38c7-4ee7-b243-0e31a94ed92a" providerId="AD" clId="Web-{28527AEC-830B-CCF4-C0D2-171D67E7715F}" dt="2026-03-28T15:30:17.423" v="15"/>
        <pc:sldMkLst>
          <pc:docMk/>
          <pc:sldMk cId="1278154303" sldId="259"/>
        </pc:sldMkLst>
      </pc:sldChg>
      <pc:sldChg chg="modSp new">
        <pc:chgData name="Jeremy Amoaben Ampomah (2442527)" userId="S::2442527@student.uwtsd.ac.uk::3e2484ce-38c7-4ee7-b243-0e31a94ed92a" providerId="AD" clId="Web-{28527AEC-830B-CCF4-C0D2-171D67E7715F}" dt="2026-03-28T15:38:20.192" v="112" actId="20577"/>
        <pc:sldMkLst>
          <pc:docMk/>
          <pc:sldMk cId="2464054372" sldId="259"/>
        </pc:sldMkLst>
        <pc:spChg chg="mod">
          <ac:chgData name="Jeremy Amoaben Ampomah (2442527)" userId="S::2442527@student.uwtsd.ac.uk::3e2484ce-38c7-4ee7-b243-0e31a94ed92a" providerId="AD" clId="Web-{28527AEC-830B-CCF4-C0D2-171D67E7715F}" dt="2026-03-28T15:37:20.503" v="109" actId="20577"/>
          <ac:spMkLst>
            <pc:docMk/>
            <pc:sldMk cId="2464054372" sldId="259"/>
            <ac:spMk id="2" creationId="{0EDDB1C6-EF26-25C9-79C8-213A11027059}"/>
          </ac:spMkLst>
        </pc:spChg>
        <pc:spChg chg="mod">
          <ac:chgData name="Jeremy Amoaben Ampomah (2442527)" userId="S::2442527@student.uwtsd.ac.uk::3e2484ce-38c7-4ee7-b243-0e31a94ed92a" providerId="AD" clId="Web-{28527AEC-830B-CCF4-C0D2-171D67E7715F}" dt="2026-03-28T15:38:20.192" v="112" actId="20577"/>
          <ac:spMkLst>
            <pc:docMk/>
            <pc:sldMk cId="2464054372" sldId="259"/>
            <ac:spMk id="3" creationId="{67AE35A4-B6A8-BD2B-14F3-25F983BAF667}"/>
          </ac:spMkLst>
        </pc:spChg>
      </pc:sldChg>
      <pc:sldChg chg="modSp new del">
        <pc:chgData name="Jeremy Amoaben Ampomah (2442527)" userId="S::2442527@student.uwtsd.ac.uk::3e2484ce-38c7-4ee7-b243-0e31a94ed92a" providerId="AD" clId="Web-{28527AEC-830B-CCF4-C0D2-171D67E7715F}" dt="2026-03-28T15:39:18.959" v="202"/>
        <pc:sldMkLst>
          <pc:docMk/>
          <pc:sldMk cId="2754450256" sldId="260"/>
        </pc:sldMkLst>
        <pc:spChg chg="mod">
          <ac:chgData name="Jeremy Amoaben Ampomah (2442527)" userId="S::2442527@student.uwtsd.ac.uk::3e2484ce-38c7-4ee7-b243-0e31a94ed92a" providerId="AD" clId="Web-{28527AEC-830B-CCF4-C0D2-171D67E7715F}" dt="2026-03-28T15:39:07.974" v="201" actId="20577"/>
          <ac:spMkLst>
            <pc:docMk/>
            <pc:sldMk cId="2754450256" sldId="260"/>
            <ac:spMk id="2" creationId="{58EBD5EB-EFEC-0399-AF19-F24D3C8B2213}"/>
          </ac:spMkLst>
        </pc:spChg>
      </pc:sldChg>
      <pc:sldChg chg="modSp new">
        <pc:chgData name="Jeremy Amoaben Ampomah (2442527)" userId="S::2442527@student.uwtsd.ac.uk::3e2484ce-38c7-4ee7-b243-0e31a94ed92a" providerId="AD" clId="Web-{28527AEC-830B-CCF4-C0D2-171D67E7715F}" dt="2026-03-28T15:49:06.057" v="225" actId="20577"/>
        <pc:sldMkLst>
          <pc:docMk/>
          <pc:sldMk cId="3355554260" sldId="260"/>
        </pc:sldMkLst>
        <pc:spChg chg="mod">
          <ac:chgData name="Jeremy Amoaben Ampomah (2442527)" userId="S::2442527@student.uwtsd.ac.uk::3e2484ce-38c7-4ee7-b243-0e31a94ed92a" providerId="AD" clId="Web-{28527AEC-830B-CCF4-C0D2-171D67E7715F}" dt="2026-03-28T15:39:51.412" v="222" actId="20577"/>
          <ac:spMkLst>
            <pc:docMk/>
            <pc:sldMk cId="3355554260" sldId="260"/>
            <ac:spMk id="2" creationId="{B6248744-69E5-EEF9-9B80-1DC953B677D6}"/>
          </ac:spMkLst>
        </pc:spChg>
        <pc:spChg chg="mod">
          <ac:chgData name="Jeremy Amoaben Ampomah (2442527)" userId="S::2442527@student.uwtsd.ac.uk::3e2484ce-38c7-4ee7-b243-0e31a94ed92a" providerId="AD" clId="Web-{28527AEC-830B-CCF4-C0D2-171D67E7715F}" dt="2026-03-28T15:49:06.057" v="225" actId="20577"/>
          <ac:spMkLst>
            <pc:docMk/>
            <pc:sldMk cId="3355554260" sldId="260"/>
            <ac:spMk id="3" creationId="{34825A70-D892-FF26-DDE2-218E6C423726}"/>
          </ac:spMkLst>
        </pc:spChg>
      </pc:sldChg>
      <pc:sldChg chg="modSp new">
        <pc:chgData name="Jeremy Amoaben Ampomah (2442527)" userId="S::2442527@student.uwtsd.ac.uk::3e2484ce-38c7-4ee7-b243-0e31a94ed92a" providerId="AD" clId="Web-{28527AEC-830B-CCF4-C0D2-171D67E7715F}" dt="2026-03-28T16:05:51.188" v="243" actId="14100"/>
        <pc:sldMkLst>
          <pc:docMk/>
          <pc:sldMk cId="4177757379" sldId="261"/>
        </pc:sldMkLst>
        <pc:spChg chg="mod">
          <ac:chgData name="Jeremy Amoaben Ampomah (2442527)" userId="S::2442527@student.uwtsd.ac.uk::3e2484ce-38c7-4ee7-b243-0e31a94ed92a" providerId="AD" clId="Web-{28527AEC-830B-CCF4-C0D2-171D67E7715F}" dt="2026-03-28T15:49:21.172" v="239" actId="20577"/>
          <ac:spMkLst>
            <pc:docMk/>
            <pc:sldMk cId="4177757379" sldId="261"/>
            <ac:spMk id="2" creationId="{F116DF43-6A9A-BEE7-A281-E7B2F5272C7A}"/>
          </ac:spMkLst>
        </pc:spChg>
        <pc:spChg chg="mod">
          <ac:chgData name="Jeremy Amoaben Ampomah (2442527)" userId="S::2442527@student.uwtsd.ac.uk::3e2484ce-38c7-4ee7-b243-0e31a94ed92a" providerId="AD" clId="Web-{28527AEC-830B-CCF4-C0D2-171D67E7715F}" dt="2026-03-28T16:05:51.188" v="243" actId="14100"/>
          <ac:spMkLst>
            <pc:docMk/>
            <pc:sldMk cId="4177757379" sldId="261"/>
            <ac:spMk id="3" creationId="{2FBD0D7C-597A-58FD-C3EF-5298823E7518}"/>
          </ac:spMkLst>
        </pc:spChg>
      </pc:sldChg>
      <pc:sldChg chg="modSp new">
        <pc:chgData name="Jeremy Amoaben Ampomah (2442527)" userId="S::2442527@student.uwtsd.ac.uk::3e2484ce-38c7-4ee7-b243-0e31a94ed92a" providerId="AD" clId="Web-{28527AEC-830B-CCF4-C0D2-171D67E7715F}" dt="2026-03-28T16:09:32.643" v="267" actId="20577"/>
        <pc:sldMkLst>
          <pc:docMk/>
          <pc:sldMk cId="3683897076" sldId="262"/>
        </pc:sldMkLst>
        <pc:spChg chg="mod">
          <ac:chgData name="Jeremy Amoaben Ampomah (2442527)" userId="S::2442527@student.uwtsd.ac.uk::3e2484ce-38c7-4ee7-b243-0e31a94ed92a" providerId="AD" clId="Web-{28527AEC-830B-CCF4-C0D2-171D67E7715F}" dt="2026-03-28T16:06:49.422" v="264" actId="20577"/>
          <ac:spMkLst>
            <pc:docMk/>
            <pc:sldMk cId="3683897076" sldId="262"/>
            <ac:spMk id="2" creationId="{1083FDD1-2E6F-0616-C662-FEACACD29072}"/>
          </ac:spMkLst>
        </pc:spChg>
        <pc:spChg chg="mod">
          <ac:chgData name="Jeremy Amoaben Ampomah (2442527)" userId="S::2442527@student.uwtsd.ac.uk::3e2484ce-38c7-4ee7-b243-0e31a94ed92a" providerId="AD" clId="Web-{28527AEC-830B-CCF4-C0D2-171D67E7715F}" dt="2026-03-28T16:09:32.643" v="267" actId="20577"/>
          <ac:spMkLst>
            <pc:docMk/>
            <pc:sldMk cId="3683897076" sldId="262"/>
            <ac:spMk id="3" creationId="{466BA182-D37B-41F1-989A-5F9FDAD275ED}"/>
          </ac:spMkLst>
        </pc:spChg>
      </pc:sldChg>
      <pc:sldChg chg="modSp new">
        <pc:chgData name="Jeremy Amoaben Ampomah (2442527)" userId="S::2442527@student.uwtsd.ac.uk::3e2484ce-38c7-4ee7-b243-0e31a94ed92a" providerId="AD" clId="Web-{28527AEC-830B-CCF4-C0D2-171D67E7715F}" dt="2026-03-28T16:10:51.940" v="276" actId="20577"/>
        <pc:sldMkLst>
          <pc:docMk/>
          <pc:sldMk cId="1121947985" sldId="263"/>
        </pc:sldMkLst>
        <pc:spChg chg="mod">
          <ac:chgData name="Jeremy Amoaben Ampomah (2442527)" userId="S::2442527@student.uwtsd.ac.uk::3e2484ce-38c7-4ee7-b243-0e31a94ed92a" providerId="AD" clId="Web-{28527AEC-830B-CCF4-C0D2-171D67E7715F}" dt="2026-03-28T16:09:50.158" v="272" actId="20577"/>
          <ac:spMkLst>
            <pc:docMk/>
            <pc:sldMk cId="1121947985" sldId="263"/>
            <ac:spMk id="2" creationId="{7CAEAF6C-2F39-D6A1-AF63-ADE7F58FA20D}"/>
          </ac:spMkLst>
        </pc:spChg>
        <pc:spChg chg="mod">
          <ac:chgData name="Jeremy Amoaben Ampomah (2442527)" userId="S::2442527@student.uwtsd.ac.uk::3e2484ce-38c7-4ee7-b243-0e31a94ed92a" providerId="AD" clId="Web-{28527AEC-830B-CCF4-C0D2-171D67E7715F}" dt="2026-03-28T16:10:51.940" v="276" actId="20577"/>
          <ac:spMkLst>
            <pc:docMk/>
            <pc:sldMk cId="1121947985" sldId="263"/>
            <ac:spMk id="3" creationId="{EB3D7426-4F6C-E89C-DF1C-F86807192F85}"/>
          </ac:spMkLst>
        </pc:spChg>
      </pc:sldChg>
      <pc:sldChg chg="delSp modSp new">
        <pc:chgData name="Jeremy Amoaben Ampomah (2442527)" userId="S::2442527@student.uwtsd.ac.uk::3e2484ce-38c7-4ee7-b243-0e31a94ed92a" providerId="AD" clId="Web-{28527AEC-830B-CCF4-C0D2-171D67E7715F}" dt="2026-03-28T16:13:41.209" v="286" actId="14100"/>
        <pc:sldMkLst>
          <pc:docMk/>
          <pc:sldMk cId="1539037111" sldId="264"/>
        </pc:sldMkLst>
        <pc:spChg chg="del mod">
          <ac:chgData name="Jeremy Amoaben Ampomah (2442527)" userId="S::2442527@student.uwtsd.ac.uk::3e2484ce-38c7-4ee7-b243-0e31a94ed92a" providerId="AD" clId="Web-{28527AEC-830B-CCF4-C0D2-171D67E7715F}" dt="2026-03-28T16:13:07.752" v="281"/>
          <ac:spMkLst>
            <pc:docMk/>
            <pc:sldMk cId="1539037111" sldId="264"/>
            <ac:spMk id="2" creationId="{088A06A4-3176-2FFB-B738-73E8B6587481}"/>
          </ac:spMkLst>
        </pc:spChg>
        <pc:spChg chg="mod">
          <ac:chgData name="Jeremy Amoaben Ampomah (2442527)" userId="S::2442527@student.uwtsd.ac.uk::3e2484ce-38c7-4ee7-b243-0e31a94ed92a" providerId="AD" clId="Web-{28527AEC-830B-CCF4-C0D2-171D67E7715F}" dt="2026-03-28T16:13:41.209" v="286" actId="14100"/>
          <ac:spMkLst>
            <pc:docMk/>
            <pc:sldMk cId="1539037111" sldId="264"/>
            <ac:spMk id="3" creationId="{D4EB3E1D-403A-7A07-21E1-264831EF69C8}"/>
          </ac:spMkLst>
        </pc:spChg>
      </pc:sldChg>
      <pc:sldChg chg="addSp delSp modSp new">
        <pc:chgData name="Jeremy Amoaben Ampomah (2442527)" userId="S::2442527@student.uwtsd.ac.uk::3e2484ce-38c7-4ee7-b243-0e31a94ed92a" providerId="AD" clId="Web-{28527AEC-830B-CCF4-C0D2-171D67E7715F}" dt="2026-03-28T16:59:18.212" v="467" actId="20577"/>
        <pc:sldMkLst>
          <pc:docMk/>
          <pc:sldMk cId="1505439338" sldId="265"/>
        </pc:sldMkLst>
        <pc:spChg chg="del">
          <ac:chgData name="Jeremy Amoaben Ampomah (2442527)" userId="S::2442527@student.uwtsd.ac.uk::3e2484ce-38c7-4ee7-b243-0e31a94ed92a" providerId="AD" clId="Web-{28527AEC-830B-CCF4-C0D2-171D67E7715F}" dt="2026-03-28T16:24:15.471" v="330"/>
          <ac:spMkLst>
            <pc:docMk/>
            <pc:sldMk cId="1505439338" sldId="265"/>
            <ac:spMk id="2" creationId="{80D4638D-EB4E-83A2-C03E-0EBF40437AB3}"/>
          </ac:spMkLst>
        </pc:spChg>
        <pc:spChg chg="mod">
          <ac:chgData name="Jeremy Amoaben Ampomah (2442527)" userId="S::2442527@student.uwtsd.ac.uk::3e2484ce-38c7-4ee7-b243-0e31a94ed92a" providerId="AD" clId="Web-{28527AEC-830B-CCF4-C0D2-171D67E7715F}" dt="2026-03-28T16:24:09.642" v="329" actId="20577"/>
          <ac:spMkLst>
            <pc:docMk/>
            <pc:sldMk cId="1505439338" sldId="265"/>
            <ac:spMk id="3" creationId="{1DF0BF02-2AC9-5363-F451-2C68F8C07EA0}"/>
          </ac:spMkLst>
        </pc:spChg>
        <pc:spChg chg="add del mod">
          <ac:chgData name="Jeremy Amoaben Ampomah (2442527)" userId="S::2442527@student.uwtsd.ac.uk::3e2484ce-38c7-4ee7-b243-0e31a94ed92a" providerId="AD" clId="Web-{28527AEC-830B-CCF4-C0D2-171D67E7715F}" dt="2026-03-28T16:30:07.452" v="355"/>
          <ac:spMkLst>
            <pc:docMk/>
            <pc:sldMk cId="1505439338" sldId="265"/>
            <ac:spMk id="4" creationId="{F244CE65-E2F7-CFBB-9DF7-089BDD89341F}"/>
          </ac:spMkLst>
        </pc:spChg>
        <pc:spChg chg="add del">
          <ac:chgData name="Jeremy Amoaben Ampomah (2442527)" userId="S::2442527@student.uwtsd.ac.uk::3e2484ce-38c7-4ee7-b243-0e31a94ed92a" providerId="AD" clId="Web-{28527AEC-830B-CCF4-C0D2-171D67E7715F}" dt="2026-03-28T16:31:41.703" v="369"/>
          <ac:spMkLst>
            <pc:docMk/>
            <pc:sldMk cId="1505439338" sldId="265"/>
            <ac:spMk id="217" creationId="{F244CE65-E2F7-CFBB-9DF7-089BDD89341F}"/>
          </ac:spMkLst>
        </pc:spChg>
        <pc:spChg chg="add del mod">
          <ac:chgData name="Jeremy Amoaben Ampomah (2442527)" userId="S::2442527@student.uwtsd.ac.uk::3e2484ce-38c7-4ee7-b243-0e31a94ed92a" providerId="AD" clId="Web-{28527AEC-830B-CCF4-C0D2-171D67E7715F}" dt="2026-03-28T16:31:34.343" v="368"/>
          <ac:spMkLst>
            <pc:docMk/>
            <pc:sldMk cId="1505439338" sldId="265"/>
            <ac:spMk id="234" creationId="{54B1123D-4BA2-3D37-FB6D-BD69F2970CCA}"/>
          </ac:spMkLst>
        </pc:spChg>
        <pc:spChg chg="add mod">
          <ac:chgData name="Jeremy Amoaben Ampomah (2442527)" userId="S::2442527@student.uwtsd.ac.uk::3e2484ce-38c7-4ee7-b243-0e31a94ed92a" providerId="AD" clId="Web-{28527AEC-830B-CCF4-C0D2-171D67E7715F}" dt="2026-03-28T16:57:32.195" v="430" actId="1076"/>
          <ac:spMkLst>
            <pc:docMk/>
            <pc:sldMk cId="1505439338" sldId="265"/>
            <ac:spMk id="236" creationId="{C42ECB82-085D-652C-BE60-CC0543C96412}"/>
          </ac:spMkLst>
        </pc:spChg>
        <pc:spChg chg="add del mod">
          <ac:chgData name="Jeremy Amoaben Ampomah (2442527)" userId="S::2442527@student.uwtsd.ac.uk::3e2484ce-38c7-4ee7-b243-0e31a94ed92a" providerId="AD" clId="Web-{28527AEC-830B-CCF4-C0D2-171D67E7715F}" dt="2026-03-28T16:57:55.367" v="434"/>
          <ac:spMkLst>
            <pc:docMk/>
            <pc:sldMk cId="1505439338" sldId="265"/>
            <ac:spMk id="237" creationId="{A58D318D-57FD-B8DE-000E-B1358612C957}"/>
          </ac:spMkLst>
        </pc:spChg>
        <pc:spChg chg="add del mod">
          <ac:chgData name="Jeremy Amoaben Ampomah (2442527)" userId="S::2442527@student.uwtsd.ac.uk::3e2484ce-38c7-4ee7-b243-0e31a94ed92a" providerId="AD" clId="Web-{28527AEC-830B-CCF4-C0D2-171D67E7715F}" dt="2026-03-28T16:59:18.212" v="467" actId="20577"/>
          <ac:spMkLst>
            <pc:docMk/>
            <pc:sldMk cId="1505439338" sldId="265"/>
            <ac:spMk id="238" creationId="{BB8D32B5-8FD1-4EA5-B4BA-CE434CDE67D5}"/>
          </ac:spMkLst>
        </pc:spChg>
        <pc:graphicFrameChg chg="add del mod modGraphic">
          <ac:chgData name="Jeremy Amoaben Ampomah (2442527)" userId="S::2442527@student.uwtsd.ac.uk::3e2484ce-38c7-4ee7-b243-0e31a94ed92a" providerId="AD" clId="Web-{28527AEC-830B-CCF4-C0D2-171D67E7715F}" dt="2026-03-28T16:26:50.121" v="335"/>
          <ac:graphicFrameMkLst>
            <pc:docMk/>
            <pc:sldMk cId="1505439338" sldId="265"/>
            <ac:graphicFrameMk id="5" creationId="{0D3250BF-30A3-4C54-0D42-7D4836A5E929}"/>
          </ac:graphicFrameMkLst>
        </pc:graphicFrameChg>
        <pc:graphicFrameChg chg="add del mod modGraphic">
          <ac:chgData name="Jeremy Amoaben Ampomah (2442527)" userId="S::2442527@student.uwtsd.ac.uk::3e2484ce-38c7-4ee7-b243-0e31a94ed92a" providerId="AD" clId="Web-{28527AEC-830B-CCF4-C0D2-171D67E7715F}" dt="2026-03-28T16:27:34.481" v="354"/>
          <ac:graphicFrameMkLst>
            <pc:docMk/>
            <pc:sldMk cId="1505439338" sldId="265"/>
            <ac:graphicFrameMk id="24" creationId="{7E6869BD-DDCF-B9E1-22ED-3B234B787E02}"/>
          </ac:graphicFrameMkLst>
        </pc:graphicFrameChg>
        <pc:graphicFrameChg chg="add del mod modGraphic">
          <ac:chgData name="Jeremy Amoaben Ampomah (2442527)" userId="S::2442527@student.uwtsd.ac.uk::3e2484ce-38c7-4ee7-b243-0e31a94ed92a" providerId="AD" clId="Web-{28527AEC-830B-CCF4-C0D2-171D67E7715F}" dt="2026-03-28T16:31:10.374" v="359"/>
          <ac:graphicFrameMkLst>
            <pc:docMk/>
            <pc:sldMk cId="1505439338" sldId="265"/>
            <ac:graphicFrameMk id="218" creationId="{894B39F6-7352-30A6-0214-102234664D02}"/>
          </ac:graphicFrameMkLst>
        </pc:graphicFrameChg>
        <pc:picChg chg="add del mod">
          <ac:chgData name="Jeremy Amoaben Ampomah (2442527)" userId="S::2442527@student.uwtsd.ac.uk::3e2484ce-38c7-4ee7-b243-0e31a94ed92a" providerId="AD" clId="Web-{28527AEC-830B-CCF4-C0D2-171D67E7715F}" dt="2026-03-28T16:48:45.460" v="379"/>
          <ac:picMkLst>
            <pc:docMk/>
            <pc:sldMk cId="1505439338" sldId="265"/>
            <ac:picMk id="235" creationId="{EF516812-EF79-B00A-5B40-3562E18EC70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AI-generated content may be incorrect.">
            <a:extLst>
              <a:ext uri="{FF2B5EF4-FFF2-40B4-BE49-F238E27FC236}">
                <a16:creationId xmlns:a16="http://schemas.microsoft.com/office/drawing/2014/main" id="{30EF04D3-F8AA-5673-963C-204DFCBAFB8C}"/>
              </a:ext>
            </a:extLst>
          </p:cNvPr>
          <p:cNvPicPr>
            <a:picLocks noChangeAspect="1"/>
          </p:cNvPicPr>
          <p:nvPr/>
        </p:nvPicPr>
        <p:blipFill>
          <a:blip r:embed="rId2"/>
          <a:stretch>
            <a:fillRect/>
          </a:stretch>
        </p:blipFill>
        <p:spPr>
          <a:xfrm>
            <a:off x="8322170" y="832466"/>
            <a:ext cx="3290661" cy="1054856"/>
          </a:xfrm>
          <a:prstGeom prst="rect">
            <a:avLst/>
          </a:prstGeom>
        </p:spPr>
      </p:pic>
      <p:sp>
        <p:nvSpPr>
          <p:cNvPr id="6" name="TextBox 5">
            <a:extLst>
              <a:ext uri="{FF2B5EF4-FFF2-40B4-BE49-F238E27FC236}">
                <a16:creationId xmlns:a16="http://schemas.microsoft.com/office/drawing/2014/main" id="{10292B17-C1B1-6329-0095-15A80333A5D2}"/>
              </a:ext>
            </a:extLst>
          </p:cNvPr>
          <p:cNvSpPr txBox="1"/>
          <p:nvPr/>
        </p:nvSpPr>
        <p:spPr>
          <a:xfrm>
            <a:off x="424543" y="2017486"/>
            <a:ext cx="688219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Program of Study: </a:t>
            </a:r>
            <a:r>
              <a:rPr lang="en-US" sz="2400" dirty="0"/>
              <a:t>Enterprise and Entrepreneurship </a:t>
            </a:r>
            <a:br>
              <a:rPr lang="en-US" sz="2400" dirty="0"/>
            </a:br>
            <a:r>
              <a:rPr lang="en-US" sz="2400" b="1" dirty="0"/>
              <a:t>Module Name &amp; Code:</a:t>
            </a:r>
            <a:r>
              <a:rPr lang="en-US" sz="2400" dirty="0"/>
              <a:t> </a:t>
            </a:r>
            <a:r>
              <a:rPr lang="en-US" sz="2400" dirty="0">
                <a:ea typeface="+mn-lt"/>
                <a:cs typeface="+mn-lt"/>
              </a:rPr>
              <a:t>LCLM4006</a:t>
            </a:r>
            <a:br>
              <a:rPr lang="en-US" sz="2400" dirty="0"/>
            </a:br>
            <a:r>
              <a:rPr lang="en-US" sz="2400" b="1" dirty="0"/>
              <a:t>Assignment Title:</a:t>
            </a:r>
            <a:r>
              <a:rPr lang="en-US" sz="2400" dirty="0"/>
              <a:t> Business Plan – </a:t>
            </a:r>
            <a:r>
              <a:rPr lang="en-US" sz="2400" dirty="0" err="1"/>
              <a:t>SwiftMove</a:t>
            </a:r>
            <a:r>
              <a:rPr lang="en-US" sz="2400" dirty="0"/>
              <a:t> Delivery Services</a:t>
            </a:r>
            <a:br>
              <a:rPr lang="en-US" sz="2400" dirty="0"/>
            </a:br>
            <a:r>
              <a:rPr lang="en-US" sz="2400" b="1" dirty="0"/>
              <a:t>Student Name:</a:t>
            </a:r>
            <a:r>
              <a:rPr lang="en-US" sz="2400" dirty="0"/>
              <a:t> Jeremy </a:t>
            </a:r>
            <a:r>
              <a:rPr lang="en-US" sz="2400" dirty="0" err="1"/>
              <a:t>Amaoben</a:t>
            </a:r>
            <a:r>
              <a:rPr lang="en-US" sz="2400" dirty="0"/>
              <a:t> Ampomah</a:t>
            </a:r>
            <a:br>
              <a:rPr lang="en-US" sz="2400" dirty="0"/>
            </a:br>
            <a:r>
              <a:rPr lang="en-US" sz="2400" b="1" dirty="0"/>
              <a:t>Lecturer’s Name:</a:t>
            </a:r>
            <a:r>
              <a:rPr lang="en-US" sz="2400" dirty="0"/>
              <a:t> Charles </a:t>
            </a:r>
            <a:r>
              <a:rPr lang="en-US" sz="2400" dirty="0" err="1"/>
              <a:t>Obinwa</a:t>
            </a:r>
            <a:r>
              <a:rPr lang="en-US" sz="2400" dirty="0"/>
              <a:t> </a:t>
            </a:r>
          </a:p>
          <a:p>
            <a:pPr algn="ctr"/>
            <a:endParaRPr lang="en-GB"/>
          </a:p>
        </p:txBody>
      </p:sp>
      <p:sp>
        <p:nvSpPr>
          <p:cNvPr id="7" name="TextBox 6">
            <a:extLst>
              <a:ext uri="{FF2B5EF4-FFF2-40B4-BE49-F238E27FC236}">
                <a16:creationId xmlns:a16="http://schemas.microsoft.com/office/drawing/2014/main" id="{CC3E2586-AD98-D3A6-BFC4-CBCE7E75BF05}"/>
              </a:ext>
            </a:extLst>
          </p:cNvPr>
          <p:cNvSpPr txBox="1"/>
          <p:nvPr/>
        </p:nvSpPr>
        <p:spPr>
          <a:xfrm>
            <a:off x="424543" y="852715"/>
            <a:ext cx="667657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BUSINESS PLAN</a:t>
            </a:r>
            <a:r>
              <a:rPr lang="en-US" sz="2400" dirty="0"/>
              <a:t>: </a:t>
            </a:r>
            <a:r>
              <a:rPr lang="en-US" sz="2400" dirty="0" err="1"/>
              <a:t>SwiftMove</a:t>
            </a:r>
            <a:r>
              <a:rPr lang="en-US" sz="2400" dirty="0"/>
              <a:t> Delivery Services</a:t>
            </a:r>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AF3B9D-CD24-15DF-489C-E8113E0F7322}"/>
              </a:ext>
            </a:extLst>
          </p:cNvPr>
          <p:cNvSpPr>
            <a:spLocks noGrp="1"/>
          </p:cNvSpPr>
          <p:nvPr>
            <p:ph idx="1"/>
          </p:nvPr>
        </p:nvSpPr>
        <p:spPr>
          <a:xfrm>
            <a:off x="838200" y="23435"/>
            <a:ext cx="10515600" cy="6153528"/>
          </a:xfrm>
        </p:spPr>
        <p:txBody>
          <a:bodyPr vert="horz" lIns="91440" tIns="45720" rIns="91440" bIns="45720" rtlCol="0" anchor="t">
            <a:normAutofit/>
          </a:bodyPr>
          <a:lstStyle/>
          <a:p>
            <a:pPr marL="0" indent="0">
              <a:buNone/>
            </a:pPr>
            <a:endParaRPr lang="en-GB"/>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7" name="Title 6">
            <a:extLst>
              <a:ext uri="{FF2B5EF4-FFF2-40B4-BE49-F238E27FC236}">
                <a16:creationId xmlns:a16="http://schemas.microsoft.com/office/drawing/2014/main" id="{E650E149-4D94-8CAA-0633-23540FF7BC85}"/>
              </a:ext>
            </a:extLst>
          </p:cNvPr>
          <p:cNvSpPr>
            <a:spLocks noGrp="1"/>
          </p:cNvSpPr>
          <p:nvPr>
            <p:ph type="title"/>
          </p:nvPr>
        </p:nvSpPr>
        <p:spPr>
          <a:xfrm>
            <a:off x="838200" y="365125"/>
            <a:ext cx="10515600" cy="779653"/>
          </a:xfrm>
        </p:spPr>
        <p:txBody>
          <a:bodyPr>
            <a:normAutofit/>
          </a:bodyPr>
          <a:lstStyle/>
          <a:p>
            <a:r>
              <a:rPr lang="en-GB"/>
              <a:t>Table Of Contents</a:t>
            </a:r>
            <a:endParaRPr lang="en-US"/>
          </a:p>
        </p:txBody>
      </p:sp>
      <p:sp>
        <p:nvSpPr>
          <p:cNvPr id="9" name="TextBox 8">
            <a:extLst>
              <a:ext uri="{FF2B5EF4-FFF2-40B4-BE49-F238E27FC236}">
                <a16:creationId xmlns:a16="http://schemas.microsoft.com/office/drawing/2014/main" id="{860FE531-978A-C23A-D059-BE6A305B57B7}"/>
              </a:ext>
            </a:extLst>
          </p:cNvPr>
          <p:cNvSpPr txBox="1"/>
          <p:nvPr/>
        </p:nvSpPr>
        <p:spPr>
          <a:xfrm>
            <a:off x="836649" y="1712619"/>
            <a:ext cx="5233916"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sz="2800"/>
              <a:t>Executive Summary </a:t>
            </a:r>
            <a:endParaRPr lang="en-GB" sz="2800" dirty="0"/>
          </a:p>
          <a:p>
            <a:pPr marL="342900" indent="-342900">
              <a:buAutoNum type="arabicPeriod"/>
            </a:pPr>
            <a:r>
              <a:rPr lang="en-GB" sz="2800"/>
              <a:t>Overview Of Business</a:t>
            </a:r>
            <a:endParaRPr lang="en-GB" sz="2800" dirty="0"/>
          </a:p>
          <a:p>
            <a:pPr marL="342900" indent="-342900">
              <a:buAutoNum type="arabicPeriod"/>
            </a:pPr>
            <a:r>
              <a:rPr lang="en-GB" sz="2800"/>
              <a:t>Market Research</a:t>
            </a:r>
            <a:endParaRPr lang="en-GB" sz="2800" dirty="0"/>
          </a:p>
          <a:p>
            <a:pPr marL="342900" indent="-342900">
              <a:buAutoNum type="arabicPeriod"/>
            </a:pPr>
            <a:r>
              <a:rPr lang="en-GB" sz="2800" dirty="0"/>
              <a:t>Market </a:t>
            </a:r>
            <a:r>
              <a:rPr lang="en-GB" sz="2800"/>
              <a:t>Communications</a:t>
            </a:r>
            <a:endParaRPr lang="en-GB" sz="2800" dirty="0"/>
          </a:p>
          <a:p>
            <a:pPr marL="342900" indent="-342900">
              <a:buAutoNum type="arabicPeriod"/>
            </a:pPr>
            <a:r>
              <a:rPr lang="en-GB" sz="2800"/>
              <a:t>Financials </a:t>
            </a:r>
            <a:endParaRPr lang="en-GB" sz="2800" dirty="0"/>
          </a:p>
          <a:p>
            <a:pPr marL="342900" indent="-342900">
              <a:buAutoNum type="arabicPeriod"/>
            </a:pPr>
            <a:r>
              <a:rPr lang="en-GB" sz="2800" dirty="0"/>
              <a:t>Organisation </a:t>
            </a:r>
            <a:r>
              <a:rPr lang="en-GB" sz="2800"/>
              <a:t>Structure </a:t>
            </a:r>
            <a:endParaRPr lang="en-GB" sz="2800" dirty="0"/>
          </a:p>
          <a:p>
            <a:pPr marL="342900" indent="-342900">
              <a:buAutoNum type="arabicPeriod"/>
            </a:pPr>
            <a:r>
              <a:rPr lang="en-GB" sz="2800"/>
              <a:t>References</a:t>
            </a:r>
            <a:endParaRPr lang="en-GB" sz="2800" dirty="0"/>
          </a:p>
          <a:p>
            <a:pPr marL="342900" indent="-342900">
              <a:buAutoNum type="arabicPeriod"/>
            </a:pPr>
            <a:endParaRPr lang="en-GB" dirty="0"/>
          </a:p>
        </p:txBody>
      </p:sp>
    </p:spTree>
    <p:extLst>
      <p:ext uri="{BB962C8B-B14F-4D97-AF65-F5344CB8AC3E}">
        <p14:creationId xmlns:p14="http://schemas.microsoft.com/office/powerpoint/2010/main" val="3359148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DB1C6-EF26-25C9-79C8-213A11027059}"/>
              </a:ext>
            </a:extLst>
          </p:cNvPr>
          <p:cNvSpPr>
            <a:spLocks noGrp="1"/>
          </p:cNvSpPr>
          <p:nvPr>
            <p:ph type="title"/>
          </p:nvPr>
        </p:nvSpPr>
        <p:spPr>
          <a:xfrm>
            <a:off x="838200" y="1185"/>
            <a:ext cx="10515600" cy="1325563"/>
          </a:xfrm>
        </p:spPr>
        <p:txBody>
          <a:bodyPr/>
          <a:lstStyle/>
          <a:p>
            <a:r>
              <a:rPr lang="en-GB"/>
              <a:t>Executive Summary</a:t>
            </a:r>
            <a:endParaRPr lang="en-US" dirty="0"/>
          </a:p>
        </p:txBody>
      </p:sp>
      <p:sp>
        <p:nvSpPr>
          <p:cNvPr id="3" name="Content Placeholder 2">
            <a:extLst>
              <a:ext uri="{FF2B5EF4-FFF2-40B4-BE49-F238E27FC236}">
                <a16:creationId xmlns:a16="http://schemas.microsoft.com/office/drawing/2014/main" id="{67AE35A4-B6A8-BD2B-14F3-25F983BAF667}"/>
              </a:ext>
            </a:extLst>
          </p:cNvPr>
          <p:cNvSpPr>
            <a:spLocks noGrp="1"/>
          </p:cNvSpPr>
          <p:nvPr>
            <p:ph idx="1"/>
          </p:nvPr>
        </p:nvSpPr>
        <p:spPr>
          <a:xfrm>
            <a:off x="519753" y="1438939"/>
            <a:ext cx="10834047" cy="5591008"/>
          </a:xfrm>
        </p:spPr>
        <p:txBody>
          <a:bodyPr vert="horz" lIns="91440" tIns="45720" rIns="91440" bIns="45720" rtlCol="0" anchor="t">
            <a:noAutofit/>
          </a:bodyPr>
          <a:lstStyle/>
          <a:p>
            <a:r>
              <a:rPr lang="en-GB" sz="2000" dirty="0" err="1"/>
              <a:t>SwiftMove</a:t>
            </a:r>
            <a:r>
              <a:rPr lang="en-GB" sz="2000" dirty="0"/>
              <a:t> Delivery Services is a proposed startup business that will provide fast, reliable, and affordable local delivery solutions within urban areas. The business is designed to meet the increasing demand for same-day and flexible delivery services driven by the rapid growth of e-commerce and busy consumer lifestyles.</a:t>
            </a:r>
          </a:p>
          <a:p>
            <a:r>
              <a:rPr lang="en-GB" sz="2000" dirty="0"/>
              <a:t>The core service will focus on transporting parcels, documents, and small goods for individuals and small businesses. </a:t>
            </a:r>
            <a:r>
              <a:rPr lang="en-GB" sz="2000" dirty="0" err="1"/>
              <a:t>SwiftMove</a:t>
            </a:r>
            <a:r>
              <a:rPr lang="en-GB" sz="2000" dirty="0"/>
              <a:t> aims to differentiate itself from larger competitors by offering personalised customer service, flexible delivery times, and competitive pricing. This approach will allow the business to build strong customer relationships and encourage repeat usage.</a:t>
            </a:r>
          </a:p>
          <a:p>
            <a:r>
              <a:rPr lang="en-GB" sz="2000" dirty="0"/>
              <a:t>The business will initially operate as a sole trader, managed by the owner, who will be responsible for daily operations, customer service, and logistics. As the business grows, there is potential to expand by hiring additional drivers and increasing service coverage.</a:t>
            </a:r>
          </a:p>
          <a:p>
            <a:r>
              <a:rPr lang="en-GB" sz="2000" dirty="0"/>
              <a:t>An initial investment of approximately £5,000 is required to cover startup costs such as vehicle expenses, insurance, fuel, equipment, and marketing. Financial projections indicate that the business can achieve profitability within the first few months of operation, with a break-even point of approximately 150 deliveries per month.</a:t>
            </a:r>
          </a:p>
          <a:p>
            <a:r>
              <a:rPr lang="en-GB" sz="2000" dirty="0"/>
              <a:t>Overall, </a:t>
            </a:r>
            <a:r>
              <a:rPr lang="en-GB" sz="2000" dirty="0" err="1"/>
              <a:t>SwiftMove</a:t>
            </a:r>
            <a:r>
              <a:rPr lang="en-GB" sz="2000" dirty="0"/>
              <a:t> Delivery Services presents a viable and scalable business opportunity, supported by strong market demand and a clear operational strategy.</a:t>
            </a:r>
          </a:p>
          <a:p>
            <a:endParaRPr lang="en-GB" sz="2000" dirty="0"/>
          </a:p>
        </p:txBody>
      </p:sp>
    </p:spTree>
    <p:extLst>
      <p:ext uri="{BB962C8B-B14F-4D97-AF65-F5344CB8AC3E}">
        <p14:creationId xmlns:p14="http://schemas.microsoft.com/office/powerpoint/2010/main" val="2464054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8744-69E5-EEF9-9B80-1DC953B677D6}"/>
              </a:ext>
            </a:extLst>
          </p:cNvPr>
          <p:cNvSpPr>
            <a:spLocks noGrp="1"/>
          </p:cNvSpPr>
          <p:nvPr>
            <p:ph type="title"/>
          </p:nvPr>
        </p:nvSpPr>
        <p:spPr>
          <a:xfrm>
            <a:off x="633484" y="-158039"/>
            <a:ext cx="10515600" cy="1325563"/>
          </a:xfrm>
        </p:spPr>
        <p:txBody>
          <a:bodyPr/>
          <a:lstStyle/>
          <a:p>
            <a:r>
              <a:rPr lang="en-GB"/>
              <a:t>Overview Of The Business </a:t>
            </a:r>
          </a:p>
        </p:txBody>
      </p:sp>
      <p:sp>
        <p:nvSpPr>
          <p:cNvPr id="3" name="Content Placeholder 2">
            <a:extLst>
              <a:ext uri="{FF2B5EF4-FFF2-40B4-BE49-F238E27FC236}">
                <a16:creationId xmlns:a16="http://schemas.microsoft.com/office/drawing/2014/main" id="{34825A70-D892-FF26-DDE2-218E6C423726}"/>
              </a:ext>
            </a:extLst>
          </p:cNvPr>
          <p:cNvSpPr>
            <a:spLocks noGrp="1"/>
          </p:cNvSpPr>
          <p:nvPr>
            <p:ph idx="1"/>
          </p:nvPr>
        </p:nvSpPr>
        <p:spPr>
          <a:xfrm>
            <a:off x="633484" y="836162"/>
            <a:ext cx="10936405" cy="5579637"/>
          </a:xfrm>
        </p:spPr>
        <p:txBody>
          <a:bodyPr vert="horz" lIns="91440" tIns="45720" rIns="91440" bIns="45720" rtlCol="0" anchor="t">
            <a:noAutofit/>
          </a:bodyPr>
          <a:lstStyle/>
          <a:p>
            <a:r>
              <a:rPr lang="en-GB" sz="1800"/>
              <a:t>Product/Service</a:t>
            </a:r>
            <a:endParaRPr lang="en-GB" sz="1800" dirty="0"/>
          </a:p>
          <a:p>
            <a:r>
              <a:rPr lang="en-GB" sz="1800" dirty="0" err="1"/>
              <a:t>SwiftMove</a:t>
            </a:r>
            <a:r>
              <a:rPr lang="en-GB" sz="1800" dirty="0"/>
              <a:t> Delivery Services will provide:</a:t>
            </a:r>
          </a:p>
          <a:p>
            <a:r>
              <a:rPr lang="en-GB" sz="1800"/>
              <a:t>Same-day delivery services</a:t>
            </a:r>
            <a:endParaRPr lang="en-GB" sz="1800" dirty="0"/>
          </a:p>
          <a:p>
            <a:r>
              <a:rPr lang="en-GB" sz="1800"/>
              <a:t>Parcel collection and drop-off</a:t>
            </a:r>
            <a:endParaRPr lang="en-GB" sz="1800" dirty="0"/>
          </a:p>
          <a:p>
            <a:r>
              <a:rPr lang="en-GB" sz="1800" dirty="0"/>
              <a:t>Small business logistics support</a:t>
            </a:r>
          </a:p>
          <a:p>
            <a:r>
              <a:rPr lang="en-GB" sz="1800"/>
              <a:t>On-demand courier services</a:t>
            </a:r>
            <a:endParaRPr lang="en-GB" sz="1800" dirty="0"/>
          </a:p>
          <a:p>
            <a:r>
              <a:rPr lang="en-GB" sz="1800"/>
              <a:t>The service will target individuals, small businesses, and online sellers who need fast and reliable delivery.</a:t>
            </a:r>
            <a:endParaRPr lang="en-GB" sz="1800" dirty="0"/>
          </a:p>
          <a:p>
            <a:r>
              <a:rPr lang="en-GB" sz="1800"/>
              <a:t>Management Structure</a:t>
            </a:r>
            <a:endParaRPr lang="en-GB" sz="1800" dirty="0"/>
          </a:p>
          <a:p>
            <a:r>
              <a:rPr lang="en-GB" sz="1800"/>
              <a:t>The business will initially be managed by one owner (Jeremy Ampomah), responsible for:</a:t>
            </a:r>
            <a:endParaRPr lang="en-GB" sz="1800" dirty="0"/>
          </a:p>
          <a:p>
            <a:r>
              <a:rPr lang="en-GB" sz="1800"/>
              <a:t>Driving and deliveries</a:t>
            </a:r>
            <a:endParaRPr lang="en-GB" sz="1800" dirty="0"/>
          </a:p>
          <a:p>
            <a:r>
              <a:rPr lang="en-GB" sz="1800"/>
              <a:t>Customer service</a:t>
            </a:r>
            <a:endParaRPr lang="en-GB" sz="1800" dirty="0"/>
          </a:p>
          <a:p>
            <a:r>
              <a:rPr lang="en-GB" sz="1800" dirty="0"/>
              <a:t>Scheduling and logistics</a:t>
            </a:r>
          </a:p>
          <a:p>
            <a:r>
              <a:rPr lang="en-GB" sz="1800" dirty="0"/>
              <a:t>Basic financial management</a:t>
            </a:r>
          </a:p>
          <a:p>
            <a:r>
              <a:rPr lang="en-GB" sz="1800" dirty="0"/>
              <a:t>As the business grows, additional drivers may be hired.</a:t>
            </a:r>
          </a:p>
          <a:p>
            <a:r>
              <a:rPr lang="en-GB" sz="1800"/>
              <a:t>Legal Structure</a:t>
            </a:r>
            <a:endParaRPr lang="en-GB" sz="1800" dirty="0"/>
          </a:p>
          <a:p>
            <a:r>
              <a:rPr lang="en-GB" sz="1800"/>
              <a:t>The business will start as a sole trader, allowing for simple setup and full control. In the future, it may transition into a limited company for liability protection and growth.</a:t>
            </a:r>
            <a:endParaRPr lang="en-GB" sz="1800" dirty="0"/>
          </a:p>
          <a:p>
            <a:endParaRPr lang="en-GB" sz="2000" dirty="0"/>
          </a:p>
        </p:txBody>
      </p:sp>
    </p:spTree>
    <p:extLst>
      <p:ext uri="{BB962C8B-B14F-4D97-AF65-F5344CB8AC3E}">
        <p14:creationId xmlns:p14="http://schemas.microsoft.com/office/powerpoint/2010/main" val="335555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6DF43-6A9A-BEE7-A281-E7B2F5272C7A}"/>
              </a:ext>
            </a:extLst>
          </p:cNvPr>
          <p:cNvSpPr>
            <a:spLocks noGrp="1"/>
          </p:cNvSpPr>
          <p:nvPr>
            <p:ph type="title"/>
          </p:nvPr>
        </p:nvSpPr>
        <p:spPr>
          <a:xfrm>
            <a:off x="838200" y="-226278"/>
            <a:ext cx="10515600" cy="1325563"/>
          </a:xfrm>
        </p:spPr>
        <p:txBody>
          <a:bodyPr/>
          <a:lstStyle/>
          <a:p>
            <a:r>
              <a:rPr lang="en-GB"/>
              <a:t>Market Research </a:t>
            </a:r>
          </a:p>
        </p:txBody>
      </p:sp>
      <p:sp>
        <p:nvSpPr>
          <p:cNvPr id="3" name="Content Placeholder 2">
            <a:extLst>
              <a:ext uri="{FF2B5EF4-FFF2-40B4-BE49-F238E27FC236}">
                <a16:creationId xmlns:a16="http://schemas.microsoft.com/office/drawing/2014/main" id="{2FBD0D7C-597A-58FD-C3EF-5298823E7518}"/>
              </a:ext>
            </a:extLst>
          </p:cNvPr>
          <p:cNvSpPr>
            <a:spLocks noGrp="1"/>
          </p:cNvSpPr>
          <p:nvPr>
            <p:ph idx="1"/>
          </p:nvPr>
        </p:nvSpPr>
        <p:spPr>
          <a:xfrm>
            <a:off x="701722" y="895737"/>
            <a:ext cx="10788554" cy="6611881"/>
          </a:xfrm>
        </p:spPr>
        <p:txBody>
          <a:bodyPr vert="horz" lIns="91440" tIns="45720" rIns="91440" bIns="45720" rtlCol="0" anchor="t">
            <a:normAutofit fontScale="77500" lnSpcReduction="20000"/>
          </a:bodyPr>
          <a:lstStyle/>
          <a:p>
            <a:r>
              <a:rPr lang="en-GB" sz="2000"/>
              <a:t>PESTEL Analysis</a:t>
            </a:r>
            <a:endParaRPr lang="en-GB" sz="2000" dirty="0"/>
          </a:p>
          <a:p>
            <a:r>
              <a:rPr lang="en-GB" sz="2000" dirty="0"/>
              <a:t>Political Factors:</a:t>
            </a:r>
            <a:br>
              <a:rPr lang="en-GB" sz="2000" dirty="0"/>
            </a:br>
            <a:r>
              <a:rPr lang="en-GB" sz="2000" dirty="0"/>
              <a:t>The business must comply with government regulations related to transportation, licensing, and road safety. Policies affecting fuel prices and environmental standards may also impact operations.</a:t>
            </a:r>
          </a:p>
          <a:p>
            <a:r>
              <a:rPr lang="en-GB" sz="2000"/>
              <a:t>Economic Factors:</a:t>
            </a:r>
            <a:br>
              <a:rPr lang="en-GB" sz="2000" dirty="0"/>
            </a:br>
            <a:r>
              <a:rPr lang="en-GB" sz="2000"/>
              <a:t>The growth of e-commerce has significantly increased demand for delivery services. However, rising fuel costs and inflation may affect operational expenses and pricing strategies.</a:t>
            </a:r>
            <a:endParaRPr lang="en-GB" sz="2000" dirty="0"/>
          </a:p>
          <a:p>
            <a:r>
              <a:rPr lang="en-GB" sz="2000"/>
              <a:t>Social Factors:</a:t>
            </a:r>
            <a:br>
              <a:rPr lang="en-GB" sz="2000" dirty="0"/>
            </a:br>
            <a:r>
              <a:rPr lang="en-GB" sz="2000"/>
              <a:t>Modern consumers prioritise convenience and speed. The increasing reliance on online shopping has created a strong demand for fast and reliable delivery services.</a:t>
            </a:r>
            <a:endParaRPr lang="en-GB" sz="2000" dirty="0"/>
          </a:p>
          <a:p>
            <a:r>
              <a:rPr lang="en-GB" sz="2000"/>
              <a:t>Technological Factors:</a:t>
            </a:r>
            <a:br>
              <a:rPr lang="en-GB" sz="2000" dirty="0"/>
            </a:br>
            <a:r>
              <a:rPr lang="en-GB" sz="2000"/>
              <a:t>Technology plays a key role in improving efficiency. GPS navigation systems, mobile apps, and route optimisation tools will help streamline operations and reduce delivery times.</a:t>
            </a:r>
            <a:endParaRPr lang="en-GB" sz="2000" dirty="0"/>
          </a:p>
          <a:p>
            <a:r>
              <a:rPr lang="en-GB" sz="2000" dirty="0"/>
              <a:t>Environmental Factors:</a:t>
            </a:r>
            <a:br>
              <a:rPr lang="en-GB" sz="2000" dirty="0"/>
            </a:br>
            <a:r>
              <a:rPr lang="en-GB" sz="2000" dirty="0"/>
              <a:t>There is growing pressure to adopt environmentally friendly practices. In the future, </a:t>
            </a:r>
            <a:r>
              <a:rPr lang="en-GB" sz="2000" dirty="0" err="1"/>
              <a:t>SwiftMove</a:t>
            </a:r>
            <a:r>
              <a:rPr lang="en-GB" sz="2000" dirty="0"/>
              <a:t> may consider using electric vehicles to reduce its carbon footprint.</a:t>
            </a:r>
          </a:p>
          <a:p>
            <a:r>
              <a:rPr lang="en-GB" sz="2000" dirty="0"/>
              <a:t>Legal Factors:</a:t>
            </a:r>
            <a:br>
              <a:rPr lang="en-GB" sz="2000" dirty="0"/>
            </a:br>
            <a:r>
              <a:rPr lang="en-GB" sz="2000" dirty="0"/>
              <a:t>The business must comply with legal requirements such as vehicle insurance, driver licensing, and business registration. Health and safety regulations must also be followed.</a:t>
            </a:r>
            <a:br>
              <a:rPr lang="en-US" dirty="0"/>
            </a:br>
            <a:endParaRPr lang="en-US" sz="2000"/>
          </a:p>
          <a:p>
            <a:r>
              <a:rPr lang="en-GB" sz="2000"/>
              <a:t>Competitive Analysis</a:t>
            </a:r>
            <a:endParaRPr lang="en-GB" sz="2000" dirty="0"/>
          </a:p>
          <a:p>
            <a:r>
              <a:rPr lang="en-GB" sz="2000" dirty="0"/>
              <a:t>The delivery market is highly competitive, with major players such as Royal Mail, DPD, and app-based services dominating the industry. These companies benefit from large-scale operations and established networks.</a:t>
            </a:r>
          </a:p>
          <a:p>
            <a:r>
              <a:rPr lang="en-GB" sz="2000" dirty="0"/>
              <a:t>However, </a:t>
            </a:r>
            <a:r>
              <a:rPr lang="en-GB" sz="2000" dirty="0" err="1"/>
              <a:t>SwiftMove</a:t>
            </a:r>
            <a:r>
              <a:rPr lang="en-GB" sz="2000" dirty="0"/>
              <a:t> can compete effectively by focusing on niche advantages. These include personalised service, quicker response times, and flexibility in handling urgent or custom delivery requests. By targeting local customers and small businesses, </a:t>
            </a:r>
            <a:r>
              <a:rPr lang="en-GB" sz="2000" dirty="0" err="1"/>
              <a:t>SwiftMove</a:t>
            </a:r>
            <a:r>
              <a:rPr lang="en-GB" sz="2000" dirty="0"/>
              <a:t> can build a loyal customer base and establish a strong reputation within the community</a:t>
            </a:r>
            <a:r>
              <a:rPr lang="en-GB" sz="3600" dirty="0"/>
              <a:t>.</a:t>
            </a:r>
          </a:p>
          <a:p>
            <a:pPr marL="0" indent="0">
              <a:buNone/>
            </a:pPr>
            <a:br>
              <a:rPr lang="en-US" dirty="0"/>
            </a:br>
            <a:endParaRPr lang="en-US" dirty="0"/>
          </a:p>
          <a:p>
            <a:endParaRPr lang="en-GB" dirty="0"/>
          </a:p>
        </p:txBody>
      </p:sp>
    </p:spTree>
    <p:extLst>
      <p:ext uri="{BB962C8B-B14F-4D97-AF65-F5344CB8AC3E}">
        <p14:creationId xmlns:p14="http://schemas.microsoft.com/office/powerpoint/2010/main" val="4177757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FDD1-2E6F-0616-C662-FEACACD29072}"/>
              </a:ext>
            </a:extLst>
          </p:cNvPr>
          <p:cNvSpPr>
            <a:spLocks noGrp="1"/>
          </p:cNvSpPr>
          <p:nvPr>
            <p:ph type="title"/>
          </p:nvPr>
        </p:nvSpPr>
        <p:spPr>
          <a:xfrm>
            <a:off x="838200" y="1185"/>
            <a:ext cx="10515600" cy="1325563"/>
          </a:xfrm>
        </p:spPr>
        <p:txBody>
          <a:bodyPr/>
          <a:lstStyle/>
          <a:p>
            <a:r>
              <a:rPr lang="en-GB"/>
              <a:t>Marketing Communications</a:t>
            </a:r>
          </a:p>
        </p:txBody>
      </p:sp>
      <p:sp>
        <p:nvSpPr>
          <p:cNvPr id="3" name="Content Placeholder 2">
            <a:extLst>
              <a:ext uri="{FF2B5EF4-FFF2-40B4-BE49-F238E27FC236}">
                <a16:creationId xmlns:a16="http://schemas.microsoft.com/office/drawing/2014/main" id="{466BA182-D37B-41F1-989A-5F9FDAD275ED}"/>
              </a:ext>
            </a:extLst>
          </p:cNvPr>
          <p:cNvSpPr>
            <a:spLocks noGrp="1"/>
          </p:cNvSpPr>
          <p:nvPr>
            <p:ph idx="1"/>
          </p:nvPr>
        </p:nvSpPr>
        <p:spPr>
          <a:xfrm>
            <a:off x="838200" y="1256968"/>
            <a:ext cx="10515600" cy="4351338"/>
          </a:xfrm>
        </p:spPr>
        <p:txBody>
          <a:bodyPr vert="horz" lIns="91440" tIns="45720" rIns="91440" bIns="45720" rtlCol="0" anchor="t">
            <a:normAutofit/>
          </a:bodyPr>
          <a:lstStyle/>
          <a:p>
            <a:r>
              <a:rPr lang="en-GB" sz="2000" dirty="0"/>
              <a:t>To successfully reach its target market, </a:t>
            </a:r>
            <a:r>
              <a:rPr lang="en-GB" sz="2000" dirty="0" err="1"/>
              <a:t>SwiftMove</a:t>
            </a:r>
            <a:r>
              <a:rPr lang="en-GB" sz="2000" dirty="0"/>
              <a:t> will implement a combination of online and offline marketing strategies.</a:t>
            </a:r>
          </a:p>
          <a:p>
            <a:r>
              <a:rPr lang="en-GB" sz="2000" dirty="0"/>
              <a:t>Social media platforms such as Instagram and Facebook will be used to promote services, share customer reviews, and engage with potential clients. These platforms provide a cost-effective way to reach a wide audience and build brand awareness.</a:t>
            </a:r>
          </a:p>
          <a:p>
            <a:r>
              <a:rPr lang="en-GB" sz="2000"/>
              <a:t>Word-of-mouth marketing will also play a significant role. Satisfied customers will be encouraged to recommend the service to others, helping to build trust and credibility.</a:t>
            </a:r>
            <a:endParaRPr lang="en-GB" sz="2000" dirty="0"/>
          </a:p>
          <a:p>
            <a:r>
              <a:rPr lang="en-GB" sz="2000"/>
              <a:t>Additionally, the business will use flyers and local advertising to target small businesses and residents within the service area. Establishing partnerships with local shops and online sellers will further increase visibility.</a:t>
            </a:r>
            <a:endParaRPr lang="en-GB" sz="2000" dirty="0"/>
          </a:p>
          <a:p>
            <a:r>
              <a:rPr lang="en-GB" sz="2000" dirty="0"/>
              <a:t>Promotional offers, such as discounts for first-time customers, will be used to attract new clients and encourage trial of the service. Over time, consistent service quality will help retain customers and generate repeat business.</a:t>
            </a:r>
          </a:p>
          <a:p>
            <a:endParaRPr lang="en-GB" dirty="0"/>
          </a:p>
        </p:txBody>
      </p:sp>
    </p:spTree>
    <p:extLst>
      <p:ext uri="{BB962C8B-B14F-4D97-AF65-F5344CB8AC3E}">
        <p14:creationId xmlns:p14="http://schemas.microsoft.com/office/powerpoint/2010/main" val="3683897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AF6C-2F39-D6A1-AF63-ADE7F58FA20D}"/>
              </a:ext>
            </a:extLst>
          </p:cNvPr>
          <p:cNvSpPr>
            <a:spLocks noGrp="1"/>
          </p:cNvSpPr>
          <p:nvPr>
            <p:ph type="title"/>
          </p:nvPr>
        </p:nvSpPr>
        <p:spPr>
          <a:xfrm>
            <a:off x="838200" y="1185"/>
            <a:ext cx="10515600" cy="1325563"/>
          </a:xfrm>
        </p:spPr>
        <p:txBody>
          <a:bodyPr/>
          <a:lstStyle/>
          <a:p>
            <a:r>
              <a:rPr lang="en-GB"/>
              <a:t>Financials </a:t>
            </a:r>
          </a:p>
        </p:txBody>
      </p:sp>
      <p:sp>
        <p:nvSpPr>
          <p:cNvPr id="3" name="Content Placeholder 2">
            <a:extLst>
              <a:ext uri="{FF2B5EF4-FFF2-40B4-BE49-F238E27FC236}">
                <a16:creationId xmlns:a16="http://schemas.microsoft.com/office/drawing/2014/main" id="{EB3D7426-4F6C-E89C-DF1C-F86807192F85}"/>
              </a:ext>
            </a:extLst>
          </p:cNvPr>
          <p:cNvSpPr>
            <a:spLocks noGrp="1"/>
          </p:cNvSpPr>
          <p:nvPr>
            <p:ph idx="1"/>
          </p:nvPr>
        </p:nvSpPr>
        <p:spPr>
          <a:xfrm>
            <a:off x="838200" y="1234223"/>
            <a:ext cx="11323091" cy="5420411"/>
          </a:xfrm>
        </p:spPr>
        <p:txBody>
          <a:bodyPr vert="horz" lIns="91440" tIns="45720" rIns="91440" bIns="45720" rtlCol="0" anchor="t">
            <a:normAutofit fontScale="62500" lnSpcReduction="20000"/>
          </a:bodyPr>
          <a:lstStyle/>
          <a:p>
            <a:r>
              <a:rPr lang="en-GB"/>
              <a:t>Startup Funding</a:t>
            </a:r>
          </a:p>
          <a:p>
            <a:r>
              <a:rPr lang="en-GB"/>
              <a:t>The total startup cost is estimated at £5,000. This funding will be sourced from personal savings, which avoids the need for external debt and reduces financial risk.</a:t>
            </a:r>
          </a:p>
          <a:p>
            <a:r>
              <a:rPr lang="en-GB"/>
              <a:t>Startup Expenses (First Month)</a:t>
            </a:r>
          </a:p>
          <a:p>
            <a:r>
              <a:rPr lang="en-GB"/>
              <a:t>Vehicle purchase or rental: £2,000</a:t>
            </a:r>
          </a:p>
          <a:p>
            <a:r>
              <a:rPr lang="en-GB"/>
              <a:t>Insurance: £800</a:t>
            </a:r>
          </a:p>
          <a:p>
            <a:r>
              <a:rPr lang="en-GB"/>
              <a:t>Fuel: £400</a:t>
            </a:r>
          </a:p>
          <a:p>
            <a:r>
              <a:rPr lang="en-GB"/>
              <a:t>Marketing: £300</a:t>
            </a:r>
          </a:p>
          <a:p>
            <a:r>
              <a:rPr lang="en-GB"/>
              <a:t>Equipment (phone, apps): £500</a:t>
            </a:r>
          </a:p>
          <a:p>
            <a:r>
              <a:rPr lang="en-GB"/>
              <a:t>Miscellaneous costs: £1,000</a:t>
            </a:r>
          </a:p>
          <a:p>
            <a:r>
              <a:rPr lang="en-GB"/>
              <a:t>Total Startup Costs: £5,000</a:t>
            </a:r>
          </a:p>
          <a:p>
            <a:r>
              <a:rPr lang="en-GB"/>
              <a:t>Monthly Operating Costs</a:t>
            </a:r>
          </a:p>
          <a:p>
            <a:r>
              <a:rPr lang="en-GB"/>
              <a:t>Fuel: £400</a:t>
            </a:r>
          </a:p>
          <a:p>
            <a:r>
              <a:rPr lang="en-GB"/>
              <a:t>Maintenance: £200</a:t>
            </a:r>
          </a:p>
          <a:p>
            <a:r>
              <a:rPr lang="en-GB"/>
              <a:t>Insurance: £800</a:t>
            </a:r>
          </a:p>
          <a:p>
            <a:r>
              <a:rPr lang="en-GB"/>
              <a:t>Marketing: £100</a:t>
            </a:r>
          </a:p>
          <a:p>
            <a:r>
              <a:rPr lang="en-GB"/>
              <a:t>Total Monthly Costs: £1,500</a:t>
            </a:r>
          </a:p>
          <a:p>
            <a:endParaRPr lang="en-GB" dirty="0"/>
          </a:p>
        </p:txBody>
      </p:sp>
    </p:spTree>
    <p:extLst>
      <p:ext uri="{BB962C8B-B14F-4D97-AF65-F5344CB8AC3E}">
        <p14:creationId xmlns:p14="http://schemas.microsoft.com/office/powerpoint/2010/main" val="1121947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F02-2AC9-5363-F451-2C68F8C07EA0}"/>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GB" dirty="0"/>
          </a:p>
        </p:txBody>
      </p:sp>
      <p:sp>
        <p:nvSpPr>
          <p:cNvPr id="236" name="TextBox 235">
            <a:extLst>
              <a:ext uri="{FF2B5EF4-FFF2-40B4-BE49-F238E27FC236}">
                <a16:creationId xmlns:a16="http://schemas.microsoft.com/office/drawing/2014/main" id="{C42ECB82-085D-652C-BE60-CC0543C96412}"/>
              </a:ext>
            </a:extLst>
          </p:cNvPr>
          <p:cNvSpPr txBox="1"/>
          <p:nvPr/>
        </p:nvSpPr>
        <p:spPr>
          <a:xfrm>
            <a:off x="666087" y="1712984"/>
            <a:ext cx="10537208" cy="2626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a:t>
            </a:r>
            <a:r>
              <a:rPr sz="1200" b="0" i="0" dirty="0">
                <a:solidFill>
                  <a:srgbClr val="000000"/>
                </a:solidFill>
                <a:latin typeface="Aptos"/>
                <a:ea typeface="Aptos"/>
                <a:cs typeface="Aptos"/>
              </a:rPr>
              <a:t> </a:t>
            </a:r>
          </a:p>
          <a:p>
            <a:pPr>
              <a:lnSpc>
                <a:spcPts val="1569"/>
              </a:lnSpc>
            </a:pP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Owner / Manager                          │ </a:t>
            </a:r>
          </a:p>
          <a:p>
            <a:pPr algn="l" rtl="0">
              <a:lnSpc>
                <a:spcPts val="1569"/>
              </a:lnSpc>
            </a:pPr>
            <a:r>
              <a:rPr lang="en-GB" sz="1200" b="0" i="0">
                <a:solidFill>
                  <a:srgbClr val="000000"/>
                </a:solidFill>
                <a:latin typeface="Aptos"/>
                <a:ea typeface="Segoe UI"/>
                <a:cs typeface="Segoe UI"/>
              </a:rPr>
              <a:t>                              │    (Jeremy Ampomah)                       │ </a:t>
            </a:r>
          </a:p>
          <a:p>
            <a:pPr algn="l" rtl="0">
              <a:lnSpc>
                <a:spcPts val="1569"/>
              </a:lnSpc>
            </a:pPr>
            <a:r>
              <a:rPr lang="en-GB" sz="1200" b="0" i="0">
                <a:solidFill>
                  <a:srgbClr val="000000"/>
                </a:solidFill>
                <a:latin typeface="Aptos"/>
                <a:ea typeface="Segoe UI"/>
                <a:cs typeface="Segoe UI"/>
              </a:rPr>
              <a:t>                              └────────────┬──────────────┘ </a:t>
            </a:r>
          </a:p>
          <a:p>
            <a:pPr algn="l" rtl="0">
              <a:lnSpc>
                <a:spcPts val="1569"/>
              </a:lnSpc>
            </a:pPr>
            <a:r>
              <a:rPr lang="en-GB" sz="1200" b="0" i="0">
                <a:solidFill>
                  <a:srgbClr val="000000"/>
                </a:solidFill>
                <a:latin typeface="Aptos"/>
                <a:ea typeface="Segoe UI"/>
                <a:cs typeface="Segoe UI"/>
              </a:rPr>
              <a:t>                                                               │ </a:t>
            </a:r>
          </a:p>
          <a:p>
            <a:pPr algn="l" rtl="0">
              <a:lnSpc>
                <a:spcPts val="1569"/>
              </a:lnSpc>
            </a:pPr>
            <a:r>
              <a:rPr lang="en-GB" sz="1200" b="0" i="0">
                <a:solidFill>
                  <a:srgbClr val="000000"/>
                </a:solidFill>
                <a:latin typeface="Aptos"/>
                <a:ea typeface="Segoe UI"/>
                <a:cs typeface="Segoe UI"/>
              </a:rPr>
              <a:t>        ┌─────────────────────┼─────────────────────┐ </a:t>
            </a:r>
          </a:p>
          <a:p>
            <a:pPr algn="l" rtl="0">
              <a:lnSpc>
                <a:spcPts val="1569"/>
              </a:lnSpc>
            </a:pPr>
            <a:r>
              <a:rPr lang="en-GB" sz="1200" b="0" i="0">
                <a:solidFill>
                  <a:srgbClr val="000000"/>
                </a:solidFill>
                <a:latin typeface="Aptos"/>
                <a:ea typeface="Segoe UI"/>
                <a:cs typeface="Segoe UI"/>
              </a:rPr>
              <a:t>        │                                                    │                                                     │ </a:t>
            </a:r>
          </a:p>
          <a:p>
            <a:pPr algn="l" rtl="0">
              <a:lnSpc>
                <a:spcPts val="1569"/>
              </a:lnSpc>
            </a:pPr>
            <a:r>
              <a:rPr lang="en-GB" sz="1200" b="0" i="0">
                <a:solidFill>
                  <a:srgbClr val="000000"/>
                </a:solidFill>
                <a:latin typeface="Aptos"/>
                <a:ea typeface="Segoe UI"/>
                <a:cs typeface="Segoe UI"/>
              </a:rPr>
              <a:t>┌───────────────┐   ┌────────────────────┐   ┌──────────────────┐ </a:t>
            </a:r>
          </a:p>
          <a:p>
            <a:pPr>
              <a:lnSpc>
                <a:spcPts val="1569"/>
              </a:lnSpc>
            </a:pPr>
            <a:r>
              <a:rPr lang="en-GB" sz="1200" b="0" i="0">
                <a:solidFill>
                  <a:srgbClr val="000000"/>
                </a:solidFill>
                <a:latin typeface="Aptos"/>
                <a:ea typeface="Segoe UI"/>
                <a:cs typeface="Segoe UI"/>
              </a:rPr>
              <a:t>│  Operations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   │ Customer Service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   Finance / Admin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 </a:t>
            </a:r>
          </a:p>
          <a:p>
            <a:pPr>
              <a:lnSpc>
                <a:spcPts val="1569"/>
              </a:lnSpc>
            </a:pPr>
            <a:r>
              <a:rPr lang="en-GB" sz="1200" b="0" i="0">
                <a:solidFill>
                  <a:srgbClr val="000000"/>
                </a:solidFill>
                <a:latin typeface="Aptos"/>
                <a:ea typeface="Segoe UI"/>
                <a:cs typeface="Segoe UI"/>
              </a:rPr>
              <a:t>│ (Deliveries)            │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(Bookings &amp; Comms)</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   (Budgeting etc.) </a:t>
            </a:r>
            <a:r>
              <a:rPr lang="en-GB" sz="1200">
                <a:solidFill>
                  <a:srgbClr val="000000"/>
                </a:solidFill>
                <a:latin typeface="Aptos"/>
                <a:ea typeface="Segoe UI"/>
                <a:cs typeface="Segoe UI"/>
              </a:rPr>
              <a:t>        </a:t>
            </a:r>
            <a:r>
              <a:rPr lang="en-GB" sz="1200" b="0" i="0">
                <a:solidFill>
                  <a:srgbClr val="000000"/>
                </a:solidFill>
                <a:latin typeface="Aptos"/>
                <a:ea typeface="Segoe UI"/>
                <a:cs typeface="Segoe UI"/>
              </a:rPr>
              <a:t>│ </a:t>
            </a:r>
          </a:p>
          <a:p>
            <a:pPr algn="l" rtl="0">
              <a:lnSpc>
                <a:spcPts val="1569"/>
              </a:lnSpc>
            </a:pPr>
            <a:r>
              <a:rPr lang="en-GB" sz="1200" b="0" i="0">
                <a:solidFill>
                  <a:srgbClr val="000000"/>
                </a:solidFill>
                <a:latin typeface="Aptos"/>
                <a:ea typeface="Segoe UI"/>
                <a:cs typeface="Segoe UI"/>
              </a:rPr>
              <a:t>└───────────────┘   └────────────────────┘   └──────────────────┘ </a:t>
            </a:r>
          </a:p>
          <a:p>
            <a:pPr algn="ctr"/>
            <a:endParaRPr lang="en-GB"/>
          </a:p>
        </p:txBody>
      </p:sp>
      <p:sp>
        <p:nvSpPr>
          <p:cNvPr id="238" name="TextBox 237">
            <a:extLst>
              <a:ext uri="{FF2B5EF4-FFF2-40B4-BE49-F238E27FC236}">
                <a16:creationId xmlns:a16="http://schemas.microsoft.com/office/drawing/2014/main" id="{BB8D32B5-8FD1-4EA5-B4BA-CE434CDE67D5}"/>
              </a:ext>
            </a:extLst>
          </p:cNvPr>
          <p:cNvSpPr txBox="1"/>
          <p:nvPr/>
        </p:nvSpPr>
        <p:spPr>
          <a:xfrm>
            <a:off x="615950" y="539750"/>
            <a:ext cx="80899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t>Organisation </a:t>
            </a:r>
            <a:r>
              <a:rPr lang="en-GB" sz="4000"/>
              <a:t>Structure</a:t>
            </a:r>
            <a:endParaRPr lang="en-GB" sz="4000" dirty="0"/>
          </a:p>
        </p:txBody>
      </p:sp>
    </p:spTree>
    <p:extLst>
      <p:ext uri="{BB962C8B-B14F-4D97-AF65-F5344CB8AC3E}">
        <p14:creationId xmlns:p14="http://schemas.microsoft.com/office/powerpoint/2010/main" val="1505439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43060-8D5D-F223-18D3-A3AA0458961F}"/>
              </a:ext>
            </a:extLst>
          </p:cNvPr>
          <p:cNvSpPr>
            <a:spLocks noGrp="1"/>
          </p:cNvSpPr>
          <p:nvPr>
            <p:ph type="title"/>
          </p:nvPr>
        </p:nvSpPr>
        <p:spPr/>
        <p:txBody>
          <a:bodyPr/>
          <a:lstStyle/>
          <a:p>
            <a:r>
              <a:rPr lang="en-GB"/>
              <a:t>References</a:t>
            </a:r>
            <a:r>
              <a:rPr lang="en-GB" dirty="0"/>
              <a:t> </a:t>
            </a:r>
          </a:p>
        </p:txBody>
      </p:sp>
      <p:sp>
        <p:nvSpPr>
          <p:cNvPr id="3" name="Content Placeholder 2">
            <a:extLst>
              <a:ext uri="{FF2B5EF4-FFF2-40B4-BE49-F238E27FC236}">
                <a16:creationId xmlns:a16="http://schemas.microsoft.com/office/drawing/2014/main" id="{F3A8C74E-0809-B305-4CA1-E8239FE0A3EB}"/>
              </a:ext>
            </a:extLst>
          </p:cNvPr>
          <p:cNvSpPr>
            <a:spLocks noGrp="1"/>
          </p:cNvSpPr>
          <p:nvPr>
            <p:ph idx="1"/>
          </p:nvPr>
        </p:nvSpPr>
        <p:spPr/>
        <p:txBody>
          <a:bodyPr vert="horz" lIns="91440" tIns="45720" rIns="91440" bIns="45720" rtlCol="0" anchor="t">
            <a:normAutofit/>
          </a:bodyPr>
          <a:lstStyle/>
          <a:p>
            <a:r>
              <a:rPr lang="en-GB" sz="2000" dirty="0"/>
              <a:t>Burns, P. (2016) Entrepreneurship and Small Business: Start-up, Growth and Maturity. 4th </a:t>
            </a:r>
            <a:r>
              <a:rPr lang="en-GB" sz="2000" dirty="0" err="1"/>
              <a:t>edn</a:t>
            </a:r>
            <a:r>
              <a:rPr lang="en-GB" sz="2000" dirty="0"/>
              <a:t>. London: Palgrave Macmillan.</a:t>
            </a:r>
          </a:p>
          <a:p>
            <a:r>
              <a:rPr lang="en-GB" sz="2000" dirty="0"/>
              <a:t>Chaffey, D. and Ellis-Chadwick, F. (2019) Digital Marketing. 7th </a:t>
            </a:r>
            <a:r>
              <a:rPr lang="en-GB" sz="2000" dirty="0" err="1"/>
              <a:t>edn</a:t>
            </a:r>
            <a:r>
              <a:rPr lang="en-GB" sz="2000" dirty="0"/>
              <a:t>. Harlow: Pearson.</a:t>
            </a:r>
          </a:p>
          <a:p>
            <a:r>
              <a:rPr lang="en-GB" sz="2000" dirty="0"/>
              <a:t>Johnson, G., Scholes, K. and Whittington, R. (2020) Exploring Strategy. 12th </a:t>
            </a:r>
            <a:r>
              <a:rPr lang="en-GB" sz="2000" dirty="0" err="1"/>
              <a:t>edn</a:t>
            </a:r>
            <a:r>
              <a:rPr lang="en-GB" sz="2000" dirty="0"/>
              <a:t>. Harlow: Pearson.</a:t>
            </a:r>
          </a:p>
          <a:p>
            <a:r>
              <a:rPr lang="en-GB" sz="2000" dirty="0"/>
              <a:t>Kotler, P., Keller, K.L., Brady, M., Goodman, M. and Hansen, T. (2019) Marketing Management. 4th European </a:t>
            </a:r>
            <a:r>
              <a:rPr lang="en-GB" sz="2000" dirty="0" err="1"/>
              <a:t>edn</a:t>
            </a:r>
            <a:r>
              <a:rPr lang="en-GB" sz="2000" dirty="0"/>
              <a:t>. Harlow: Pearson.</a:t>
            </a:r>
          </a:p>
          <a:p>
            <a:r>
              <a:rPr lang="en-GB" sz="2000" dirty="0"/>
              <a:t>Yüksel, İ. (2012) ‘Developing a multi-criteria decision making model for PESTEL analysis’, International Journal of Business and Management, 7(24), pp. 52–66.</a:t>
            </a:r>
          </a:p>
          <a:p>
            <a:endParaRPr lang="en-GB" dirty="0"/>
          </a:p>
        </p:txBody>
      </p:sp>
    </p:spTree>
    <p:extLst>
      <p:ext uri="{BB962C8B-B14F-4D97-AF65-F5344CB8AC3E}">
        <p14:creationId xmlns:p14="http://schemas.microsoft.com/office/powerpoint/2010/main" val="493450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Table Of Contents</vt:lpstr>
      <vt:lpstr>Executive Summary</vt:lpstr>
      <vt:lpstr>Overview Of The Business </vt:lpstr>
      <vt:lpstr>Market Research </vt:lpstr>
      <vt:lpstr>Marketing Communications</vt:lpstr>
      <vt:lpstr>Financials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349</cp:revision>
  <dcterms:created xsi:type="dcterms:W3CDTF">2013-07-15T20:26:40Z</dcterms:created>
  <dcterms:modified xsi:type="dcterms:W3CDTF">2026-03-29T20:38:49Z</dcterms:modified>
</cp:coreProperties>
</file>