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4"/>
  </p:notesMasterIdLst>
  <p:sldIdLst>
    <p:sldId id="259" r:id="rId2"/>
    <p:sldId id="257" r:id="rId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96D6E3-12E9-4ECA-A27F-8F09FBFDBD51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0B8A4-0A8A-4420-AB7A-3A7C0F282C8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22894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0B8A4-0A8A-4420-AB7A-3A7C0F282C80}" type="slidenum">
              <a:rPr lang="ro-RO" smtClean="0"/>
              <a:t>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46916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smtClean="0"/>
              <a:t>Clic pentru a edita stilul de subtitlu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5166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9270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smtClean="0"/>
              <a:t>Clic pentru a edita stilul de subtitlu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2482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53963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03674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05666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98710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50813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11897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ine panoramică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51509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69809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1436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50205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4383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ană cu trei imag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85835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95301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50791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B54642A-1B1F-44F4-8818-24DD79F71723}" type="datetimeFigureOut">
              <a:rPr lang="ro-RO" smtClean="0"/>
              <a:t>09.06.2023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CA85B23-50E8-4B48-9F30-8EEDBE9AFE7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065178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fif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12" Type="http://schemas.openxmlformats.org/officeDocument/2006/relationships/image" Target="../media/image10.jf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fif"/><Relationship Id="rId5" Type="http://schemas.openxmlformats.org/officeDocument/2006/relationships/image" Target="../media/image3.jpeg"/><Relationship Id="rId10" Type="http://schemas.openxmlformats.org/officeDocument/2006/relationships/image" Target="../media/image8.jfif"/><Relationship Id="rId4" Type="http://schemas.openxmlformats.org/officeDocument/2006/relationships/image" Target="../media/image3.png"/><Relationship Id="rId9" Type="http://schemas.openxmlformats.org/officeDocument/2006/relationships/image" Target="../media/image7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/>
          <p:cNvSpPr txBox="1"/>
          <p:nvPr/>
        </p:nvSpPr>
        <p:spPr>
          <a:xfrm>
            <a:off x="545911" y="4312692"/>
            <a:ext cx="65782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STUDENT NAME: ROXANA ISABELA FODOR</a:t>
            </a:r>
          </a:p>
          <a:p>
            <a:r>
              <a:rPr lang="en-US" dirty="0"/>
              <a:t>STUDENT ID: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2123083</a:t>
            </a:r>
          </a:p>
          <a:p>
            <a:r>
              <a:rPr lang="en-US" dirty="0"/>
              <a:t>MODULE: FOREIGN LANGUAGES AND CULTURAL AWARENESS</a:t>
            </a:r>
          </a:p>
          <a:p>
            <a:r>
              <a:rPr lang="en-US" dirty="0"/>
              <a:t>MODULE CODE:  BMIH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5003</a:t>
            </a:r>
          </a:p>
          <a:p>
            <a:r>
              <a:rPr lang="en-US" dirty="0"/>
              <a:t>LECTURER : RODRIGO  F. AGUILERA </a:t>
            </a:r>
            <a:endParaRPr lang="ro-RO" dirty="0"/>
          </a:p>
        </p:txBody>
      </p:sp>
      <p:sp>
        <p:nvSpPr>
          <p:cNvPr id="3" name="CasetăText 2"/>
          <p:cNvSpPr txBox="1"/>
          <p:nvPr/>
        </p:nvSpPr>
        <p:spPr>
          <a:xfrm>
            <a:off x="4136669" y="832513"/>
            <a:ext cx="34513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 Narrow" panose="020B0606020202030204" pitchFamily="34" charset="0"/>
              </a:rPr>
              <a:t>BREAKFAST BOARD</a:t>
            </a:r>
            <a:endParaRPr lang="ro-RO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114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tăText 5"/>
          <p:cNvSpPr txBox="1"/>
          <p:nvPr/>
        </p:nvSpPr>
        <p:spPr>
          <a:xfrm>
            <a:off x="2544919" y="194512"/>
            <a:ext cx="72731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/>
              <a:t>                         PUEBLA </a:t>
            </a:r>
            <a:r>
              <a:rPr lang="en-US" sz="2400" b="1" i="1" dirty="0"/>
              <a:t>DE ANTANO</a:t>
            </a:r>
            <a:endParaRPr lang="ro-RO" sz="2400" b="1" dirty="0"/>
          </a:p>
          <a:p>
            <a:r>
              <a:rPr lang="ro-RO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DESAYUNOS </a:t>
            </a:r>
            <a:r>
              <a:rPr lang="en-US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Arial" panose="020B0604020202020204" pitchFamily="34" charset="0"/>
              </a:rPr>
              <a:t>mexicano</a:t>
            </a:r>
            <a:r>
              <a:rPr lang="en-US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ro-RO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MEXICAN </a:t>
            </a:r>
            <a:r>
              <a:rPr lang="en-US" sz="2400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i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BREAkfast</a:t>
            </a:r>
            <a:endParaRPr lang="en-US" sz="2400" i="1" dirty="0" smtClean="0">
              <a:solidFill>
                <a:schemeClr val="accent5">
                  <a:lumMod val="20000"/>
                  <a:lumOff val="80000"/>
                </a:schemeClr>
              </a:solidFill>
              <a:effectLst/>
              <a:latin typeface="Algerian" panose="04020705040A0206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i="1" dirty="0" smtClean="0"/>
              <a:t>                                        </a:t>
            </a:r>
            <a:r>
              <a:rPr lang="ro-RO" i="1" dirty="0" smtClean="0"/>
              <a:t>07:00 </a:t>
            </a:r>
            <a:r>
              <a:rPr lang="ro-RO" i="1" dirty="0"/>
              <a:t>– 10:00 </a:t>
            </a:r>
            <a:r>
              <a:rPr lang="en-US" i="1" dirty="0" smtClean="0"/>
              <a:t>De Lunes A Domingo</a:t>
            </a:r>
          </a:p>
          <a:p>
            <a:r>
              <a:rPr lang="en-US" i="1" dirty="0"/>
              <a:t> </a:t>
            </a:r>
            <a:r>
              <a:rPr lang="en-US" i="1" dirty="0" smtClean="0"/>
              <a:t>                                        </a:t>
            </a:r>
            <a:endParaRPr lang="ro-RO" b="1" dirty="0"/>
          </a:p>
        </p:txBody>
      </p:sp>
      <p:pic>
        <p:nvPicPr>
          <p:cNvPr id="7" name="I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2549" y="0"/>
            <a:ext cx="1519451" cy="14592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tăText 7"/>
              <p:cNvSpPr txBox="1"/>
              <p:nvPr/>
            </p:nvSpPr>
            <p:spPr>
              <a:xfrm>
                <a:off x="3138985" y="1912228"/>
                <a:ext cx="41194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>
                    <a:latin typeface="Arial Black" panose="020B0A04020102020204" pitchFamily="34" charset="0"/>
                  </a:rPr>
                  <a:t>Desayuno</a:t>
                </a:r>
                <a:r>
                  <a:rPr lang="en-US" dirty="0" smtClean="0">
                    <a:latin typeface="Arial Black" panose="020B0A04020102020204" pitchFamily="34" charset="0"/>
                  </a:rPr>
                  <a:t> </a:t>
                </a:r>
                <a:r>
                  <a:rPr lang="en-US" dirty="0" err="1" smtClean="0">
                    <a:latin typeface="Arial Black" panose="020B0A04020102020204" pitchFamily="34" charset="0"/>
                  </a:rPr>
                  <a:t>tadicional</a:t>
                </a:r>
                <a:r>
                  <a:rPr lang="en-US" dirty="0" smtClean="0">
                    <a:latin typeface="Arial Black" panose="020B0A04020102020204" pitchFamily="34" charset="0"/>
                  </a:rPr>
                  <a:t> </a:t>
                </a:r>
                <a:r>
                  <a:rPr lang="en-US" dirty="0" err="1" smtClean="0">
                    <a:latin typeface="Arial Black" panose="020B0A04020102020204" pitchFamily="34" charset="0"/>
                  </a:rPr>
                  <a:t>Pueblano</a:t>
                </a:r>
                <a:endParaRPr lang="en-US" dirty="0" smtClean="0">
                  <a:latin typeface="Arial Black" panose="020B0A04020102020204" pitchFamily="34" charset="0"/>
                </a:endParaRPr>
              </a:p>
              <a:p>
                <a:r>
                  <a:rPr lang="en-US" sz="1600" i="1" dirty="0" smtClean="0">
                    <a:latin typeface="Arial Black" panose="020B0A04020102020204" pitchFamily="34" charset="0"/>
                  </a:rPr>
                  <a:t>         </a:t>
                </a:r>
                <a:r>
                  <a:rPr lang="en-US" sz="16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hot food</a:t>
                </a:r>
                <a:r>
                  <a:rPr lang="en-US" sz="1600" i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:  </a:t>
                </a:r>
                <a:r>
                  <a:rPr lang="en-US" sz="1600" smtClean="0">
                    <a:latin typeface="Arial Black" panose="020B0A04020102020204" pitchFamily="34" charset="0"/>
                  </a:rPr>
                  <a:t>13.99</a:t>
                </a:r>
                <a:r>
                  <a:rPr lang="en-US" smtClean="0">
                    <a:latin typeface="Arial Black" panose="020B0A040201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€</m:t>
                    </m:r>
                  </m:oMath>
                </a14:m>
                <a:endParaRPr lang="en-US" dirty="0" smtClean="0">
                  <a:latin typeface="Arial Black" panose="020B0A04020102020204" pitchFamily="34" charset="0"/>
                </a:endParaRPr>
              </a:p>
              <a:p>
                <a:endParaRPr lang="ro-RO" dirty="0">
                  <a:latin typeface="Arial Black" panose="020B0A04020102020204" pitchFamily="34" charset="0"/>
                </a:endParaRPr>
              </a:p>
            </p:txBody>
          </p:sp>
        </mc:Choice>
        <mc:Fallback xmlns="">
          <p:sp>
            <p:nvSpPr>
              <p:cNvPr id="8" name="CasetăTex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8985" y="1912228"/>
                <a:ext cx="4119400" cy="923330"/>
              </a:xfrm>
              <a:prstGeom prst="rect">
                <a:avLst/>
              </a:prstGeom>
              <a:blipFill rotWithShape="0">
                <a:blip r:embed="rId4"/>
                <a:stretch>
                  <a:fillRect l="-1331" t="-3974"/>
                </a:stretch>
              </a:blipFill>
            </p:spPr>
            <p:txBody>
              <a:bodyPr/>
              <a:lstStyle/>
              <a:p>
                <a:r>
                  <a:rPr lang="ro-RO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asetăText 9"/>
          <p:cNvSpPr txBox="1"/>
          <p:nvPr/>
        </p:nvSpPr>
        <p:spPr>
          <a:xfrm>
            <a:off x="143238" y="1998857"/>
            <a:ext cx="3013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TAMALES  PUBLANO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MOLE POBLANO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CHILES EN NOGODA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HUEVOS RANCHERO</a:t>
            </a:r>
          </a:p>
          <a:p>
            <a:r>
              <a:rPr lang="en-US" sz="1600" dirty="0" smtClean="0"/>
              <a:t>+ZUMO DE NARANHA/ CAFE</a:t>
            </a:r>
          </a:p>
        </p:txBody>
      </p:sp>
      <p:sp>
        <p:nvSpPr>
          <p:cNvPr id="2" name="CasetăText 1"/>
          <p:cNvSpPr txBox="1"/>
          <p:nvPr/>
        </p:nvSpPr>
        <p:spPr>
          <a:xfrm>
            <a:off x="174145" y="3947126"/>
            <a:ext cx="333700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TOSTADAS DE FRIJOLES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TACOS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 smtClean="0"/>
              <a:t>QUESADILLAS DE FRIJOLES </a:t>
            </a:r>
          </a:p>
          <a:p>
            <a:r>
              <a:rPr lang="es-ES" sz="1600" dirty="0" smtClean="0"/>
              <a:t> HEGRO CON QUESO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 smtClean="0"/>
              <a:t>EL PLATO SANTO</a:t>
            </a:r>
            <a:endParaRPr lang="en-US" sz="1600" dirty="0" smtClean="0"/>
          </a:p>
          <a:p>
            <a:r>
              <a:rPr lang="en-US" sz="1600" dirty="0" smtClean="0"/>
              <a:t> + ZUMO DE MANZANAS/ CAFESITO</a:t>
            </a:r>
            <a:endParaRPr lang="ro-RO" sz="1600" dirty="0"/>
          </a:p>
        </p:txBody>
      </p:sp>
      <p:pic>
        <p:nvPicPr>
          <p:cNvPr id="3" name="I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137" y="2469797"/>
            <a:ext cx="1183106" cy="852499"/>
          </a:xfrm>
          <a:prstGeom prst="rect">
            <a:avLst/>
          </a:prstGeom>
        </p:spPr>
      </p:pic>
      <p:pic>
        <p:nvPicPr>
          <p:cNvPr id="4" name="Imagin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058" y="2469798"/>
            <a:ext cx="1584958" cy="891539"/>
          </a:xfrm>
          <a:prstGeom prst="rect">
            <a:avLst/>
          </a:prstGeom>
        </p:spPr>
      </p:pic>
      <p:sp>
        <p:nvSpPr>
          <p:cNvPr id="5" name="CasetăText 4"/>
          <p:cNvSpPr txBox="1"/>
          <p:nvPr/>
        </p:nvSpPr>
        <p:spPr>
          <a:xfrm>
            <a:off x="3355424" y="3420333"/>
            <a:ext cx="3686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Arial Black" panose="020B0A04020102020204" pitchFamily="34" charset="0"/>
              </a:rPr>
              <a:t>Desayuno</a:t>
            </a:r>
            <a:r>
              <a:rPr lang="en-US" dirty="0" smtClean="0"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latin typeface="Arial Black" panose="020B0A04020102020204" pitchFamily="34" charset="0"/>
              </a:rPr>
              <a:t>clasico</a:t>
            </a:r>
            <a:r>
              <a:rPr lang="en-US" dirty="0" smtClean="0"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latin typeface="Arial Black" panose="020B0A04020102020204" pitchFamily="34" charset="0"/>
              </a:rPr>
              <a:t>Mexicano</a:t>
            </a:r>
            <a:endParaRPr lang="en-US" dirty="0">
              <a:latin typeface="Arial Black" panose="020B0A04020102020204" pitchFamily="34" charset="0"/>
            </a:endParaRPr>
          </a:p>
          <a:p>
            <a:r>
              <a:rPr lang="en-US" dirty="0" smtClean="0">
                <a:latin typeface="Arial Black" panose="020B0A04020102020204" pitchFamily="34" charset="0"/>
              </a:rPr>
              <a:t>     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vegan/vegetarian food: </a:t>
            </a:r>
            <a:r>
              <a:rPr lang="en-US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12.99 €</a:t>
            </a:r>
            <a:endParaRPr lang="ro-RO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in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382010" y="2545318"/>
            <a:ext cx="1266577" cy="836343"/>
          </a:xfrm>
          <a:prstGeom prst="rect">
            <a:avLst/>
          </a:prstGeom>
        </p:spPr>
      </p:pic>
      <p:pic>
        <p:nvPicPr>
          <p:cNvPr id="12" name="Imagin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407" y="4164700"/>
            <a:ext cx="1530991" cy="1024138"/>
          </a:xfrm>
          <a:prstGeom prst="rect">
            <a:avLst/>
          </a:prstGeom>
        </p:spPr>
      </p:pic>
      <p:pic>
        <p:nvPicPr>
          <p:cNvPr id="14" name="Imagin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064" y="4135888"/>
            <a:ext cx="1578566" cy="1121613"/>
          </a:xfrm>
          <a:prstGeom prst="rect">
            <a:avLst/>
          </a:prstGeom>
        </p:spPr>
      </p:pic>
      <p:sp>
        <p:nvSpPr>
          <p:cNvPr id="15" name="CasetăText 14"/>
          <p:cNvSpPr txBox="1"/>
          <p:nvPr/>
        </p:nvSpPr>
        <p:spPr>
          <a:xfrm>
            <a:off x="4121423" y="5215879"/>
            <a:ext cx="2289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Desayuno</a:t>
            </a:r>
            <a:r>
              <a:rPr lang="en-US" b="1" dirty="0" smtClean="0"/>
              <a:t> para </a:t>
            </a:r>
            <a:r>
              <a:rPr lang="en-US" b="1" dirty="0" err="1" smtClean="0"/>
              <a:t>todos</a:t>
            </a:r>
            <a:endParaRPr lang="en-US" b="1" dirty="0" smtClean="0"/>
          </a:p>
          <a:p>
            <a:r>
              <a:rPr lang="en-US" b="1" dirty="0" smtClean="0"/>
              <a:t>           9.99 €</a:t>
            </a:r>
            <a:endParaRPr lang="ro-RO" b="1" dirty="0"/>
          </a:p>
        </p:txBody>
      </p:sp>
      <p:sp>
        <p:nvSpPr>
          <p:cNvPr id="16" name="CasetăText 15"/>
          <p:cNvSpPr txBox="1"/>
          <p:nvPr/>
        </p:nvSpPr>
        <p:spPr>
          <a:xfrm>
            <a:off x="518615" y="59640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o-RO" dirty="0"/>
          </a:p>
        </p:txBody>
      </p:sp>
      <p:sp>
        <p:nvSpPr>
          <p:cNvPr id="17" name="CasetăText 16"/>
          <p:cNvSpPr txBox="1"/>
          <p:nvPr/>
        </p:nvSpPr>
        <p:spPr>
          <a:xfrm>
            <a:off x="1" y="5934397"/>
            <a:ext cx="3640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PAN DOLCE Y BEBIDA CALIENTE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FRUTAS DI TEMPORADAS</a:t>
            </a:r>
          </a:p>
          <a:p>
            <a:r>
              <a:rPr lang="en-US" dirty="0" smtClean="0"/>
              <a:t>+ ZUMO NATURAL</a:t>
            </a:r>
            <a:endParaRPr lang="ro-RO" dirty="0"/>
          </a:p>
        </p:txBody>
      </p:sp>
      <p:pic>
        <p:nvPicPr>
          <p:cNvPr id="20" name="Imagin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723" y="5835645"/>
            <a:ext cx="1437455" cy="995517"/>
          </a:xfrm>
          <a:prstGeom prst="rect">
            <a:avLst/>
          </a:prstGeom>
        </p:spPr>
      </p:pic>
      <p:pic>
        <p:nvPicPr>
          <p:cNvPr id="21" name="Imagine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243" y="5890891"/>
            <a:ext cx="1586339" cy="976209"/>
          </a:xfrm>
          <a:prstGeom prst="rect">
            <a:avLst/>
          </a:prstGeom>
        </p:spPr>
      </p:pic>
      <p:sp>
        <p:nvSpPr>
          <p:cNvPr id="9" name="CasetăText 8"/>
          <p:cNvSpPr txBox="1"/>
          <p:nvPr/>
        </p:nvSpPr>
        <p:spPr>
          <a:xfrm>
            <a:off x="8016487" y="2046971"/>
            <a:ext cx="298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 smtClean="0"/>
              <a:t>P</a:t>
            </a:r>
            <a:r>
              <a:rPr lang="en-US" sz="1600" dirty="0"/>
              <a:t>U</a:t>
            </a:r>
            <a:r>
              <a:rPr lang="ro-RO" sz="1600" dirty="0" smtClean="0"/>
              <a:t>BLANO TAMALES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 smtClean="0"/>
              <a:t>MOLE POBLANO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 smtClean="0"/>
              <a:t>CHILES </a:t>
            </a:r>
            <a:r>
              <a:rPr lang="ro-RO" sz="1600" dirty="0"/>
              <a:t>EN </a:t>
            </a:r>
            <a:r>
              <a:rPr lang="ro-RO" sz="1600" dirty="0" smtClean="0"/>
              <a:t>NOGADA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 smtClean="0"/>
              <a:t>EGGS RANCH</a:t>
            </a:r>
            <a:r>
              <a:rPr lang="en-US" sz="1600" dirty="0" smtClean="0"/>
              <a:t>ER</a:t>
            </a:r>
          </a:p>
          <a:p>
            <a:r>
              <a:rPr lang="ro-RO" sz="1600" dirty="0" smtClean="0"/>
              <a:t>+ORANGE </a:t>
            </a:r>
            <a:r>
              <a:rPr lang="ro-RO" sz="1600" dirty="0"/>
              <a:t>JUICE/ COFFEE</a:t>
            </a:r>
          </a:p>
        </p:txBody>
      </p:sp>
      <p:sp>
        <p:nvSpPr>
          <p:cNvPr id="18" name="CasetăText 17"/>
          <p:cNvSpPr txBox="1"/>
          <p:nvPr/>
        </p:nvSpPr>
        <p:spPr>
          <a:xfrm>
            <a:off x="7915702" y="3947126"/>
            <a:ext cx="39851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 smtClean="0"/>
              <a:t>TOAST</a:t>
            </a:r>
            <a:r>
              <a:rPr lang="en-US" sz="1600" dirty="0" smtClean="0"/>
              <a:t>ADAS WHIT BEANS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TACOS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 smtClean="0"/>
              <a:t> QUESADILLAS </a:t>
            </a:r>
            <a:r>
              <a:rPr lang="ro-RO" sz="1600" dirty="0"/>
              <a:t>WITH </a:t>
            </a:r>
            <a:r>
              <a:rPr lang="en-US" sz="1600" dirty="0" smtClean="0"/>
              <a:t> BLACK BEANS AND </a:t>
            </a:r>
            <a:r>
              <a:rPr lang="ro-RO" sz="1600" dirty="0" smtClean="0"/>
              <a:t>CHEES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en-US" sz="1600" dirty="0" smtClean="0"/>
              <a:t>THE </a:t>
            </a:r>
            <a:r>
              <a:rPr lang="ro-RO" sz="1600" dirty="0" smtClean="0"/>
              <a:t>HOLY </a:t>
            </a:r>
            <a:r>
              <a:rPr lang="ro-RO" sz="1600" dirty="0"/>
              <a:t>PLATE  </a:t>
            </a:r>
            <a:endParaRPr lang="en-US" sz="1600" dirty="0" smtClean="0"/>
          </a:p>
          <a:p>
            <a:r>
              <a:rPr lang="ro-RO" sz="1600" dirty="0" smtClean="0"/>
              <a:t>+ </a:t>
            </a:r>
            <a:r>
              <a:rPr lang="ro-RO" sz="1600" dirty="0"/>
              <a:t>APPLE JUICE / COFFEE</a:t>
            </a:r>
          </a:p>
        </p:txBody>
      </p:sp>
      <p:sp>
        <p:nvSpPr>
          <p:cNvPr id="19" name="CasetăText 18"/>
          <p:cNvSpPr txBox="1"/>
          <p:nvPr/>
        </p:nvSpPr>
        <p:spPr>
          <a:xfrm>
            <a:off x="7976912" y="5866358"/>
            <a:ext cx="33157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SWEET BREAD  AND HOT DRINK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SEASONAL FRUITS</a:t>
            </a:r>
            <a:endParaRPr lang="en-US" sz="1600" dirty="0"/>
          </a:p>
          <a:p>
            <a:r>
              <a:rPr lang="en-US" sz="1600" dirty="0" smtClean="0"/>
              <a:t>+NATURAL JUICE</a:t>
            </a:r>
            <a:endParaRPr lang="ro-RO" sz="1600" dirty="0"/>
          </a:p>
        </p:txBody>
      </p:sp>
      <p:pic>
        <p:nvPicPr>
          <p:cNvPr id="13" name="Imagin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" y="13151"/>
            <a:ext cx="1922818" cy="125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709815"/>
      </p:ext>
    </p:extLst>
  </p:cSld>
  <p:clrMapOvr>
    <a:masterClrMapping/>
  </p:clrMapOvr>
</p:sld>
</file>

<file path=ppt/theme/theme1.xml><?xml version="1.0" encoding="utf-8"?>
<a:theme xmlns:a="http://schemas.openxmlformats.org/drawingml/2006/main" name="Adâncime">
  <a:themeElements>
    <a:clrScheme name="Adâncime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Adâncime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ânci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Adâncime</Template>
  <TotalTime>196</TotalTime>
  <Words>168</Words>
  <Application>Microsoft Office PowerPoint</Application>
  <PresentationFormat>Ecran lat</PresentationFormat>
  <Paragraphs>44</Paragraphs>
  <Slides>2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2</vt:i4>
      </vt:variant>
    </vt:vector>
  </HeadingPairs>
  <TitlesOfParts>
    <vt:vector size="11" baseType="lpstr">
      <vt:lpstr>Algerian</vt:lpstr>
      <vt:lpstr>Arial</vt:lpstr>
      <vt:lpstr>Arial Black</vt:lpstr>
      <vt:lpstr>Arial Narrow</vt:lpstr>
      <vt:lpstr>Calibri</vt:lpstr>
      <vt:lpstr>Cambria Math</vt:lpstr>
      <vt:lpstr>Corbel</vt:lpstr>
      <vt:lpstr>Times New Roman</vt:lpstr>
      <vt:lpstr>Adâncime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Marius</dc:creator>
  <cp:lastModifiedBy>Marius</cp:lastModifiedBy>
  <cp:revision>27</cp:revision>
  <dcterms:created xsi:type="dcterms:W3CDTF">2023-06-06T14:44:13Z</dcterms:created>
  <dcterms:modified xsi:type="dcterms:W3CDTF">2023-06-09T13:11:09Z</dcterms:modified>
</cp:coreProperties>
</file>