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6.jpg" ContentType="image/pn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2" r:id="rId4"/>
  </p:sld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F012B95-FC89-41E5-83B4-6854C95A5E7D}">
          <p14:sldIdLst>
            <p14:sldId id="256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092178-D274-4345-90DF-FEB2D68C2245}" v="52" dt="2025-12-01T19:55:17.5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Ahmed (2436755)" userId="96eabeee-c6a3-48e5-b3fa-8977821bf2b2" providerId="ADAL" clId="{E51D4FA1-025A-40E3-8A7D-E86610951351}"/>
    <pc:docChg chg="undo custSel addSld delSld modSld addMainMaster delMainMaster addSection delSection modSection">
      <pc:chgData name="Ahmed Ahmed (2436755)" userId="96eabeee-c6a3-48e5-b3fa-8977821bf2b2" providerId="ADAL" clId="{E51D4FA1-025A-40E3-8A7D-E86610951351}" dt="2025-12-01T20:17:24.778" v="315" actId="5793"/>
      <pc:docMkLst>
        <pc:docMk/>
      </pc:docMkLst>
      <pc:sldChg chg="addSp delSp modSp mod setBg modClrScheme addAnim delAnim setClrOvrMap chgLayout">
        <pc:chgData name="Ahmed Ahmed (2436755)" userId="96eabeee-c6a3-48e5-b3fa-8977821bf2b2" providerId="ADAL" clId="{E51D4FA1-025A-40E3-8A7D-E86610951351}" dt="2025-11-27T17:11:36.408" v="47" actId="26606"/>
        <pc:sldMkLst>
          <pc:docMk/>
          <pc:sldMk cId="28667819" sldId="256"/>
        </pc:sldMkLst>
        <pc:spChg chg="mod">
          <ac:chgData name="Ahmed Ahmed (2436755)" userId="96eabeee-c6a3-48e5-b3fa-8977821bf2b2" providerId="ADAL" clId="{E51D4FA1-025A-40E3-8A7D-E86610951351}" dt="2025-11-27T17:11:36.408" v="47" actId="26606"/>
          <ac:spMkLst>
            <pc:docMk/>
            <pc:sldMk cId="28667819" sldId="256"/>
            <ac:spMk id="2" creationId="{FF25CB58-10D4-82AB-DCA5-4280146CBC80}"/>
          </ac:spMkLst>
        </pc:spChg>
        <pc:spChg chg="mod">
          <ac:chgData name="Ahmed Ahmed (2436755)" userId="96eabeee-c6a3-48e5-b3fa-8977821bf2b2" providerId="ADAL" clId="{E51D4FA1-025A-40E3-8A7D-E86610951351}" dt="2025-11-27T17:11:36.408" v="47" actId="26606"/>
          <ac:spMkLst>
            <pc:docMk/>
            <pc:sldMk cId="28667819" sldId="256"/>
            <ac:spMk id="3" creationId="{20F84F22-BAD8-95F8-C3BF-1F5BE0D4BA19}"/>
          </ac:spMkLst>
        </pc:spChg>
        <pc:spChg chg="add">
          <ac:chgData name="Ahmed Ahmed (2436755)" userId="96eabeee-c6a3-48e5-b3fa-8977821bf2b2" providerId="ADAL" clId="{E51D4FA1-025A-40E3-8A7D-E86610951351}" dt="2025-11-27T17:11:36.408" v="47" actId="26606"/>
          <ac:spMkLst>
            <pc:docMk/>
            <pc:sldMk cId="28667819" sldId="256"/>
            <ac:spMk id="67" creationId="{956C5C09-0043-4549-B800-2101B70D667D}"/>
          </ac:spMkLst>
        </pc:spChg>
        <pc:spChg chg="add">
          <ac:chgData name="Ahmed Ahmed (2436755)" userId="96eabeee-c6a3-48e5-b3fa-8977821bf2b2" providerId="ADAL" clId="{E51D4FA1-025A-40E3-8A7D-E86610951351}" dt="2025-11-27T17:11:36.408" v="47" actId="26606"/>
          <ac:spMkLst>
            <pc:docMk/>
            <pc:sldMk cId="28667819" sldId="256"/>
            <ac:spMk id="68" creationId="{B2C335F7-F61C-4EB4-80F2-4B1438FE66BB}"/>
          </ac:spMkLst>
        </pc:spChg>
        <pc:picChg chg="mod ord">
          <ac:chgData name="Ahmed Ahmed (2436755)" userId="96eabeee-c6a3-48e5-b3fa-8977821bf2b2" providerId="ADAL" clId="{E51D4FA1-025A-40E3-8A7D-E86610951351}" dt="2025-11-27T17:11:36.408" v="47" actId="26606"/>
          <ac:picMkLst>
            <pc:docMk/>
            <pc:sldMk cId="28667819" sldId="256"/>
            <ac:picMk id="4" creationId="{6AE09C58-044D-229A-119C-8BEF34827DC9}"/>
          </ac:picMkLst>
        </pc:picChg>
      </pc:sldChg>
      <pc:sldChg chg="new del">
        <pc:chgData name="Ahmed Ahmed (2436755)" userId="96eabeee-c6a3-48e5-b3fa-8977821bf2b2" providerId="ADAL" clId="{E51D4FA1-025A-40E3-8A7D-E86610951351}" dt="2025-11-27T17:14:12.009" v="49" actId="2696"/>
        <pc:sldMkLst>
          <pc:docMk/>
          <pc:sldMk cId="872405850" sldId="257"/>
        </pc:sldMkLst>
      </pc:sldChg>
      <pc:sldChg chg="addSp modSp new del mod setBg">
        <pc:chgData name="Ahmed Ahmed (2436755)" userId="96eabeee-c6a3-48e5-b3fa-8977821bf2b2" providerId="ADAL" clId="{E51D4FA1-025A-40E3-8A7D-E86610951351}" dt="2025-12-01T18:56:52.940" v="55" actId="2696"/>
        <pc:sldMkLst>
          <pc:docMk/>
          <pc:sldMk cId="2443284030" sldId="257"/>
        </pc:sldMkLst>
      </pc:sldChg>
      <pc:sldChg chg="addSp delSp modSp add mod">
        <pc:chgData name="Ahmed Ahmed (2436755)" userId="96eabeee-c6a3-48e5-b3fa-8977821bf2b2" providerId="ADAL" clId="{E51D4FA1-025A-40E3-8A7D-E86610951351}" dt="2025-12-01T19:09:04.311" v="77" actId="14100"/>
        <pc:sldMkLst>
          <pc:docMk/>
          <pc:sldMk cId="2532420194" sldId="258"/>
        </pc:sldMkLst>
        <pc:spChg chg="mod">
          <ac:chgData name="Ahmed Ahmed (2436755)" userId="96eabeee-c6a3-48e5-b3fa-8977821bf2b2" providerId="ADAL" clId="{E51D4FA1-025A-40E3-8A7D-E86610951351}" dt="2025-12-01T19:08:48.550" v="73" actId="26606"/>
          <ac:spMkLst>
            <pc:docMk/>
            <pc:sldMk cId="2532420194" sldId="258"/>
            <ac:spMk id="2" creationId="{1F33A58B-C796-665B-5851-2B68F649C0C1}"/>
          </ac:spMkLst>
        </pc:spChg>
        <pc:spChg chg="mod ord">
          <ac:chgData name="Ahmed Ahmed (2436755)" userId="96eabeee-c6a3-48e5-b3fa-8977821bf2b2" providerId="ADAL" clId="{E51D4FA1-025A-40E3-8A7D-E86610951351}" dt="2025-12-01T19:08:48.550" v="73" actId="26606"/>
          <ac:spMkLst>
            <pc:docMk/>
            <pc:sldMk cId="2532420194" sldId="258"/>
            <ac:spMk id="3" creationId="{F14FC284-279C-9243-F4AE-5FBF624877F6}"/>
          </ac:spMkLst>
        </pc:spChg>
        <pc:spChg chg="add mod">
          <ac:chgData name="Ahmed Ahmed (2436755)" userId="96eabeee-c6a3-48e5-b3fa-8977821bf2b2" providerId="ADAL" clId="{E51D4FA1-025A-40E3-8A7D-E86610951351}" dt="2025-12-01T19:08:48.550" v="73" actId="26606"/>
          <ac:spMkLst>
            <pc:docMk/>
            <pc:sldMk cId="2532420194" sldId="258"/>
            <ac:spMk id="7" creationId="{33607F96-ED38-22A4-03C3-F3232A85FC60}"/>
          </ac:spMkLst>
        </pc:spChg>
        <pc:spChg chg="add del">
          <ac:chgData name="Ahmed Ahmed (2436755)" userId="96eabeee-c6a3-48e5-b3fa-8977821bf2b2" providerId="ADAL" clId="{E51D4FA1-025A-40E3-8A7D-E86610951351}" dt="2025-12-01T19:08:48.550" v="73" actId="26606"/>
          <ac:spMkLst>
            <pc:docMk/>
            <pc:sldMk cId="2532420194" sldId="258"/>
            <ac:spMk id="67" creationId="{7C8E3561-ED4C-FE37-53AF-6C14D3E2400C}"/>
          </ac:spMkLst>
        </pc:spChg>
        <pc:spChg chg="add del">
          <ac:chgData name="Ahmed Ahmed (2436755)" userId="96eabeee-c6a3-48e5-b3fa-8977821bf2b2" providerId="ADAL" clId="{E51D4FA1-025A-40E3-8A7D-E86610951351}" dt="2025-12-01T19:08:48.550" v="73" actId="26606"/>
          <ac:spMkLst>
            <pc:docMk/>
            <pc:sldMk cId="2532420194" sldId="258"/>
            <ac:spMk id="68" creationId="{23E2F6C7-B727-80AB-5A95-1D38C4F94A3E}"/>
          </ac:spMkLst>
        </pc:spChg>
        <pc:spChg chg="add del">
          <ac:chgData name="Ahmed Ahmed (2436755)" userId="96eabeee-c6a3-48e5-b3fa-8977821bf2b2" providerId="ADAL" clId="{E51D4FA1-025A-40E3-8A7D-E86610951351}" dt="2025-12-01T19:08:33.610" v="70" actId="26606"/>
          <ac:spMkLst>
            <pc:docMk/>
            <pc:sldMk cId="2532420194" sldId="258"/>
            <ac:spMk id="73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08:33.610" v="70" actId="26606"/>
          <ac:spMkLst>
            <pc:docMk/>
            <pc:sldMk cId="2532420194" sldId="258"/>
            <ac:spMk id="75" creationId="{2CD0D193-B981-FE7D-7D46-D739C7E5B5FB}"/>
          </ac:spMkLst>
        </pc:spChg>
        <pc:spChg chg="add del">
          <ac:chgData name="Ahmed Ahmed (2436755)" userId="96eabeee-c6a3-48e5-b3fa-8977821bf2b2" providerId="ADAL" clId="{E51D4FA1-025A-40E3-8A7D-E86610951351}" dt="2025-12-01T19:08:33.610" v="70" actId="26606"/>
          <ac:spMkLst>
            <pc:docMk/>
            <pc:sldMk cId="2532420194" sldId="258"/>
            <ac:spMk id="77" creationId="{14435763-D116-E6B0-3992-6801EF0F0FF2}"/>
          </ac:spMkLst>
        </pc:spChg>
        <pc:spChg chg="add del">
          <ac:chgData name="Ahmed Ahmed (2436755)" userId="96eabeee-c6a3-48e5-b3fa-8977821bf2b2" providerId="ADAL" clId="{E51D4FA1-025A-40E3-8A7D-E86610951351}" dt="2025-12-01T19:08:48.524" v="72" actId="26606"/>
          <ac:spMkLst>
            <pc:docMk/>
            <pc:sldMk cId="2532420194" sldId="258"/>
            <ac:spMk id="79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08:48.524" v="72" actId="26606"/>
          <ac:spMkLst>
            <pc:docMk/>
            <pc:sldMk cId="2532420194" sldId="258"/>
            <ac:spMk id="80" creationId="{34C0330F-1D4F-4552-B799-615DD237B6DE}"/>
          </ac:spMkLst>
        </pc:spChg>
        <pc:spChg chg="add del">
          <ac:chgData name="Ahmed Ahmed (2436755)" userId="96eabeee-c6a3-48e5-b3fa-8977821bf2b2" providerId="ADAL" clId="{E51D4FA1-025A-40E3-8A7D-E86610951351}" dt="2025-12-01T19:08:48.524" v="72" actId="26606"/>
          <ac:spMkLst>
            <pc:docMk/>
            <pc:sldMk cId="2532420194" sldId="258"/>
            <ac:spMk id="81" creationId="{92BE0106-0C20-465B-A1BE-0BAC2737B1AD}"/>
          </ac:spMkLst>
        </pc:spChg>
        <pc:spChg chg="add del">
          <ac:chgData name="Ahmed Ahmed (2436755)" userId="96eabeee-c6a3-48e5-b3fa-8977821bf2b2" providerId="ADAL" clId="{E51D4FA1-025A-40E3-8A7D-E86610951351}" dt="2025-12-01T19:08:57.510" v="75" actId="26606"/>
          <ac:spMkLst>
            <pc:docMk/>
            <pc:sldMk cId="2532420194" sldId="258"/>
            <ac:spMk id="83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08:57.510" v="75" actId="26606"/>
          <ac:spMkLst>
            <pc:docMk/>
            <pc:sldMk cId="2532420194" sldId="258"/>
            <ac:spMk id="84" creationId="{9EE42DCE-4A4F-44C4-84E5-261B3BEEF1DA}"/>
          </ac:spMkLst>
        </pc:spChg>
        <pc:spChg chg="add del">
          <ac:chgData name="Ahmed Ahmed (2436755)" userId="96eabeee-c6a3-48e5-b3fa-8977821bf2b2" providerId="ADAL" clId="{E51D4FA1-025A-40E3-8A7D-E86610951351}" dt="2025-12-01T19:08:57.510" v="75" actId="26606"/>
          <ac:spMkLst>
            <pc:docMk/>
            <pc:sldMk cId="2532420194" sldId="258"/>
            <ac:spMk id="85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5-12-01T19:08:57.510" v="75" actId="26606"/>
          <ac:spMkLst>
            <pc:docMk/>
            <pc:sldMk cId="2532420194" sldId="258"/>
            <ac:spMk id="90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5-12-01T19:08:57.510" v="75" actId="26606"/>
          <ac:spMkLst>
            <pc:docMk/>
            <pc:sldMk cId="2532420194" sldId="258"/>
            <ac:spMk id="92" creationId="{9EE42DCE-4A4F-44C4-84E5-261B3BEEF1DA}"/>
          </ac:spMkLst>
        </pc:spChg>
        <pc:spChg chg="add">
          <ac:chgData name="Ahmed Ahmed (2436755)" userId="96eabeee-c6a3-48e5-b3fa-8977821bf2b2" providerId="ADAL" clId="{E51D4FA1-025A-40E3-8A7D-E86610951351}" dt="2025-12-01T19:08:57.510" v="75" actId="26606"/>
          <ac:spMkLst>
            <pc:docMk/>
            <pc:sldMk cId="2532420194" sldId="258"/>
            <ac:spMk id="94" creationId="{887F59F2-5FBC-40CD-AD35-376AECE49EA6}"/>
          </ac:spMkLst>
        </pc:spChg>
        <pc:picChg chg="mod">
          <ac:chgData name="Ahmed Ahmed (2436755)" userId="96eabeee-c6a3-48e5-b3fa-8977821bf2b2" providerId="ADAL" clId="{E51D4FA1-025A-40E3-8A7D-E86610951351}" dt="2025-12-01T19:09:00.265" v="76" actId="14100"/>
          <ac:picMkLst>
            <pc:docMk/>
            <pc:sldMk cId="2532420194" sldId="258"/>
            <ac:picMk id="4" creationId="{489DD4B8-1C5F-50B5-D512-CCAF7EDCB565}"/>
          </ac:picMkLst>
        </pc:picChg>
        <pc:picChg chg="add mod">
          <ac:chgData name="Ahmed Ahmed (2436755)" userId="96eabeee-c6a3-48e5-b3fa-8977821bf2b2" providerId="ADAL" clId="{E51D4FA1-025A-40E3-8A7D-E86610951351}" dt="2025-12-01T19:09:04.311" v="77" actId="14100"/>
          <ac:picMkLst>
            <pc:docMk/>
            <pc:sldMk cId="2532420194" sldId="258"/>
            <ac:picMk id="6" creationId="{DF7CF00C-016C-11DB-D212-40991103E1C3}"/>
          </ac:picMkLst>
        </pc:picChg>
      </pc:sldChg>
      <pc:sldChg chg="addSp delSp modSp add mod">
        <pc:chgData name="Ahmed Ahmed (2436755)" userId="96eabeee-c6a3-48e5-b3fa-8977821bf2b2" providerId="ADAL" clId="{E51D4FA1-025A-40E3-8A7D-E86610951351}" dt="2025-12-01T19:13:10.336" v="96" actId="14100"/>
        <pc:sldMkLst>
          <pc:docMk/>
          <pc:sldMk cId="999591764" sldId="259"/>
        </pc:sldMkLst>
        <pc:spChg chg="mod">
          <ac:chgData name="Ahmed Ahmed (2436755)" userId="96eabeee-c6a3-48e5-b3fa-8977821bf2b2" providerId="ADAL" clId="{E51D4FA1-025A-40E3-8A7D-E86610951351}" dt="2025-12-01T19:12:53.531" v="93" actId="26606"/>
          <ac:spMkLst>
            <pc:docMk/>
            <pc:sldMk cId="999591764" sldId="259"/>
            <ac:spMk id="2" creationId="{B29F22B7-18D1-1E5C-8142-440C4CD23B78}"/>
          </ac:spMkLst>
        </pc:spChg>
        <pc:spChg chg="mod">
          <ac:chgData name="Ahmed Ahmed (2436755)" userId="96eabeee-c6a3-48e5-b3fa-8977821bf2b2" providerId="ADAL" clId="{E51D4FA1-025A-40E3-8A7D-E86610951351}" dt="2025-12-01T19:12:53.531" v="93" actId="26606"/>
          <ac:spMkLst>
            <pc:docMk/>
            <pc:sldMk cId="999591764" sldId="259"/>
            <ac:spMk id="3" creationId="{0F1AE92E-0625-F947-A5E0-AFEBE8360253}"/>
          </ac:spMkLst>
        </pc:spChg>
        <pc:spChg chg="add mod">
          <ac:chgData name="Ahmed Ahmed (2436755)" userId="96eabeee-c6a3-48e5-b3fa-8977821bf2b2" providerId="ADAL" clId="{E51D4FA1-025A-40E3-8A7D-E86610951351}" dt="2025-12-01T19:13:00.772" v="94" actId="14100"/>
          <ac:spMkLst>
            <pc:docMk/>
            <pc:sldMk cId="999591764" sldId="259"/>
            <ac:spMk id="7" creationId="{5345A131-3807-A0F8-B165-9C14AE7CD1E1}"/>
          </ac:spMkLst>
        </pc:spChg>
        <pc:spChg chg="del">
          <ac:chgData name="Ahmed Ahmed (2436755)" userId="96eabeee-c6a3-48e5-b3fa-8977821bf2b2" providerId="ADAL" clId="{E51D4FA1-025A-40E3-8A7D-E86610951351}" dt="2025-12-01T19:12:53.531" v="93" actId="26606"/>
          <ac:spMkLst>
            <pc:docMk/>
            <pc:sldMk cId="999591764" sldId="259"/>
            <ac:spMk id="67" creationId="{04E16F96-28AE-73D3-0E82-231C727B156B}"/>
          </ac:spMkLst>
        </pc:spChg>
        <pc:spChg chg="del">
          <ac:chgData name="Ahmed Ahmed (2436755)" userId="96eabeee-c6a3-48e5-b3fa-8977821bf2b2" providerId="ADAL" clId="{E51D4FA1-025A-40E3-8A7D-E86610951351}" dt="2025-12-01T19:12:53.531" v="93" actId="26606"/>
          <ac:spMkLst>
            <pc:docMk/>
            <pc:sldMk cId="999591764" sldId="259"/>
            <ac:spMk id="68" creationId="{00B2EC8F-4E56-C223-4DB5-DF4FA70925B1}"/>
          </ac:spMkLst>
        </pc:spChg>
        <pc:spChg chg="add">
          <ac:chgData name="Ahmed Ahmed (2436755)" userId="96eabeee-c6a3-48e5-b3fa-8977821bf2b2" providerId="ADAL" clId="{E51D4FA1-025A-40E3-8A7D-E86610951351}" dt="2025-12-01T19:12:53.531" v="93" actId="26606"/>
          <ac:spMkLst>
            <pc:docMk/>
            <pc:sldMk cId="999591764" sldId="259"/>
            <ac:spMk id="73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5-12-01T19:12:53.531" v="93" actId="26606"/>
          <ac:spMkLst>
            <pc:docMk/>
            <pc:sldMk cId="999591764" sldId="259"/>
            <ac:spMk id="75" creationId="{34C0330F-1D4F-4552-B799-615DD237B6DE}"/>
          </ac:spMkLst>
        </pc:spChg>
        <pc:spChg chg="add">
          <ac:chgData name="Ahmed Ahmed (2436755)" userId="96eabeee-c6a3-48e5-b3fa-8977821bf2b2" providerId="ADAL" clId="{E51D4FA1-025A-40E3-8A7D-E86610951351}" dt="2025-12-01T19:12:53.531" v="93" actId="26606"/>
          <ac:spMkLst>
            <pc:docMk/>
            <pc:sldMk cId="999591764" sldId="259"/>
            <ac:spMk id="77" creationId="{92BE0106-0C20-465B-A1BE-0BAC2737B1AD}"/>
          </ac:spMkLst>
        </pc:spChg>
        <pc:picChg chg="mod ord">
          <ac:chgData name="Ahmed Ahmed (2436755)" userId="96eabeee-c6a3-48e5-b3fa-8977821bf2b2" providerId="ADAL" clId="{E51D4FA1-025A-40E3-8A7D-E86610951351}" dt="2025-12-01T19:13:10.336" v="96" actId="14100"/>
          <ac:picMkLst>
            <pc:docMk/>
            <pc:sldMk cId="999591764" sldId="259"/>
            <ac:picMk id="4" creationId="{3F44BBE8-B382-48CC-A124-1B97DC2BE221}"/>
          </ac:picMkLst>
        </pc:picChg>
        <pc:picChg chg="add mod">
          <ac:chgData name="Ahmed Ahmed (2436755)" userId="96eabeee-c6a3-48e5-b3fa-8977821bf2b2" providerId="ADAL" clId="{E51D4FA1-025A-40E3-8A7D-E86610951351}" dt="2025-12-01T19:13:00.772" v="94" actId="14100"/>
          <ac:picMkLst>
            <pc:docMk/>
            <pc:sldMk cId="999591764" sldId="259"/>
            <ac:picMk id="6" creationId="{187D4442-5561-B14A-A2B3-C426360FF276}"/>
          </ac:picMkLst>
        </pc:picChg>
      </pc:sldChg>
      <pc:sldChg chg="addSp modSp add mod">
        <pc:chgData name="Ahmed Ahmed (2436755)" userId="96eabeee-c6a3-48e5-b3fa-8977821bf2b2" providerId="ADAL" clId="{E51D4FA1-025A-40E3-8A7D-E86610951351}" dt="2025-12-01T19:20:55.894" v="150" actId="12"/>
        <pc:sldMkLst>
          <pc:docMk/>
          <pc:sldMk cId="707369302" sldId="260"/>
        </pc:sldMkLst>
        <pc:spChg chg="mod">
          <ac:chgData name="Ahmed Ahmed (2436755)" userId="96eabeee-c6a3-48e5-b3fa-8977821bf2b2" providerId="ADAL" clId="{E51D4FA1-025A-40E3-8A7D-E86610951351}" dt="2025-12-01T19:14:37.012" v="101" actId="14100"/>
          <ac:spMkLst>
            <pc:docMk/>
            <pc:sldMk cId="707369302" sldId="260"/>
            <ac:spMk id="2" creationId="{2C8EE142-75B0-D9B6-A73A-D8F69AA54870}"/>
          </ac:spMkLst>
        </pc:spChg>
        <pc:spChg chg="mod">
          <ac:chgData name="Ahmed Ahmed (2436755)" userId="96eabeee-c6a3-48e5-b3fa-8977821bf2b2" providerId="ADAL" clId="{E51D4FA1-025A-40E3-8A7D-E86610951351}" dt="2025-12-01T19:20:39.323" v="147" actId="14100"/>
          <ac:spMkLst>
            <pc:docMk/>
            <pc:sldMk cId="707369302" sldId="260"/>
            <ac:spMk id="3" creationId="{CEB6203C-3457-A97E-6017-C4D60AF83CF8}"/>
          </ac:spMkLst>
        </pc:spChg>
        <pc:spChg chg="add mod">
          <ac:chgData name="Ahmed Ahmed (2436755)" userId="96eabeee-c6a3-48e5-b3fa-8977821bf2b2" providerId="ADAL" clId="{E51D4FA1-025A-40E3-8A7D-E86610951351}" dt="2025-12-01T19:18:07.108" v="135"/>
          <ac:spMkLst>
            <pc:docMk/>
            <pc:sldMk cId="707369302" sldId="260"/>
            <ac:spMk id="6" creationId="{3196D8A0-5E30-BE22-9030-443E8607B7D4}"/>
          </ac:spMkLst>
        </pc:spChg>
        <pc:graphicFrameChg chg="add mod">
          <ac:chgData name="Ahmed Ahmed (2436755)" userId="96eabeee-c6a3-48e5-b3fa-8977821bf2b2" providerId="ADAL" clId="{E51D4FA1-025A-40E3-8A7D-E86610951351}" dt="2025-12-01T19:18:03.658" v="134"/>
          <ac:graphicFrameMkLst>
            <pc:docMk/>
            <pc:sldMk cId="707369302" sldId="260"/>
            <ac:graphicFrameMk id="5" creationId="{C4AF321B-D9D6-1FF4-A0ED-A3E86F784E03}"/>
          </ac:graphicFrameMkLst>
        </pc:graphicFrameChg>
        <pc:graphicFrameChg chg="add mod modGraphic">
          <ac:chgData name="Ahmed Ahmed (2436755)" userId="96eabeee-c6a3-48e5-b3fa-8977821bf2b2" providerId="ADAL" clId="{E51D4FA1-025A-40E3-8A7D-E86610951351}" dt="2025-12-01T19:20:55.894" v="150" actId="12"/>
          <ac:graphicFrameMkLst>
            <pc:docMk/>
            <pc:sldMk cId="707369302" sldId="260"/>
            <ac:graphicFrameMk id="7" creationId="{CC1EBE8B-B0D3-6084-3273-7AD03347E074}"/>
          </ac:graphicFrameMkLst>
        </pc:graphicFrameChg>
      </pc:sldChg>
      <pc:sldChg chg="add del replId">
        <pc:chgData name="Ahmed Ahmed (2436755)" userId="96eabeee-c6a3-48e5-b3fa-8977821bf2b2" providerId="ADAL" clId="{E51D4FA1-025A-40E3-8A7D-E86610951351}" dt="2025-12-01T19:10:11.718" v="81" actId="2696"/>
        <pc:sldMkLst>
          <pc:docMk/>
          <pc:sldMk cId="2422249383" sldId="260"/>
        </pc:sldMkLst>
      </pc:sldChg>
      <pc:sldChg chg="addSp delSp modSp add mod replId addAnim">
        <pc:chgData name="Ahmed Ahmed (2436755)" userId="96eabeee-c6a3-48e5-b3fa-8977821bf2b2" providerId="ADAL" clId="{E51D4FA1-025A-40E3-8A7D-E86610951351}" dt="2025-12-01T19:26:49.605" v="165" actId="26606"/>
        <pc:sldMkLst>
          <pc:docMk/>
          <pc:sldMk cId="3813570684" sldId="261"/>
        </pc:sldMkLst>
        <pc:spChg chg="mod">
          <ac:chgData name="Ahmed Ahmed (2436755)" userId="96eabeee-c6a3-48e5-b3fa-8977821bf2b2" providerId="ADAL" clId="{E51D4FA1-025A-40E3-8A7D-E86610951351}" dt="2025-12-01T19:26:49.605" v="165" actId="26606"/>
          <ac:spMkLst>
            <pc:docMk/>
            <pc:sldMk cId="3813570684" sldId="261"/>
            <ac:spMk id="2" creationId="{0B29D8FC-C09E-5C7B-F1D5-98F16EE65847}"/>
          </ac:spMkLst>
        </pc:spChg>
        <pc:spChg chg="mod">
          <ac:chgData name="Ahmed Ahmed (2436755)" userId="96eabeee-c6a3-48e5-b3fa-8977821bf2b2" providerId="ADAL" clId="{E51D4FA1-025A-40E3-8A7D-E86610951351}" dt="2025-12-01T19:26:49.605" v="165" actId="26606"/>
          <ac:spMkLst>
            <pc:docMk/>
            <pc:sldMk cId="3813570684" sldId="261"/>
            <ac:spMk id="3" creationId="{F88480F1-DF5A-FB30-7C62-F8B5A7F368FE}"/>
          </ac:spMkLst>
        </pc:spChg>
        <pc:spChg chg="del">
          <ac:chgData name="Ahmed Ahmed (2436755)" userId="96eabeee-c6a3-48e5-b3fa-8977821bf2b2" providerId="ADAL" clId="{E51D4FA1-025A-40E3-8A7D-E86610951351}" dt="2025-12-01T19:21:33.898" v="151" actId="478"/>
          <ac:spMkLst>
            <pc:docMk/>
            <pc:sldMk cId="3813570684" sldId="261"/>
            <ac:spMk id="7" creationId="{58FD2450-5913-33E3-52C9-0EE7AAFCA2CA}"/>
          </ac:spMkLst>
        </pc:spChg>
        <pc:spChg chg="add del">
          <ac:chgData name="Ahmed Ahmed (2436755)" userId="96eabeee-c6a3-48e5-b3fa-8977821bf2b2" providerId="ADAL" clId="{E51D4FA1-025A-40E3-8A7D-E86610951351}" dt="2025-12-01T19:23:31.818" v="157" actId="26606"/>
          <ac:spMkLst>
            <pc:docMk/>
            <pc:sldMk cId="3813570684" sldId="261"/>
            <ac:spMk id="90" creationId="{08D9DE7D-2E9F-E0A1-2CBA-A3E48323AF40}"/>
          </ac:spMkLst>
        </pc:spChg>
        <pc:spChg chg="add del">
          <ac:chgData name="Ahmed Ahmed (2436755)" userId="96eabeee-c6a3-48e5-b3fa-8977821bf2b2" providerId="ADAL" clId="{E51D4FA1-025A-40E3-8A7D-E86610951351}" dt="2025-12-01T19:23:31.818" v="157" actId="26606"/>
          <ac:spMkLst>
            <pc:docMk/>
            <pc:sldMk cId="3813570684" sldId="261"/>
            <ac:spMk id="92" creationId="{9EC06EE4-64C3-A431-41D9-62A2B78AB199}"/>
          </ac:spMkLst>
        </pc:spChg>
        <pc:spChg chg="add del">
          <ac:chgData name="Ahmed Ahmed (2436755)" userId="96eabeee-c6a3-48e5-b3fa-8977821bf2b2" providerId="ADAL" clId="{E51D4FA1-025A-40E3-8A7D-E86610951351}" dt="2025-12-01T19:23:31.818" v="157" actId="26606"/>
          <ac:spMkLst>
            <pc:docMk/>
            <pc:sldMk cId="3813570684" sldId="261"/>
            <ac:spMk id="94" creationId="{035FA180-0374-EE3D-F042-EF1BE4E0C0EC}"/>
          </ac:spMkLst>
        </pc:spChg>
        <pc:spChg chg="add del">
          <ac:chgData name="Ahmed Ahmed (2436755)" userId="96eabeee-c6a3-48e5-b3fa-8977821bf2b2" providerId="ADAL" clId="{E51D4FA1-025A-40E3-8A7D-E86610951351}" dt="2025-12-01T19:23:31.802" v="156" actId="26606"/>
          <ac:spMkLst>
            <pc:docMk/>
            <pc:sldMk cId="3813570684" sldId="261"/>
            <ac:spMk id="99" creationId="{FAF3766F-DEF3-4802-BB0D-7A18EDD9704F}"/>
          </ac:spMkLst>
        </pc:spChg>
        <pc:spChg chg="add del">
          <ac:chgData name="Ahmed Ahmed (2436755)" userId="96eabeee-c6a3-48e5-b3fa-8977821bf2b2" providerId="ADAL" clId="{E51D4FA1-025A-40E3-8A7D-E86610951351}" dt="2025-12-01T19:23:31.802" v="156" actId="26606"/>
          <ac:spMkLst>
            <pc:docMk/>
            <pc:sldMk cId="3813570684" sldId="261"/>
            <ac:spMk id="101" creationId="{D91952F0-771E-D2ED-C333-EEED6708B80C}"/>
          </ac:spMkLst>
        </pc:spChg>
        <pc:spChg chg="add del">
          <ac:chgData name="Ahmed Ahmed (2436755)" userId="96eabeee-c6a3-48e5-b3fa-8977821bf2b2" providerId="ADAL" clId="{E51D4FA1-025A-40E3-8A7D-E86610951351}" dt="2025-12-01T19:23:31.802" v="156" actId="26606"/>
          <ac:spMkLst>
            <pc:docMk/>
            <pc:sldMk cId="3813570684" sldId="261"/>
            <ac:spMk id="103" creationId="{3FB6D83C-2377-9CAD-A991-9E0B6AF25067}"/>
          </ac:spMkLst>
        </pc:spChg>
        <pc:spChg chg="add del">
          <ac:chgData name="Ahmed Ahmed (2436755)" userId="96eabeee-c6a3-48e5-b3fa-8977821bf2b2" providerId="ADAL" clId="{E51D4FA1-025A-40E3-8A7D-E86610951351}" dt="2025-12-01T19:23:39.173" v="159" actId="26606"/>
          <ac:spMkLst>
            <pc:docMk/>
            <pc:sldMk cId="3813570684" sldId="261"/>
            <ac:spMk id="105" creationId="{5820888B-4EA5-E0E8-6D52-7733E1E77451}"/>
          </ac:spMkLst>
        </pc:spChg>
        <pc:spChg chg="add del">
          <ac:chgData name="Ahmed Ahmed (2436755)" userId="96eabeee-c6a3-48e5-b3fa-8977821bf2b2" providerId="ADAL" clId="{E51D4FA1-025A-40E3-8A7D-E86610951351}" dt="2025-12-01T19:23:39.173" v="159" actId="26606"/>
          <ac:spMkLst>
            <pc:docMk/>
            <pc:sldMk cId="3813570684" sldId="261"/>
            <ac:spMk id="106" creationId="{06B5A8BF-0680-F9A7-27B1-3971EC934783}"/>
          </ac:spMkLst>
        </pc:spChg>
        <pc:spChg chg="add del">
          <ac:chgData name="Ahmed Ahmed (2436755)" userId="96eabeee-c6a3-48e5-b3fa-8977821bf2b2" providerId="ADAL" clId="{E51D4FA1-025A-40E3-8A7D-E86610951351}" dt="2025-12-01T19:26:49.605" v="165" actId="26606"/>
          <ac:spMkLst>
            <pc:docMk/>
            <pc:sldMk cId="3813570684" sldId="261"/>
            <ac:spMk id="111" creationId="{E73AF435-44C8-C44B-9352-ACFA393E2F29}"/>
          </ac:spMkLst>
        </pc:spChg>
        <pc:spChg chg="add del">
          <ac:chgData name="Ahmed Ahmed (2436755)" userId="96eabeee-c6a3-48e5-b3fa-8977821bf2b2" providerId="ADAL" clId="{E51D4FA1-025A-40E3-8A7D-E86610951351}" dt="2025-12-01T19:26:49.605" v="165" actId="26606"/>
          <ac:spMkLst>
            <pc:docMk/>
            <pc:sldMk cId="3813570684" sldId="261"/>
            <ac:spMk id="113" creationId="{288058DF-7580-C88F-23F0-429412309B31}"/>
          </ac:spMkLst>
        </pc:spChg>
        <pc:spChg chg="add del">
          <ac:chgData name="Ahmed Ahmed (2436755)" userId="96eabeee-c6a3-48e5-b3fa-8977821bf2b2" providerId="ADAL" clId="{E51D4FA1-025A-40E3-8A7D-E86610951351}" dt="2025-12-01T19:26:49.605" v="165" actId="26606"/>
          <ac:spMkLst>
            <pc:docMk/>
            <pc:sldMk cId="3813570684" sldId="261"/>
            <ac:spMk id="115" creationId="{43F82943-4565-9E0E-E9DB-5B7B417E670A}"/>
          </ac:spMkLst>
        </pc:spChg>
        <pc:spChg chg="add">
          <ac:chgData name="Ahmed Ahmed (2436755)" userId="96eabeee-c6a3-48e5-b3fa-8977821bf2b2" providerId="ADAL" clId="{E51D4FA1-025A-40E3-8A7D-E86610951351}" dt="2025-12-01T19:26:49.605" v="165" actId="26606"/>
          <ac:spMkLst>
            <pc:docMk/>
            <pc:sldMk cId="3813570684" sldId="261"/>
            <ac:spMk id="120" creationId="{67A7C490-FB0D-4946-BDB7-1CF2F58DAE01}"/>
          </ac:spMkLst>
        </pc:spChg>
        <pc:spChg chg="add">
          <ac:chgData name="Ahmed Ahmed (2436755)" userId="96eabeee-c6a3-48e5-b3fa-8977821bf2b2" providerId="ADAL" clId="{E51D4FA1-025A-40E3-8A7D-E86610951351}" dt="2025-12-01T19:26:49.605" v="165" actId="26606"/>
          <ac:spMkLst>
            <pc:docMk/>
            <pc:sldMk cId="3813570684" sldId="261"/>
            <ac:spMk id="122" creationId="{B2C335F7-F61C-4EB4-80F2-4B1438FE66BB}"/>
          </ac:spMkLst>
        </pc:spChg>
        <pc:picChg chg="mod ord">
          <ac:chgData name="Ahmed Ahmed (2436755)" userId="96eabeee-c6a3-48e5-b3fa-8977821bf2b2" providerId="ADAL" clId="{E51D4FA1-025A-40E3-8A7D-E86610951351}" dt="2025-12-01T19:26:49.605" v="165" actId="26606"/>
          <ac:picMkLst>
            <pc:docMk/>
            <pc:sldMk cId="3813570684" sldId="261"/>
            <ac:picMk id="4" creationId="{995147E1-EAF4-714D-D9E1-E29690B4385E}"/>
          </ac:picMkLst>
        </pc:picChg>
        <pc:picChg chg="del">
          <ac:chgData name="Ahmed Ahmed (2436755)" userId="96eabeee-c6a3-48e5-b3fa-8977821bf2b2" providerId="ADAL" clId="{E51D4FA1-025A-40E3-8A7D-E86610951351}" dt="2025-12-01T19:21:33.898" v="151" actId="478"/>
          <ac:picMkLst>
            <pc:docMk/>
            <pc:sldMk cId="3813570684" sldId="261"/>
            <ac:picMk id="6" creationId="{C069D4B1-2CF0-55A0-3CD3-11D9B0963546}"/>
          </ac:picMkLst>
        </pc:picChg>
        <pc:picChg chg="add mod">
          <ac:chgData name="Ahmed Ahmed (2436755)" userId="96eabeee-c6a3-48e5-b3fa-8977821bf2b2" providerId="ADAL" clId="{E51D4FA1-025A-40E3-8A7D-E86610951351}" dt="2025-12-01T19:26:49.605" v="165" actId="26606"/>
          <ac:picMkLst>
            <pc:docMk/>
            <pc:sldMk cId="3813570684" sldId="261"/>
            <ac:picMk id="8" creationId="{1772FD3C-1A67-B55C-6DBD-57DC2122D809}"/>
          </ac:picMkLst>
        </pc:picChg>
      </pc:sldChg>
      <pc:sldChg chg="addSp delSp modSp add mod replId addAnim setClrOvrMap">
        <pc:chgData name="Ahmed Ahmed (2436755)" userId="96eabeee-c6a3-48e5-b3fa-8977821bf2b2" providerId="ADAL" clId="{E51D4FA1-025A-40E3-8A7D-E86610951351}" dt="2025-12-01T20:16:41.702" v="313" actId="5793"/>
        <pc:sldMkLst>
          <pc:docMk/>
          <pc:sldMk cId="297573293" sldId="262"/>
        </pc:sldMkLst>
        <pc:spChg chg="mod">
          <ac:chgData name="Ahmed Ahmed (2436755)" userId="96eabeee-c6a3-48e5-b3fa-8977821bf2b2" providerId="ADAL" clId="{E51D4FA1-025A-40E3-8A7D-E86610951351}" dt="2025-12-01T19:34:42.192" v="211" actId="26606"/>
          <ac:spMkLst>
            <pc:docMk/>
            <pc:sldMk cId="297573293" sldId="262"/>
            <ac:spMk id="2" creationId="{263A0304-3E20-3D2C-882D-EB4E0FC78B4E}"/>
          </ac:spMkLst>
        </pc:spChg>
        <pc:spChg chg="mod">
          <ac:chgData name="Ahmed Ahmed (2436755)" userId="96eabeee-c6a3-48e5-b3fa-8977821bf2b2" providerId="ADAL" clId="{E51D4FA1-025A-40E3-8A7D-E86610951351}" dt="2025-12-01T20:16:41.702" v="313" actId="5793"/>
          <ac:spMkLst>
            <pc:docMk/>
            <pc:sldMk cId="297573293" sldId="262"/>
            <ac:spMk id="3" creationId="{DC5E8E65-00EB-94FF-8F2E-C3EA352DE0D8}"/>
          </ac:spMkLst>
        </pc:spChg>
        <pc:spChg chg="add mod">
          <ac:chgData name="Ahmed Ahmed (2436755)" userId="96eabeee-c6a3-48e5-b3fa-8977821bf2b2" providerId="ADAL" clId="{E51D4FA1-025A-40E3-8A7D-E86610951351}" dt="2025-12-01T19:27:49.459" v="166"/>
          <ac:spMkLst>
            <pc:docMk/>
            <pc:sldMk cId="297573293" sldId="262"/>
            <ac:spMk id="5" creationId="{36386CD0-E658-7D82-925E-9F3607550086}"/>
          </ac:spMkLst>
        </pc:spChg>
        <pc:spChg chg="del">
          <ac:chgData name="Ahmed Ahmed (2436755)" userId="96eabeee-c6a3-48e5-b3fa-8977821bf2b2" providerId="ADAL" clId="{E51D4FA1-025A-40E3-8A7D-E86610951351}" dt="2025-12-01T19:28:30.899" v="171" actId="478"/>
          <ac:spMkLst>
            <pc:docMk/>
            <pc:sldMk cId="297573293" sldId="262"/>
            <ac:spMk id="7" creationId="{FA905C32-B9F7-9B54-E28D-FCCEEDA1B91B}"/>
          </ac:spMkLst>
        </pc:spChg>
        <pc:spChg chg="add mod">
          <ac:chgData name="Ahmed Ahmed (2436755)" userId="96eabeee-c6a3-48e5-b3fa-8977821bf2b2" providerId="ADAL" clId="{E51D4FA1-025A-40E3-8A7D-E86610951351}" dt="2025-12-01T19:27:57.087" v="167"/>
          <ac:spMkLst>
            <pc:docMk/>
            <pc:sldMk cId="297573293" sldId="262"/>
            <ac:spMk id="8" creationId="{36386CD0-E658-7D82-925E-9F3607550086}"/>
          </ac:spMkLst>
        </pc:spChg>
        <pc:spChg chg="del">
          <ac:chgData name="Ahmed Ahmed (2436755)" userId="96eabeee-c6a3-48e5-b3fa-8977821bf2b2" providerId="ADAL" clId="{E51D4FA1-025A-40E3-8A7D-E86610951351}" dt="2025-12-01T19:28:48.865" v="172" actId="26606"/>
          <ac:spMkLst>
            <pc:docMk/>
            <pc:sldMk cId="297573293" sldId="262"/>
            <ac:spMk id="73" creationId="{93297353-E088-3D23-6A1F-C6BED7930E2C}"/>
          </ac:spMkLst>
        </pc:spChg>
        <pc:spChg chg="del">
          <ac:chgData name="Ahmed Ahmed (2436755)" userId="96eabeee-c6a3-48e5-b3fa-8977821bf2b2" providerId="ADAL" clId="{E51D4FA1-025A-40E3-8A7D-E86610951351}" dt="2025-12-01T19:28:48.865" v="172" actId="26606"/>
          <ac:spMkLst>
            <pc:docMk/>
            <pc:sldMk cId="297573293" sldId="262"/>
            <ac:spMk id="75" creationId="{5127AA49-33CE-535E-5A17-F749258518E7}"/>
          </ac:spMkLst>
        </pc:spChg>
        <pc:spChg chg="del">
          <ac:chgData name="Ahmed Ahmed (2436755)" userId="96eabeee-c6a3-48e5-b3fa-8977821bf2b2" providerId="ADAL" clId="{E51D4FA1-025A-40E3-8A7D-E86610951351}" dt="2025-12-01T19:28:48.865" v="172" actId="26606"/>
          <ac:spMkLst>
            <pc:docMk/>
            <pc:sldMk cId="297573293" sldId="262"/>
            <ac:spMk id="77" creationId="{13108404-F692-DF04-CFFD-3E68C0A28137}"/>
          </ac:spMkLst>
        </pc:spChg>
        <pc:spChg chg="add del">
          <ac:chgData name="Ahmed Ahmed (2436755)" userId="96eabeee-c6a3-48e5-b3fa-8977821bf2b2" providerId="ADAL" clId="{E51D4FA1-025A-40E3-8A7D-E86610951351}" dt="2025-12-01T19:29:20.289" v="176" actId="26606"/>
          <ac:spMkLst>
            <pc:docMk/>
            <pc:sldMk cId="297573293" sldId="262"/>
            <ac:spMk id="82" creationId="{33E93247-6229-44AB-A550-739E971E690B}"/>
          </ac:spMkLst>
        </pc:spChg>
        <pc:spChg chg="add del">
          <ac:chgData name="Ahmed Ahmed (2436755)" userId="96eabeee-c6a3-48e5-b3fa-8977821bf2b2" providerId="ADAL" clId="{E51D4FA1-025A-40E3-8A7D-E86610951351}" dt="2025-12-01T19:29:20.289" v="176" actId="26606"/>
          <ac:spMkLst>
            <pc:docMk/>
            <pc:sldMk cId="297573293" sldId="262"/>
            <ac:spMk id="84" creationId="{AAB476BF-4EE2-5243-CABB-6CC72C39BF52}"/>
          </ac:spMkLst>
        </pc:spChg>
        <pc:spChg chg="add del">
          <ac:chgData name="Ahmed Ahmed (2436755)" userId="96eabeee-c6a3-48e5-b3fa-8977821bf2b2" providerId="ADAL" clId="{E51D4FA1-025A-40E3-8A7D-E86610951351}" dt="2025-12-01T19:29:20.289" v="176" actId="26606"/>
          <ac:spMkLst>
            <pc:docMk/>
            <pc:sldMk cId="297573293" sldId="262"/>
            <ac:spMk id="86" creationId="{20D28EA4-6F96-F7C6-1D07-5BA5C27387EC}"/>
          </ac:spMkLst>
        </pc:spChg>
        <pc:spChg chg="add del">
          <ac:chgData name="Ahmed Ahmed (2436755)" userId="96eabeee-c6a3-48e5-b3fa-8977821bf2b2" providerId="ADAL" clId="{E51D4FA1-025A-40E3-8A7D-E86610951351}" dt="2025-12-01T19:29:20.289" v="176" actId="26606"/>
          <ac:spMkLst>
            <pc:docMk/>
            <pc:sldMk cId="297573293" sldId="262"/>
            <ac:spMk id="88" creationId="{FDFF93C5-0576-D227-80A7-4CFBA8791AE4}"/>
          </ac:spMkLst>
        </pc:spChg>
        <pc:spChg chg="add del">
          <ac:chgData name="Ahmed Ahmed (2436755)" userId="96eabeee-c6a3-48e5-b3fa-8977821bf2b2" providerId="ADAL" clId="{E51D4FA1-025A-40E3-8A7D-E86610951351}" dt="2025-12-01T19:34:42.192" v="211" actId="26606"/>
          <ac:spMkLst>
            <pc:docMk/>
            <pc:sldMk cId="297573293" sldId="262"/>
            <ac:spMk id="93" creationId="{E20BB609-EF92-42DB-836C-0699A590B5CF}"/>
          </ac:spMkLst>
        </pc:spChg>
        <pc:spChg chg="add del">
          <ac:chgData name="Ahmed Ahmed (2436755)" userId="96eabeee-c6a3-48e5-b3fa-8977821bf2b2" providerId="ADAL" clId="{E51D4FA1-025A-40E3-8A7D-E86610951351}" dt="2025-12-01T19:34:42.192" v="211" actId="26606"/>
          <ac:spMkLst>
            <pc:docMk/>
            <pc:sldMk cId="297573293" sldId="262"/>
            <ac:spMk id="95" creationId="{67B3E2DB-180D-4752-BBB6-987822D6BC7D}"/>
          </ac:spMkLst>
        </pc:spChg>
        <pc:spChg chg="add del">
          <ac:chgData name="Ahmed Ahmed (2436755)" userId="96eabeee-c6a3-48e5-b3fa-8977821bf2b2" providerId="ADAL" clId="{E51D4FA1-025A-40E3-8A7D-E86610951351}" dt="2025-12-01T19:34:42.192" v="211" actId="26606"/>
          <ac:spMkLst>
            <pc:docMk/>
            <pc:sldMk cId="297573293" sldId="262"/>
            <ac:spMk id="97" creationId="{B2C335F7-F61C-4EB4-80F2-4B1438FE66BB}"/>
          </ac:spMkLst>
        </pc:spChg>
        <pc:spChg chg="add">
          <ac:chgData name="Ahmed Ahmed (2436755)" userId="96eabeee-c6a3-48e5-b3fa-8977821bf2b2" providerId="ADAL" clId="{E51D4FA1-025A-40E3-8A7D-E86610951351}" dt="2025-12-01T19:34:42.192" v="211" actId="26606"/>
          <ac:spMkLst>
            <pc:docMk/>
            <pc:sldMk cId="297573293" sldId="262"/>
            <ac:spMk id="102" creationId="{E73AF435-44C8-C44B-9352-ACFA393E2F29}"/>
          </ac:spMkLst>
        </pc:spChg>
        <pc:spChg chg="add">
          <ac:chgData name="Ahmed Ahmed (2436755)" userId="96eabeee-c6a3-48e5-b3fa-8977821bf2b2" providerId="ADAL" clId="{E51D4FA1-025A-40E3-8A7D-E86610951351}" dt="2025-12-01T19:34:42.192" v="211" actId="26606"/>
          <ac:spMkLst>
            <pc:docMk/>
            <pc:sldMk cId="297573293" sldId="262"/>
            <ac:spMk id="104" creationId="{288058DF-7580-C88F-23F0-429412309B31}"/>
          </ac:spMkLst>
        </pc:spChg>
        <pc:spChg chg="add">
          <ac:chgData name="Ahmed Ahmed (2436755)" userId="96eabeee-c6a3-48e5-b3fa-8977821bf2b2" providerId="ADAL" clId="{E51D4FA1-025A-40E3-8A7D-E86610951351}" dt="2025-12-01T19:34:42.192" v="211" actId="26606"/>
          <ac:spMkLst>
            <pc:docMk/>
            <pc:sldMk cId="297573293" sldId="262"/>
            <ac:spMk id="106" creationId="{43F82943-4565-9E0E-E9DB-5B7B417E670A}"/>
          </ac:spMkLst>
        </pc:spChg>
        <pc:picChg chg="mod ord">
          <ac:chgData name="Ahmed Ahmed (2436755)" userId="96eabeee-c6a3-48e5-b3fa-8977821bf2b2" providerId="ADAL" clId="{E51D4FA1-025A-40E3-8A7D-E86610951351}" dt="2025-12-01T19:34:42.192" v="211" actId="26606"/>
          <ac:picMkLst>
            <pc:docMk/>
            <pc:sldMk cId="297573293" sldId="262"/>
            <ac:picMk id="4" creationId="{0F95D3EE-C5E5-70CF-2851-40E275EBB7BE}"/>
          </ac:picMkLst>
        </pc:picChg>
        <pc:picChg chg="del">
          <ac:chgData name="Ahmed Ahmed (2436755)" userId="96eabeee-c6a3-48e5-b3fa-8977821bf2b2" providerId="ADAL" clId="{E51D4FA1-025A-40E3-8A7D-E86610951351}" dt="2025-12-01T19:28:30.899" v="171" actId="478"/>
          <ac:picMkLst>
            <pc:docMk/>
            <pc:sldMk cId="297573293" sldId="262"/>
            <ac:picMk id="6" creationId="{13E34715-5214-50A6-4229-40CE4B54284F}"/>
          </ac:picMkLst>
        </pc:picChg>
      </pc:sldChg>
      <pc:sldChg chg="addSp delSp modSp add mod setBg addAnim delAnim setClrOvrMap delDesignElem">
        <pc:chgData name="Ahmed Ahmed (2436755)" userId="96eabeee-c6a3-48e5-b3fa-8977821bf2b2" providerId="ADAL" clId="{E51D4FA1-025A-40E3-8A7D-E86610951351}" dt="2025-12-01T20:17:24.778" v="315" actId="5793"/>
        <pc:sldMkLst>
          <pc:docMk/>
          <pc:sldMk cId="452283108" sldId="263"/>
        </pc:sldMkLst>
        <pc:spChg chg="mod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2" creationId="{348BB7E8-C736-66E8-BCE6-5AE0D20C4BB5}"/>
          </ac:spMkLst>
        </pc:spChg>
        <pc:spChg chg="mod">
          <ac:chgData name="Ahmed Ahmed (2436755)" userId="96eabeee-c6a3-48e5-b3fa-8977821bf2b2" providerId="ADAL" clId="{E51D4FA1-025A-40E3-8A7D-E86610951351}" dt="2025-12-01T20:17:24.778" v="315" actId="5793"/>
          <ac:spMkLst>
            <pc:docMk/>
            <pc:sldMk cId="452283108" sldId="263"/>
            <ac:spMk id="3" creationId="{B277B52E-8250-77A6-6690-C5265EEC04CF}"/>
          </ac:spMkLst>
        </pc:spChg>
        <pc:spChg chg="mod">
          <ac:chgData name="Ahmed Ahmed (2436755)" userId="96eabeee-c6a3-48e5-b3fa-8977821bf2b2" providerId="ADAL" clId="{E51D4FA1-025A-40E3-8A7D-E86610951351}" dt="2025-12-01T19:41:41.175" v="246" actId="1076"/>
          <ac:spMkLst>
            <pc:docMk/>
            <pc:sldMk cId="452283108" sldId="263"/>
            <ac:spMk id="8" creationId="{31D88BF4-3FC8-CB41-2514-CF167FA5F1D6}"/>
          </ac:spMkLst>
        </pc:spChg>
        <pc:spChg chg="add mod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9" creationId="{BF68CB87-9D2A-9B90-EC26-EFCD5A6E9BE2}"/>
          </ac:spMkLst>
        </pc:spChg>
        <pc:spChg chg="add del">
          <ac:chgData name="Ahmed Ahmed (2436755)" userId="96eabeee-c6a3-48e5-b3fa-8977821bf2b2" providerId="ADAL" clId="{E51D4FA1-025A-40E3-8A7D-E86610951351}" dt="2025-12-01T19:29:58.576" v="181" actId="26606"/>
          <ac:spMkLst>
            <pc:docMk/>
            <pc:sldMk cId="452283108" sldId="263"/>
            <ac:spMk id="13" creationId="{E20BB609-EF92-42DB-836C-0699A590B5CF}"/>
          </ac:spMkLst>
        </pc:spChg>
        <pc:spChg chg="add del">
          <ac:chgData name="Ahmed Ahmed (2436755)" userId="96eabeee-c6a3-48e5-b3fa-8977821bf2b2" providerId="ADAL" clId="{E51D4FA1-025A-40E3-8A7D-E86610951351}" dt="2025-12-01T19:29:58.576" v="181" actId="26606"/>
          <ac:spMkLst>
            <pc:docMk/>
            <pc:sldMk cId="452283108" sldId="263"/>
            <ac:spMk id="15" creationId="{ECF0998E-D577-43EA-A7B8-E3EC67F75955}"/>
          </ac:spMkLst>
        </pc:spChg>
        <pc:spChg chg="add del">
          <ac:chgData name="Ahmed Ahmed (2436755)" userId="96eabeee-c6a3-48e5-b3fa-8977821bf2b2" providerId="ADAL" clId="{E51D4FA1-025A-40E3-8A7D-E86610951351}" dt="2025-12-01T19:29:58.576" v="181" actId="26606"/>
          <ac:spMkLst>
            <pc:docMk/>
            <pc:sldMk cId="452283108" sldId="263"/>
            <ac:spMk id="17" creationId="{B2C335F7-F61C-4EB4-80F2-4B1438FE66BB}"/>
          </ac:spMkLst>
        </pc:spChg>
        <pc:spChg chg="add del">
          <ac:chgData name="Ahmed Ahmed (2436755)" userId="96eabeee-c6a3-48e5-b3fa-8977821bf2b2" providerId="ADAL" clId="{E51D4FA1-025A-40E3-8A7D-E86610951351}" dt="2025-12-01T19:29:58.576" v="181" actId="26606"/>
          <ac:spMkLst>
            <pc:docMk/>
            <pc:sldMk cId="452283108" sldId="263"/>
            <ac:spMk id="19" creationId="{E7DC364D-882B-4786-89FB-1703C1A5CFF0}"/>
          </ac:spMkLst>
        </pc:spChg>
        <pc:spChg chg="add del">
          <ac:chgData name="Ahmed Ahmed (2436755)" userId="96eabeee-c6a3-48e5-b3fa-8977821bf2b2" providerId="ADAL" clId="{E51D4FA1-025A-40E3-8A7D-E86610951351}" dt="2025-12-01T19:29:58.576" v="181" actId="26606"/>
          <ac:spMkLst>
            <pc:docMk/>
            <pc:sldMk cId="452283108" sldId="263"/>
            <ac:spMk id="21" creationId="{F1189494-2B67-46D2-93D6-A122A09BF6B2}"/>
          </ac:spMkLst>
        </pc:spChg>
        <pc:spChg chg="add del">
          <ac:chgData name="Ahmed Ahmed (2436755)" userId="96eabeee-c6a3-48e5-b3fa-8977821bf2b2" providerId="ADAL" clId="{E51D4FA1-025A-40E3-8A7D-E86610951351}" dt="2025-12-01T19:34:10.756" v="210" actId="26606"/>
          <ac:spMkLst>
            <pc:docMk/>
            <pc:sldMk cId="452283108" sldId="263"/>
            <ac:spMk id="23" creationId="{E20BB609-EF92-42DB-836C-0699A590B5CF}"/>
          </ac:spMkLst>
        </pc:spChg>
        <pc:spChg chg="add del">
          <ac:chgData name="Ahmed Ahmed (2436755)" userId="96eabeee-c6a3-48e5-b3fa-8977821bf2b2" providerId="ADAL" clId="{E51D4FA1-025A-40E3-8A7D-E86610951351}" dt="2025-12-01T19:34:10.756" v="210" actId="26606"/>
          <ac:spMkLst>
            <pc:docMk/>
            <pc:sldMk cId="452283108" sldId="263"/>
            <ac:spMk id="24" creationId="{67B3E2DB-180D-4752-BBB6-987822D6BC7D}"/>
          </ac:spMkLst>
        </pc:spChg>
        <pc:spChg chg="add del">
          <ac:chgData name="Ahmed Ahmed (2436755)" userId="96eabeee-c6a3-48e5-b3fa-8977821bf2b2" providerId="ADAL" clId="{E51D4FA1-025A-40E3-8A7D-E86610951351}" dt="2025-12-01T19:34:10.756" v="210" actId="26606"/>
          <ac:spMkLst>
            <pc:docMk/>
            <pc:sldMk cId="452283108" sldId="263"/>
            <ac:spMk id="25" creationId="{B2C335F7-F61C-4EB4-80F2-4B1438FE66BB}"/>
          </ac:spMkLst>
        </pc:spChg>
        <pc:spChg chg="add del">
          <ac:chgData name="Ahmed Ahmed (2436755)" userId="96eabeee-c6a3-48e5-b3fa-8977821bf2b2" providerId="ADAL" clId="{E51D4FA1-025A-40E3-8A7D-E86610951351}" dt="2025-12-01T19:41:36.668" v="245" actId="26606"/>
          <ac:spMkLst>
            <pc:docMk/>
            <pc:sldMk cId="452283108" sldId="263"/>
            <ac:spMk id="30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41:36.668" v="245" actId="26606"/>
          <ac:spMkLst>
            <pc:docMk/>
            <pc:sldMk cId="452283108" sldId="263"/>
            <ac:spMk id="32" creationId="{2CD0D193-B981-FE7D-7D46-D739C7E5B5FB}"/>
          </ac:spMkLst>
        </pc:spChg>
        <pc:spChg chg="add del">
          <ac:chgData name="Ahmed Ahmed (2436755)" userId="96eabeee-c6a3-48e5-b3fa-8977821bf2b2" providerId="ADAL" clId="{E51D4FA1-025A-40E3-8A7D-E86610951351}" dt="2025-12-01T19:41:36.668" v="245" actId="26606"/>
          <ac:spMkLst>
            <pc:docMk/>
            <pc:sldMk cId="452283108" sldId="263"/>
            <ac:spMk id="34" creationId="{14435763-D116-E6B0-3992-6801EF0F0FF2}"/>
          </ac:spMkLst>
        </pc:spChg>
        <pc:spChg chg="add del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39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41" creationId="{2CD0D193-B981-FE7D-7D46-D739C7E5B5FB}"/>
          </ac:spMkLst>
        </pc:spChg>
        <pc:spChg chg="add del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43" creationId="{14435763-D116-E6B0-3992-6801EF0F0FF2}"/>
          </ac:spMkLst>
        </pc:spChg>
        <pc:spChg chg="add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48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50" creationId="{2CD0D193-B981-FE7D-7D46-D739C7E5B5FB}"/>
          </ac:spMkLst>
        </pc:spChg>
        <pc:spChg chg="add">
          <ac:chgData name="Ahmed Ahmed (2436755)" userId="96eabeee-c6a3-48e5-b3fa-8977821bf2b2" providerId="ADAL" clId="{E51D4FA1-025A-40E3-8A7D-E86610951351}" dt="2025-12-01T19:42:07.390" v="249" actId="26606"/>
          <ac:spMkLst>
            <pc:docMk/>
            <pc:sldMk cId="452283108" sldId="263"/>
            <ac:spMk id="52" creationId="{14435763-D116-E6B0-3992-6801EF0F0FF2}"/>
          </ac:spMkLst>
        </pc:spChg>
        <pc:spChg chg="del">
          <ac:chgData name="Ahmed Ahmed (2436755)" userId="96eabeee-c6a3-48e5-b3fa-8977821bf2b2" providerId="ADAL" clId="{E51D4FA1-025A-40E3-8A7D-E86610951351}" dt="2025-12-01T19:29:48.759" v="178"/>
          <ac:spMkLst>
            <pc:docMk/>
            <pc:sldMk cId="452283108" sldId="263"/>
            <ac:spMk id="93" creationId="{8D7A211E-1075-1DBE-D5EB-0C8E100F63BB}"/>
          </ac:spMkLst>
        </pc:spChg>
        <pc:spChg chg="del">
          <ac:chgData name="Ahmed Ahmed (2436755)" userId="96eabeee-c6a3-48e5-b3fa-8977821bf2b2" providerId="ADAL" clId="{E51D4FA1-025A-40E3-8A7D-E86610951351}" dt="2025-12-01T19:29:48.759" v="178"/>
          <ac:spMkLst>
            <pc:docMk/>
            <pc:sldMk cId="452283108" sldId="263"/>
            <ac:spMk id="95" creationId="{70C10499-F8F8-256D-5F9A-68CEFC37ADC1}"/>
          </ac:spMkLst>
        </pc:spChg>
        <pc:spChg chg="del">
          <ac:chgData name="Ahmed Ahmed (2436755)" userId="96eabeee-c6a3-48e5-b3fa-8977821bf2b2" providerId="ADAL" clId="{E51D4FA1-025A-40E3-8A7D-E86610951351}" dt="2025-12-01T19:29:48.759" v="178"/>
          <ac:spMkLst>
            <pc:docMk/>
            <pc:sldMk cId="452283108" sldId="263"/>
            <ac:spMk id="97" creationId="{3706287B-B3E8-ACD3-0CF6-B30BBFE65CC0}"/>
          </ac:spMkLst>
        </pc:spChg>
        <pc:picChg chg="mod ord">
          <ac:chgData name="Ahmed Ahmed (2436755)" userId="96eabeee-c6a3-48e5-b3fa-8977821bf2b2" providerId="ADAL" clId="{E51D4FA1-025A-40E3-8A7D-E86610951351}" dt="2025-12-01T19:42:07.390" v="249" actId="26606"/>
          <ac:picMkLst>
            <pc:docMk/>
            <pc:sldMk cId="452283108" sldId="263"/>
            <ac:picMk id="4" creationId="{E2AD6211-EF7D-7795-AE27-6CC3479FA8E9}"/>
          </ac:picMkLst>
        </pc:picChg>
        <pc:picChg chg="add mod">
          <ac:chgData name="Ahmed Ahmed (2436755)" userId="96eabeee-c6a3-48e5-b3fa-8977821bf2b2" providerId="ADAL" clId="{E51D4FA1-025A-40E3-8A7D-E86610951351}" dt="2025-12-01T19:41:57.506" v="248" actId="14100"/>
          <ac:picMkLst>
            <pc:docMk/>
            <pc:sldMk cId="452283108" sldId="263"/>
            <ac:picMk id="7" creationId="{89054082-3ECB-4DA5-F7F9-252B395CDEC6}"/>
          </ac:picMkLst>
        </pc:picChg>
      </pc:sldChg>
      <pc:sldChg chg="addSp delSp modSp add mod setBg delDesignElem">
        <pc:chgData name="Ahmed Ahmed (2436755)" userId="96eabeee-c6a3-48e5-b3fa-8977821bf2b2" providerId="ADAL" clId="{E51D4FA1-025A-40E3-8A7D-E86610951351}" dt="2025-12-01T19:41:11.521" v="244" actId="27636"/>
        <pc:sldMkLst>
          <pc:docMk/>
          <pc:sldMk cId="3469681205" sldId="264"/>
        </pc:sldMkLst>
        <pc:spChg chg="mod">
          <ac:chgData name="Ahmed Ahmed (2436755)" userId="96eabeee-c6a3-48e5-b3fa-8977821bf2b2" providerId="ADAL" clId="{E51D4FA1-025A-40E3-8A7D-E86610951351}" dt="2025-12-01T19:40:47.567" v="240" actId="26606"/>
          <ac:spMkLst>
            <pc:docMk/>
            <pc:sldMk cId="3469681205" sldId="264"/>
            <ac:spMk id="2" creationId="{A23D6C02-D352-0D77-81AF-473ACCAFCD78}"/>
          </ac:spMkLst>
        </pc:spChg>
        <pc:spChg chg="mod">
          <ac:chgData name="Ahmed Ahmed (2436755)" userId="96eabeee-c6a3-48e5-b3fa-8977821bf2b2" providerId="ADAL" clId="{E51D4FA1-025A-40E3-8A7D-E86610951351}" dt="2025-12-01T19:41:11.521" v="244" actId="27636"/>
          <ac:spMkLst>
            <pc:docMk/>
            <pc:sldMk cId="3469681205" sldId="264"/>
            <ac:spMk id="3" creationId="{68B0D78F-C487-E066-0B57-BB609B6D7E23}"/>
          </ac:spMkLst>
        </pc:spChg>
        <pc:spChg chg="del">
          <ac:chgData name="Ahmed Ahmed (2436755)" userId="96eabeee-c6a3-48e5-b3fa-8977821bf2b2" providerId="ADAL" clId="{E51D4FA1-025A-40E3-8A7D-E86610951351}" dt="2025-12-01T19:39:06.179" v="234" actId="478"/>
          <ac:spMkLst>
            <pc:docMk/>
            <pc:sldMk cId="3469681205" sldId="264"/>
            <ac:spMk id="9" creationId="{E5E5DF5E-1D3D-F0C7-CAF4-02EA8581A49A}"/>
          </ac:spMkLst>
        </pc:spChg>
        <pc:spChg chg="add mod">
          <ac:chgData name="Ahmed Ahmed (2436755)" userId="96eabeee-c6a3-48e5-b3fa-8977821bf2b2" providerId="ADAL" clId="{E51D4FA1-025A-40E3-8A7D-E86610951351}" dt="2025-12-01T19:40:47.567" v="240" actId="26606"/>
          <ac:spMkLst>
            <pc:docMk/>
            <pc:sldMk cId="3469681205" sldId="264"/>
            <ac:spMk id="11" creationId="{794AC573-4647-4CDD-0F88-F55A4B0B2223}"/>
          </ac:spMkLst>
        </pc:spChg>
        <pc:spChg chg="add del">
          <ac:chgData name="Ahmed Ahmed (2436755)" userId="96eabeee-c6a3-48e5-b3fa-8977821bf2b2" providerId="ADAL" clId="{E51D4FA1-025A-40E3-8A7D-E86610951351}" dt="2025-12-01T19:40:47.555" v="239" actId="26606"/>
          <ac:spMkLst>
            <pc:docMk/>
            <pc:sldMk cId="3469681205" sldId="264"/>
            <ac:spMk id="16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40:47.555" v="239" actId="26606"/>
          <ac:spMkLst>
            <pc:docMk/>
            <pc:sldMk cId="3469681205" sldId="264"/>
            <ac:spMk id="18" creationId="{2CD0D193-B981-FE7D-7D46-D739C7E5B5FB}"/>
          </ac:spMkLst>
        </pc:spChg>
        <pc:spChg chg="add del">
          <ac:chgData name="Ahmed Ahmed (2436755)" userId="96eabeee-c6a3-48e5-b3fa-8977821bf2b2" providerId="ADAL" clId="{E51D4FA1-025A-40E3-8A7D-E86610951351}" dt="2025-12-01T19:40:47.555" v="239" actId="26606"/>
          <ac:spMkLst>
            <pc:docMk/>
            <pc:sldMk cId="3469681205" sldId="264"/>
            <ac:spMk id="20" creationId="{14435763-D116-E6B0-3992-6801EF0F0FF2}"/>
          </ac:spMkLst>
        </pc:spChg>
        <pc:spChg chg="add">
          <ac:chgData name="Ahmed Ahmed (2436755)" userId="96eabeee-c6a3-48e5-b3fa-8977821bf2b2" providerId="ADAL" clId="{E51D4FA1-025A-40E3-8A7D-E86610951351}" dt="2025-12-01T19:40:47.567" v="240" actId="26606"/>
          <ac:spMkLst>
            <pc:docMk/>
            <pc:sldMk cId="3469681205" sldId="264"/>
            <ac:spMk id="22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5-12-01T19:40:47.567" v="240" actId="26606"/>
          <ac:spMkLst>
            <pc:docMk/>
            <pc:sldMk cId="3469681205" sldId="264"/>
            <ac:spMk id="23" creationId="{2CD0D193-B981-FE7D-7D46-D739C7E5B5FB}"/>
          </ac:spMkLst>
        </pc:spChg>
        <pc:spChg chg="add">
          <ac:chgData name="Ahmed Ahmed (2436755)" userId="96eabeee-c6a3-48e5-b3fa-8977821bf2b2" providerId="ADAL" clId="{E51D4FA1-025A-40E3-8A7D-E86610951351}" dt="2025-12-01T19:40:47.567" v="240" actId="26606"/>
          <ac:spMkLst>
            <pc:docMk/>
            <pc:sldMk cId="3469681205" sldId="264"/>
            <ac:spMk id="24" creationId="{14435763-D116-E6B0-3992-6801EF0F0FF2}"/>
          </ac:spMkLst>
        </pc:spChg>
        <pc:spChg chg="del">
          <ac:chgData name="Ahmed Ahmed (2436755)" userId="96eabeee-c6a3-48e5-b3fa-8977821bf2b2" providerId="ADAL" clId="{E51D4FA1-025A-40E3-8A7D-E86610951351}" dt="2025-12-01T19:36:00.578" v="216"/>
          <ac:spMkLst>
            <pc:docMk/>
            <pc:sldMk cId="3469681205" sldId="264"/>
            <ac:spMk id="30" creationId="{4180A179-DE4C-8756-F3CF-80ADDD46DE8E}"/>
          </ac:spMkLst>
        </pc:spChg>
        <pc:spChg chg="del">
          <ac:chgData name="Ahmed Ahmed (2436755)" userId="96eabeee-c6a3-48e5-b3fa-8977821bf2b2" providerId="ADAL" clId="{E51D4FA1-025A-40E3-8A7D-E86610951351}" dt="2025-12-01T19:36:00.578" v="216"/>
          <ac:spMkLst>
            <pc:docMk/>
            <pc:sldMk cId="3469681205" sldId="264"/>
            <ac:spMk id="32" creationId="{D0AD1FE9-1BAF-C15B-9F1A-EB5AF06ECE47}"/>
          </ac:spMkLst>
        </pc:spChg>
        <pc:spChg chg="del">
          <ac:chgData name="Ahmed Ahmed (2436755)" userId="96eabeee-c6a3-48e5-b3fa-8977821bf2b2" providerId="ADAL" clId="{E51D4FA1-025A-40E3-8A7D-E86610951351}" dt="2025-12-01T19:36:00.578" v="216"/>
          <ac:spMkLst>
            <pc:docMk/>
            <pc:sldMk cId="3469681205" sldId="264"/>
            <ac:spMk id="34" creationId="{3DF41309-035D-AC9A-7C41-8FC6DFB95EA2}"/>
          </ac:spMkLst>
        </pc:spChg>
        <pc:picChg chg="mod">
          <ac:chgData name="Ahmed Ahmed (2436755)" userId="96eabeee-c6a3-48e5-b3fa-8977821bf2b2" providerId="ADAL" clId="{E51D4FA1-025A-40E3-8A7D-E86610951351}" dt="2025-12-01T19:40:47.567" v="240" actId="26606"/>
          <ac:picMkLst>
            <pc:docMk/>
            <pc:sldMk cId="3469681205" sldId="264"/>
            <ac:picMk id="4" creationId="{A28A1FF9-E36C-8307-E9F4-791DF99AEA71}"/>
          </ac:picMkLst>
        </pc:picChg>
        <pc:picChg chg="del">
          <ac:chgData name="Ahmed Ahmed (2436755)" userId="96eabeee-c6a3-48e5-b3fa-8977821bf2b2" providerId="ADAL" clId="{E51D4FA1-025A-40E3-8A7D-E86610951351}" dt="2025-12-01T19:39:06.179" v="234" actId="478"/>
          <ac:picMkLst>
            <pc:docMk/>
            <pc:sldMk cId="3469681205" sldId="264"/>
            <ac:picMk id="7" creationId="{474D1F02-5013-04D8-378A-4B2DA02A1FB4}"/>
          </ac:picMkLst>
        </pc:picChg>
        <pc:picChg chg="add mod ord">
          <ac:chgData name="Ahmed Ahmed (2436755)" userId="96eabeee-c6a3-48e5-b3fa-8977821bf2b2" providerId="ADAL" clId="{E51D4FA1-025A-40E3-8A7D-E86610951351}" dt="2025-12-01T19:40:47.567" v="240" actId="26606"/>
          <ac:picMkLst>
            <pc:docMk/>
            <pc:sldMk cId="3469681205" sldId="264"/>
            <ac:picMk id="10" creationId="{44A02F6E-515C-231F-9E15-46C7D0EDA5AA}"/>
          </ac:picMkLst>
        </pc:picChg>
      </pc:sldChg>
      <pc:sldChg chg="addSp delSp modSp add mod setBg delDesignElem">
        <pc:chgData name="Ahmed Ahmed (2436755)" userId="96eabeee-c6a3-48e5-b3fa-8977821bf2b2" providerId="ADAL" clId="{E51D4FA1-025A-40E3-8A7D-E86610951351}" dt="2025-12-01T19:46:34.264" v="267" actId="113"/>
        <pc:sldMkLst>
          <pc:docMk/>
          <pc:sldMk cId="1117724591" sldId="265"/>
        </pc:sldMkLst>
        <pc:spChg chg="mod">
          <ac:chgData name="Ahmed Ahmed (2436755)" userId="96eabeee-c6a3-48e5-b3fa-8977821bf2b2" providerId="ADAL" clId="{E51D4FA1-025A-40E3-8A7D-E86610951351}" dt="2025-12-01T19:45:26.974" v="258" actId="26606"/>
          <ac:spMkLst>
            <pc:docMk/>
            <pc:sldMk cId="1117724591" sldId="265"/>
            <ac:spMk id="2" creationId="{BD70F015-DF41-706A-F8E7-B5A0F8A343A8}"/>
          </ac:spMkLst>
        </pc:spChg>
        <pc:spChg chg="mod">
          <ac:chgData name="Ahmed Ahmed (2436755)" userId="96eabeee-c6a3-48e5-b3fa-8977821bf2b2" providerId="ADAL" clId="{E51D4FA1-025A-40E3-8A7D-E86610951351}" dt="2025-12-01T19:46:34.264" v="267" actId="113"/>
          <ac:spMkLst>
            <pc:docMk/>
            <pc:sldMk cId="1117724591" sldId="265"/>
            <ac:spMk id="3" creationId="{3CDD6DC6-3F5B-BC1F-006D-204E80E2F94A}"/>
          </ac:spMkLst>
        </pc:spChg>
        <pc:spChg chg="del">
          <ac:chgData name="Ahmed Ahmed (2436755)" userId="96eabeee-c6a3-48e5-b3fa-8977821bf2b2" providerId="ADAL" clId="{E51D4FA1-025A-40E3-8A7D-E86610951351}" dt="2025-12-01T19:43:38.124" v="254" actId="478"/>
          <ac:spMkLst>
            <pc:docMk/>
            <pc:sldMk cId="1117724591" sldId="265"/>
            <ac:spMk id="9" creationId="{AF032E8D-CDBA-14F5-D2A8-C62339DC1642}"/>
          </ac:spMkLst>
        </pc:spChg>
        <pc:spChg chg="add del">
          <ac:chgData name="Ahmed Ahmed (2436755)" userId="96eabeee-c6a3-48e5-b3fa-8977821bf2b2" providerId="ADAL" clId="{E51D4FA1-025A-40E3-8A7D-E86610951351}" dt="2025-12-01T19:46:06.724" v="260" actId="26606"/>
          <ac:spMkLst>
            <pc:docMk/>
            <pc:sldMk cId="1117724591" sldId="265"/>
            <ac:spMk id="15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46:06.724" v="260" actId="26606"/>
          <ac:spMkLst>
            <pc:docMk/>
            <pc:sldMk cId="1117724591" sldId="265"/>
            <ac:spMk id="17" creationId="{2CD0D193-B981-FE7D-7D46-D739C7E5B5FB}"/>
          </ac:spMkLst>
        </pc:spChg>
        <pc:spChg chg="add del">
          <ac:chgData name="Ahmed Ahmed (2436755)" userId="96eabeee-c6a3-48e5-b3fa-8977821bf2b2" providerId="ADAL" clId="{E51D4FA1-025A-40E3-8A7D-E86610951351}" dt="2025-12-01T19:46:06.724" v="260" actId="26606"/>
          <ac:spMkLst>
            <pc:docMk/>
            <pc:sldMk cId="1117724591" sldId="265"/>
            <ac:spMk id="19" creationId="{14435763-D116-E6B0-3992-6801EF0F0FF2}"/>
          </ac:spMkLst>
        </pc:spChg>
        <pc:spChg chg="add">
          <ac:chgData name="Ahmed Ahmed (2436755)" userId="96eabeee-c6a3-48e5-b3fa-8977821bf2b2" providerId="ADAL" clId="{E51D4FA1-025A-40E3-8A7D-E86610951351}" dt="2025-12-01T19:46:06.724" v="260" actId="26606"/>
          <ac:spMkLst>
            <pc:docMk/>
            <pc:sldMk cId="1117724591" sldId="265"/>
            <ac:spMk id="24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5-12-01T19:46:06.724" v="260" actId="26606"/>
          <ac:spMkLst>
            <pc:docMk/>
            <pc:sldMk cId="1117724591" sldId="265"/>
            <ac:spMk id="26" creationId="{2CD0D193-B981-FE7D-7D46-D739C7E5B5FB}"/>
          </ac:spMkLst>
        </pc:spChg>
        <pc:spChg chg="add">
          <ac:chgData name="Ahmed Ahmed (2436755)" userId="96eabeee-c6a3-48e5-b3fa-8977821bf2b2" providerId="ADAL" clId="{E51D4FA1-025A-40E3-8A7D-E86610951351}" dt="2025-12-01T19:46:06.724" v="260" actId="26606"/>
          <ac:spMkLst>
            <pc:docMk/>
            <pc:sldMk cId="1117724591" sldId="265"/>
            <ac:spMk id="28" creationId="{14435763-D116-E6B0-3992-6801EF0F0FF2}"/>
          </ac:spMkLst>
        </pc:spChg>
        <pc:spChg chg="del">
          <ac:chgData name="Ahmed Ahmed (2436755)" userId="96eabeee-c6a3-48e5-b3fa-8977821bf2b2" providerId="ADAL" clId="{E51D4FA1-025A-40E3-8A7D-E86610951351}" dt="2025-12-01T19:36:08.993" v="218"/>
          <ac:spMkLst>
            <pc:docMk/>
            <pc:sldMk cId="1117724591" sldId="265"/>
            <ac:spMk id="30" creationId="{88E38E04-1C76-6647-21CA-629BFF24DD75}"/>
          </ac:spMkLst>
        </pc:spChg>
        <pc:spChg chg="del">
          <ac:chgData name="Ahmed Ahmed (2436755)" userId="96eabeee-c6a3-48e5-b3fa-8977821bf2b2" providerId="ADAL" clId="{E51D4FA1-025A-40E3-8A7D-E86610951351}" dt="2025-12-01T19:36:08.993" v="218"/>
          <ac:spMkLst>
            <pc:docMk/>
            <pc:sldMk cId="1117724591" sldId="265"/>
            <ac:spMk id="32" creationId="{E76E2247-EB2F-9C1A-935E-3022A4CE8CE7}"/>
          </ac:spMkLst>
        </pc:spChg>
        <pc:spChg chg="del">
          <ac:chgData name="Ahmed Ahmed (2436755)" userId="96eabeee-c6a3-48e5-b3fa-8977821bf2b2" providerId="ADAL" clId="{E51D4FA1-025A-40E3-8A7D-E86610951351}" dt="2025-12-01T19:36:08.993" v="218"/>
          <ac:spMkLst>
            <pc:docMk/>
            <pc:sldMk cId="1117724591" sldId="265"/>
            <ac:spMk id="34" creationId="{07A849A9-02BF-FE64-C4F2-453CC926A33A}"/>
          </ac:spMkLst>
        </pc:spChg>
        <pc:picChg chg="mod">
          <ac:chgData name="Ahmed Ahmed (2436755)" userId="96eabeee-c6a3-48e5-b3fa-8977821bf2b2" providerId="ADAL" clId="{E51D4FA1-025A-40E3-8A7D-E86610951351}" dt="2025-12-01T19:45:26.974" v="258" actId="26606"/>
          <ac:picMkLst>
            <pc:docMk/>
            <pc:sldMk cId="1117724591" sldId="265"/>
            <ac:picMk id="4" creationId="{23D42B20-B81E-E74D-756B-397A32CCCB66}"/>
          </ac:picMkLst>
        </pc:picChg>
        <pc:picChg chg="del">
          <ac:chgData name="Ahmed Ahmed (2436755)" userId="96eabeee-c6a3-48e5-b3fa-8977821bf2b2" providerId="ADAL" clId="{E51D4FA1-025A-40E3-8A7D-E86610951351}" dt="2025-12-01T19:43:38.124" v="254" actId="478"/>
          <ac:picMkLst>
            <pc:docMk/>
            <pc:sldMk cId="1117724591" sldId="265"/>
            <ac:picMk id="7" creationId="{810E45BE-663B-EC41-7B6E-02BEA460198D}"/>
          </ac:picMkLst>
        </pc:picChg>
        <pc:picChg chg="add mod ord">
          <ac:chgData name="Ahmed Ahmed (2436755)" userId="96eabeee-c6a3-48e5-b3fa-8977821bf2b2" providerId="ADAL" clId="{E51D4FA1-025A-40E3-8A7D-E86610951351}" dt="2025-12-01T19:45:26.974" v="258" actId="26606"/>
          <ac:picMkLst>
            <pc:docMk/>
            <pc:sldMk cId="1117724591" sldId="265"/>
            <ac:picMk id="10" creationId="{CC6EE571-D710-12E5-28BA-8F7502C6563B}"/>
          </ac:picMkLst>
        </pc:picChg>
      </pc:sldChg>
      <pc:sldChg chg="addSp delSp modSp add mod setBg delDesignElem">
        <pc:chgData name="Ahmed Ahmed (2436755)" userId="96eabeee-c6a3-48e5-b3fa-8977821bf2b2" providerId="ADAL" clId="{E51D4FA1-025A-40E3-8A7D-E86610951351}" dt="2025-12-01T19:52:28.932" v="288" actId="27636"/>
        <pc:sldMkLst>
          <pc:docMk/>
          <pc:sldMk cId="31472344" sldId="266"/>
        </pc:sldMkLst>
        <pc:spChg chg="mod">
          <ac:chgData name="Ahmed Ahmed (2436755)" userId="96eabeee-c6a3-48e5-b3fa-8977821bf2b2" providerId="ADAL" clId="{E51D4FA1-025A-40E3-8A7D-E86610951351}" dt="2025-12-01T19:52:28.932" v="288" actId="27636"/>
          <ac:spMkLst>
            <pc:docMk/>
            <pc:sldMk cId="31472344" sldId="266"/>
            <ac:spMk id="2" creationId="{9B2B416E-9861-359E-DAEC-BC2CF8C9B616}"/>
          </ac:spMkLst>
        </pc:spChg>
        <pc:spChg chg="mod">
          <ac:chgData name="Ahmed Ahmed (2436755)" userId="96eabeee-c6a3-48e5-b3fa-8977821bf2b2" providerId="ADAL" clId="{E51D4FA1-025A-40E3-8A7D-E86610951351}" dt="2025-12-01T19:52:09.906" v="286" actId="5793"/>
          <ac:spMkLst>
            <pc:docMk/>
            <pc:sldMk cId="31472344" sldId="266"/>
            <ac:spMk id="3" creationId="{0ED71592-5576-5ADF-53BE-5EB31BF454C5}"/>
          </ac:spMkLst>
        </pc:spChg>
        <pc:spChg chg="add mod">
          <ac:chgData name="Ahmed Ahmed (2436755)" userId="96eabeee-c6a3-48e5-b3fa-8977821bf2b2" providerId="ADAL" clId="{E51D4FA1-025A-40E3-8A7D-E86610951351}" dt="2025-12-01T19:50:47.735" v="278" actId="26606"/>
          <ac:spMkLst>
            <pc:docMk/>
            <pc:sldMk cId="31472344" sldId="266"/>
            <ac:spMk id="9" creationId="{59C72FAB-C026-A5F5-C483-478CC58284A6}"/>
          </ac:spMkLst>
        </pc:spChg>
        <pc:spChg chg="add del">
          <ac:chgData name="Ahmed Ahmed (2436755)" userId="96eabeee-c6a3-48e5-b3fa-8977821bf2b2" providerId="ADAL" clId="{E51D4FA1-025A-40E3-8A7D-E86610951351}" dt="2025-12-01T19:51:56.340" v="284" actId="26606"/>
          <ac:spMkLst>
            <pc:docMk/>
            <pc:sldMk cId="31472344" sldId="266"/>
            <ac:spMk id="14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51:56.340" v="284" actId="26606"/>
          <ac:spMkLst>
            <pc:docMk/>
            <pc:sldMk cId="31472344" sldId="266"/>
            <ac:spMk id="16" creationId="{2CD0D193-B981-FE7D-7D46-D739C7E5B5FB}"/>
          </ac:spMkLst>
        </pc:spChg>
        <pc:spChg chg="add del">
          <ac:chgData name="Ahmed Ahmed (2436755)" userId="96eabeee-c6a3-48e5-b3fa-8977821bf2b2" providerId="ADAL" clId="{E51D4FA1-025A-40E3-8A7D-E86610951351}" dt="2025-12-01T19:51:56.340" v="284" actId="26606"/>
          <ac:spMkLst>
            <pc:docMk/>
            <pc:sldMk cId="31472344" sldId="266"/>
            <ac:spMk id="18" creationId="{14435763-D116-E6B0-3992-6801EF0F0FF2}"/>
          </ac:spMkLst>
        </pc:spChg>
        <pc:spChg chg="add">
          <ac:chgData name="Ahmed Ahmed (2436755)" userId="96eabeee-c6a3-48e5-b3fa-8977821bf2b2" providerId="ADAL" clId="{E51D4FA1-025A-40E3-8A7D-E86610951351}" dt="2025-12-01T19:51:56.340" v="284" actId="26606"/>
          <ac:spMkLst>
            <pc:docMk/>
            <pc:sldMk cId="31472344" sldId="266"/>
            <ac:spMk id="23" creationId="{774A975B-A886-5202-0489-6965514A0D14}"/>
          </ac:spMkLst>
        </pc:spChg>
        <pc:spChg chg="del">
          <ac:chgData name="Ahmed Ahmed (2436755)" userId="96eabeee-c6a3-48e5-b3fa-8977821bf2b2" providerId="ADAL" clId="{E51D4FA1-025A-40E3-8A7D-E86610951351}" dt="2025-12-01T19:48:58.641" v="269"/>
          <ac:spMkLst>
            <pc:docMk/>
            <pc:sldMk cId="31472344" sldId="266"/>
            <ac:spMk id="24" creationId="{718C726F-37F2-C892-AAF3-96176EB5D82A}"/>
          </ac:spMkLst>
        </pc:spChg>
        <pc:spChg chg="add">
          <ac:chgData name="Ahmed Ahmed (2436755)" userId="96eabeee-c6a3-48e5-b3fa-8977821bf2b2" providerId="ADAL" clId="{E51D4FA1-025A-40E3-8A7D-E86610951351}" dt="2025-12-01T19:51:56.340" v="284" actId="26606"/>
          <ac:spMkLst>
            <pc:docMk/>
            <pc:sldMk cId="31472344" sldId="266"/>
            <ac:spMk id="25" creationId="{2CD0D193-B981-FE7D-7D46-D739C7E5B5FB}"/>
          </ac:spMkLst>
        </pc:spChg>
        <pc:spChg chg="del">
          <ac:chgData name="Ahmed Ahmed (2436755)" userId="96eabeee-c6a3-48e5-b3fa-8977821bf2b2" providerId="ADAL" clId="{E51D4FA1-025A-40E3-8A7D-E86610951351}" dt="2025-12-01T19:48:58.641" v="269"/>
          <ac:spMkLst>
            <pc:docMk/>
            <pc:sldMk cId="31472344" sldId="266"/>
            <ac:spMk id="26" creationId="{63A98367-7880-7F96-21A3-A512313E1380}"/>
          </ac:spMkLst>
        </pc:spChg>
        <pc:spChg chg="add">
          <ac:chgData name="Ahmed Ahmed (2436755)" userId="96eabeee-c6a3-48e5-b3fa-8977821bf2b2" providerId="ADAL" clId="{E51D4FA1-025A-40E3-8A7D-E86610951351}" dt="2025-12-01T19:51:56.340" v="284" actId="26606"/>
          <ac:spMkLst>
            <pc:docMk/>
            <pc:sldMk cId="31472344" sldId="266"/>
            <ac:spMk id="27" creationId="{14435763-D116-E6B0-3992-6801EF0F0FF2}"/>
          </ac:spMkLst>
        </pc:spChg>
        <pc:spChg chg="del">
          <ac:chgData name="Ahmed Ahmed (2436755)" userId="96eabeee-c6a3-48e5-b3fa-8977821bf2b2" providerId="ADAL" clId="{E51D4FA1-025A-40E3-8A7D-E86610951351}" dt="2025-12-01T19:48:58.641" v="269"/>
          <ac:spMkLst>
            <pc:docMk/>
            <pc:sldMk cId="31472344" sldId="266"/>
            <ac:spMk id="28" creationId="{F1EB6A8C-2201-AC3C-B02F-2B447338384E}"/>
          </ac:spMkLst>
        </pc:spChg>
        <pc:picChg chg="mod">
          <ac:chgData name="Ahmed Ahmed (2436755)" userId="96eabeee-c6a3-48e5-b3fa-8977821bf2b2" providerId="ADAL" clId="{E51D4FA1-025A-40E3-8A7D-E86610951351}" dt="2025-12-01T19:50:47.735" v="278" actId="26606"/>
          <ac:picMkLst>
            <pc:docMk/>
            <pc:sldMk cId="31472344" sldId="266"/>
            <ac:picMk id="4" creationId="{13B820E9-E055-982B-4368-112BE489A2FA}"/>
          </ac:picMkLst>
        </pc:picChg>
        <pc:picChg chg="add mod ord">
          <ac:chgData name="Ahmed Ahmed (2436755)" userId="96eabeee-c6a3-48e5-b3fa-8977821bf2b2" providerId="ADAL" clId="{E51D4FA1-025A-40E3-8A7D-E86610951351}" dt="2025-12-01T19:50:47.735" v="278" actId="26606"/>
          <ac:picMkLst>
            <pc:docMk/>
            <pc:sldMk cId="31472344" sldId="266"/>
            <ac:picMk id="7" creationId="{901902CF-BD95-24E4-4DDB-25D8CC2B11A5}"/>
          </ac:picMkLst>
        </pc:picChg>
        <pc:picChg chg="del">
          <ac:chgData name="Ahmed Ahmed (2436755)" userId="96eabeee-c6a3-48e5-b3fa-8977821bf2b2" providerId="ADAL" clId="{E51D4FA1-025A-40E3-8A7D-E86610951351}" dt="2025-12-01T19:50:41.376" v="277" actId="478"/>
          <ac:picMkLst>
            <pc:docMk/>
            <pc:sldMk cId="31472344" sldId="266"/>
            <ac:picMk id="10" creationId="{CFEC7807-22BE-4206-64C4-F6286BD19EBF}"/>
          </ac:picMkLst>
        </pc:picChg>
      </pc:sldChg>
      <pc:sldChg chg="addSp delSp modSp add mod setBg delDesignElem">
        <pc:chgData name="Ahmed Ahmed (2436755)" userId="96eabeee-c6a3-48e5-b3fa-8977821bf2b2" providerId="ADAL" clId="{E51D4FA1-025A-40E3-8A7D-E86610951351}" dt="2025-12-01T19:57:10.306" v="312" actId="26606"/>
        <pc:sldMkLst>
          <pc:docMk/>
          <pc:sldMk cId="2776967066" sldId="267"/>
        </pc:sldMkLst>
        <pc:spChg chg="mod">
          <ac:chgData name="Ahmed Ahmed (2436755)" userId="96eabeee-c6a3-48e5-b3fa-8977821bf2b2" providerId="ADAL" clId="{E51D4FA1-025A-40E3-8A7D-E86610951351}" dt="2025-12-01T19:57:10.300" v="311" actId="26606"/>
          <ac:spMkLst>
            <pc:docMk/>
            <pc:sldMk cId="2776967066" sldId="267"/>
            <ac:spMk id="2" creationId="{B44268DC-60F5-226E-8C1D-CE505D5DE024}"/>
          </ac:spMkLst>
        </pc:spChg>
        <pc:spChg chg="mod ord">
          <ac:chgData name="Ahmed Ahmed (2436755)" userId="96eabeee-c6a3-48e5-b3fa-8977821bf2b2" providerId="ADAL" clId="{E51D4FA1-025A-40E3-8A7D-E86610951351}" dt="2025-12-01T19:57:10.300" v="311" actId="26606"/>
          <ac:spMkLst>
            <pc:docMk/>
            <pc:sldMk cId="2776967066" sldId="267"/>
            <ac:spMk id="3" creationId="{29CDDE59-ADB9-4DDF-CDA2-A76FD49D9ECB}"/>
          </ac:spMkLst>
        </pc:spChg>
        <pc:spChg chg="add del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13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15" creationId="{6D16C4DE-5FF1-8D34-BBA1-FC43F315567B}"/>
          </ac:spMkLst>
        </pc:spChg>
        <pc:spChg chg="add del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17" creationId="{06695334-1C63-71B0-DABC-EFEFD76F195C}"/>
          </ac:spMkLst>
        </pc:spChg>
        <pc:spChg chg="add del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19" creationId="{BFAFCE06-D968-1CC9-52AA-715CC03410FE}"/>
          </ac:spMkLst>
        </pc:spChg>
        <pc:spChg chg="add del">
          <ac:chgData name="Ahmed Ahmed (2436755)" userId="96eabeee-c6a3-48e5-b3fa-8977821bf2b2" providerId="ADAL" clId="{E51D4FA1-025A-40E3-8A7D-E86610951351}" dt="2025-12-01T19:57:07.580" v="309" actId="26606"/>
          <ac:spMkLst>
            <pc:docMk/>
            <pc:sldMk cId="2776967066" sldId="267"/>
            <ac:spMk id="24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57:07.580" v="309" actId="26606"/>
          <ac:spMkLst>
            <pc:docMk/>
            <pc:sldMk cId="2776967066" sldId="267"/>
            <ac:spMk id="26" creationId="{6D16C4DE-5FF1-8D34-BBA1-FC43F315567B}"/>
          </ac:spMkLst>
        </pc:spChg>
        <pc:spChg chg="add del">
          <ac:chgData name="Ahmed Ahmed (2436755)" userId="96eabeee-c6a3-48e5-b3fa-8977821bf2b2" providerId="ADAL" clId="{E51D4FA1-025A-40E3-8A7D-E86610951351}" dt="2025-12-01T19:57:07.580" v="309" actId="26606"/>
          <ac:spMkLst>
            <pc:docMk/>
            <pc:sldMk cId="2776967066" sldId="267"/>
            <ac:spMk id="28" creationId="{06695334-1C63-71B0-DABC-EFEFD76F195C}"/>
          </ac:spMkLst>
        </pc:spChg>
        <pc:spChg chg="add del">
          <ac:chgData name="Ahmed Ahmed (2436755)" userId="96eabeee-c6a3-48e5-b3fa-8977821bf2b2" providerId="ADAL" clId="{E51D4FA1-025A-40E3-8A7D-E86610951351}" dt="2025-12-01T19:57:07.580" v="309" actId="26606"/>
          <ac:spMkLst>
            <pc:docMk/>
            <pc:sldMk cId="2776967066" sldId="267"/>
            <ac:spMk id="30" creationId="{BFAFCE06-D968-1CC9-52AA-715CC03410FE}"/>
          </ac:spMkLst>
        </pc:spChg>
        <pc:spChg chg="add del">
          <ac:chgData name="Ahmed Ahmed (2436755)" userId="96eabeee-c6a3-48e5-b3fa-8977821bf2b2" providerId="ADAL" clId="{E51D4FA1-025A-40E3-8A7D-E86610951351}" dt="2025-12-01T19:57:10.300" v="311" actId="26606"/>
          <ac:spMkLst>
            <pc:docMk/>
            <pc:sldMk cId="2776967066" sldId="267"/>
            <ac:spMk id="32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5-12-01T19:57:10.300" v="311" actId="26606"/>
          <ac:spMkLst>
            <pc:docMk/>
            <pc:sldMk cId="2776967066" sldId="267"/>
            <ac:spMk id="33" creationId="{AD1BDCCC-E676-2A7E-BE11-2B8C23DB287F}"/>
          </ac:spMkLst>
        </pc:spChg>
        <pc:spChg chg="add del">
          <ac:chgData name="Ahmed Ahmed (2436755)" userId="96eabeee-c6a3-48e5-b3fa-8977821bf2b2" providerId="ADAL" clId="{E51D4FA1-025A-40E3-8A7D-E86610951351}" dt="2025-12-01T19:57:10.300" v="311" actId="26606"/>
          <ac:spMkLst>
            <pc:docMk/>
            <pc:sldMk cId="2776967066" sldId="267"/>
            <ac:spMk id="34" creationId="{781C97B1-8A09-6383-8C65-A3B73577816A}"/>
          </ac:spMkLst>
        </pc:spChg>
        <pc:spChg chg="add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36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37" creationId="{6D16C4DE-5FF1-8D34-BBA1-FC43F315567B}"/>
          </ac:spMkLst>
        </pc:spChg>
        <pc:spChg chg="add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38" creationId="{06695334-1C63-71B0-DABC-EFEFD76F195C}"/>
          </ac:spMkLst>
        </pc:spChg>
        <pc:spChg chg="add">
          <ac:chgData name="Ahmed Ahmed (2436755)" userId="96eabeee-c6a3-48e5-b3fa-8977821bf2b2" providerId="ADAL" clId="{E51D4FA1-025A-40E3-8A7D-E86610951351}" dt="2025-12-01T19:57:10.306" v="312" actId="26606"/>
          <ac:spMkLst>
            <pc:docMk/>
            <pc:sldMk cId="2776967066" sldId="267"/>
            <ac:spMk id="39" creationId="{BFAFCE06-D968-1CC9-52AA-715CC03410FE}"/>
          </ac:spMkLst>
        </pc:spChg>
        <pc:spChg chg="del">
          <ac:chgData name="Ahmed Ahmed (2436755)" userId="96eabeee-c6a3-48e5-b3fa-8977821bf2b2" providerId="ADAL" clId="{E51D4FA1-025A-40E3-8A7D-E86610951351}" dt="2025-12-01T19:53:47.772" v="290"/>
          <ac:spMkLst>
            <pc:docMk/>
            <pc:sldMk cId="2776967066" sldId="267"/>
            <ac:spMk id="102" creationId="{8F74B44F-8759-4CA6-3FC6-071B8E098515}"/>
          </ac:spMkLst>
        </pc:spChg>
        <pc:spChg chg="del">
          <ac:chgData name="Ahmed Ahmed (2436755)" userId="96eabeee-c6a3-48e5-b3fa-8977821bf2b2" providerId="ADAL" clId="{E51D4FA1-025A-40E3-8A7D-E86610951351}" dt="2025-12-01T19:53:47.772" v="290"/>
          <ac:spMkLst>
            <pc:docMk/>
            <pc:sldMk cId="2776967066" sldId="267"/>
            <ac:spMk id="104" creationId="{E1D05BAC-0A8C-F073-1656-516C81135FFE}"/>
          </ac:spMkLst>
        </pc:spChg>
        <pc:spChg chg="del">
          <ac:chgData name="Ahmed Ahmed (2436755)" userId="96eabeee-c6a3-48e5-b3fa-8977821bf2b2" providerId="ADAL" clId="{E51D4FA1-025A-40E3-8A7D-E86610951351}" dt="2025-12-01T19:53:47.772" v="290"/>
          <ac:spMkLst>
            <pc:docMk/>
            <pc:sldMk cId="2776967066" sldId="267"/>
            <ac:spMk id="106" creationId="{A627E950-58B9-7894-E1A1-A44DC1174A7C}"/>
          </ac:spMkLst>
        </pc:spChg>
        <pc:picChg chg="mod">
          <ac:chgData name="Ahmed Ahmed (2436755)" userId="96eabeee-c6a3-48e5-b3fa-8977821bf2b2" providerId="ADAL" clId="{E51D4FA1-025A-40E3-8A7D-E86610951351}" dt="2025-12-01T19:57:10.300" v="311" actId="26606"/>
          <ac:picMkLst>
            <pc:docMk/>
            <pc:sldMk cId="2776967066" sldId="267"/>
            <ac:picMk id="4" creationId="{F04D5325-A19D-6FFF-8F99-C355594FD893}"/>
          </ac:picMkLst>
        </pc:picChg>
      </pc:sldChg>
      <pc:sldChg chg="delSp add del setBg delDesignElem">
        <pc:chgData name="Ahmed Ahmed (2436755)" userId="96eabeee-c6a3-48e5-b3fa-8977821bf2b2" providerId="ADAL" clId="{E51D4FA1-025A-40E3-8A7D-E86610951351}" dt="2025-12-01T19:49:14.647" v="272" actId="2696"/>
        <pc:sldMkLst>
          <pc:docMk/>
          <pc:sldMk cId="3290103473" sldId="267"/>
        </pc:sldMkLst>
        <pc:spChg chg="del">
          <ac:chgData name="Ahmed Ahmed (2436755)" userId="96eabeee-c6a3-48e5-b3fa-8977821bf2b2" providerId="ADAL" clId="{E51D4FA1-025A-40E3-8A7D-E86610951351}" dt="2025-12-01T19:49:08.562" v="271"/>
          <ac:spMkLst>
            <pc:docMk/>
            <pc:sldMk cId="3290103473" sldId="267"/>
            <ac:spMk id="24" creationId="{1473E736-7A1C-59B0-C0BE-04EECD9D6267}"/>
          </ac:spMkLst>
        </pc:spChg>
        <pc:spChg chg="del">
          <ac:chgData name="Ahmed Ahmed (2436755)" userId="96eabeee-c6a3-48e5-b3fa-8977821bf2b2" providerId="ADAL" clId="{E51D4FA1-025A-40E3-8A7D-E86610951351}" dt="2025-12-01T19:49:08.562" v="271"/>
          <ac:spMkLst>
            <pc:docMk/>
            <pc:sldMk cId="3290103473" sldId="267"/>
            <ac:spMk id="26" creationId="{70CC9922-1E6C-3656-6802-6DE6D44B8FDF}"/>
          </ac:spMkLst>
        </pc:spChg>
        <pc:spChg chg="del">
          <ac:chgData name="Ahmed Ahmed (2436755)" userId="96eabeee-c6a3-48e5-b3fa-8977821bf2b2" providerId="ADAL" clId="{E51D4FA1-025A-40E3-8A7D-E86610951351}" dt="2025-12-01T19:49:08.562" v="271"/>
          <ac:spMkLst>
            <pc:docMk/>
            <pc:sldMk cId="3290103473" sldId="267"/>
            <ac:spMk id="28" creationId="{6F3608F8-AA83-CE64-5547-AE60F6AEAD49}"/>
          </ac:spMkLst>
        </pc:spChg>
      </pc:sldChg>
      <pc:sldChg chg="delSp add del setBg delDesignElem">
        <pc:chgData name="Ahmed Ahmed (2436755)" userId="96eabeee-c6a3-48e5-b3fa-8977821bf2b2" providerId="ADAL" clId="{E51D4FA1-025A-40E3-8A7D-E86610951351}" dt="2025-12-01T19:53:59.340" v="293" actId="2696"/>
        <pc:sldMkLst>
          <pc:docMk/>
          <pc:sldMk cId="1218164621" sldId="268"/>
        </pc:sldMkLst>
        <pc:spChg chg="del">
          <ac:chgData name="Ahmed Ahmed (2436755)" userId="96eabeee-c6a3-48e5-b3fa-8977821bf2b2" providerId="ADAL" clId="{E51D4FA1-025A-40E3-8A7D-E86610951351}" dt="2025-12-01T19:53:55.669" v="292"/>
          <ac:spMkLst>
            <pc:docMk/>
            <pc:sldMk cId="1218164621" sldId="268"/>
            <ac:spMk id="102" creationId="{2F52F11A-61A0-B630-47E9-A826C3A5E9BD}"/>
          </ac:spMkLst>
        </pc:spChg>
        <pc:spChg chg="del">
          <ac:chgData name="Ahmed Ahmed (2436755)" userId="96eabeee-c6a3-48e5-b3fa-8977821bf2b2" providerId="ADAL" clId="{E51D4FA1-025A-40E3-8A7D-E86610951351}" dt="2025-12-01T19:53:55.669" v="292"/>
          <ac:spMkLst>
            <pc:docMk/>
            <pc:sldMk cId="1218164621" sldId="268"/>
            <ac:spMk id="104" creationId="{3C34F82D-CE9C-E173-A303-428FD70652C0}"/>
          </ac:spMkLst>
        </pc:spChg>
        <pc:spChg chg="del">
          <ac:chgData name="Ahmed Ahmed (2436755)" userId="96eabeee-c6a3-48e5-b3fa-8977821bf2b2" providerId="ADAL" clId="{E51D4FA1-025A-40E3-8A7D-E86610951351}" dt="2025-12-01T19:53:55.669" v="292"/>
          <ac:spMkLst>
            <pc:docMk/>
            <pc:sldMk cId="1218164621" sldId="268"/>
            <ac:spMk id="106" creationId="{2AAF6A0F-6BF8-55B5-04AD-188B546FF939}"/>
          </ac:spMkLst>
        </pc:spChg>
      </pc:sldChg>
      <pc:sldMasterChg chg="add del addSldLayout delSldLayout">
        <pc:chgData name="Ahmed Ahmed (2436755)" userId="96eabeee-c6a3-48e5-b3fa-8977821bf2b2" providerId="ADAL" clId="{E51D4FA1-025A-40E3-8A7D-E86610951351}" dt="2025-11-27T17:10:42.822" v="36" actId="26606"/>
        <pc:sldMasterMkLst>
          <pc:docMk/>
          <pc:sldMasterMk cId="3411252499" sldId="2147483686"/>
        </pc:sldMasterMkLst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189409753" sldId="214748367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4089201479" sldId="214748367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3212880733" sldId="214748367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2448333550" sldId="214748367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656141198" sldId="214748367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4147964506" sldId="214748368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990712456" sldId="214748368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2789750174" sldId="214748368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2348360496" sldId="214748368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3635899950" sldId="214748368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822" v="36" actId="26606"/>
          <pc:sldLayoutMkLst>
            <pc:docMk/>
            <pc:sldMasterMk cId="3411252499" sldId="2147483686"/>
            <pc:sldLayoutMk cId="3467147411" sldId="2147483685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10:42.730" v="35" actId="26606"/>
        <pc:sldMasterMkLst>
          <pc:docMk/>
          <pc:sldMasterMk cId="2642478996" sldId="2147483687"/>
        </pc:sldMasterMkLst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2155951438" sldId="214748368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443173893" sldId="214748368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1783632500" sldId="214748369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4086756686" sldId="214748369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304559090" sldId="214748369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1720712968" sldId="214748369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1584383268" sldId="214748369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3942288361" sldId="214748369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4155708696" sldId="214748369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3425748257" sldId="214748369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42.730" v="35" actId="26606"/>
          <pc:sldLayoutMkLst>
            <pc:docMk/>
            <pc:sldMasterMk cId="2642478996" sldId="2147483687"/>
            <pc:sldLayoutMk cId="3565637911" sldId="2147483698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10:16.451" v="31" actId="26606"/>
        <pc:sldMasterMkLst>
          <pc:docMk/>
          <pc:sldMasterMk cId="2819809028" sldId="2147483687"/>
        </pc:sldMasterMkLst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3188388235" sldId="214748368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2870388144" sldId="214748368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3791854727" sldId="214748369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1054582440" sldId="214748369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2230766041" sldId="214748369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2194176089" sldId="214748369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3837533965" sldId="214748369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2848708294" sldId="214748369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3341271204" sldId="214748369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2166545718" sldId="214748369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0:16.451" v="31" actId="26606"/>
          <pc:sldLayoutMkLst>
            <pc:docMk/>
            <pc:sldMasterMk cId="2819809028" sldId="2147483687"/>
            <pc:sldLayoutMk cId="1393488263" sldId="2147483698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08:39.443" v="23" actId="26606"/>
        <pc:sldMasterMkLst>
          <pc:docMk/>
          <pc:sldMasterMk cId="3028195817" sldId="2147483698"/>
        </pc:sldMasterMkLst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4067004230" sldId="214748368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814242755" sldId="214748368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3791375922" sldId="214748368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1318701927" sldId="214748369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1743164156" sldId="214748369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3320915962" sldId="214748369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936938634" sldId="214748369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280623120" sldId="214748369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908652451" sldId="214748369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4084470291" sldId="214748369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8:39.443" v="23" actId="26606"/>
          <pc:sldLayoutMkLst>
            <pc:docMk/>
            <pc:sldMasterMk cId="3028195817" sldId="2147483698"/>
            <pc:sldLayoutMk cId="628221290" sldId="2147483697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09:08.147" v="25" actId="26606"/>
        <pc:sldMasterMkLst>
          <pc:docMk/>
          <pc:sldMasterMk cId="1310664272" sldId="2147483711"/>
        </pc:sldMasterMkLst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579655754" sldId="214748370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4160184307" sldId="214748370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840190902" sldId="214748370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3513116628" sldId="214748370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2456060197" sldId="214748370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2520675014" sldId="214748370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292261285" sldId="214748370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3969645931" sldId="214748370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1268313108" sldId="214748370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1808511832" sldId="214748370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08.147" v="25" actId="26606"/>
          <pc:sldLayoutMkLst>
            <pc:docMk/>
            <pc:sldMasterMk cId="1310664272" sldId="2147483711"/>
            <pc:sldLayoutMk cId="773358222" sldId="2147483710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11:36.408" v="47" actId="26606"/>
        <pc:sldMasterMkLst>
          <pc:docMk/>
          <pc:sldMasterMk cId="1916153237" sldId="2147483765"/>
        </pc:sldMasterMkLst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2086144927" sldId="214748375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3957612683" sldId="214748375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342474162" sldId="214748375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3796484084" sldId="214748375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410834274" sldId="214748375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2161228509" sldId="214748375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3914288349" sldId="214748376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3703739268" sldId="214748376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560558907" sldId="214748376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2566623643" sldId="214748376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1916153237" sldId="2147483765"/>
            <pc:sldLayoutMk cId="719146518" sldId="2147483764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09:42.528" v="27" actId="26606"/>
        <pc:sldMasterMkLst>
          <pc:docMk/>
          <pc:sldMasterMk cId="3780902574" sldId="2147483776"/>
        </pc:sldMasterMkLst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585195154" sldId="214748376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1146020437" sldId="214748376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3382356765" sldId="214748376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2501614143" sldId="214748376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419577922" sldId="214748376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3831263410" sldId="214748377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3839009797" sldId="214748377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568427820" sldId="214748377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1887207199" sldId="214748377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3195353506" sldId="214748377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09:42.528" v="27" actId="26606"/>
          <pc:sldLayoutMkLst>
            <pc:docMk/>
            <pc:sldMasterMk cId="3780902574" sldId="2147483776"/>
            <pc:sldLayoutMk cId="2337874556" sldId="2147483775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11:36.358" v="46" actId="26606"/>
        <pc:sldMasterMkLst>
          <pc:docMk/>
          <pc:sldMasterMk cId="2516595622" sldId="2147483789"/>
        </pc:sldMasterMkLst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3508894581" sldId="214748377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1682818195" sldId="214748377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2515884878" sldId="214748378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3731243120" sldId="214748378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958718558" sldId="214748378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1818486738" sldId="214748378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1403094288" sldId="214748378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1897304041" sldId="214748378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2870194871" sldId="214748378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2036358395" sldId="214748378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358" v="46" actId="26606"/>
          <pc:sldLayoutMkLst>
            <pc:docMk/>
            <pc:sldMasterMk cId="2516595622" sldId="2147483789"/>
            <pc:sldLayoutMk cId="755161977" sldId="2147483788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11:36.408" v="47" actId="26606"/>
        <pc:sldMasterMkLst>
          <pc:docMk/>
          <pc:sldMasterMk cId="597375626" sldId="2147483802"/>
        </pc:sldMasterMkLst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1697472289" sldId="214748379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1878913427" sldId="214748379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3373663005" sldId="214748379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2482494317" sldId="214748379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1209996393" sldId="214748379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1810237086" sldId="214748379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2742723619" sldId="214748379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2209212326" sldId="214748379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1298831521" sldId="214748379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258492773" sldId="214748380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36.408" v="47" actId="26606"/>
          <pc:sldLayoutMkLst>
            <pc:docMk/>
            <pc:sldMasterMk cId="597375626" sldId="2147483802"/>
            <pc:sldLayoutMk cId="1206401432" sldId="2147483801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5-11-27T17:11:24.568" v="42" actId="26606"/>
        <pc:sldMasterMkLst>
          <pc:docMk/>
          <pc:sldMasterMk cId="933079279" sldId="2147483841"/>
        </pc:sldMasterMkLst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1099052005" sldId="2147483830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2784443263" sldId="2147483831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967147417" sldId="2147483832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324378069" sldId="2147483833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1601765052" sldId="2147483834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4230168496" sldId="2147483835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1971965072" sldId="2147483836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2210983818" sldId="2147483837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1538660663" sldId="2147483838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482238998" sldId="2147483839"/>
          </pc:sldLayoutMkLst>
        </pc:sldLayoutChg>
        <pc:sldLayoutChg chg="add del">
          <pc:chgData name="Ahmed Ahmed (2436755)" userId="96eabeee-c6a3-48e5-b3fa-8977821bf2b2" providerId="ADAL" clId="{E51D4FA1-025A-40E3-8A7D-E86610951351}" dt="2025-11-27T17:11:24.568" v="42" actId="26606"/>
          <pc:sldLayoutMkLst>
            <pc:docMk/>
            <pc:sldMasterMk cId="933079279" sldId="2147483841"/>
            <pc:sldLayoutMk cId="4133745590" sldId="214748384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723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212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831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92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401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472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237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913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663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494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996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375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791" r:id="rId6"/>
    <p:sldLayoutId id="2147483796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acert.hunter.cuny.edu/blog/summer-2020-faculty-working-groups/2020/06/3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8840-team-pictur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.com/illustrations/psd/origami-clipart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picpedia.org/handwriting/g/goals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.in/article/employee-relations/team-alignment-is-a-byproduct-of-effective-communication-1447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pinsucks.com/entrepreneur/trust-and-respect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thestoryreadingapeblog.com/2018/08/30/how-to-honor-and-say-thanks-to-the-right-people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956C5C09-0043-4549-B800-2101B70D6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5CB58-10D4-82AB-DCA5-4280146CBC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556148" cy="397764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  <a:t>Difference between groups and teams</a:t>
            </a:r>
            <a:b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  <a:t>Groups vs. Teams </a:t>
            </a:r>
            <a:b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  <a:t>What is the Difference?</a:t>
            </a:r>
            <a:b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3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F84F22-BAD8-95F8-C3BF-1F5BE0D4BA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5029267"/>
            <a:ext cx="5577839" cy="1316736"/>
          </a:xfrm>
        </p:spPr>
        <p:txBody>
          <a:bodyPr anchor="ctr">
            <a:normAutofit/>
          </a:bodyPr>
          <a:lstStyle/>
          <a:p>
            <a:r>
              <a:rPr lang="en-GB" sz="2400" b="1"/>
              <a:t>Name:      Ahmed Ahmed</a:t>
            </a:r>
          </a:p>
          <a:p>
            <a:r>
              <a:rPr lang="en-GB" sz="2400" b="1"/>
              <a:t>Student number:       2436755</a:t>
            </a:r>
            <a:endParaRPr lang="en-GB" sz="2400"/>
          </a:p>
          <a:p>
            <a:endParaRPr lang="en-GB" sz="240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557784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6AE09C58-044D-229A-119C-8BEF34827D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74" r="35310" b="1"/>
          <a:stretch>
            <a:fillRect/>
          </a:stretch>
        </p:blipFill>
        <p:spPr>
          <a:xfrm>
            <a:off x="6696635" y="508090"/>
            <a:ext cx="4969099" cy="583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7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B177A7-ABE6-EA58-C315-65BC75265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3A58B-C796-665B-5851-2B68F649C0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300216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Group?</a:t>
            </a:r>
            <a:b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4FC284-279C-9243-F4AE-5FBF624877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2578608"/>
            <a:ext cx="6300216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/>
              <a:t>A Group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People who work independently.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They have their own goals.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They are not responsible for each other's work.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 The manager makes all the decisions.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489DD4B8-1C5F-50B5-D512-CCAF7EDCB5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89" b="2"/>
          <a:stretch>
            <a:fillRect/>
          </a:stretch>
        </p:blipFill>
        <p:spPr>
          <a:xfrm>
            <a:off x="7677686" y="508090"/>
            <a:ext cx="4014541" cy="2431880"/>
          </a:xfrm>
          <a:prstGeom prst="rect">
            <a:avLst/>
          </a:prstGeom>
        </p:spPr>
      </p:pic>
      <p:pic>
        <p:nvPicPr>
          <p:cNvPr id="6" name="Picture 5" descr="A group of people sitting at a table with laptops and speech bubbles&#10;&#10;AI-generated content may be incorrect.">
            <a:extLst>
              <a:ext uri="{FF2B5EF4-FFF2-40B4-BE49-F238E27FC236}">
                <a16:creationId xmlns:a16="http://schemas.microsoft.com/office/drawing/2014/main" id="{DF7CF00C-016C-11DB-D212-40991103E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7689" r="-4" b="-4"/>
          <a:stretch>
            <a:fillRect/>
          </a:stretch>
        </p:blipFill>
        <p:spPr>
          <a:xfrm>
            <a:off x="7677686" y="3217762"/>
            <a:ext cx="4014541" cy="31281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607F96-ED38-22A4-03C3-F3232A85FC60}"/>
              </a:ext>
            </a:extLst>
          </p:cNvPr>
          <p:cNvSpPr txBox="1"/>
          <p:nvPr/>
        </p:nvSpPr>
        <p:spPr>
          <a:xfrm>
            <a:off x="9085424" y="6145881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acert.hunter.cuny.edu/blog/summer-2020-faculty-working-groups/2020/06/3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420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6A90ED-B834-D619-853A-05196847F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F22B7-18D1-1E5C-8142-440C4CD23B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300216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Team?</a:t>
            </a:r>
            <a:b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1AE92E-0625-F947-A5E0-AFEBE83602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2578608"/>
            <a:ext cx="6300216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/>
              <a:t>A Team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People who work together.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 They share one common goal.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 They are collectively responsible for the results.</a:t>
            </a:r>
          </a:p>
          <a:p>
            <a:pPr marL="800100" lvl="1" indent="-228600" algn="l">
              <a:buFont typeface="Arial" panose="020B0604020202020204" pitchFamily="34" charset="0"/>
              <a:buChar char="•"/>
            </a:pPr>
            <a:r>
              <a:rPr lang="en-US"/>
              <a:t>Team members often make decisions together.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6" name="Picture 5" descr="A group of people giving each other a high five&#10;&#10;AI-generated content may be incorrect.">
            <a:extLst>
              <a:ext uri="{FF2B5EF4-FFF2-40B4-BE49-F238E27FC236}">
                <a16:creationId xmlns:a16="http://schemas.microsoft.com/office/drawing/2014/main" id="{187D4442-5561-B14A-A2B3-C426360FF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57321" y="512064"/>
            <a:ext cx="3123842" cy="3123842"/>
          </a:xfrm>
          <a:prstGeom prst="rect">
            <a:avLst/>
          </a:prstGeom>
        </p:spPr>
      </p:pic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3F44BBE8-B382-48CC-A124-1B97DC2BE2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874" r="35310" b="1"/>
          <a:stretch>
            <a:fillRect/>
          </a:stretch>
        </p:blipFill>
        <p:spPr>
          <a:xfrm>
            <a:off x="8466199" y="3745510"/>
            <a:ext cx="3123842" cy="25912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345A131-3807-A0F8-B165-9C14AE7CD1E1}"/>
              </a:ext>
            </a:extLst>
          </p:cNvPr>
          <p:cNvSpPr txBox="1"/>
          <p:nvPr/>
        </p:nvSpPr>
        <p:spPr>
          <a:xfrm>
            <a:off x="8593980" y="3119217"/>
            <a:ext cx="2749209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reepngimg.com/png/18840-team-pictur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591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A066FB-1DE1-BD94-158F-1AA8DABA0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5E10FE89-09FE-57B2-6AFF-5D0C6A385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EE142-75B0-D9B6-A73A-D8F69AA548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556148" cy="95575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Main Differences</a:t>
            </a:r>
            <a:endParaRPr lang="en-GB" sz="3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B6203C-3457-A97E-6017-C4D60AF83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5161053"/>
            <a:ext cx="5655547" cy="1806906"/>
          </a:xfrm>
        </p:spPr>
        <p:txBody>
          <a:bodyPr anchor="ctr">
            <a:normAutofit/>
          </a:bodyPr>
          <a:lstStyle/>
          <a:p>
            <a:pPr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b="1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team is a very strong, united type of group</a:t>
            </a:r>
            <a:r>
              <a:rPr lang="en-GB" sz="2400" kern="0" dirty="0">
                <a:solidFill>
                  <a:srgbClr val="0F11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(Katzenbach &amp; Smith, 1993).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7AA8B069-4F45-D762-B5C3-C99355FDB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557784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C85C526F-2C51-BEE3-0B2A-4193B5CDF9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74" r="35310" b="1"/>
          <a:stretch>
            <a:fillRect/>
          </a:stretch>
        </p:blipFill>
        <p:spPr>
          <a:xfrm>
            <a:off x="6696635" y="508090"/>
            <a:ext cx="4969099" cy="5837913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C1EBE8B-B0D3-6084-3273-7AD03347E0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7684131"/>
              </p:ext>
            </p:extLst>
          </p:nvPr>
        </p:nvGraphicFramePr>
        <p:xfrm>
          <a:off x="526266" y="2165405"/>
          <a:ext cx="6001856" cy="2846435"/>
        </p:xfrm>
        <a:graphic>
          <a:graphicData uri="http://schemas.openxmlformats.org/drawingml/2006/table">
            <a:tbl>
              <a:tblPr firstRow="1" firstCol="1" bandRow="1"/>
              <a:tblGrid>
                <a:gridCol w="3217419">
                  <a:extLst>
                    <a:ext uri="{9D8B030D-6E8A-4147-A177-3AD203B41FA5}">
                      <a16:colId xmlns:a16="http://schemas.microsoft.com/office/drawing/2014/main" val="2075245529"/>
                    </a:ext>
                  </a:extLst>
                </a:gridCol>
                <a:gridCol w="2784437">
                  <a:extLst>
                    <a:ext uri="{9D8B030D-6E8A-4147-A177-3AD203B41FA5}">
                      <a16:colId xmlns:a16="http://schemas.microsoft.com/office/drawing/2014/main" val="2579823792"/>
                    </a:ext>
                  </a:extLst>
                </a:gridCol>
              </a:tblGrid>
              <a:tr h="569287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u="sng" kern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Group</a:t>
                      </a:r>
                      <a:endParaRPr lang="en-GB" sz="2400" u="sng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u="sng" kern="0" dirty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Team</a:t>
                      </a:r>
                      <a:endParaRPr lang="en-GB" sz="2400" u="sng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1870150"/>
                  </a:ext>
                </a:extLst>
              </a:tr>
              <a:tr h="569287"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Individual Goals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 dirty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Shared Goal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4363236"/>
                  </a:ext>
                </a:extLst>
              </a:tr>
              <a:tr h="569287"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Work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Collaborative Work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318288"/>
                  </a:ext>
                </a:extLst>
              </a:tr>
              <a:tr h="569287"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Individual Responsibility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 dirty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Shared Responsibility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8674546"/>
                  </a:ext>
                </a:extLst>
              </a:tr>
              <a:tr h="569287"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Strong Manager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ts val="1875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kern="0" dirty="0">
                          <a:effectLst/>
                          <a:latin typeface="Segoe UI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Shared Leadership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0" marT="95250" marB="952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90039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7369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8E10C6-7262-5C2D-2196-003549033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67A7C490-FB0D-4946-BDB7-1CF2F58DA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9D8FC-C09E-5C7B-F1D5-98F16EE65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6117661" cy="23342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/>
              <a:t>Summary</a:t>
            </a:r>
            <a:br>
              <a:rPr lang="en-US" sz="6000" b="1" kern="1200">
                <a:latin typeface="+mj-lt"/>
                <a:ea typeface="+mj-ea"/>
                <a:cs typeface="+mj-cs"/>
              </a:rPr>
            </a:br>
            <a:endParaRPr lang="en-US" sz="60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8480F1-DF5A-FB30-7C62-F8B5A7F36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6141545" cy="18635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</a:p>
          <a:p>
            <a:pPr lvl="1"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= "I" succeed.</a:t>
            </a:r>
          </a:p>
          <a:p>
            <a:pPr lvl="1"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 = "We" succeed.</a:t>
            </a:r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red sign with a key and a white text&#10;&#10;AI-generated content may be incorrect.">
            <a:extLst>
              <a:ext uri="{FF2B5EF4-FFF2-40B4-BE49-F238E27FC236}">
                <a16:creationId xmlns:a16="http://schemas.microsoft.com/office/drawing/2014/main" id="{1772FD3C-1A67-B55C-6DBD-57DC2122D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3" r="-2" b="-2"/>
          <a:stretch>
            <a:fillRect/>
          </a:stretch>
        </p:blipFill>
        <p:spPr>
          <a:xfrm>
            <a:off x="7533034" y="508090"/>
            <a:ext cx="4134348" cy="2785937"/>
          </a:xfrm>
          <a:prstGeom prst="rect">
            <a:avLst/>
          </a:prstGeom>
        </p:spPr>
      </p:pic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995147E1-EAF4-714D-D9E1-E29690B4385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997" b="4"/>
          <a:stretch>
            <a:fillRect/>
          </a:stretch>
        </p:blipFill>
        <p:spPr>
          <a:xfrm>
            <a:off x="7533686" y="3558635"/>
            <a:ext cx="4134348" cy="27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57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2FE8EC-9F43-CDDB-8382-76B1D89DE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3A0304-3E20-3D2C-882D-EB4E0FC78B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4846" y="978407"/>
            <a:ext cx="4358503" cy="3137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u="sng"/>
              <a:t>What makes a successful team?</a:t>
            </a:r>
            <a:br>
              <a:rPr lang="en-GB" sz="4200"/>
            </a:br>
            <a:br>
              <a:rPr lang="en-US" sz="4200" b="1" kern="1200">
                <a:latin typeface="+mj-lt"/>
                <a:ea typeface="+mj-ea"/>
                <a:cs typeface="+mj-cs"/>
              </a:rPr>
            </a:br>
            <a:endParaRPr lang="en-US" sz="42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5E8E65-00EB-94FF-8F2E-C3EA352DE0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4344" y="4469641"/>
            <a:ext cx="4358503" cy="1376976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dirty="0"/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0F95D3EE-C5E5-70CF-2851-40E275EBB7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530" b="-1"/>
          <a:stretch>
            <a:fillRect/>
          </a:stretch>
        </p:blipFill>
        <p:spPr>
          <a:xfrm>
            <a:off x="535521" y="508090"/>
            <a:ext cx="6323740" cy="5745379"/>
          </a:xfrm>
          <a:prstGeom prst="rect">
            <a:avLst/>
          </a:prstGeom>
        </p:spPr>
      </p:pic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7912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75944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6386CD0-E658-7D82-925E-9F3607550086}"/>
              </a:ext>
            </a:extLst>
          </p:cNvPr>
          <p:cNvSpPr>
            <a:spLocks noGrp="1"/>
          </p:cNvSpPr>
          <p:nvPr/>
        </p:nvSpPr>
        <p:spPr>
          <a:xfrm>
            <a:off x="1638300" y="15401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6386CD0-E658-7D82-925E-9F3607550086}"/>
              </a:ext>
            </a:extLst>
          </p:cNvPr>
          <p:cNvSpPr>
            <a:spLocks noGrp="1"/>
          </p:cNvSpPr>
          <p:nvPr/>
        </p:nvSpPr>
        <p:spPr>
          <a:xfrm>
            <a:off x="1790700" y="16925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7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E4D827-46AD-B558-1BE5-D9C527E5D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CD0D193-B981-FE7D-7D46-D739C7E5B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BB7E8-C736-66E8-BCE6-5AE0D20C4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7376" y="978408"/>
            <a:ext cx="5230368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Clear Goal</a:t>
            </a:r>
            <a:b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E2AD6211-EF7D-7795-AE27-6CC3479FA8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27" r="-2" b="8825"/>
          <a:stretch>
            <a:fillRect/>
          </a:stretch>
        </p:blipFill>
        <p:spPr>
          <a:xfrm>
            <a:off x="517870" y="508090"/>
            <a:ext cx="5057307" cy="2779776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14435763-D116-E6B0-3992-6801EF0F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3314" y="508090"/>
            <a:ext cx="5230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hand writing a word on a white board&#10;&#10;AI-generated content may be incorrect.">
            <a:extLst>
              <a:ext uri="{FF2B5EF4-FFF2-40B4-BE49-F238E27FC236}">
                <a16:creationId xmlns:a16="http://schemas.microsoft.com/office/drawing/2014/main" id="{89054082-3ECB-4DA5-F7F9-252B395CDE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17653"/>
          <a:stretch>
            <a:fillRect/>
          </a:stretch>
        </p:blipFill>
        <p:spPr>
          <a:xfrm>
            <a:off x="517870" y="3566160"/>
            <a:ext cx="5057307" cy="277977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277B52E-8250-77A6-6690-C5265EEC04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2578608"/>
            <a:ext cx="5230368" cy="376732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b="1" dirty="0"/>
              <a:t>A Clear Goal</a:t>
            </a:r>
          </a:p>
          <a:p>
            <a:pPr marL="800100" lvl="1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Everyone knows the target.</a:t>
            </a:r>
          </a:p>
          <a:p>
            <a:pPr marL="800100" lvl="1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Everyone understands the purpose.</a:t>
            </a:r>
          </a:p>
          <a:p>
            <a:pPr marL="800100" lvl="1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The team knows what success looks like.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  <a:p>
            <a:pPr>
              <a:lnSpc>
                <a:spcPct val="100000"/>
              </a:lnSpc>
            </a:pPr>
            <a:r>
              <a:rPr lang="en-US" sz="1500" b="1" dirty="0"/>
              <a:t>Why it works: </a:t>
            </a:r>
          </a:p>
          <a:p>
            <a:pPr lvl="1"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It is like a map. If you don't know where you are going, you will get lost. A clear goal keeps the team focused.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dirty="0"/>
          </a:p>
          <a:p>
            <a:pPr>
              <a:lnSpc>
                <a:spcPct val="100000"/>
              </a:lnSpc>
            </a:pPr>
            <a:r>
              <a:rPr lang="en-US" sz="1500" dirty="0"/>
              <a:t>“A team is not a group of people who work together. A team is a group of people who trust each other.” (Lencioni, 2002).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528ECD0-7646-4373-409B-C2D25D44001A}"/>
              </a:ext>
            </a:extLst>
          </p:cNvPr>
          <p:cNvSpPr>
            <a:spLocks noGrp="1"/>
          </p:cNvSpPr>
          <p:nvPr/>
        </p:nvSpPr>
        <p:spPr>
          <a:xfrm>
            <a:off x="1638300" y="15401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1D88BF4-3FC8-CB41-2514-CF167FA5F1D6}"/>
              </a:ext>
            </a:extLst>
          </p:cNvPr>
          <p:cNvSpPr>
            <a:spLocks noGrp="1"/>
          </p:cNvSpPr>
          <p:nvPr/>
        </p:nvSpPr>
        <p:spPr>
          <a:xfrm>
            <a:off x="2127179" y="17631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68CB87-9D2A-9B90-EC26-EFCD5A6E9BE2}"/>
              </a:ext>
            </a:extLst>
          </p:cNvPr>
          <p:cNvSpPr txBox="1"/>
          <p:nvPr/>
        </p:nvSpPr>
        <p:spPr>
          <a:xfrm>
            <a:off x="3127071" y="6145881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icpedia.org/handwriting/g/goal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28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F5CDF8-2A0E-29B2-3A45-6A3AB1B359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15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D0D193-B981-FE7D-7D46-D739C7E5B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3D6C02-D352-0D77-81AF-473ACCAFC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5424" y="978408"/>
            <a:ext cx="713232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Good Communication</a:t>
            </a:r>
            <a:b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1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A28A1FF9-E36C-8307-E9F4-791DF99AEA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195" b="-1"/>
          <a:stretch>
            <a:fillRect/>
          </a:stretch>
        </p:blipFill>
        <p:spPr>
          <a:xfrm>
            <a:off x="517870" y="508090"/>
            <a:ext cx="3281773" cy="277977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4435763-D116-E6B0-3992-6801EF0F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1230" y="508090"/>
            <a:ext cx="71323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nd orange figures with circles connected to each other&#10;&#10;AI-generated content may be incorrect.">
            <a:extLst>
              <a:ext uri="{FF2B5EF4-FFF2-40B4-BE49-F238E27FC236}">
                <a16:creationId xmlns:a16="http://schemas.microsoft.com/office/drawing/2014/main" id="{44A02F6E-515C-231F-9E15-46C7D0EDA5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997" r="16599" b="5"/>
          <a:stretch>
            <a:fillRect/>
          </a:stretch>
        </p:blipFill>
        <p:spPr>
          <a:xfrm>
            <a:off x="517870" y="3566160"/>
            <a:ext cx="3281773" cy="277977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8B0D78F-C487-E066-0B57-BB609B6D7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5424" y="2578608"/>
            <a:ext cx="7132320" cy="376732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People talk openly and honestly.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Everyone feels safe to share ideas.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Team members listen to each other.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100000"/>
              </a:lnSpc>
            </a:pPr>
            <a:r>
              <a:rPr lang="en-US" sz="2000" b="1" dirty="0"/>
              <a:t>Why it works: 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Good communication stops problems and builds trust. It helps the team solve problems faster.</a:t>
            </a:r>
          </a:p>
          <a:p>
            <a:pPr>
              <a:lnSpc>
                <a:spcPct val="100000"/>
              </a:lnSpc>
            </a:pPr>
            <a:endParaRPr lang="en-US" sz="2000" dirty="0"/>
          </a:p>
          <a:p>
            <a:pPr>
              <a:lnSpc>
                <a:spcPct val="100000"/>
              </a:lnSpc>
            </a:pPr>
            <a:r>
              <a:rPr lang="en-US" sz="2000" dirty="0"/>
              <a:t>Team success depends on creating a space where people feel safe to speak up (Edmondson, 1999).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BB93FB-EF90-13A4-A774-4B85B63AC129}"/>
              </a:ext>
            </a:extLst>
          </p:cNvPr>
          <p:cNvSpPr>
            <a:spLocks noGrp="1"/>
          </p:cNvSpPr>
          <p:nvPr/>
        </p:nvSpPr>
        <p:spPr>
          <a:xfrm>
            <a:off x="1638300" y="15401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A7B622B-5882-4FF4-4631-052015589561}"/>
              </a:ext>
            </a:extLst>
          </p:cNvPr>
          <p:cNvSpPr>
            <a:spLocks noGrp="1"/>
          </p:cNvSpPr>
          <p:nvPr/>
        </p:nvSpPr>
        <p:spPr>
          <a:xfrm>
            <a:off x="1790700" y="16925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4AC573-4647-4CDD-0F88-F55A4B0B2223}"/>
              </a:ext>
            </a:extLst>
          </p:cNvPr>
          <p:cNvSpPr txBox="1"/>
          <p:nvPr/>
        </p:nvSpPr>
        <p:spPr>
          <a:xfrm>
            <a:off x="1192840" y="6145881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eoplematters.in/article/employee-relations/team-alignment-is-a-byproduct-of-effective-communication-1447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681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E62C77-FAF3-C0DC-9A40-31B65173D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CD0D193-B981-FE7D-7D46-D739C7E5B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0F015-DF41-706A-F8E7-B5A0F8A343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5424" y="978408"/>
            <a:ext cx="713232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Trust and Respect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" name="Picture 9" descr="A couple of pieces of paper with words on it&#10;&#10;AI-generated content may be incorrect.">
            <a:extLst>
              <a:ext uri="{FF2B5EF4-FFF2-40B4-BE49-F238E27FC236}">
                <a16:creationId xmlns:a16="http://schemas.microsoft.com/office/drawing/2014/main" id="{CC6EE571-D710-12E5-28BA-8F7502C656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297" r="-5" b="-5"/>
          <a:stretch>
            <a:fillRect/>
          </a:stretch>
        </p:blipFill>
        <p:spPr>
          <a:xfrm>
            <a:off x="517870" y="508090"/>
            <a:ext cx="3281773" cy="2779776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14435763-D116-E6B0-3992-6801EF0F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1230" y="508090"/>
            <a:ext cx="71323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23D42B20-B81E-E74D-756B-397A32CCCB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1195" b="-1"/>
          <a:stretch>
            <a:fillRect/>
          </a:stretch>
        </p:blipFill>
        <p:spPr>
          <a:xfrm>
            <a:off x="517870" y="3566160"/>
            <a:ext cx="3281773" cy="277977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CDD6DC6-3F5B-BC1F-006D-204E80E2F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5424" y="2578608"/>
            <a:ext cx="7132320" cy="376732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Team members believe in each other.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No one is afraid to make a mistake.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Everyone's skills and ideas are valued.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Why it works: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When people feel trusted, they do their best work. They are not afraid to be creative.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Trust is the belief that your team members will act with good intentions (Lencioni, 2002).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786FEA2-72FD-3B81-BCE4-CE6E9DCE8F0C}"/>
              </a:ext>
            </a:extLst>
          </p:cNvPr>
          <p:cNvSpPr>
            <a:spLocks noGrp="1"/>
          </p:cNvSpPr>
          <p:nvPr/>
        </p:nvSpPr>
        <p:spPr>
          <a:xfrm>
            <a:off x="1638300" y="15401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ADF1C43-08E2-409C-C973-2E59B85DCE5F}"/>
              </a:ext>
            </a:extLst>
          </p:cNvPr>
          <p:cNvSpPr>
            <a:spLocks noGrp="1"/>
          </p:cNvSpPr>
          <p:nvPr/>
        </p:nvSpPr>
        <p:spPr>
          <a:xfrm>
            <a:off x="1790700" y="16925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72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060888-C2FA-42A8-2442-1E41C51F7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CD0D193-B981-FE7D-7D46-D739C7E5B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416E-9861-359E-DAEC-BC2CF8C9B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5424" y="978408"/>
            <a:ext cx="7132320" cy="146304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Right People</a:t>
            </a:r>
            <a:b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13B820E9-E055-982B-4368-112BE489A2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195" b="-1"/>
          <a:stretch>
            <a:fillRect/>
          </a:stretch>
        </p:blipFill>
        <p:spPr>
          <a:xfrm>
            <a:off x="517870" y="508090"/>
            <a:ext cx="3281773" cy="2779776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14435763-D116-E6B0-3992-6801EF0F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1230" y="508090"/>
            <a:ext cx="71323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putting their fists together&#10;&#10;AI-generated content may be incorrect.">
            <a:extLst>
              <a:ext uri="{FF2B5EF4-FFF2-40B4-BE49-F238E27FC236}">
                <a16:creationId xmlns:a16="http://schemas.microsoft.com/office/drawing/2014/main" id="{901902CF-BD95-24E4-4DDB-25D8CC2B11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650" r="20978" b="1"/>
          <a:stretch>
            <a:fillRect/>
          </a:stretch>
        </p:blipFill>
        <p:spPr>
          <a:xfrm>
            <a:off x="517870" y="3566160"/>
            <a:ext cx="3281773" cy="277977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ED71592-5576-5ADF-53BE-5EB31BF45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5424" y="2578608"/>
            <a:ext cx="7132320" cy="376732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b="1" dirty="0"/>
              <a:t>Summary: A Successful Team Has...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A Clear Goal to focus on.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Good Communication to share ideas.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Trust and Respect to work safely.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Putting it all together: </a:t>
            </a:r>
          </a:p>
          <a:p>
            <a:pPr>
              <a:lnSpc>
                <a:spcPct val="100000"/>
              </a:lnSpc>
            </a:pPr>
            <a:r>
              <a:rPr lang="en-US" dirty="0"/>
              <a:t>It's like a puzzle. You need all the right pieces to see the whole picture.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56D8CB5-A395-2DF3-17F4-71A21348B245}"/>
              </a:ext>
            </a:extLst>
          </p:cNvPr>
          <p:cNvSpPr>
            <a:spLocks noGrp="1"/>
          </p:cNvSpPr>
          <p:nvPr/>
        </p:nvSpPr>
        <p:spPr>
          <a:xfrm>
            <a:off x="1638300" y="15401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8AE0EDE-9864-1711-6D1E-134215164CC6}"/>
              </a:ext>
            </a:extLst>
          </p:cNvPr>
          <p:cNvSpPr>
            <a:spLocks noGrp="1"/>
          </p:cNvSpPr>
          <p:nvPr/>
        </p:nvSpPr>
        <p:spPr>
          <a:xfrm>
            <a:off x="1790700" y="16925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C72FAB-C026-A5F5-C483-478CC58284A6}"/>
              </a:ext>
            </a:extLst>
          </p:cNvPr>
          <p:cNvSpPr txBox="1"/>
          <p:nvPr/>
        </p:nvSpPr>
        <p:spPr>
          <a:xfrm>
            <a:off x="1172001" y="6145881"/>
            <a:ext cx="26276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thestoryreadingapeblog.com/2018/08/30/how-to-honor-and-say-thanks-to-the-right-peop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B7FBF6-EC91-6B37-5B91-F3BFA17F7D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2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D16C4DE-5FF1-8D34-BBA1-FC43F3155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268DC-60F5-226E-8C1D-CE505D5DE0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3520440" cy="1773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References:</a:t>
            </a:r>
            <a:b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6695334-1C63-71B0-DABC-EFEFD76F1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3422011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FAFCE06-D968-1CC9-52AA-715CC0341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612648"/>
            <a:ext cx="710488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F04D5325-A19D-6FFF-8F99-C355594FD8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6" r="29982" b="1"/>
          <a:stretch>
            <a:fillRect/>
          </a:stretch>
        </p:blipFill>
        <p:spPr>
          <a:xfrm>
            <a:off x="517871" y="2963333"/>
            <a:ext cx="3419178" cy="3382603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9CDDE59-ADB9-4DDF-CDA2-A76FD49D9E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1033272"/>
            <a:ext cx="7104888" cy="5312664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lvl="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Edmondson, A. (1999). Psychological safety and learning behavior in work teams.</a:t>
            </a:r>
          </a:p>
          <a:p>
            <a:pPr marL="457200" lvl="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Lencioni, P. (2002). The Five Dysfunctions of a Team.</a:t>
            </a:r>
          </a:p>
          <a:p>
            <a:pPr marL="457200" lvl="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Katzenbach, J. R. &amp; Smith, D. K. (1993). The Wisdom of Teams. Harvard Business Review Press.</a:t>
            </a:r>
          </a:p>
          <a:p>
            <a:pPr marL="457200" lvl="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Robbins, S. P. &amp; Judge, T. A. (2019). Essentials of Organizational Behavior. Pearson.</a:t>
            </a:r>
          </a:p>
          <a:p>
            <a:pPr marL="457200" lvl="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Levi, D. (2017). Group Dynamics for Teams. Sage Publications.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6055FF-67C4-7AD7-2EAD-4BC04EDE223F}"/>
              </a:ext>
            </a:extLst>
          </p:cNvPr>
          <p:cNvSpPr>
            <a:spLocks noGrp="1"/>
          </p:cNvSpPr>
          <p:nvPr/>
        </p:nvSpPr>
        <p:spPr>
          <a:xfrm>
            <a:off x="1638300" y="15401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29823D5-C9CF-AB44-61B9-6D486B57CF98}"/>
              </a:ext>
            </a:extLst>
          </p:cNvPr>
          <p:cNvSpPr>
            <a:spLocks noGrp="1"/>
          </p:cNvSpPr>
          <p:nvPr/>
        </p:nvSpPr>
        <p:spPr>
          <a:xfrm>
            <a:off x="1790700" y="1692588"/>
            <a:ext cx="8915400" cy="3777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342900" marR="0" lvl="0" indent="-3429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  <a:lvl2pPr marL="742950" marR="0" lvl="1" indent="-28575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6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2pPr>
            <a:lvl3pPr marL="1143000" marR="0" lvl="2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4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3pPr>
            <a:lvl4pPr marL="1600200" marR="0" lvl="3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4pPr>
            <a:lvl5pPr marL="2057400" marR="0" lvl="4" indent="-228600" algn="l" defTabSz="457200" rtl="0" fontAlgn="auto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Pct val="100000"/>
              <a:buFont typeface="Wingdings 3"/>
              <a:buChar char=""/>
              <a:tabLst/>
              <a:defRPr lang="en-US" sz="12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96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d257efb60a94122f913b6b7925b28ed9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d0386a5b7306df5eda9bdb7404007f22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5001EF33-D892-433C-8CB0-8C4DBADE4B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8C8F352-C0D9-44B2-9DF0-AA00E32160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07600F-3601-4415-A5B8-6DA0993CE2A6}">
  <ds:schemaRefs>
    <ds:schemaRef ds:uri="http://schemas.openxmlformats.org/package/2006/metadata/core-properties"/>
    <ds:schemaRef ds:uri="http://schemas.microsoft.com/office/infopath/2007/PartnerControls"/>
    <ds:schemaRef ds:uri="f799553d-1ac0-48da-9ae3-fe400ced9c3b"/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5962</TotalTime>
  <Words>587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Bierstadt</vt:lpstr>
      <vt:lpstr>Segoe UI</vt:lpstr>
      <vt:lpstr>GestaltVTI</vt:lpstr>
      <vt:lpstr>Difference between groups and teams  Groups vs. Teams   What is the Difference? </vt:lpstr>
      <vt:lpstr>What is a Group? </vt:lpstr>
      <vt:lpstr>What is a Team? </vt:lpstr>
      <vt:lpstr>The Main Differences</vt:lpstr>
      <vt:lpstr>Summary </vt:lpstr>
      <vt:lpstr>What makes a successful team?  </vt:lpstr>
      <vt:lpstr>Clear Goal  </vt:lpstr>
      <vt:lpstr>Good Communication  </vt:lpstr>
      <vt:lpstr>Trust and Respect   </vt:lpstr>
      <vt:lpstr>The Right People   </vt:lpstr>
      <vt:lpstr>References: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Ahmed Ahmed (2436755)</dc:creator>
  <cp:lastModifiedBy>Ahmed Ahmed (2436755)</cp:lastModifiedBy>
  <cp:revision>1</cp:revision>
  <dcterms:created xsi:type="dcterms:W3CDTF">2025-11-27T16:54:40Z</dcterms:created>
  <dcterms:modified xsi:type="dcterms:W3CDTF">2025-12-01T20:17:27Z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