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8" r:id="rId3"/>
    <p:sldId id="285" r:id="rId4"/>
    <p:sldId id="279" r:id="rId5"/>
    <p:sldId id="280" r:id="rId6"/>
    <p:sldId id="281" r:id="rId7"/>
    <p:sldId id="277" r:id="rId8"/>
    <p:sldId id="283" r:id="rId9"/>
    <p:sldId id="28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D0CE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EC320D-DCB7-44BF-BD49-B785277E2C2D}" v="4" dt="2022-03-31T10:30:34.6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3" d="100"/>
          <a:sy n="73" d="100"/>
        </p:scale>
        <p:origin x="1070" y="3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igi Butoi" userId="d1e3eb3875fee621" providerId="LiveId" clId="{E8EC320D-DCB7-44BF-BD49-B785277E2C2D}"/>
    <pc:docChg chg="modSld">
      <pc:chgData name="Luigi Butoi" userId="d1e3eb3875fee621" providerId="LiveId" clId="{E8EC320D-DCB7-44BF-BD49-B785277E2C2D}" dt="2022-03-31T10:31:07.817" v="12" actId="208"/>
      <pc:docMkLst>
        <pc:docMk/>
      </pc:docMkLst>
      <pc:sldChg chg="modSp">
        <pc:chgData name="Luigi Butoi" userId="d1e3eb3875fee621" providerId="LiveId" clId="{E8EC320D-DCB7-44BF-BD49-B785277E2C2D}" dt="2022-03-31T10:28:58.008" v="2" actId="122"/>
        <pc:sldMkLst>
          <pc:docMk/>
          <pc:sldMk cId="3185416883" sldId="256"/>
        </pc:sldMkLst>
        <pc:spChg chg="mod">
          <ac:chgData name="Luigi Butoi" userId="d1e3eb3875fee621" providerId="LiveId" clId="{E8EC320D-DCB7-44BF-BD49-B785277E2C2D}" dt="2022-03-31T10:28:58.008" v="2" actId="122"/>
          <ac:spMkLst>
            <pc:docMk/>
            <pc:sldMk cId="3185416883" sldId="256"/>
            <ac:spMk id="3" creationId="{94680D26-7AB6-4AE6-BFF9-E0FC4880B784}"/>
          </ac:spMkLst>
        </pc:spChg>
      </pc:sldChg>
      <pc:sldChg chg="modSp mod">
        <pc:chgData name="Luigi Butoi" userId="d1e3eb3875fee621" providerId="LiveId" clId="{E8EC320D-DCB7-44BF-BD49-B785277E2C2D}" dt="2022-03-31T10:29:04" v="3" actId="207"/>
        <pc:sldMkLst>
          <pc:docMk/>
          <pc:sldMk cId="432468961" sldId="278"/>
        </pc:sldMkLst>
        <pc:spChg chg="mod">
          <ac:chgData name="Luigi Butoi" userId="d1e3eb3875fee621" providerId="LiveId" clId="{E8EC320D-DCB7-44BF-BD49-B785277E2C2D}" dt="2022-03-31T10:29:04" v="3" actId="207"/>
          <ac:spMkLst>
            <pc:docMk/>
            <pc:sldMk cId="432468961" sldId="278"/>
            <ac:spMk id="2" creationId="{D504D9C8-5562-4D3E-8DD3-B0FDACD87903}"/>
          </ac:spMkLst>
        </pc:spChg>
      </pc:sldChg>
      <pc:sldChg chg="modSp mod">
        <pc:chgData name="Luigi Butoi" userId="d1e3eb3875fee621" providerId="LiveId" clId="{E8EC320D-DCB7-44BF-BD49-B785277E2C2D}" dt="2022-03-31T10:30:59.513" v="11" actId="208"/>
        <pc:sldMkLst>
          <pc:docMk/>
          <pc:sldMk cId="4029985520" sldId="280"/>
        </pc:sldMkLst>
        <pc:spChg chg="mod">
          <ac:chgData name="Luigi Butoi" userId="d1e3eb3875fee621" providerId="LiveId" clId="{E8EC320D-DCB7-44BF-BD49-B785277E2C2D}" dt="2022-03-31T10:30:59.513" v="11" actId="208"/>
          <ac:spMkLst>
            <pc:docMk/>
            <pc:sldMk cId="4029985520" sldId="280"/>
            <ac:spMk id="2" creationId="{D7FED61E-59CD-4133-A708-AEBE63F44800}"/>
          </ac:spMkLst>
        </pc:spChg>
      </pc:sldChg>
      <pc:sldChg chg="modSp mod">
        <pc:chgData name="Luigi Butoi" userId="d1e3eb3875fee621" providerId="LiveId" clId="{E8EC320D-DCB7-44BF-BD49-B785277E2C2D}" dt="2022-03-31T10:31:07.817" v="12" actId="208"/>
        <pc:sldMkLst>
          <pc:docMk/>
          <pc:sldMk cId="840265984" sldId="283"/>
        </pc:sldMkLst>
        <pc:spChg chg="mod">
          <ac:chgData name="Luigi Butoi" userId="d1e3eb3875fee621" providerId="LiveId" clId="{E8EC320D-DCB7-44BF-BD49-B785277E2C2D}" dt="2022-03-31T10:31:07.817" v="12" actId="208"/>
          <ac:spMkLst>
            <pc:docMk/>
            <pc:sldMk cId="840265984" sldId="283"/>
            <ac:spMk id="2" creationId="{06907074-976D-4AC3-B433-0982EAA54606}"/>
          </ac:spMkLst>
        </pc:spChg>
      </pc:sldChg>
      <pc:sldChg chg="modSp mod">
        <pc:chgData name="Luigi Butoi" userId="d1e3eb3875fee621" providerId="LiveId" clId="{E8EC320D-DCB7-44BF-BD49-B785277E2C2D}" dt="2022-03-31T10:30:34.677" v="10"/>
        <pc:sldMkLst>
          <pc:docMk/>
          <pc:sldMk cId="1081473875" sldId="285"/>
        </pc:sldMkLst>
        <pc:spChg chg="mod">
          <ac:chgData name="Luigi Butoi" userId="d1e3eb3875fee621" providerId="LiveId" clId="{E8EC320D-DCB7-44BF-BD49-B785277E2C2D}" dt="2022-03-31T10:29:43.376" v="4" actId="208"/>
          <ac:spMkLst>
            <pc:docMk/>
            <pc:sldMk cId="1081473875" sldId="285"/>
            <ac:spMk id="2" creationId="{9B710C9B-17FA-4098-8E2C-B3C161E9928C}"/>
          </ac:spMkLst>
        </pc:spChg>
        <pc:spChg chg="mod">
          <ac:chgData name="Luigi Butoi" userId="d1e3eb3875fee621" providerId="LiveId" clId="{E8EC320D-DCB7-44BF-BD49-B785277E2C2D}" dt="2022-03-31T10:30:07.208" v="6" actId="207"/>
          <ac:spMkLst>
            <pc:docMk/>
            <pc:sldMk cId="1081473875" sldId="285"/>
            <ac:spMk id="16" creationId="{86E04225-DF5F-41F7-8CFB-DCE460C93A35}"/>
          </ac:spMkLst>
        </pc:spChg>
        <pc:spChg chg="mod">
          <ac:chgData name="Luigi Butoi" userId="d1e3eb3875fee621" providerId="LiveId" clId="{E8EC320D-DCB7-44BF-BD49-B785277E2C2D}" dt="2022-03-31T10:30:10.247" v="7" actId="207"/>
          <ac:spMkLst>
            <pc:docMk/>
            <pc:sldMk cId="1081473875" sldId="285"/>
            <ac:spMk id="25" creationId="{5213852D-B5B7-44AC-BE6A-A7A762DB6D28}"/>
          </ac:spMkLst>
        </pc:spChg>
        <pc:spChg chg="mod">
          <ac:chgData name="Luigi Butoi" userId="d1e3eb3875fee621" providerId="LiveId" clId="{E8EC320D-DCB7-44BF-BD49-B785277E2C2D}" dt="2022-03-31T10:30:13.174" v="8" actId="207"/>
          <ac:spMkLst>
            <pc:docMk/>
            <pc:sldMk cId="1081473875" sldId="285"/>
            <ac:spMk id="26" creationId="{0B5ABD81-7434-4058-A083-086CED96D6D3}"/>
          </ac:spMkLst>
        </pc:spChg>
        <pc:spChg chg="mod">
          <ac:chgData name="Luigi Butoi" userId="d1e3eb3875fee621" providerId="LiveId" clId="{E8EC320D-DCB7-44BF-BD49-B785277E2C2D}" dt="2022-03-31T10:30:17.054" v="9" actId="207"/>
          <ac:spMkLst>
            <pc:docMk/>
            <pc:sldMk cId="1081473875" sldId="285"/>
            <ac:spMk id="27" creationId="{3FBF6E75-D306-4D88-870D-B640DE073C7D}"/>
          </ac:spMkLst>
        </pc:spChg>
        <pc:picChg chg="mod">
          <ac:chgData name="Luigi Butoi" userId="d1e3eb3875fee621" providerId="LiveId" clId="{E8EC320D-DCB7-44BF-BD49-B785277E2C2D}" dt="2022-03-31T10:30:34.677" v="10"/>
          <ac:picMkLst>
            <pc:docMk/>
            <pc:sldMk cId="1081473875" sldId="285"/>
            <ac:picMk id="8" creationId="{6A9A39EA-006C-4E2C-BF67-BD2D5A46BFB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781A46-3E17-44F8-BF4E-2ABF70CE9390}"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D7CA0C-7749-422F-8A3F-399E2A8FC875}" type="slidenum">
              <a:rPr lang="en-GB" smtClean="0"/>
              <a:t>‹#›</a:t>
            </a:fld>
            <a:endParaRPr lang="en-GB"/>
          </a:p>
        </p:txBody>
      </p:sp>
    </p:spTree>
    <p:extLst>
      <p:ext uri="{BB962C8B-B14F-4D97-AF65-F5344CB8AC3E}">
        <p14:creationId xmlns:p14="http://schemas.microsoft.com/office/powerpoint/2010/main" val="3635397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781A46-3E17-44F8-BF4E-2ABF70CE9390}"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D7CA0C-7749-422F-8A3F-399E2A8FC875}" type="slidenum">
              <a:rPr lang="en-GB" smtClean="0"/>
              <a:t>‹#›</a:t>
            </a:fld>
            <a:endParaRPr lang="en-GB"/>
          </a:p>
        </p:txBody>
      </p:sp>
    </p:spTree>
    <p:extLst>
      <p:ext uri="{BB962C8B-B14F-4D97-AF65-F5344CB8AC3E}">
        <p14:creationId xmlns:p14="http://schemas.microsoft.com/office/powerpoint/2010/main" val="3591026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781A46-3E17-44F8-BF4E-2ABF70CE9390}"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D7CA0C-7749-422F-8A3F-399E2A8FC875}" type="slidenum">
              <a:rPr lang="en-GB" smtClean="0"/>
              <a:t>‹#›</a:t>
            </a:fld>
            <a:endParaRPr lang="en-GB"/>
          </a:p>
        </p:txBody>
      </p:sp>
    </p:spTree>
    <p:extLst>
      <p:ext uri="{BB962C8B-B14F-4D97-AF65-F5344CB8AC3E}">
        <p14:creationId xmlns:p14="http://schemas.microsoft.com/office/powerpoint/2010/main" val="3899277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781A46-3E17-44F8-BF4E-2ABF70CE9390}"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D7CA0C-7749-422F-8A3F-399E2A8FC875}" type="slidenum">
              <a:rPr lang="en-GB" smtClean="0"/>
              <a:t>‹#›</a:t>
            </a:fld>
            <a:endParaRPr lang="en-GB"/>
          </a:p>
        </p:txBody>
      </p:sp>
    </p:spTree>
    <p:extLst>
      <p:ext uri="{BB962C8B-B14F-4D97-AF65-F5344CB8AC3E}">
        <p14:creationId xmlns:p14="http://schemas.microsoft.com/office/powerpoint/2010/main" val="255585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781A46-3E17-44F8-BF4E-2ABF70CE9390}" type="datetimeFigureOut">
              <a:rPr lang="en-GB" smtClean="0"/>
              <a:t>30/03/2022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D7CA0C-7749-422F-8A3F-399E2A8FC875}" type="slidenum">
              <a:rPr lang="en-GB" smtClean="0"/>
              <a:t>‹#›</a:t>
            </a:fld>
            <a:endParaRPr lang="en-GB"/>
          </a:p>
        </p:txBody>
      </p:sp>
    </p:spTree>
    <p:extLst>
      <p:ext uri="{BB962C8B-B14F-4D97-AF65-F5344CB8AC3E}">
        <p14:creationId xmlns:p14="http://schemas.microsoft.com/office/powerpoint/2010/main" val="705424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781A46-3E17-44F8-BF4E-2ABF70CE9390}" type="datetimeFigureOut">
              <a:rPr lang="en-GB" smtClean="0"/>
              <a:t>30/03/2022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D7CA0C-7749-422F-8A3F-399E2A8FC875}" type="slidenum">
              <a:rPr lang="en-GB" smtClean="0"/>
              <a:t>‹#›</a:t>
            </a:fld>
            <a:endParaRPr lang="en-GB"/>
          </a:p>
        </p:txBody>
      </p:sp>
    </p:spTree>
    <p:extLst>
      <p:ext uri="{BB962C8B-B14F-4D97-AF65-F5344CB8AC3E}">
        <p14:creationId xmlns:p14="http://schemas.microsoft.com/office/powerpoint/2010/main" val="4125257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781A46-3E17-44F8-BF4E-2ABF70CE9390}" type="datetimeFigureOut">
              <a:rPr lang="en-GB" smtClean="0"/>
              <a:t>30/03/2022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D7CA0C-7749-422F-8A3F-399E2A8FC875}" type="slidenum">
              <a:rPr lang="en-GB" smtClean="0"/>
              <a:t>‹#›</a:t>
            </a:fld>
            <a:endParaRPr lang="en-GB"/>
          </a:p>
        </p:txBody>
      </p:sp>
    </p:spTree>
    <p:extLst>
      <p:ext uri="{BB962C8B-B14F-4D97-AF65-F5344CB8AC3E}">
        <p14:creationId xmlns:p14="http://schemas.microsoft.com/office/powerpoint/2010/main" val="3250093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781A46-3E17-44F8-BF4E-2ABF70CE9390}"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D7CA0C-7749-422F-8A3F-399E2A8FC875}" type="slidenum">
              <a:rPr lang="en-GB" smtClean="0"/>
              <a:t>‹#›</a:t>
            </a:fld>
            <a:endParaRPr lang="en-GB"/>
          </a:p>
        </p:txBody>
      </p:sp>
    </p:spTree>
    <p:extLst>
      <p:ext uri="{BB962C8B-B14F-4D97-AF65-F5344CB8AC3E}">
        <p14:creationId xmlns:p14="http://schemas.microsoft.com/office/powerpoint/2010/main" val="2135255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781A46-3E17-44F8-BF4E-2ABF70CE9390}" type="datetimeFigureOut">
              <a:rPr lang="en-GB" smtClean="0"/>
              <a:t>30/03/2022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D7CA0C-7749-422F-8A3F-399E2A8FC875}" type="slidenum">
              <a:rPr lang="en-GB" smtClean="0"/>
              <a:t>‹#›</a:t>
            </a:fld>
            <a:endParaRPr lang="en-GB"/>
          </a:p>
        </p:txBody>
      </p:sp>
    </p:spTree>
    <p:extLst>
      <p:ext uri="{BB962C8B-B14F-4D97-AF65-F5344CB8AC3E}">
        <p14:creationId xmlns:p14="http://schemas.microsoft.com/office/powerpoint/2010/main" val="4071790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781A46-3E17-44F8-BF4E-2ABF70CE9390}"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D7CA0C-7749-422F-8A3F-399E2A8FC875}" type="slidenum">
              <a:rPr lang="en-GB" smtClean="0"/>
              <a:t>‹#›</a:t>
            </a:fld>
            <a:endParaRPr lang="en-GB"/>
          </a:p>
        </p:txBody>
      </p:sp>
    </p:spTree>
    <p:extLst>
      <p:ext uri="{BB962C8B-B14F-4D97-AF65-F5344CB8AC3E}">
        <p14:creationId xmlns:p14="http://schemas.microsoft.com/office/powerpoint/2010/main" val="2420159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781A46-3E17-44F8-BF4E-2ABF70CE9390}" type="datetimeFigureOut">
              <a:rPr lang="en-GB" smtClean="0"/>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D7CA0C-7749-422F-8A3F-399E2A8FC875}" type="slidenum">
              <a:rPr lang="en-GB" smtClean="0"/>
              <a:t>‹#›</a:t>
            </a:fld>
            <a:endParaRPr lang="en-GB"/>
          </a:p>
        </p:txBody>
      </p:sp>
    </p:spTree>
    <p:extLst>
      <p:ext uri="{BB962C8B-B14F-4D97-AF65-F5344CB8AC3E}">
        <p14:creationId xmlns:p14="http://schemas.microsoft.com/office/powerpoint/2010/main" val="1971245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781A46-3E17-44F8-BF4E-2ABF70CE9390}" type="datetimeFigureOut">
              <a:rPr lang="en-GB" smtClean="0"/>
              <a:t>30/03/2022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7CA0C-7749-422F-8A3F-399E2A8FC875}" type="slidenum">
              <a:rPr lang="en-GB" smtClean="0"/>
              <a:t>‹#›</a:t>
            </a:fld>
            <a:endParaRPr lang="en-GB"/>
          </a:p>
        </p:txBody>
      </p:sp>
    </p:spTree>
    <p:extLst>
      <p:ext uri="{BB962C8B-B14F-4D97-AF65-F5344CB8AC3E}">
        <p14:creationId xmlns:p14="http://schemas.microsoft.com/office/powerpoint/2010/main" val="15797601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6" Type="http://schemas.openxmlformats.org/officeDocument/2006/relationships/tags" Target="../tags/tag26.xml"/><Relationship Id="rId21" Type="http://schemas.openxmlformats.org/officeDocument/2006/relationships/tags" Target="../tags/tag21.xml"/><Relationship Id="rId42" Type="http://schemas.openxmlformats.org/officeDocument/2006/relationships/tags" Target="../tags/tag42.xml"/><Relationship Id="rId47" Type="http://schemas.openxmlformats.org/officeDocument/2006/relationships/tags" Target="../tags/tag47.xml"/><Relationship Id="rId63" Type="http://schemas.openxmlformats.org/officeDocument/2006/relationships/tags" Target="../tags/tag63.xml"/><Relationship Id="rId68" Type="http://schemas.openxmlformats.org/officeDocument/2006/relationships/tags" Target="../tags/tag68.xml"/><Relationship Id="rId84" Type="http://schemas.openxmlformats.org/officeDocument/2006/relationships/tags" Target="../tags/tag84.xml"/><Relationship Id="rId16" Type="http://schemas.openxmlformats.org/officeDocument/2006/relationships/tags" Target="../tags/tag16.xml"/><Relationship Id="rId11" Type="http://schemas.openxmlformats.org/officeDocument/2006/relationships/tags" Target="../tags/tag11.xml"/><Relationship Id="rId32" Type="http://schemas.openxmlformats.org/officeDocument/2006/relationships/tags" Target="../tags/tag32.xml"/><Relationship Id="rId37" Type="http://schemas.openxmlformats.org/officeDocument/2006/relationships/tags" Target="../tags/tag37.xml"/><Relationship Id="rId53" Type="http://schemas.openxmlformats.org/officeDocument/2006/relationships/tags" Target="../tags/tag53.xml"/><Relationship Id="rId58" Type="http://schemas.openxmlformats.org/officeDocument/2006/relationships/tags" Target="../tags/tag58.xml"/><Relationship Id="rId74" Type="http://schemas.openxmlformats.org/officeDocument/2006/relationships/tags" Target="../tags/tag74.xml"/><Relationship Id="rId79" Type="http://schemas.openxmlformats.org/officeDocument/2006/relationships/tags" Target="../tags/tag79.xml"/><Relationship Id="rId5" Type="http://schemas.openxmlformats.org/officeDocument/2006/relationships/tags" Target="../tags/tag5.xml"/><Relationship Id="rId19" Type="http://schemas.openxmlformats.org/officeDocument/2006/relationships/tags" Target="../tags/tag19.xml"/><Relationship Id="rId14" Type="http://schemas.openxmlformats.org/officeDocument/2006/relationships/tags" Target="../tags/tag14.xml"/><Relationship Id="rId22" Type="http://schemas.openxmlformats.org/officeDocument/2006/relationships/tags" Target="../tags/tag22.xml"/><Relationship Id="rId27" Type="http://schemas.openxmlformats.org/officeDocument/2006/relationships/tags" Target="../tags/tag27.xml"/><Relationship Id="rId30" Type="http://schemas.openxmlformats.org/officeDocument/2006/relationships/tags" Target="../tags/tag30.xml"/><Relationship Id="rId35" Type="http://schemas.openxmlformats.org/officeDocument/2006/relationships/tags" Target="../tags/tag35.xml"/><Relationship Id="rId43" Type="http://schemas.openxmlformats.org/officeDocument/2006/relationships/tags" Target="../tags/tag43.xml"/><Relationship Id="rId48" Type="http://schemas.openxmlformats.org/officeDocument/2006/relationships/tags" Target="../tags/tag48.xml"/><Relationship Id="rId56" Type="http://schemas.openxmlformats.org/officeDocument/2006/relationships/tags" Target="../tags/tag56.xml"/><Relationship Id="rId64" Type="http://schemas.openxmlformats.org/officeDocument/2006/relationships/tags" Target="../tags/tag64.xml"/><Relationship Id="rId69" Type="http://schemas.openxmlformats.org/officeDocument/2006/relationships/tags" Target="../tags/tag69.xml"/><Relationship Id="rId77" Type="http://schemas.openxmlformats.org/officeDocument/2006/relationships/tags" Target="../tags/tag77.xml"/><Relationship Id="rId8" Type="http://schemas.openxmlformats.org/officeDocument/2006/relationships/tags" Target="../tags/tag8.xml"/><Relationship Id="rId51" Type="http://schemas.openxmlformats.org/officeDocument/2006/relationships/tags" Target="../tags/tag51.xml"/><Relationship Id="rId72" Type="http://schemas.openxmlformats.org/officeDocument/2006/relationships/tags" Target="../tags/tag72.xml"/><Relationship Id="rId80" Type="http://schemas.openxmlformats.org/officeDocument/2006/relationships/tags" Target="../tags/tag80.xml"/><Relationship Id="rId85" Type="http://schemas.openxmlformats.org/officeDocument/2006/relationships/tags" Target="../tags/tag85.xml"/><Relationship Id="rId3" Type="http://schemas.openxmlformats.org/officeDocument/2006/relationships/tags" Target="../tags/tag3.xml"/><Relationship Id="rId12" Type="http://schemas.openxmlformats.org/officeDocument/2006/relationships/tags" Target="../tags/tag12.xml"/><Relationship Id="rId17" Type="http://schemas.openxmlformats.org/officeDocument/2006/relationships/tags" Target="../tags/tag17.xml"/><Relationship Id="rId25" Type="http://schemas.openxmlformats.org/officeDocument/2006/relationships/tags" Target="../tags/tag25.xml"/><Relationship Id="rId33" Type="http://schemas.openxmlformats.org/officeDocument/2006/relationships/tags" Target="../tags/tag33.xml"/><Relationship Id="rId38" Type="http://schemas.openxmlformats.org/officeDocument/2006/relationships/tags" Target="../tags/tag38.xml"/><Relationship Id="rId46" Type="http://schemas.openxmlformats.org/officeDocument/2006/relationships/tags" Target="../tags/tag46.xml"/><Relationship Id="rId59" Type="http://schemas.openxmlformats.org/officeDocument/2006/relationships/tags" Target="../tags/tag59.xml"/><Relationship Id="rId67" Type="http://schemas.openxmlformats.org/officeDocument/2006/relationships/tags" Target="../tags/tag67.xml"/><Relationship Id="rId20" Type="http://schemas.openxmlformats.org/officeDocument/2006/relationships/tags" Target="../tags/tag20.xml"/><Relationship Id="rId41" Type="http://schemas.openxmlformats.org/officeDocument/2006/relationships/tags" Target="../tags/tag41.xml"/><Relationship Id="rId54" Type="http://schemas.openxmlformats.org/officeDocument/2006/relationships/tags" Target="../tags/tag54.xml"/><Relationship Id="rId62" Type="http://schemas.openxmlformats.org/officeDocument/2006/relationships/tags" Target="../tags/tag62.xml"/><Relationship Id="rId70" Type="http://schemas.openxmlformats.org/officeDocument/2006/relationships/tags" Target="../tags/tag70.xml"/><Relationship Id="rId75" Type="http://schemas.openxmlformats.org/officeDocument/2006/relationships/tags" Target="../tags/tag75.xml"/><Relationship Id="rId83" Type="http://schemas.openxmlformats.org/officeDocument/2006/relationships/tags" Target="../tags/tag83.xml"/><Relationship Id="rId1" Type="http://schemas.openxmlformats.org/officeDocument/2006/relationships/tags" Target="../tags/tag1.xml"/><Relationship Id="rId6" Type="http://schemas.openxmlformats.org/officeDocument/2006/relationships/tags" Target="../tags/tag6.xml"/><Relationship Id="rId15" Type="http://schemas.openxmlformats.org/officeDocument/2006/relationships/tags" Target="../tags/tag15.xml"/><Relationship Id="rId23" Type="http://schemas.openxmlformats.org/officeDocument/2006/relationships/tags" Target="../tags/tag23.xml"/><Relationship Id="rId28" Type="http://schemas.openxmlformats.org/officeDocument/2006/relationships/tags" Target="../tags/tag28.xml"/><Relationship Id="rId36" Type="http://schemas.openxmlformats.org/officeDocument/2006/relationships/tags" Target="../tags/tag36.xml"/><Relationship Id="rId49" Type="http://schemas.openxmlformats.org/officeDocument/2006/relationships/tags" Target="../tags/tag49.xml"/><Relationship Id="rId57" Type="http://schemas.openxmlformats.org/officeDocument/2006/relationships/tags" Target="../tags/tag57.xml"/><Relationship Id="rId10" Type="http://schemas.openxmlformats.org/officeDocument/2006/relationships/tags" Target="../tags/tag10.xml"/><Relationship Id="rId31" Type="http://schemas.openxmlformats.org/officeDocument/2006/relationships/tags" Target="../tags/tag31.xml"/><Relationship Id="rId44" Type="http://schemas.openxmlformats.org/officeDocument/2006/relationships/tags" Target="../tags/tag44.xml"/><Relationship Id="rId52" Type="http://schemas.openxmlformats.org/officeDocument/2006/relationships/tags" Target="../tags/tag52.xml"/><Relationship Id="rId60" Type="http://schemas.openxmlformats.org/officeDocument/2006/relationships/tags" Target="../tags/tag60.xml"/><Relationship Id="rId65" Type="http://schemas.openxmlformats.org/officeDocument/2006/relationships/tags" Target="../tags/tag65.xml"/><Relationship Id="rId73" Type="http://schemas.openxmlformats.org/officeDocument/2006/relationships/tags" Target="../tags/tag73.xml"/><Relationship Id="rId78" Type="http://schemas.openxmlformats.org/officeDocument/2006/relationships/tags" Target="../tags/tag78.xml"/><Relationship Id="rId81" Type="http://schemas.openxmlformats.org/officeDocument/2006/relationships/tags" Target="../tags/tag81.xml"/><Relationship Id="rId86" Type="http://schemas.openxmlformats.org/officeDocument/2006/relationships/slideLayout" Target="../slideLayouts/slideLayout6.xml"/><Relationship Id="rId4" Type="http://schemas.openxmlformats.org/officeDocument/2006/relationships/tags" Target="../tags/tag4.xml"/><Relationship Id="rId9" Type="http://schemas.openxmlformats.org/officeDocument/2006/relationships/tags" Target="../tags/tag9.xml"/><Relationship Id="rId13" Type="http://schemas.openxmlformats.org/officeDocument/2006/relationships/tags" Target="../tags/tag13.xml"/><Relationship Id="rId18" Type="http://schemas.openxmlformats.org/officeDocument/2006/relationships/tags" Target="../tags/tag18.xml"/><Relationship Id="rId39" Type="http://schemas.openxmlformats.org/officeDocument/2006/relationships/tags" Target="../tags/tag39.xml"/><Relationship Id="rId34" Type="http://schemas.openxmlformats.org/officeDocument/2006/relationships/tags" Target="../tags/tag34.xml"/><Relationship Id="rId50" Type="http://schemas.openxmlformats.org/officeDocument/2006/relationships/tags" Target="../tags/tag50.xml"/><Relationship Id="rId55" Type="http://schemas.openxmlformats.org/officeDocument/2006/relationships/tags" Target="../tags/tag55.xml"/><Relationship Id="rId76" Type="http://schemas.openxmlformats.org/officeDocument/2006/relationships/tags" Target="../tags/tag76.xml"/><Relationship Id="rId7" Type="http://schemas.openxmlformats.org/officeDocument/2006/relationships/tags" Target="../tags/tag7.xml"/><Relationship Id="rId71" Type="http://schemas.openxmlformats.org/officeDocument/2006/relationships/tags" Target="../tags/tag71.xml"/><Relationship Id="rId2" Type="http://schemas.openxmlformats.org/officeDocument/2006/relationships/tags" Target="../tags/tag2.xml"/><Relationship Id="rId29" Type="http://schemas.openxmlformats.org/officeDocument/2006/relationships/tags" Target="../tags/tag29.xml"/><Relationship Id="rId24" Type="http://schemas.openxmlformats.org/officeDocument/2006/relationships/tags" Target="../tags/tag24.xml"/><Relationship Id="rId40" Type="http://schemas.openxmlformats.org/officeDocument/2006/relationships/tags" Target="../tags/tag40.xml"/><Relationship Id="rId45" Type="http://schemas.openxmlformats.org/officeDocument/2006/relationships/tags" Target="../tags/tag45.xml"/><Relationship Id="rId66" Type="http://schemas.openxmlformats.org/officeDocument/2006/relationships/tags" Target="../tags/tag66.xml"/><Relationship Id="rId61" Type="http://schemas.openxmlformats.org/officeDocument/2006/relationships/tags" Target="../tags/tag61.xml"/><Relationship Id="rId82" Type="http://schemas.openxmlformats.org/officeDocument/2006/relationships/tags" Target="../tags/tag8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E08E0B0-1B01-411E-868C-F3801A67E778}"/>
              </a:ext>
            </a:extLst>
          </p:cNvPr>
          <p:cNvPicPr>
            <a:picLocks noChangeAspect="1"/>
          </p:cNvPicPr>
          <p:nvPr/>
        </p:nvPicPr>
        <p:blipFill rotWithShape="1">
          <a:blip r:embed="rId2"/>
          <a:srcRect t="9091" r="23298"/>
          <a:stretch/>
        </p:blipFill>
        <p:spPr>
          <a:xfrm>
            <a:off x="3523488" y="10"/>
            <a:ext cx="8668512" cy="6857990"/>
          </a:xfrm>
          <a:prstGeom prst="rect">
            <a:avLst/>
          </a:prstGeom>
        </p:spPr>
      </p:pic>
      <p:sp>
        <p:nvSpPr>
          <p:cNvPr id="7"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B4E84E-F2CE-469F-934D-2F53D1279707}"/>
              </a:ext>
            </a:extLst>
          </p:cNvPr>
          <p:cNvSpPr>
            <a:spLocks noGrp="1"/>
          </p:cNvSpPr>
          <p:nvPr>
            <p:ph type="ctrTitle"/>
          </p:nvPr>
        </p:nvSpPr>
        <p:spPr>
          <a:xfrm>
            <a:off x="477981" y="1122363"/>
            <a:ext cx="4023360" cy="3204134"/>
          </a:xfrm>
        </p:spPr>
        <p:txBody>
          <a:bodyPr anchor="b">
            <a:normAutofit/>
          </a:bodyPr>
          <a:lstStyle/>
          <a:p>
            <a:pPr algn="l"/>
            <a:r>
              <a:rPr lang="en-GB" sz="2600" b="1"/>
              <a:t>Module name: Managing Projects in the Workplace</a:t>
            </a:r>
            <a:br>
              <a:rPr lang="en-GB" sz="2600" b="1"/>
            </a:br>
            <a:r>
              <a:rPr lang="en-GB" sz="2600" b="1"/>
              <a:t>Module code: BMSW5104</a:t>
            </a:r>
            <a:br>
              <a:rPr lang="en-GB" sz="2600" b="1"/>
            </a:br>
            <a:r>
              <a:rPr lang="en-GB" sz="2600" b="1"/>
              <a:t>Assignment title: Project management plan</a:t>
            </a:r>
            <a:br>
              <a:rPr lang="en-GB" sz="2600" b="1"/>
            </a:br>
            <a:r>
              <a:rPr lang="en-GB" sz="2600" b="1"/>
              <a:t>Student name: Luigi – Stefan Butoi</a:t>
            </a:r>
            <a:br>
              <a:rPr lang="en-GB" sz="2600" b="1"/>
            </a:br>
            <a:r>
              <a:rPr lang="en-GB" sz="2600" b="1"/>
              <a:t>Student number: 1816330</a:t>
            </a:r>
          </a:p>
        </p:txBody>
      </p:sp>
      <p:sp>
        <p:nvSpPr>
          <p:cNvPr id="3" name="Subtitle 2">
            <a:extLst>
              <a:ext uri="{FF2B5EF4-FFF2-40B4-BE49-F238E27FC236}">
                <a16:creationId xmlns:a16="http://schemas.microsoft.com/office/drawing/2014/main" id="{94680D26-7AB6-4AE6-BFF9-E0FC4880B784}"/>
              </a:ext>
            </a:extLst>
          </p:cNvPr>
          <p:cNvSpPr>
            <a:spLocks noGrp="1"/>
          </p:cNvSpPr>
          <p:nvPr>
            <p:ph type="subTitle" idx="1"/>
          </p:nvPr>
        </p:nvSpPr>
        <p:spPr>
          <a:xfrm>
            <a:off x="477980" y="4872922"/>
            <a:ext cx="4023359" cy="1208141"/>
          </a:xfrm>
        </p:spPr>
        <p:txBody>
          <a:bodyPr>
            <a:normAutofit/>
          </a:bodyPr>
          <a:lstStyle/>
          <a:p>
            <a:pPr algn="l"/>
            <a:r>
              <a:rPr lang="en-GB" sz="2000" dirty="0"/>
              <a:t>Project A – Project management plan for launching a new product </a:t>
            </a:r>
          </a:p>
          <a:p>
            <a:r>
              <a:rPr lang="en-GB" b="1" dirty="0">
                <a:solidFill>
                  <a:srgbClr val="FFC000"/>
                </a:solidFill>
              </a:rPr>
              <a:t>Multivitamins</a:t>
            </a:r>
          </a:p>
        </p:txBody>
      </p:sp>
      <p:sp>
        <p:nvSpPr>
          <p:cNvPr id="8"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54168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552EEC8-8369-400E-B120-FC59BF7195DB}"/>
              </a:ext>
            </a:extLst>
          </p:cNvPr>
          <p:cNvPicPr>
            <a:picLocks noChangeAspect="1"/>
          </p:cNvPicPr>
          <p:nvPr/>
        </p:nvPicPr>
        <p:blipFill rotWithShape="1">
          <a:blip r:embed="rId2"/>
          <a:srcRect l="11099" r="10605"/>
          <a:stretch/>
        </p:blipFill>
        <p:spPr>
          <a:xfrm>
            <a:off x="4117521" y="10"/>
            <a:ext cx="8074479" cy="6857990"/>
          </a:xfrm>
          <a:prstGeom prst="rect">
            <a:avLst/>
          </a:prstGeom>
        </p:spPr>
      </p:pic>
      <p:sp>
        <p:nvSpPr>
          <p:cNvPr id="9" name="Freeform: Shape 8">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04D9C8-5562-4D3E-8DD3-B0FDACD87903}"/>
              </a:ext>
            </a:extLst>
          </p:cNvPr>
          <p:cNvSpPr>
            <a:spLocks noGrp="1"/>
          </p:cNvSpPr>
          <p:nvPr>
            <p:ph type="title"/>
          </p:nvPr>
        </p:nvSpPr>
        <p:spPr>
          <a:xfrm>
            <a:off x="804672" y="365125"/>
            <a:ext cx="5266155" cy="1325563"/>
          </a:xfrm>
        </p:spPr>
        <p:txBody>
          <a:bodyPr>
            <a:normAutofit/>
          </a:bodyPr>
          <a:lstStyle/>
          <a:p>
            <a:r>
              <a:rPr lang="en-GB" b="1" u="sng" dirty="0">
                <a:solidFill>
                  <a:srgbClr val="FFC000"/>
                </a:solidFill>
              </a:rPr>
              <a:t>Project Outline</a:t>
            </a:r>
          </a:p>
        </p:txBody>
      </p:sp>
      <p:sp>
        <p:nvSpPr>
          <p:cNvPr id="3" name="Content Placeholder 2">
            <a:extLst>
              <a:ext uri="{FF2B5EF4-FFF2-40B4-BE49-F238E27FC236}">
                <a16:creationId xmlns:a16="http://schemas.microsoft.com/office/drawing/2014/main" id="{28CD6FF1-4E58-4F88-B601-A1C442CD9099}"/>
              </a:ext>
            </a:extLst>
          </p:cNvPr>
          <p:cNvSpPr>
            <a:spLocks noGrp="1"/>
          </p:cNvSpPr>
          <p:nvPr>
            <p:ph idx="1"/>
          </p:nvPr>
        </p:nvSpPr>
        <p:spPr>
          <a:xfrm>
            <a:off x="804672" y="2022601"/>
            <a:ext cx="3941499" cy="4154361"/>
          </a:xfrm>
        </p:spPr>
        <p:txBody>
          <a:bodyPr>
            <a:normAutofit/>
          </a:bodyPr>
          <a:lstStyle/>
          <a:p>
            <a:r>
              <a:rPr lang="en-GB" sz="2000" b="1"/>
              <a:t>The launch of the new multivitamins product has not achieved the desired outcome in the past, leading to a failure among other businesses.</a:t>
            </a:r>
          </a:p>
          <a:p>
            <a:r>
              <a:rPr lang="en-GB" sz="2000" b="1"/>
              <a:t>In this project I will discuss and evaluate the best method in order to give the market a second try with this product and successfully launch it. </a:t>
            </a:r>
          </a:p>
          <a:p>
            <a:r>
              <a:rPr lang="en-GB" sz="2000" b="1"/>
              <a:t>The project will cover multiple analysis, WBS, costs, project timeline and risk assessment.</a:t>
            </a:r>
          </a:p>
          <a:p>
            <a:endParaRPr lang="en-GB" sz="2000" b="1"/>
          </a:p>
        </p:txBody>
      </p:sp>
    </p:spTree>
    <p:extLst>
      <p:ext uri="{BB962C8B-B14F-4D97-AF65-F5344CB8AC3E}">
        <p14:creationId xmlns:p14="http://schemas.microsoft.com/office/powerpoint/2010/main" val="43246896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A9A39EA-006C-4E2C-BF67-BD2D5A46BFB1}"/>
              </a:ext>
            </a:extLst>
          </p:cNvPr>
          <p:cNvPicPr>
            <a:picLocks noChangeAspect="1"/>
          </p:cNvPicPr>
          <p:nvPr/>
        </p:nvPicPr>
        <p:blipFill rotWithShape="1">
          <a:blip r:embed="rId2">
            <a:alphaModFix amt="85000"/>
            <a:extLst>
              <a:ext uri="{BEBA8EAE-BF5A-486C-A8C5-ECC9F3942E4B}">
                <a14:imgProps xmlns:a14="http://schemas.microsoft.com/office/drawing/2010/main">
                  <a14:imgLayer r:embed="rId3">
                    <a14:imgEffect>
                      <a14:brightnessContrast bright="-40000" contrast="40000"/>
                    </a14:imgEffect>
                  </a14:imgLayer>
                </a14:imgProps>
              </a:ext>
            </a:extLst>
          </a:blip>
          <a:srcRect t="11509" b="13491"/>
          <a:stretch/>
        </p:blipFill>
        <p:spPr>
          <a:xfrm>
            <a:off x="-5422" y="1"/>
            <a:ext cx="12191980" cy="6857999"/>
          </a:xfrm>
          <a:prstGeom prst="rect">
            <a:avLst/>
          </a:prstGeom>
        </p:spPr>
      </p:pic>
      <p:sp>
        <p:nvSpPr>
          <p:cNvPr id="2" name="Title 1">
            <a:extLst>
              <a:ext uri="{FF2B5EF4-FFF2-40B4-BE49-F238E27FC236}">
                <a16:creationId xmlns:a16="http://schemas.microsoft.com/office/drawing/2014/main" id="{9B710C9B-17FA-4098-8E2C-B3C161E9928C}"/>
              </a:ext>
            </a:extLst>
          </p:cNvPr>
          <p:cNvSpPr>
            <a:spLocks noGrp="1"/>
          </p:cNvSpPr>
          <p:nvPr>
            <p:ph type="title"/>
          </p:nvPr>
        </p:nvSpPr>
        <p:spPr>
          <a:xfrm>
            <a:off x="1713187" y="938152"/>
            <a:ext cx="2406604" cy="4726276"/>
          </a:xfrm>
        </p:spPr>
        <p:txBody>
          <a:bodyPr>
            <a:normAutofit/>
          </a:bodyPr>
          <a:lstStyle/>
          <a:p>
            <a:pPr algn="r"/>
            <a:r>
              <a:rPr lang="en-GB" b="1" u="sng" dirty="0">
                <a:ln>
                  <a:solidFill>
                    <a:schemeClr val="tx1"/>
                  </a:solidFill>
                </a:ln>
                <a:solidFill>
                  <a:srgbClr val="FFC000"/>
                </a:solidFill>
              </a:rPr>
              <a:t>The Quad Chart</a:t>
            </a:r>
          </a:p>
        </p:txBody>
      </p:sp>
      <p:grpSp>
        <p:nvGrpSpPr>
          <p:cNvPr id="28" name="Group 27">
            <a:extLst>
              <a:ext uri="{FF2B5EF4-FFF2-40B4-BE49-F238E27FC236}">
                <a16:creationId xmlns:a16="http://schemas.microsoft.com/office/drawing/2014/main" id="{1CBD1CA6-39FE-4188-8839-77805FE50867}"/>
              </a:ext>
            </a:extLst>
          </p:cNvPr>
          <p:cNvGrpSpPr/>
          <p:nvPr/>
        </p:nvGrpSpPr>
        <p:grpSpPr>
          <a:xfrm>
            <a:off x="4553450" y="189186"/>
            <a:ext cx="7420156" cy="6479628"/>
            <a:chOff x="4553450" y="378372"/>
            <a:chExt cx="7420156" cy="6479628"/>
          </a:xfrm>
        </p:grpSpPr>
        <p:sp>
          <p:nvSpPr>
            <p:cNvPr id="13" name="Rectangle: Rounded Corners 12">
              <a:extLst>
                <a:ext uri="{FF2B5EF4-FFF2-40B4-BE49-F238E27FC236}">
                  <a16:creationId xmlns:a16="http://schemas.microsoft.com/office/drawing/2014/main" id="{7E5A62F5-950F-4589-8819-E16B4FF847A8}"/>
                </a:ext>
              </a:extLst>
            </p:cNvPr>
            <p:cNvSpPr/>
            <p:nvPr/>
          </p:nvSpPr>
          <p:spPr>
            <a:xfrm>
              <a:off x="4729657" y="378372"/>
              <a:ext cx="3533871" cy="3050628"/>
            </a:xfrm>
            <a:prstGeom prst="roundRect">
              <a:avLst/>
            </a:prstGeom>
            <a:solidFill>
              <a:srgbClr val="000000">
                <a:alpha val="65098"/>
              </a:srgb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grpSp>
          <p:nvGrpSpPr>
            <p:cNvPr id="24" name="Group 23">
              <a:extLst>
                <a:ext uri="{FF2B5EF4-FFF2-40B4-BE49-F238E27FC236}">
                  <a16:creationId xmlns:a16="http://schemas.microsoft.com/office/drawing/2014/main" id="{7BE61E10-3006-4270-A90E-CFA2575F87B8}"/>
                </a:ext>
              </a:extLst>
            </p:cNvPr>
            <p:cNvGrpSpPr/>
            <p:nvPr/>
          </p:nvGrpSpPr>
          <p:grpSpPr>
            <a:xfrm>
              <a:off x="4553450" y="378373"/>
              <a:ext cx="7420156" cy="6479627"/>
              <a:chOff x="4653372" y="378372"/>
              <a:chExt cx="7420156" cy="6479627"/>
            </a:xfrm>
          </p:grpSpPr>
          <p:cxnSp>
            <p:nvCxnSpPr>
              <p:cNvPr id="17" name="Straight Connector 16">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ChangeAspect="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8" name="Rectangle: Rounded Corners 17">
                <a:extLst>
                  <a:ext uri="{FF2B5EF4-FFF2-40B4-BE49-F238E27FC236}">
                    <a16:creationId xmlns:a16="http://schemas.microsoft.com/office/drawing/2014/main" id="{7020A6E3-EB40-4B72-BD7D-E9E19181A21E}"/>
                  </a:ext>
                </a:extLst>
              </p:cNvPr>
              <p:cNvSpPr>
                <a:spLocks/>
              </p:cNvSpPr>
              <p:nvPr/>
            </p:nvSpPr>
            <p:spPr>
              <a:xfrm>
                <a:off x="8539657" y="378372"/>
                <a:ext cx="3533871" cy="3050628"/>
              </a:xfrm>
              <a:prstGeom prst="roundRect">
                <a:avLst/>
              </a:prstGeom>
              <a:solidFill>
                <a:srgbClr val="000000">
                  <a:alpha val="65098"/>
                </a:srgb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311F8DF5-74F0-4C80-9559-A3AB28EA5B92}"/>
                  </a:ext>
                </a:extLst>
              </p:cNvPr>
              <p:cNvSpPr>
                <a:spLocks/>
              </p:cNvSpPr>
              <p:nvPr/>
            </p:nvSpPr>
            <p:spPr>
              <a:xfrm>
                <a:off x="4729657" y="3807371"/>
                <a:ext cx="3533871" cy="3050628"/>
              </a:xfrm>
              <a:prstGeom prst="roundRect">
                <a:avLst/>
              </a:prstGeom>
              <a:solidFill>
                <a:srgbClr val="000000">
                  <a:alpha val="65098"/>
                </a:srgb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FBBB7154-B4F5-4F00-A77D-7FE901A243B5}"/>
                  </a:ext>
                </a:extLst>
              </p:cNvPr>
              <p:cNvSpPr>
                <a:spLocks/>
              </p:cNvSpPr>
              <p:nvPr/>
            </p:nvSpPr>
            <p:spPr>
              <a:xfrm>
                <a:off x="8539656" y="3807371"/>
                <a:ext cx="3533871" cy="3050628"/>
              </a:xfrm>
              <a:prstGeom prst="roundRect">
                <a:avLst/>
              </a:prstGeom>
              <a:solidFill>
                <a:srgbClr val="000000">
                  <a:alpha val="65098"/>
                </a:srgb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BDF3E08-A9EE-4979-AB01-5AC229F54FB7}"/>
                  </a:ext>
                </a:extLst>
              </p:cNvPr>
              <p:cNvSpPr txBox="1">
                <a:spLocks/>
              </p:cNvSpPr>
              <p:nvPr/>
            </p:nvSpPr>
            <p:spPr>
              <a:xfrm>
                <a:off x="5113123" y="604196"/>
                <a:ext cx="2966784" cy="461665"/>
              </a:xfrm>
              <a:prstGeom prst="rect">
                <a:avLst/>
              </a:prstGeom>
              <a:noFill/>
            </p:spPr>
            <p:txBody>
              <a:bodyPr wrap="square" rtlCol="0">
                <a:spAutoFit/>
              </a:bodyPr>
              <a:lstStyle/>
              <a:p>
                <a:pPr algn="ctr"/>
                <a:r>
                  <a:rPr lang="en-GB" sz="2400" b="1" u="sng" dirty="0">
                    <a:solidFill>
                      <a:srgbClr val="FFC000"/>
                    </a:solidFill>
                  </a:rPr>
                  <a:t>PURPOSE</a:t>
                </a:r>
              </a:p>
            </p:txBody>
          </p:sp>
          <p:sp>
            <p:nvSpPr>
              <p:cNvPr id="21" name="TextBox 20">
                <a:extLst>
                  <a:ext uri="{FF2B5EF4-FFF2-40B4-BE49-F238E27FC236}">
                    <a16:creationId xmlns:a16="http://schemas.microsoft.com/office/drawing/2014/main" id="{76807508-C1EA-49DC-A419-3969A86DEC31}"/>
                  </a:ext>
                </a:extLst>
              </p:cNvPr>
              <p:cNvSpPr txBox="1">
                <a:spLocks/>
              </p:cNvSpPr>
              <p:nvPr/>
            </p:nvSpPr>
            <p:spPr>
              <a:xfrm>
                <a:off x="8823199" y="604197"/>
                <a:ext cx="2966784" cy="461665"/>
              </a:xfrm>
              <a:prstGeom prst="rect">
                <a:avLst/>
              </a:prstGeom>
              <a:noFill/>
            </p:spPr>
            <p:txBody>
              <a:bodyPr wrap="square" rtlCol="0">
                <a:spAutoFit/>
              </a:bodyPr>
              <a:lstStyle/>
              <a:p>
                <a:pPr algn="ctr"/>
                <a:r>
                  <a:rPr lang="en-GB" sz="2400" b="1" u="sng" dirty="0">
                    <a:solidFill>
                      <a:srgbClr val="FFC000"/>
                    </a:solidFill>
                  </a:rPr>
                  <a:t>CUSTOMERS</a:t>
                </a:r>
              </a:p>
            </p:txBody>
          </p:sp>
          <p:sp>
            <p:nvSpPr>
              <p:cNvPr id="22" name="TextBox 21">
                <a:extLst>
                  <a:ext uri="{FF2B5EF4-FFF2-40B4-BE49-F238E27FC236}">
                    <a16:creationId xmlns:a16="http://schemas.microsoft.com/office/drawing/2014/main" id="{A4988C35-6B2B-41BD-B9FF-6684E776B938}"/>
                  </a:ext>
                </a:extLst>
              </p:cNvPr>
              <p:cNvSpPr txBox="1">
                <a:spLocks/>
              </p:cNvSpPr>
              <p:nvPr/>
            </p:nvSpPr>
            <p:spPr>
              <a:xfrm>
                <a:off x="5013200" y="4035825"/>
                <a:ext cx="2966784" cy="461665"/>
              </a:xfrm>
              <a:prstGeom prst="rect">
                <a:avLst/>
              </a:prstGeom>
              <a:noFill/>
            </p:spPr>
            <p:txBody>
              <a:bodyPr wrap="square" rtlCol="0">
                <a:spAutoFit/>
              </a:bodyPr>
              <a:lstStyle/>
              <a:p>
                <a:pPr algn="ctr"/>
                <a:r>
                  <a:rPr lang="en-GB" sz="2400" b="1" u="sng" dirty="0">
                    <a:solidFill>
                      <a:srgbClr val="FFC000"/>
                    </a:solidFill>
                  </a:rPr>
                  <a:t>DESIRED END RESULT</a:t>
                </a:r>
              </a:p>
            </p:txBody>
          </p:sp>
          <p:sp>
            <p:nvSpPr>
              <p:cNvPr id="23" name="TextBox 22">
                <a:extLst>
                  <a:ext uri="{FF2B5EF4-FFF2-40B4-BE49-F238E27FC236}">
                    <a16:creationId xmlns:a16="http://schemas.microsoft.com/office/drawing/2014/main" id="{F3938E90-EED0-4651-A646-FAE573AB719F}"/>
                  </a:ext>
                </a:extLst>
              </p:cNvPr>
              <p:cNvSpPr txBox="1">
                <a:spLocks/>
              </p:cNvSpPr>
              <p:nvPr/>
            </p:nvSpPr>
            <p:spPr>
              <a:xfrm>
                <a:off x="8681427" y="4035825"/>
                <a:ext cx="3250328" cy="461665"/>
              </a:xfrm>
              <a:prstGeom prst="rect">
                <a:avLst/>
              </a:prstGeom>
              <a:noFill/>
            </p:spPr>
            <p:txBody>
              <a:bodyPr wrap="square" rtlCol="0">
                <a:spAutoFit/>
              </a:bodyPr>
              <a:lstStyle/>
              <a:p>
                <a:pPr algn="ctr"/>
                <a:r>
                  <a:rPr lang="en-GB" sz="2400" b="1" u="sng" dirty="0">
                    <a:solidFill>
                      <a:srgbClr val="FFC000"/>
                    </a:solidFill>
                  </a:rPr>
                  <a:t>MEASURES OF SUCCESS</a:t>
                </a:r>
              </a:p>
            </p:txBody>
          </p:sp>
          <p:sp>
            <p:nvSpPr>
              <p:cNvPr id="16" name="TextBox 15">
                <a:extLst>
                  <a:ext uri="{FF2B5EF4-FFF2-40B4-BE49-F238E27FC236}">
                    <a16:creationId xmlns:a16="http://schemas.microsoft.com/office/drawing/2014/main" id="{86E04225-DF5F-41F7-8CFB-DCE460C93A35}"/>
                  </a:ext>
                </a:extLst>
              </p:cNvPr>
              <p:cNvSpPr txBox="1">
                <a:spLocks/>
              </p:cNvSpPr>
              <p:nvPr/>
            </p:nvSpPr>
            <p:spPr>
              <a:xfrm>
                <a:off x="5046153" y="1127336"/>
                <a:ext cx="3100722" cy="2246769"/>
              </a:xfrm>
              <a:prstGeom prst="rect">
                <a:avLst/>
              </a:prstGeom>
              <a:noFill/>
            </p:spPr>
            <p:txBody>
              <a:bodyPr wrap="square" rtlCol="0">
                <a:spAutoFit/>
              </a:bodyPr>
              <a:lstStyle/>
              <a:p>
                <a:pPr algn="ctr"/>
                <a:r>
                  <a:rPr lang="en-GB" sz="2000" dirty="0">
                    <a:solidFill>
                      <a:schemeClr val="bg1"/>
                    </a:solidFill>
                  </a:rPr>
                  <a:t>This project is being done in order to successfully launch the new multivitamins product into a niche market, resulting in an increase in popularity, sales, profits.</a:t>
                </a:r>
              </a:p>
            </p:txBody>
          </p:sp>
          <p:sp>
            <p:nvSpPr>
              <p:cNvPr id="25" name="TextBox 24">
                <a:extLst>
                  <a:ext uri="{FF2B5EF4-FFF2-40B4-BE49-F238E27FC236}">
                    <a16:creationId xmlns:a16="http://schemas.microsoft.com/office/drawing/2014/main" id="{5213852D-B5B7-44AC-BE6A-A7A762DB6D28}"/>
                  </a:ext>
                </a:extLst>
              </p:cNvPr>
              <p:cNvSpPr txBox="1">
                <a:spLocks/>
              </p:cNvSpPr>
              <p:nvPr/>
            </p:nvSpPr>
            <p:spPr>
              <a:xfrm>
                <a:off x="8756230" y="1127337"/>
                <a:ext cx="3100722" cy="2246769"/>
              </a:xfrm>
              <a:prstGeom prst="rect">
                <a:avLst/>
              </a:prstGeom>
              <a:noFill/>
            </p:spPr>
            <p:txBody>
              <a:bodyPr wrap="square" rtlCol="0">
                <a:spAutoFit/>
              </a:bodyPr>
              <a:lstStyle/>
              <a:p>
                <a:pPr algn="ctr"/>
                <a:r>
                  <a:rPr lang="en-GB" sz="2000" dirty="0">
                    <a:solidFill>
                      <a:schemeClr val="bg1"/>
                    </a:solidFill>
                  </a:rPr>
                  <a:t>This project is presented for the multivitamins company, in order to benefit from increased sales, involving the manufacturer, other pharmaceutical companies and stakeholders.</a:t>
                </a:r>
              </a:p>
            </p:txBody>
          </p:sp>
          <p:sp>
            <p:nvSpPr>
              <p:cNvPr id="26" name="TextBox 25">
                <a:extLst>
                  <a:ext uri="{FF2B5EF4-FFF2-40B4-BE49-F238E27FC236}">
                    <a16:creationId xmlns:a16="http://schemas.microsoft.com/office/drawing/2014/main" id="{0B5ABD81-7434-4058-A083-086CED96D6D3}"/>
                  </a:ext>
                </a:extLst>
              </p:cNvPr>
              <p:cNvSpPr txBox="1">
                <a:spLocks/>
              </p:cNvSpPr>
              <p:nvPr/>
            </p:nvSpPr>
            <p:spPr>
              <a:xfrm>
                <a:off x="4946231" y="4497490"/>
                <a:ext cx="3100722" cy="1938992"/>
              </a:xfrm>
              <a:prstGeom prst="rect">
                <a:avLst/>
              </a:prstGeom>
              <a:noFill/>
            </p:spPr>
            <p:txBody>
              <a:bodyPr wrap="square" rtlCol="0">
                <a:spAutoFit/>
              </a:bodyPr>
              <a:lstStyle/>
              <a:p>
                <a:pPr algn="ctr"/>
                <a:r>
                  <a:rPr lang="en-GB" sz="2000" dirty="0">
                    <a:solidFill>
                      <a:schemeClr val="bg1"/>
                    </a:solidFill>
                  </a:rPr>
                  <a:t>The goal of this project is to increase the reputation of the product, lower the costs of production and sustain a good flow of new customers resulting in higher profits.</a:t>
                </a:r>
              </a:p>
            </p:txBody>
          </p:sp>
          <p:sp>
            <p:nvSpPr>
              <p:cNvPr id="27" name="TextBox 26">
                <a:extLst>
                  <a:ext uri="{FF2B5EF4-FFF2-40B4-BE49-F238E27FC236}">
                    <a16:creationId xmlns:a16="http://schemas.microsoft.com/office/drawing/2014/main" id="{3FBF6E75-D306-4D88-870D-B640DE073C7D}"/>
                  </a:ext>
                </a:extLst>
              </p:cNvPr>
              <p:cNvSpPr txBox="1">
                <a:spLocks/>
              </p:cNvSpPr>
              <p:nvPr/>
            </p:nvSpPr>
            <p:spPr>
              <a:xfrm>
                <a:off x="8547071" y="4497490"/>
                <a:ext cx="3526455" cy="2246769"/>
              </a:xfrm>
              <a:prstGeom prst="rect">
                <a:avLst/>
              </a:prstGeom>
              <a:noFill/>
            </p:spPr>
            <p:txBody>
              <a:bodyPr wrap="square" rtlCol="0">
                <a:spAutoFit/>
              </a:bodyPr>
              <a:lstStyle/>
              <a:p>
                <a:pPr algn="ctr"/>
                <a:r>
                  <a:rPr lang="en-GB" sz="2000" dirty="0">
                    <a:solidFill>
                      <a:schemeClr val="bg1"/>
                    </a:solidFill>
                  </a:rPr>
                  <a:t>Gantt Chart is used to present the project timeframe, and by the last date given, success should be measured in profits, online reviews and feedback, good feedback from clinical trials.</a:t>
                </a:r>
              </a:p>
            </p:txBody>
          </p:sp>
        </p:grpSp>
      </p:grpSp>
    </p:spTree>
    <p:extLst>
      <p:ext uri="{BB962C8B-B14F-4D97-AF65-F5344CB8AC3E}">
        <p14:creationId xmlns:p14="http://schemas.microsoft.com/office/powerpoint/2010/main" val="1081473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E6FB695-39A8-4BAF-A754-B563EBF67AB6}"/>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40000" contrast="20000"/>
                    </a14:imgEffect>
                  </a14:imgLayer>
                </a14:imgProps>
              </a:ext>
            </a:extLst>
          </a:blip>
          <a:stretch>
            <a:fillRect/>
          </a:stretch>
        </p:blipFill>
        <p:spPr>
          <a:xfrm>
            <a:off x="-63062" y="0"/>
            <a:ext cx="12318124" cy="6858000"/>
          </a:xfrm>
          <a:prstGeom prst="rect">
            <a:avLst/>
          </a:prstGeom>
        </p:spPr>
      </p:pic>
      <p:sp>
        <p:nvSpPr>
          <p:cNvPr id="2" name="Title 1">
            <a:extLst>
              <a:ext uri="{FF2B5EF4-FFF2-40B4-BE49-F238E27FC236}">
                <a16:creationId xmlns:a16="http://schemas.microsoft.com/office/drawing/2014/main" id="{D61A7C71-4F06-4085-8B02-607695321125}"/>
              </a:ext>
            </a:extLst>
          </p:cNvPr>
          <p:cNvSpPr>
            <a:spLocks noGrp="1"/>
          </p:cNvSpPr>
          <p:nvPr>
            <p:ph type="title"/>
          </p:nvPr>
        </p:nvSpPr>
        <p:spPr>
          <a:xfrm>
            <a:off x="7353696" y="0"/>
            <a:ext cx="4719221" cy="1009651"/>
          </a:xfrm>
        </p:spPr>
        <p:txBody>
          <a:bodyPr/>
          <a:lstStyle/>
          <a:p>
            <a:r>
              <a:rPr lang="en-GB" b="1" u="sng" dirty="0">
                <a:solidFill>
                  <a:srgbClr val="FFC000"/>
                </a:solidFill>
              </a:rPr>
              <a:t>Stakeholder Analysis</a:t>
            </a:r>
          </a:p>
        </p:txBody>
      </p:sp>
      <p:graphicFrame>
        <p:nvGraphicFramePr>
          <p:cNvPr id="4" name="Group 1034">
            <a:extLst>
              <a:ext uri="{FF2B5EF4-FFF2-40B4-BE49-F238E27FC236}">
                <a16:creationId xmlns:a16="http://schemas.microsoft.com/office/drawing/2014/main" id="{5792C2DE-25B7-45F9-ADE2-06AA50BCE2AF}"/>
              </a:ext>
            </a:extLst>
          </p:cNvPr>
          <p:cNvGraphicFramePr>
            <a:graphicFrameLocks noGrp="1"/>
          </p:cNvGraphicFramePr>
          <p:nvPr>
            <p:extLst>
              <p:ext uri="{D42A27DB-BD31-4B8C-83A1-F6EECF244321}">
                <p14:modId xmlns:p14="http://schemas.microsoft.com/office/powerpoint/2010/main" val="974249286"/>
              </p:ext>
            </p:extLst>
          </p:nvPr>
        </p:nvGraphicFramePr>
        <p:xfrm>
          <a:off x="312617" y="916392"/>
          <a:ext cx="6634720" cy="2687364"/>
        </p:xfrm>
        <a:graphic>
          <a:graphicData uri="http://schemas.openxmlformats.org/drawingml/2006/table">
            <a:tbl>
              <a:tblPr/>
              <a:tblGrid>
                <a:gridCol w="2630280">
                  <a:extLst>
                    <a:ext uri="{9D8B030D-6E8A-4147-A177-3AD203B41FA5}">
                      <a16:colId xmlns:a16="http://schemas.microsoft.com/office/drawing/2014/main" val="20000"/>
                    </a:ext>
                  </a:extLst>
                </a:gridCol>
                <a:gridCol w="1103586">
                  <a:extLst>
                    <a:ext uri="{9D8B030D-6E8A-4147-A177-3AD203B41FA5}">
                      <a16:colId xmlns:a16="http://schemas.microsoft.com/office/drawing/2014/main" val="20001"/>
                    </a:ext>
                  </a:extLst>
                </a:gridCol>
                <a:gridCol w="1555531">
                  <a:extLst>
                    <a:ext uri="{9D8B030D-6E8A-4147-A177-3AD203B41FA5}">
                      <a16:colId xmlns:a16="http://schemas.microsoft.com/office/drawing/2014/main" val="20002"/>
                    </a:ext>
                  </a:extLst>
                </a:gridCol>
                <a:gridCol w="1345323">
                  <a:extLst>
                    <a:ext uri="{9D8B030D-6E8A-4147-A177-3AD203B41FA5}">
                      <a16:colId xmlns:a16="http://schemas.microsoft.com/office/drawing/2014/main" val="20003"/>
                    </a:ext>
                  </a:extLst>
                </a:gridCol>
              </a:tblGrid>
              <a:tr h="438717">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Stakeholder</a:t>
                      </a:r>
                      <a:endParaRPr kumimoji="0" lang="en-GB" sz="2200" b="1"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Interest</a:t>
                      </a:r>
                      <a:endParaRPr kumimoji="0" lang="en-GB" sz="2200" b="1"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Importance</a:t>
                      </a:r>
                      <a:endParaRPr kumimoji="0" lang="en-GB" sz="2200" b="1"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Influence</a:t>
                      </a:r>
                      <a:endParaRPr kumimoji="0" lang="en-GB" sz="2200" b="1"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extLst>
                  <a:ext uri="{0D108BD9-81ED-4DB2-BD59-A6C34878D82A}">
                    <a16:rowId xmlns:a16="http://schemas.microsoft.com/office/drawing/2014/main" val="10000"/>
                  </a:ext>
                </a:extLst>
              </a:tr>
              <a:tr h="388966">
                <a:tc>
                  <a:txBody>
                    <a:bodyPr/>
                    <a:lstStyle/>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pPr>
                      <a:r>
                        <a:rPr kumimoji="0" lang="en-US" sz="2000" b="0" i="0" u="none" strike="noStrike" cap="none" normalizeH="0" baseline="0" dirty="0">
                          <a:ln>
                            <a:noFill/>
                          </a:ln>
                          <a:solidFill>
                            <a:schemeClr val="bg1"/>
                          </a:solidFill>
                          <a:effectLst/>
                          <a:latin typeface="Arial" charset="0"/>
                        </a:rPr>
                        <a:t>Employees</a:t>
                      </a:r>
                      <a:endParaRPr kumimoji="0" lang="en-US" sz="2800" b="0" i="0" u="none" strike="noStrike" cap="none" normalizeH="0" baseline="0" dirty="0">
                        <a:ln>
                          <a:noFill/>
                        </a:ln>
                        <a:solidFill>
                          <a:schemeClr val="bg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extLst>
                  <a:ext uri="{0D108BD9-81ED-4DB2-BD59-A6C34878D82A}">
                    <a16:rowId xmlns:a16="http://schemas.microsoft.com/office/drawing/2014/main" val="10001"/>
                  </a:ext>
                </a:extLst>
              </a:tr>
              <a:tr h="581594">
                <a:tc>
                  <a:txBody>
                    <a:bodyPr/>
                    <a:lstStyle/>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pPr>
                      <a:r>
                        <a:rPr kumimoji="0" lang="en-US" sz="2000" b="0" i="0" u="none" strike="noStrike" cap="none" normalizeH="0" baseline="0" dirty="0">
                          <a:ln>
                            <a:noFill/>
                          </a:ln>
                          <a:solidFill>
                            <a:schemeClr val="bg1"/>
                          </a:solidFill>
                          <a:effectLst/>
                          <a:latin typeface="Arial" charset="0"/>
                        </a:rPr>
                        <a:t>Management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extLst>
                  <a:ext uri="{0D108BD9-81ED-4DB2-BD59-A6C34878D82A}">
                    <a16:rowId xmlns:a16="http://schemas.microsoft.com/office/drawing/2014/main" val="103352601"/>
                  </a:ext>
                </a:extLst>
              </a:tr>
              <a:tr h="630733">
                <a:tc>
                  <a:txBody>
                    <a:bodyPr/>
                    <a:lstStyle/>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pPr>
                      <a:r>
                        <a:rPr kumimoji="0" lang="en-US" sz="2000" b="0" i="0" u="none" strike="noStrike" cap="none" normalizeH="0" baseline="0" dirty="0">
                          <a:ln>
                            <a:noFill/>
                          </a:ln>
                          <a:solidFill>
                            <a:schemeClr val="bg1"/>
                          </a:solidFill>
                          <a:effectLst/>
                          <a:latin typeface="Arial" charset="0"/>
                        </a:rPr>
                        <a:t>Project team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extLst>
                  <a:ext uri="{0D108BD9-81ED-4DB2-BD59-A6C34878D82A}">
                    <a16:rowId xmlns:a16="http://schemas.microsoft.com/office/drawing/2014/main" val="3060029637"/>
                  </a:ext>
                </a:extLst>
              </a:tr>
              <a:tr h="515007">
                <a:tc>
                  <a:txBody>
                    <a:bodyPr/>
                    <a:lstStyle/>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pPr>
                      <a:r>
                        <a:rPr kumimoji="0" lang="en-US" sz="2000" b="0" i="0" u="none" strike="noStrike" cap="none" normalizeH="0" baseline="0" dirty="0">
                          <a:ln>
                            <a:noFill/>
                          </a:ln>
                          <a:solidFill>
                            <a:schemeClr val="bg1"/>
                          </a:solidFill>
                          <a:effectLst/>
                          <a:latin typeface="Arial" charset="0"/>
                        </a:rPr>
                        <a:t>Accountants</a:t>
                      </a:r>
                      <a:r>
                        <a:rPr kumimoji="0" lang="en-US" sz="2800" b="0" i="0" u="none" strike="noStrike" cap="none" normalizeH="0" baseline="0" dirty="0">
                          <a:ln>
                            <a:noFill/>
                          </a:ln>
                          <a:solidFill>
                            <a:schemeClr val="bg1"/>
                          </a:solidFill>
                          <a:effectLst/>
                          <a:latin typeface="Arial"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extLst>
                  <a:ext uri="{0D108BD9-81ED-4DB2-BD59-A6C34878D82A}">
                    <a16:rowId xmlns:a16="http://schemas.microsoft.com/office/drawing/2014/main" val="1270970725"/>
                  </a:ext>
                </a:extLst>
              </a:tr>
            </a:tbl>
          </a:graphicData>
        </a:graphic>
      </p:graphicFrame>
      <p:sp>
        <p:nvSpPr>
          <p:cNvPr id="6" name="Title 1">
            <a:extLst>
              <a:ext uri="{FF2B5EF4-FFF2-40B4-BE49-F238E27FC236}">
                <a16:creationId xmlns:a16="http://schemas.microsoft.com/office/drawing/2014/main" id="{234ED1B8-74A3-4A83-92A5-9153835C8699}"/>
              </a:ext>
            </a:extLst>
          </p:cNvPr>
          <p:cNvSpPr txBox="1">
            <a:spLocks/>
          </p:cNvSpPr>
          <p:nvPr/>
        </p:nvSpPr>
        <p:spPr>
          <a:xfrm>
            <a:off x="312617" y="393804"/>
            <a:ext cx="3519256" cy="615847"/>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solidFill>
                  <a:schemeClr val="accent4"/>
                </a:solidFill>
              </a:rPr>
              <a:t>Internal stakeholders</a:t>
            </a:r>
            <a:endParaRPr lang="en-GB" b="1" u="sng" dirty="0">
              <a:solidFill>
                <a:schemeClr val="accent4"/>
              </a:solidFill>
            </a:endParaRPr>
          </a:p>
        </p:txBody>
      </p:sp>
      <p:sp>
        <p:nvSpPr>
          <p:cNvPr id="7" name="Title 1">
            <a:extLst>
              <a:ext uri="{FF2B5EF4-FFF2-40B4-BE49-F238E27FC236}">
                <a16:creationId xmlns:a16="http://schemas.microsoft.com/office/drawing/2014/main" id="{F00CBA16-F74E-4117-9459-7AF8C5DEC578}"/>
              </a:ext>
            </a:extLst>
          </p:cNvPr>
          <p:cNvSpPr txBox="1">
            <a:spLocks/>
          </p:cNvSpPr>
          <p:nvPr/>
        </p:nvSpPr>
        <p:spPr>
          <a:xfrm>
            <a:off x="312617" y="3561432"/>
            <a:ext cx="3519256" cy="615847"/>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u="sng" dirty="0">
                <a:solidFill>
                  <a:schemeClr val="accent4"/>
                </a:solidFill>
              </a:rPr>
              <a:t>External stakeholders</a:t>
            </a:r>
            <a:endParaRPr lang="en-GB" b="1" u="sng" dirty="0">
              <a:solidFill>
                <a:schemeClr val="accent4"/>
              </a:solidFill>
            </a:endParaRPr>
          </a:p>
        </p:txBody>
      </p:sp>
      <p:graphicFrame>
        <p:nvGraphicFramePr>
          <p:cNvPr id="11" name="Group 1034">
            <a:extLst>
              <a:ext uri="{FF2B5EF4-FFF2-40B4-BE49-F238E27FC236}">
                <a16:creationId xmlns:a16="http://schemas.microsoft.com/office/drawing/2014/main" id="{FD7E1505-7E89-44B1-898D-D5F7A8B03A2E}"/>
              </a:ext>
            </a:extLst>
          </p:cNvPr>
          <p:cNvGraphicFramePr>
            <a:graphicFrameLocks noGrp="1"/>
          </p:cNvGraphicFramePr>
          <p:nvPr>
            <p:extLst>
              <p:ext uri="{D42A27DB-BD31-4B8C-83A1-F6EECF244321}">
                <p14:modId xmlns:p14="http://schemas.microsoft.com/office/powerpoint/2010/main" val="4133480421"/>
              </p:ext>
            </p:extLst>
          </p:nvPr>
        </p:nvGraphicFramePr>
        <p:xfrm>
          <a:off x="312617" y="4091379"/>
          <a:ext cx="6634720" cy="2687364"/>
        </p:xfrm>
        <a:graphic>
          <a:graphicData uri="http://schemas.openxmlformats.org/drawingml/2006/table">
            <a:tbl>
              <a:tblPr/>
              <a:tblGrid>
                <a:gridCol w="2630280">
                  <a:extLst>
                    <a:ext uri="{9D8B030D-6E8A-4147-A177-3AD203B41FA5}">
                      <a16:colId xmlns:a16="http://schemas.microsoft.com/office/drawing/2014/main" val="20000"/>
                    </a:ext>
                  </a:extLst>
                </a:gridCol>
                <a:gridCol w="1103586">
                  <a:extLst>
                    <a:ext uri="{9D8B030D-6E8A-4147-A177-3AD203B41FA5}">
                      <a16:colId xmlns:a16="http://schemas.microsoft.com/office/drawing/2014/main" val="20001"/>
                    </a:ext>
                  </a:extLst>
                </a:gridCol>
                <a:gridCol w="1555531">
                  <a:extLst>
                    <a:ext uri="{9D8B030D-6E8A-4147-A177-3AD203B41FA5}">
                      <a16:colId xmlns:a16="http://schemas.microsoft.com/office/drawing/2014/main" val="20002"/>
                    </a:ext>
                  </a:extLst>
                </a:gridCol>
                <a:gridCol w="1345323">
                  <a:extLst>
                    <a:ext uri="{9D8B030D-6E8A-4147-A177-3AD203B41FA5}">
                      <a16:colId xmlns:a16="http://schemas.microsoft.com/office/drawing/2014/main" val="20003"/>
                    </a:ext>
                  </a:extLst>
                </a:gridCol>
              </a:tblGrid>
              <a:tr h="438717">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Stakeholder</a:t>
                      </a:r>
                      <a:endParaRPr kumimoji="0" lang="en-GB" sz="2200" b="1"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Interest</a:t>
                      </a:r>
                      <a:endParaRPr kumimoji="0" lang="en-GB" sz="2200" b="1"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Importance</a:t>
                      </a:r>
                      <a:endParaRPr kumimoji="0" lang="en-GB" sz="2200" b="1"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Influence</a:t>
                      </a:r>
                      <a:endParaRPr kumimoji="0" lang="en-GB" sz="2200" b="1" i="0" u="none" strike="noStrike" cap="none" normalizeH="0" baseline="0" dirty="0">
                        <a:ln>
                          <a:noFill/>
                        </a:ln>
                        <a:solidFill>
                          <a:schemeClr val="tx1"/>
                        </a:solidFill>
                        <a:effectLst/>
                        <a:latin typeface="Arial"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extLst>
                  <a:ext uri="{0D108BD9-81ED-4DB2-BD59-A6C34878D82A}">
                    <a16:rowId xmlns:a16="http://schemas.microsoft.com/office/drawing/2014/main" val="10000"/>
                  </a:ext>
                </a:extLst>
              </a:tr>
              <a:tr h="388966">
                <a:tc>
                  <a:txBody>
                    <a:bodyPr/>
                    <a:lstStyle/>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pPr>
                      <a:r>
                        <a:rPr kumimoji="0" lang="en-US" sz="2000" b="0" i="0" u="none" strike="noStrike" cap="none" normalizeH="0" baseline="0" dirty="0">
                          <a:ln>
                            <a:noFill/>
                          </a:ln>
                          <a:solidFill>
                            <a:schemeClr val="bg1"/>
                          </a:solidFill>
                          <a:effectLst/>
                          <a:latin typeface="Arial" charset="0"/>
                        </a:rPr>
                        <a:t>Manufacturer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extLst>
                  <a:ext uri="{0D108BD9-81ED-4DB2-BD59-A6C34878D82A}">
                    <a16:rowId xmlns:a16="http://schemas.microsoft.com/office/drawing/2014/main" val="10001"/>
                  </a:ext>
                </a:extLst>
              </a:tr>
              <a:tr h="581594">
                <a:tc>
                  <a:txBody>
                    <a:bodyPr/>
                    <a:lstStyle/>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pPr>
                      <a:r>
                        <a:rPr kumimoji="0" lang="en-US" sz="2000" b="0" i="0" u="none" strike="noStrike" cap="none" normalizeH="0" baseline="0" dirty="0">
                          <a:ln>
                            <a:noFill/>
                          </a:ln>
                          <a:solidFill>
                            <a:schemeClr val="bg1"/>
                          </a:solidFill>
                          <a:effectLst/>
                          <a:latin typeface="Arial" charset="0"/>
                        </a:rPr>
                        <a:t>Clients/customers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extLst>
                  <a:ext uri="{0D108BD9-81ED-4DB2-BD59-A6C34878D82A}">
                    <a16:rowId xmlns:a16="http://schemas.microsoft.com/office/drawing/2014/main" val="103352601"/>
                  </a:ext>
                </a:extLst>
              </a:tr>
              <a:tr h="630733">
                <a:tc>
                  <a:txBody>
                    <a:bodyPr/>
                    <a:lstStyle/>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pPr>
                      <a:r>
                        <a:rPr kumimoji="0" lang="en-US" sz="2000" b="0" i="0" u="none" strike="noStrike" cap="none" normalizeH="0" baseline="0" dirty="0">
                          <a:ln>
                            <a:noFill/>
                          </a:ln>
                          <a:solidFill>
                            <a:schemeClr val="bg1"/>
                          </a:solidFill>
                          <a:effectLst/>
                          <a:latin typeface="Arial" charset="0"/>
                        </a:rPr>
                        <a:t>Retailers</a:t>
                      </a:r>
                      <a:r>
                        <a:rPr kumimoji="0" lang="en-US" sz="2800" b="0" i="0" u="none" strike="noStrike" cap="none" normalizeH="0" baseline="0" dirty="0">
                          <a:ln>
                            <a:noFill/>
                          </a:ln>
                          <a:solidFill>
                            <a:schemeClr val="bg1"/>
                          </a:solidFill>
                          <a:effectLst/>
                          <a:latin typeface="Arial"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extLst>
                  <a:ext uri="{0D108BD9-81ED-4DB2-BD59-A6C34878D82A}">
                    <a16:rowId xmlns:a16="http://schemas.microsoft.com/office/drawing/2014/main" val="3060029637"/>
                  </a:ext>
                </a:extLst>
              </a:tr>
              <a:tr h="515007">
                <a:tc>
                  <a:txBody>
                    <a:bodyPr/>
                    <a:lstStyle/>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pPr>
                      <a:r>
                        <a:rPr kumimoji="0" lang="en-US" sz="1800" b="0" i="0" u="none" strike="noStrike" cap="none" normalizeH="0" baseline="0" dirty="0">
                          <a:ln>
                            <a:noFill/>
                          </a:ln>
                          <a:solidFill>
                            <a:schemeClr val="bg1"/>
                          </a:solidFill>
                          <a:effectLst/>
                          <a:latin typeface="Arial" charset="0"/>
                        </a:rPr>
                        <a:t>Advertising companies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bg1"/>
                          </a:solidFill>
                          <a:effectLst/>
                          <a:latin typeface="Arial"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0CECE">
                        <a:alpha val="60000"/>
                      </a:srgbClr>
                    </a:solidFill>
                  </a:tcPr>
                </a:tc>
                <a:extLst>
                  <a:ext uri="{0D108BD9-81ED-4DB2-BD59-A6C34878D82A}">
                    <a16:rowId xmlns:a16="http://schemas.microsoft.com/office/drawing/2014/main" val="1270970725"/>
                  </a:ext>
                </a:extLst>
              </a:tr>
            </a:tbl>
          </a:graphicData>
        </a:graphic>
      </p:graphicFrame>
      <p:pic>
        <p:nvPicPr>
          <p:cNvPr id="12" name="Picture 11">
            <a:extLst>
              <a:ext uri="{FF2B5EF4-FFF2-40B4-BE49-F238E27FC236}">
                <a16:creationId xmlns:a16="http://schemas.microsoft.com/office/drawing/2014/main" id="{F1297CF0-C3BA-4FCD-BCDB-C6508E5E5F03}"/>
              </a:ext>
            </a:extLst>
          </p:cNvPr>
          <p:cNvPicPr>
            <a:picLocks noChangeAspect="1"/>
          </p:cNvPicPr>
          <p:nvPr/>
        </p:nvPicPr>
        <p:blipFill>
          <a:blip r:embed="rId4">
            <a:alphaModFix amt="85000"/>
          </a:blip>
          <a:stretch>
            <a:fillRect/>
          </a:stretch>
        </p:blipFill>
        <p:spPr>
          <a:xfrm>
            <a:off x="7729603" y="3220539"/>
            <a:ext cx="3967404" cy="2682437"/>
          </a:xfrm>
          <a:prstGeom prst="rect">
            <a:avLst/>
          </a:prstGeom>
          <a:solidFill>
            <a:srgbClr val="000000">
              <a:alpha val="56863"/>
            </a:srgbClr>
          </a:solidFill>
        </p:spPr>
      </p:pic>
      <p:sp>
        <p:nvSpPr>
          <p:cNvPr id="13" name="TextBox 12">
            <a:extLst>
              <a:ext uri="{FF2B5EF4-FFF2-40B4-BE49-F238E27FC236}">
                <a16:creationId xmlns:a16="http://schemas.microsoft.com/office/drawing/2014/main" id="{6E2F2319-CF4C-434C-B2E2-AB3AA98215EE}"/>
              </a:ext>
            </a:extLst>
          </p:cNvPr>
          <p:cNvSpPr txBox="1"/>
          <p:nvPr/>
        </p:nvSpPr>
        <p:spPr>
          <a:xfrm>
            <a:off x="7404789" y="5993651"/>
            <a:ext cx="4617032" cy="707886"/>
          </a:xfrm>
          <a:prstGeom prst="rect">
            <a:avLst/>
          </a:prstGeom>
          <a:noFill/>
        </p:spPr>
        <p:txBody>
          <a:bodyPr wrap="square" rtlCol="0">
            <a:spAutoFit/>
          </a:bodyPr>
          <a:lstStyle/>
          <a:p>
            <a:pPr algn="ctr"/>
            <a:r>
              <a:rPr lang="en-GB" sz="2000" dirty="0">
                <a:solidFill>
                  <a:schemeClr val="bg1"/>
                </a:solidFill>
              </a:rPr>
              <a:t>Table scores are measured from 1 to 5, </a:t>
            </a:r>
          </a:p>
          <a:p>
            <a:pPr algn="ctr"/>
            <a:r>
              <a:rPr lang="en-GB" sz="2000" dirty="0">
                <a:solidFill>
                  <a:schemeClr val="bg1"/>
                </a:solidFill>
              </a:rPr>
              <a:t>1 being the lowest and 5 the highest score.</a:t>
            </a:r>
          </a:p>
        </p:txBody>
      </p:sp>
      <p:sp>
        <p:nvSpPr>
          <p:cNvPr id="14" name="TextBox 13">
            <a:extLst>
              <a:ext uri="{FF2B5EF4-FFF2-40B4-BE49-F238E27FC236}">
                <a16:creationId xmlns:a16="http://schemas.microsoft.com/office/drawing/2014/main" id="{402570AF-2CB0-4DD8-BF46-2D7AE953CA8F}"/>
              </a:ext>
            </a:extLst>
          </p:cNvPr>
          <p:cNvSpPr txBox="1"/>
          <p:nvPr/>
        </p:nvSpPr>
        <p:spPr>
          <a:xfrm>
            <a:off x="7338356" y="821540"/>
            <a:ext cx="4525687" cy="2031325"/>
          </a:xfrm>
          <a:prstGeom prst="rect">
            <a:avLst/>
          </a:prstGeom>
          <a:noFill/>
        </p:spPr>
        <p:txBody>
          <a:bodyPr wrap="square" rtlCol="0">
            <a:spAutoFit/>
          </a:bodyPr>
          <a:lstStyle/>
          <a:p>
            <a:r>
              <a:rPr lang="en-GB" dirty="0">
                <a:solidFill>
                  <a:schemeClr val="bg1"/>
                </a:solidFill>
              </a:rPr>
              <a:t>Clarkson, M. (1995) defines stakeholders as ‘persons or groups that have, or claim, ownership, rights, or interests in a corporation and its activities, past, present, or future.’ He categorizes them as primary stakeholders, who are essential to the survival and wellbeing of the organization.</a:t>
            </a:r>
          </a:p>
        </p:txBody>
      </p:sp>
    </p:spTree>
    <p:extLst>
      <p:ext uri="{BB962C8B-B14F-4D97-AF65-F5344CB8AC3E}">
        <p14:creationId xmlns:p14="http://schemas.microsoft.com/office/powerpoint/2010/main" val="13263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ED61E-59CD-4133-A708-AEBE63F44800}"/>
              </a:ext>
            </a:extLst>
          </p:cNvPr>
          <p:cNvSpPr>
            <a:spLocks noGrp="1"/>
          </p:cNvSpPr>
          <p:nvPr>
            <p:ph type="title"/>
          </p:nvPr>
        </p:nvSpPr>
        <p:spPr>
          <a:xfrm>
            <a:off x="2257425" y="27698"/>
            <a:ext cx="7677150" cy="810611"/>
          </a:xfrm>
        </p:spPr>
        <p:txBody>
          <a:bodyPr/>
          <a:lstStyle/>
          <a:p>
            <a:r>
              <a:rPr lang="en-GB" b="1" u="sng" dirty="0">
                <a:ln>
                  <a:solidFill>
                    <a:schemeClr val="tx1"/>
                  </a:solidFill>
                </a:ln>
                <a:solidFill>
                  <a:srgbClr val="FFC000"/>
                </a:solidFill>
              </a:rPr>
              <a:t>Work Breakdown Structure (WBS)</a:t>
            </a:r>
          </a:p>
        </p:txBody>
      </p:sp>
      <p:sp>
        <p:nvSpPr>
          <p:cNvPr id="4" name="Flowchart: Alternate Process 1">
            <a:extLst>
              <a:ext uri="{FF2B5EF4-FFF2-40B4-BE49-F238E27FC236}">
                <a16:creationId xmlns:a16="http://schemas.microsoft.com/office/drawing/2014/main" id="{E6823014-6195-4AC8-AB86-70624CE33BCB}"/>
              </a:ext>
            </a:extLst>
          </p:cNvPr>
          <p:cNvSpPr>
            <a:spLocks noChangeArrowheads="1"/>
          </p:cNvSpPr>
          <p:nvPr/>
        </p:nvSpPr>
        <p:spPr bwMode="auto">
          <a:xfrm>
            <a:off x="5213377" y="1134713"/>
            <a:ext cx="1765246" cy="866775"/>
          </a:xfrm>
          <a:prstGeom prst="flowChartAlternateProcess">
            <a:avLst/>
          </a:prstGeom>
          <a:solidFill>
            <a:srgbClr val="538135"/>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Project multivitamins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Flowchart: Terminator 2">
            <a:extLst>
              <a:ext uri="{FF2B5EF4-FFF2-40B4-BE49-F238E27FC236}">
                <a16:creationId xmlns:a16="http://schemas.microsoft.com/office/drawing/2014/main" id="{8E08ED33-11D2-4474-83C4-BCFA2F8870A9}"/>
              </a:ext>
            </a:extLst>
          </p:cNvPr>
          <p:cNvSpPr>
            <a:spLocks noChangeArrowheads="1"/>
          </p:cNvSpPr>
          <p:nvPr/>
        </p:nvSpPr>
        <p:spPr bwMode="auto">
          <a:xfrm>
            <a:off x="1778136" y="2981927"/>
            <a:ext cx="1357313" cy="447675"/>
          </a:xfrm>
          <a:prstGeom prst="flowChartTerminator">
            <a:avLst/>
          </a:prstGeom>
          <a:solidFill>
            <a:srgbClr val="FFD966"/>
          </a:solidFill>
          <a:ln w="12700">
            <a:solidFill>
              <a:srgbClr val="BF8F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Concept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Flowchart: Terminator 3">
            <a:extLst>
              <a:ext uri="{FF2B5EF4-FFF2-40B4-BE49-F238E27FC236}">
                <a16:creationId xmlns:a16="http://schemas.microsoft.com/office/drawing/2014/main" id="{DAC12E18-0FCA-4EC8-A8B5-1D6C12D2BF8C}"/>
              </a:ext>
            </a:extLst>
          </p:cNvPr>
          <p:cNvSpPr>
            <a:spLocks noChangeArrowheads="1"/>
          </p:cNvSpPr>
          <p:nvPr/>
        </p:nvSpPr>
        <p:spPr bwMode="auto">
          <a:xfrm>
            <a:off x="3304518" y="2981927"/>
            <a:ext cx="1357313" cy="447675"/>
          </a:xfrm>
          <a:prstGeom prst="flowChartTerminator">
            <a:avLst/>
          </a:prstGeom>
          <a:solidFill>
            <a:srgbClr val="FFD966"/>
          </a:solidFill>
          <a:ln w="12700">
            <a:solidFill>
              <a:srgbClr val="BF8F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Action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Flowchart: Terminator 4">
            <a:extLst>
              <a:ext uri="{FF2B5EF4-FFF2-40B4-BE49-F238E27FC236}">
                <a16:creationId xmlns:a16="http://schemas.microsoft.com/office/drawing/2014/main" id="{DDFB0C06-7DA9-4B7E-82FA-5657BBB4BE56}"/>
              </a:ext>
            </a:extLst>
          </p:cNvPr>
          <p:cNvSpPr>
            <a:spLocks noChangeArrowheads="1"/>
          </p:cNvSpPr>
          <p:nvPr/>
        </p:nvSpPr>
        <p:spPr bwMode="auto">
          <a:xfrm>
            <a:off x="4771368" y="2981927"/>
            <a:ext cx="1357313" cy="447675"/>
          </a:xfrm>
          <a:prstGeom prst="flowChartTerminator">
            <a:avLst/>
          </a:prstGeom>
          <a:solidFill>
            <a:srgbClr val="FFD966"/>
          </a:solidFill>
          <a:ln w="12700">
            <a:solidFill>
              <a:srgbClr val="BF8F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Agreements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Flowchart: Terminator 5">
            <a:extLst>
              <a:ext uri="{FF2B5EF4-FFF2-40B4-BE49-F238E27FC236}">
                <a16:creationId xmlns:a16="http://schemas.microsoft.com/office/drawing/2014/main" id="{4448EA1E-6C14-44BE-ADDE-5D3FA997B97E}"/>
              </a:ext>
            </a:extLst>
          </p:cNvPr>
          <p:cNvSpPr>
            <a:spLocks noChangeArrowheads="1"/>
          </p:cNvSpPr>
          <p:nvPr/>
        </p:nvSpPr>
        <p:spPr bwMode="auto">
          <a:xfrm>
            <a:off x="6219168" y="2981927"/>
            <a:ext cx="1357313" cy="447675"/>
          </a:xfrm>
          <a:prstGeom prst="flowChartTerminator">
            <a:avLst/>
          </a:prstGeom>
          <a:solidFill>
            <a:srgbClr val="FFD966"/>
          </a:solidFill>
          <a:ln w="12700">
            <a:solidFill>
              <a:srgbClr val="BF8F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Partnership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Flowchart: Terminator 6">
            <a:extLst>
              <a:ext uri="{FF2B5EF4-FFF2-40B4-BE49-F238E27FC236}">
                <a16:creationId xmlns:a16="http://schemas.microsoft.com/office/drawing/2014/main" id="{AC973A40-7681-48F1-87CC-A8DC3B157F2A}"/>
              </a:ext>
            </a:extLst>
          </p:cNvPr>
          <p:cNvSpPr>
            <a:spLocks noChangeArrowheads="1"/>
          </p:cNvSpPr>
          <p:nvPr/>
        </p:nvSpPr>
        <p:spPr bwMode="auto">
          <a:xfrm>
            <a:off x="7676493" y="2981927"/>
            <a:ext cx="1357313" cy="447675"/>
          </a:xfrm>
          <a:prstGeom prst="flowChartTerminator">
            <a:avLst/>
          </a:prstGeom>
          <a:solidFill>
            <a:srgbClr val="FFD966"/>
          </a:solidFill>
          <a:ln w="12700">
            <a:solidFill>
              <a:srgbClr val="BF8F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Marketing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Flowchart: Terminator 7">
            <a:extLst>
              <a:ext uri="{FF2B5EF4-FFF2-40B4-BE49-F238E27FC236}">
                <a16:creationId xmlns:a16="http://schemas.microsoft.com/office/drawing/2014/main" id="{9C88DD81-A390-4B33-A873-225F5E5EDF3D}"/>
              </a:ext>
            </a:extLst>
          </p:cNvPr>
          <p:cNvSpPr>
            <a:spLocks noChangeArrowheads="1"/>
          </p:cNvSpPr>
          <p:nvPr/>
        </p:nvSpPr>
        <p:spPr bwMode="auto">
          <a:xfrm>
            <a:off x="9143343" y="2981927"/>
            <a:ext cx="1357313" cy="447675"/>
          </a:xfrm>
          <a:prstGeom prst="flowChartTerminator">
            <a:avLst/>
          </a:prstGeom>
          <a:solidFill>
            <a:srgbClr val="FFD966"/>
          </a:solidFill>
          <a:ln w="12700">
            <a:solidFill>
              <a:srgbClr val="BF8F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Evaluate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8">
            <a:extLst>
              <a:ext uri="{FF2B5EF4-FFF2-40B4-BE49-F238E27FC236}">
                <a16:creationId xmlns:a16="http://schemas.microsoft.com/office/drawing/2014/main" id="{A2FB360C-1E05-468C-9754-CC62E77D319B}"/>
              </a:ext>
            </a:extLst>
          </p:cNvPr>
          <p:cNvSpPr>
            <a:spLocks noChangeArrowheads="1"/>
          </p:cNvSpPr>
          <p:nvPr/>
        </p:nvSpPr>
        <p:spPr bwMode="auto">
          <a:xfrm>
            <a:off x="3647402" y="4982786"/>
            <a:ext cx="914400" cy="27622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Analise competitors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Rectangle 9">
            <a:extLst>
              <a:ext uri="{FF2B5EF4-FFF2-40B4-BE49-F238E27FC236}">
                <a16:creationId xmlns:a16="http://schemas.microsoft.com/office/drawing/2014/main" id="{699C3300-4B20-493B-A739-1532985CD1AB}"/>
              </a:ext>
            </a:extLst>
          </p:cNvPr>
          <p:cNvSpPr>
            <a:spLocks noChangeArrowheads="1"/>
          </p:cNvSpPr>
          <p:nvPr/>
        </p:nvSpPr>
        <p:spPr bwMode="auto">
          <a:xfrm>
            <a:off x="1985212" y="4328287"/>
            <a:ext cx="1139726" cy="275924"/>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Quantity / price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Rectangle 10">
            <a:extLst>
              <a:ext uri="{FF2B5EF4-FFF2-40B4-BE49-F238E27FC236}">
                <a16:creationId xmlns:a16="http://schemas.microsoft.com/office/drawing/2014/main" id="{AB26B164-3594-4939-AE6E-EA5B59D6E66B}"/>
              </a:ext>
            </a:extLst>
          </p:cNvPr>
          <p:cNvSpPr>
            <a:spLocks noChangeArrowheads="1"/>
          </p:cNvSpPr>
          <p:nvPr/>
        </p:nvSpPr>
        <p:spPr bwMode="auto">
          <a:xfrm>
            <a:off x="2014513" y="4872638"/>
            <a:ext cx="1081124" cy="44767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Transportation / location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Rectangle 11">
            <a:extLst>
              <a:ext uri="{FF2B5EF4-FFF2-40B4-BE49-F238E27FC236}">
                <a16:creationId xmlns:a16="http://schemas.microsoft.com/office/drawing/2014/main" id="{41AC6308-BDE5-41B3-B93A-F00D29B89A04}"/>
              </a:ext>
            </a:extLst>
          </p:cNvPr>
          <p:cNvSpPr>
            <a:spLocks noChangeArrowheads="1"/>
          </p:cNvSpPr>
          <p:nvPr/>
        </p:nvSpPr>
        <p:spPr bwMode="auto">
          <a:xfrm>
            <a:off x="2024225" y="5500991"/>
            <a:ext cx="1053654" cy="532986"/>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Target wider customer needs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12">
            <a:extLst>
              <a:ext uri="{FF2B5EF4-FFF2-40B4-BE49-F238E27FC236}">
                <a16:creationId xmlns:a16="http://schemas.microsoft.com/office/drawing/2014/main" id="{0F7BBB2A-9572-4128-BEF8-BC8D7F94B24F}"/>
              </a:ext>
            </a:extLst>
          </p:cNvPr>
          <p:cNvSpPr>
            <a:spLocks noChangeArrowheads="1"/>
          </p:cNvSpPr>
          <p:nvPr/>
        </p:nvSpPr>
        <p:spPr bwMode="auto">
          <a:xfrm>
            <a:off x="2030512" y="6125285"/>
            <a:ext cx="1047366" cy="247650"/>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Competition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66" name="Group 65">
            <a:extLst>
              <a:ext uri="{FF2B5EF4-FFF2-40B4-BE49-F238E27FC236}">
                <a16:creationId xmlns:a16="http://schemas.microsoft.com/office/drawing/2014/main" id="{648399E5-A204-43BF-A55E-914F64AFE677}"/>
              </a:ext>
            </a:extLst>
          </p:cNvPr>
          <p:cNvGrpSpPr/>
          <p:nvPr/>
        </p:nvGrpSpPr>
        <p:grpSpPr>
          <a:xfrm>
            <a:off x="1762782" y="3515326"/>
            <a:ext cx="190828" cy="2667000"/>
            <a:chOff x="1762782" y="3515326"/>
            <a:chExt cx="190828" cy="2667000"/>
          </a:xfrm>
        </p:grpSpPr>
        <p:cxnSp>
          <p:nvCxnSpPr>
            <p:cNvPr id="16" name="Elbow Connector 13">
              <a:extLst>
                <a:ext uri="{FF2B5EF4-FFF2-40B4-BE49-F238E27FC236}">
                  <a16:creationId xmlns:a16="http://schemas.microsoft.com/office/drawing/2014/main" id="{AC5D18BA-D3FC-45C6-8EFE-724F2F21A73E}"/>
                </a:ext>
              </a:extLst>
            </p:cNvPr>
            <p:cNvCxnSpPr/>
            <p:nvPr/>
          </p:nvCxnSpPr>
          <p:spPr>
            <a:xfrm>
              <a:off x="1772307" y="3515326"/>
              <a:ext cx="133350" cy="2667000"/>
            </a:xfrm>
            <a:prstGeom prst="bentConnector3">
              <a:avLst>
                <a:gd name="adj1" fmla="val 0"/>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3A22162-604E-4E5F-8C1C-290A12D89A7B}"/>
                </a:ext>
              </a:extLst>
            </p:cNvPr>
            <p:cNvCxnSpPr/>
            <p:nvPr/>
          </p:nvCxnSpPr>
          <p:spPr>
            <a:xfrm>
              <a:off x="1797597" y="5744779"/>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A15727DE-C991-4ECD-AACB-9B6A9144542B}"/>
                </a:ext>
              </a:extLst>
            </p:cNvPr>
            <p:cNvCxnSpPr/>
            <p:nvPr/>
          </p:nvCxnSpPr>
          <p:spPr>
            <a:xfrm>
              <a:off x="1801210" y="5126639"/>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E7269BD0-CAE8-4BB2-A2BB-7AE69E71776B}"/>
                </a:ext>
              </a:extLst>
            </p:cNvPr>
            <p:cNvCxnSpPr/>
            <p:nvPr/>
          </p:nvCxnSpPr>
          <p:spPr>
            <a:xfrm>
              <a:off x="1762782" y="4493227"/>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2A62560-DD84-4B4E-8BAD-BD4C0EB34C79}"/>
                </a:ext>
              </a:extLst>
            </p:cNvPr>
            <p:cNvCxnSpPr/>
            <p:nvPr/>
          </p:nvCxnSpPr>
          <p:spPr>
            <a:xfrm>
              <a:off x="1772307" y="3855216"/>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2" name="Rectangle 19">
            <a:extLst>
              <a:ext uri="{FF2B5EF4-FFF2-40B4-BE49-F238E27FC236}">
                <a16:creationId xmlns:a16="http://schemas.microsoft.com/office/drawing/2014/main" id="{12676C95-CAEE-42C1-B702-FD37781C638C}"/>
              </a:ext>
            </a:extLst>
          </p:cNvPr>
          <p:cNvSpPr>
            <a:spLocks noChangeArrowheads="1"/>
          </p:cNvSpPr>
          <p:nvPr/>
        </p:nvSpPr>
        <p:spPr bwMode="auto">
          <a:xfrm>
            <a:off x="5102609" y="3744889"/>
            <a:ext cx="914400" cy="116679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Obtain contracts of sales with high populated institutions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3" name="Rectangle 20">
            <a:extLst>
              <a:ext uri="{FF2B5EF4-FFF2-40B4-BE49-F238E27FC236}">
                <a16:creationId xmlns:a16="http://schemas.microsoft.com/office/drawing/2014/main" id="{36C311E4-8E2A-4A3F-A0CA-FC68D068A9FB}"/>
              </a:ext>
            </a:extLst>
          </p:cNvPr>
          <p:cNvSpPr>
            <a:spLocks noChangeArrowheads="1"/>
          </p:cNvSpPr>
          <p:nvPr/>
        </p:nvSpPr>
        <p:spPr bwMode="auto">
          <a:xfrm>
            <a:off x="6500658" y="4524558"/>
            <a:ext cx="914400" cy="882090"/>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Free samples for partnerships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4" name="Rectangle 21">
            <a:extLst>
              <a:ext uri="{FF2B5EF4-FFF2-40B4-BE49-F238E27FC236}">
                <a16:creationId xmlns:a16="http://schemas.microsoft.com/office/drawing/2014/main" id="{68DD9562-37F0-46B5-9FFA-1D57B56A8251}"/>
              </a:ext>
            </a:extLst>
          </p:cNvPr>
          <p:cNvSpPr>
            <a:spLocks noChangeArrowheads="1"/>
          </p:cNvSpPr>
          <p:nvPr/>
        </p:nvSpPr>
        <p:spPr bwMode="auto">
          <a:xfrm>
            <a:off x="3643565" y="3865675"/>
            <a:ext cx="914400" cy="40957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Arial" panose="020B0604020202020204" pitchFamily="34" charset="0"/>
              </a:rPr>
              <a:t>Reduce cost of production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 name="Rectangle 22">
            <a:extLst>
              <a:ext uri="{FF2B5EF4-FFF2-40B4-BE49-F238E27FC236}">
                <a16:creationId xmlns:a16="http://schemas.microsoft.com/office/drawing/2014/main" id="{993905BC-82FF-4844-B64E-10F34D331F87}"/>
              </a:ext>
            </a:extLst>
          </p:cNvPr>
          <p:cNvSpPr>
            <a:spLocks noChangeArrowheads="1"/>
          </p:cNvSpPr>
          <p:nvPr/>
        </p:nvSpPr>
        <p:spPr bwMode="auto">
          <a:xfrm>
            <a:off x="3647402" y="4410376"/>
            <a:ext cx="914400" cy="40957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Arial" panose="020B0604020202020204" pitchFamily="34" charset="0"/>
              </a:rPr>
              <a:t>Choose different location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65" name="Group 64">
            <a:extLst>
              <a:ext uri="{FF2B5EF4-FFF2-40B4-BE49-F238E27FC236}">
                <a16:creationId xmlns:a16="http://schemas.microsoft.com/office/drawing/2014/main" id="{3E93135D-7CF9-4F48-9217-6F6A8A929359}"/>
              </a:ext>
            </a:extLst>
          </p:cNvPr>
          <p:cNvGrpSpPr/>
          <p:nvPr/>
        </p:nvGrpSpPr>
        <p:grpSpPr>
          <a:xfrm>
            <a:off x="3439346" y="3472439"/>
            <a:ext cx="161925" cy="2219325"/>
            <a:chOff x="4447518" y="3876642"/>
            <a:chExt cx="161925" cy="2219325"/>
          </a:xfrm>
        </p:grpSpPr>
        <p:cxnSp>
          <p:nvCxnSpPr>
            <p:cNvPr id="21" name="Elbow Connector 18">
              <a:extLst>
                <a:ext uri="{FF2B5EF4-FFF2-40B4-BE49-F238E27FC236}">
                  <a16:creationId xmlns:a16="http://schemas.microsoft.com/office/drawing/2014/main" id="{AF17B8B1-B3A0-4D3A-AD48-BB54B146A9E3}"/>
                </a:ext>
              </a:extLst>
            </p:cNvPr>
            <p:cNvCxnSpPr/>
            <p:nvPr/>
          </p:nvCxnSpPr>
          <p:spPr>
            <a:xfrm>
              <a:off x="4447518" y="3876642"/>
              <a:ext cx="152400" cy="2219325"/>
            </a:xfrm>
            <a:prstGeom prst="bentConnector3">
              <a:avLst>
                <a:gd name="adj1" fmla="val 0"/>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2A2B2AF0-7437-411C-AE48-676EFDBB7320}"/>
                </a:ext>
              </a:extLst>
            </p:cNvPr>
            <p:cNvCxnSpPr/>
            <p:nvPr/>
          </p:nvCxnSpPr>
          <p:spPr>
            <a:xfrm>
              <a:off x="4457043" y="4486877"/>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9F27016-9517-464E-A8B5-1DC13943BDE3}"/>
                </a:ext>
              </a:extLst>
            </p:cNvPr>
            <p:cNvCxnSpPr/>
            <p:nvPr/>
          </p:nvCxnSpPr>
          <p:spPr>
            <a:xfrm>
              <a:off x="4457043" y="5001227"/>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751526E5-77CD-4830-90BF-44AEC9DDF390}"/>
                </a:ext>
              </a:extLst>
            </p:cNvPr>
            <p:cNvCxnSpPr/>
            <p:nvPr/>
          </p:nvCxnSpPr>
          <p:spPr>
            <a:xfrm>
              <a:off x="4457043" y="5525102"/>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9" name="Rectangle 27">
            <a:extLst>
              <a:ext uri="{FF2B5EF4-FFF2-40B4-BE49-F238E27FC236}">
                <a16:creationId xmlns:a16="http://schemas.microsoft.com/office/drawing/2014/main" id="{179EA41E-BCE2-4219-A4F2-87D952900944}"/>
              </a:ext>
            </a:extLst>
          </p:cNvPr>
          <p:cNvSpPr>
            <a:spLocks noChangeArrowheads="1"/>
          </p:cNvSpPr>
          <p:nvPr/>
        </p:nvSpPr>
        <p:spPr bwMode="auto">
          <a:xfrm>
            <a:off x="6500658" y="5610826"/>
            <a:ext cx="925598" cy="1143000"/>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Arial" panose="020B0604020202020204" pitchFamily="34" charset="0"/>
              </a:rPr>
              <a:t>Partnership with Famous doctor or medication specialist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0" name="Rectangle 28">
            <a:extLst>
              <a:ext uri="{FF2B5EF4-FFF2-40B4-BE49-F238E27FC236}">
                <a16:creationId xmlns:a16="http://schemas.microsoft.com/office/drawing/2014/main" id="{7F335575-1146-49D0-AB0B-209CED503A62}"/>
              </a:ext>
            </a:extLst>
          </p:cNvPr>
          <p:cNvSpPr>
            <a:spLocks noChangeArrowheads="1"/>
          </p:cNvSpPr>
          <p:nvPr/>
        </p:nvSpPr>
        <p:spPr bwMode="auto">
          <a:xfrm>
            <a:off x="1985212" y="3616766"/>
            <a:ext cx="1131681" cy="40957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Manufacturing</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67" name="Group 66">
            <a:extLst>
              <a:ext uri="{FF2B5EF4-FFF2-40B4-BE49-F238E27FC236}">
                <a16:creationId xmlns:a16="http://schemas.microsoft.com/office/drawing/2014/main" id="{FE013864-5A66-4BA3-B2BE-7008B1AD10B5}"/>
              </a:ext>
            </a:extLst>
          </p:cNvPr>
          <p:cNvGrpSpPr/>
          <p:nvPr/>
        </p:nvGrpSpPr>
        <p:grpSpPr>
          <a:xfrm>
            <a:off x="4909644" y="3505502"/>
            <a:ext cx="161925" cy="2219325"/>
            <a:chOff x="5866743" y="3886802"/>
            <a:chExt cx="161925" cy="2219325"/>
          </a:xfrm>
        </p:grpSpPr>
        <p:cxnSp>
          <p:nvCxnSpPr>
            <p:cNvPr id="31" name="Elbow Connector 29">
              <a:extLst>
                <a:ext uri="{FF2B5EF4-FFF2-40B4-BE49-F238E27FC236}">
                  <a16:creationId xmlns:a16="http://schemas.microsoft.com/office/drawing/2014/main" id="{C2A020D8-7354-46E0-9646-84789BC0789E}"/>
                </a:ext>
              </a:extLst>
            </p:cNvPr>
            <p:cNvCxnSpPr/>
            <p:nvPr/>
          </p:nvCxnSpPr>
          <p:spPr>
            <a:xfrm>
              <a:off x="5866743" y="3886802"/>
              <a:ext cx="152400" cy="2219325"/>
            </a:xfrm>
            <a:prstGeom prst="bentConnector3">
              <a:avLst>
                <a:gd name="adj1" fmla="val 0"/>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B2316C4D-69D3-4148-AA25-F17E4984BF98}"/>
                </a:ext>
              </a:extLst>
            </p:cNvPr>
            <p:cNvCxnSpPr/>
            <p:nvPr/>
          </p:nvCxnSpPr>
          <p:spPr>
            <a:xfrm>
              <a:off x="5876268" y="4848827"/>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34" name="Rectangle 32">
            <a:extLst>
              <a:ext uri="{FF2B5EF4-FFF2-40B4-BE49-F238E27FC236}">
                <a16:creationId xmlns:a16="http://schemas.microsoft.com/office/drawing/2014/main" id="{2382C637-15CF-4470-8F93-335DE02407CC}"/>
              </a:ext>
            </a:extLst>
          </p:cNvPr>
          <p:cNvSpPr>
            <a:spLocks noChangeArrowheads="1"/>
          </p:cNvSpPr>
          <p:nvPr/>
        </p:nvSpPr>
        <p:spPr bwMode="auto">
          <a:xfrm>
            <a:off x="3659934" y="5484051"/>
            <a:ext cx="914400" cy="888884"/>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Improve product packaging / capabilities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5" name="Rectangle 23">
            <a:extLst>
              <a:ext uri="{FF2B5EF4-FFF2-40B4-BE49-F238E27FC236}">
                <a16:creationId xmlns:a16="http://schemas.microsoft.com/office/drawing/2014/main" id="{FAB6B3AC-9005-4BBE-8885-6517B3989597}"/>
              </a:ext>
            </a:extLst>
          </p:cNvPr>
          <p:cNvSpPr>
            <a:spLocks noChangeArrowheads="1"/>
          </p:cNvSpPr>
          <p:nvPr/>
        </p:nvSpPr>
        <p:spPr bwMode="auto">
          <a:xfrm>
            <a:off x="7960764" y="3744889"/>
            <a:ext cx="914400" cy="539910"/>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Arial" panose="020B0604020202020204" pitchFamily="34" charset="0"/>
              </a:rPr>
              <a:t>Social media / billboards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6" name="Rectangle 33">
            <a:extLst>
              <a:ext uri="{FF2B5EF4-FFF2-40B4-BE49-F238E27FC236}">
                <a16:creationId xmlns:a16="http://schemas.microsoft.com/office/drawing/2014/main" id="{B21DA684-D8B0-4750-9968-D2B852FD1FBA}"/>
              </a:ext>
            </a:extLst>
          </p:cNvPr>
          <p:cNvSpPr>
            <a:spLocks noChangeArrowheads="1"/>
          </p:cNvSpPr>
          <p:nvPr/>
        </p:nvSpPr>
        <p:spPr bwMode="auto">
          <a:xfrm>
            <a:off x="7983330" y="4911684"/>
            <a:ext cx="1116165" cy="1070923"/>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Advertisements placement in TV shows and programs</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7" name="Rectangle 34">
            <a:extLst>
              <a:ext uri="{FF2B5EF4-FFF2-40B4-BE49-F238E27FC236}">
                <a16:creationId xmlns:a16="http://schemas.microsoft.com/office/drawing/2014/main" id="{222DE684-818A-4867-BC64-41F1A2104816}"/>
              </a:ext>
            </a:extLst>
          </p:cNvPr>
          <p:cNvSpPr>
            <a:spLocks noChangeArrowheads="1"/>
          </p:cNvSpPr>
          <p:nvPr/>
        </p:nvSpPr>
        <p:spPr bwMode="auto">
          <a:xfrm>
            <a:off x="5095328" y="5220981"/>
            <a:ext cx="914400" cy="1166794"/>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Implement and promote in hospitals and pharmacies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68" name="Group 67">
            <a:extLst>
              <a:ext uri="{FF2B5EF4-FFF2-40B4-BE49-F238E27FC236}">
                <a16:creationId xmlns:a16="http://schemas.microsoft.com/office/drawing/2014/main" id="{ADA29516-AADA-45D0-A74F-291DA95AF596}"/>
              </a:ext>
            </a:extLst>
          </p:cNvPr>
          <p:cNvGrpSpPr/>
          <p:nvPr/>
        </p:nvGrpSpPr>
        <p:grpSpPr>
          <a:xfrm>
            <a:off x="6288471" y="3452703"/>
            <a:ext cx="171450" cy="2581275"/>
            <a:chOff x="7362168" y="3886167"/>
            <a:chExt cx="171450" cy="2581275"/>
          </a:xfrm>
        </p:grpSpPr>
        <p:cxnSp>
          <p:nvCxnSpPr>
            <p:cNvPr id="33" name="Elbow Connector 31">
              <a:extLst>
                <a:ext uri="{FF2B5EF4-FFF2-40B4-BE49-F238E27FC236}">
                  <a16:creationId xmlns:a16="http://schemas.microsoft.com/office/drawing/2014/main" id="{CC275C38-94F4-4F24-8984-17835AE6731A}"/>
                </a:ext>
              </a:extLst>
            </p:cNvPr>
            <p:cNvCxnSpPr/>
            <p:nvPr/>
          </p:nvCxnSpPr>
          <p:spPr>
            <a:xfrm>
              <a:off x="7362168" y="3886167"/>
              <a:ext cx="171450" cy="2581275"/>
            </a:xfrm>
            <a:prstGeom prst="bentConnector3">
              <a:avLst>
                <a:gd name="adj1" fmla="val 0"/>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6DC716F-68FD-4536-AD58-4615AA667A6B}"/>
                </a:ext>
              </a:extLst>
            </p:cNvPr>
            <p:cNvCxnSpPr/>
            <p:nvPr/>
          </p:nvCxnSpPr>
          <p:spPr>
            <a:xfrm>
              <a:off x="7371693" y="4267802"/>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3B7B50CE-76E1-4CDF-822D-F9DE57C10CAB}"/>
                </a:ext>
              </a:extLst>
            </p:cNvPr>
            <p:cNvCxnSpPr/>
            <p:nvPr/>
          </p:nvCxnSpPr>
          <p:spPr>
            <a:xfrm>
              <a:off x="7371693" y="4715477"/>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63D035DE-6745-4579-AA60-E2AB59848F9C}"/>
                </a:ext>
              </a:extLst>
            </p:cNvPr>
            <p:cNvCxnSpPr/>
            <p:nvPr/>
          </p:nvCxnSpPr>
          <p:spPr>
            <a:xfrm>
              <a:off x="7371693" y="5448902"/>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41" name="Rectangle 38">
            <a:extLst>
              <a:ext uri="{FF2B5EF4-FFF2-40B4-BE49-F238E27FC236}">
                <a16:creationId xmlns:a16="http://schemas.microsoft.com/office/drawing/2014/main" id="{DC281312-D227-4D4E-820F-6C88331F181B}"/>
              </a:ext>
            </a:extLst>
          </p:cNvPr>
          <p:cNvSpPr>
            <a:spLocks noChangeArrowheads="1"/>
          </p:cNvSpPr>
          <p:nvPr/>
        </p:nvSpPr>
        <p:spPr bwMode="auto">
          <a:xfrm>
            <a:off x="7974560" y="4410376"/>
            <a:ext cx="1009650" cy="27622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1100" b="1" dirty="0">
                <a:solidFill>
                  <a:srgbClr val="000000"/>
                </a:solidFill>
                <a:latin typeface="Calibri" panose="020F0502020204030204" pitchFamily="34" charset="0"/>
                <a:cs typeface="Arial" panose="020B0604020202020204" pitchFamily="34" charset="0"/>
              </a:rPr>
              <a:t>website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2" name="Rectangle 39">
            <a:extLst>
              <a:ext uri="{FF2B5EF4-FFF2-40B4-BE49-F238E27FC236}">
                <a16:creationId xmlns:a16="http://schemas.microsoft.com/office/drawing/2014/main" id="{6A2D5950-E415-4F33-AC79-A22E7BC097C6}"/>
              </a:ext>
            </a:extLst>
          </p:cNvPr>
          <p:cNvSpPr>
            <a:spLocks noChangeArrowheads="1"/>
          </p:cNvSpPr>
          <p:nvPr/>
        </p:nvSpPr>
        <p:spPr bwMode="auto">
          <a:xfrm>
            <a:off x="6504263" y="4114314"/>
            <a:ext cx="914400" cy="27622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Arial" panose="020B0604020202020204" pitchFamily="34" charset="0"/>
              </a:rPr>
              <a:t>Operations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3" name="Rectangle 40">
            <a:extLst>
              <a:ext uri="{FF2B5EF4-FFF2-40B4-BE49-F238E27FC236}">
                <a16:creationId xmlns:a16="http://schemas.microsoft.com/office/drawing/2014/main" id="{611EF237-5FA0-4DA6-97B2-AAA081D69488}"/>
              </a:ext>
            </a:extLst>
          </p:cNvPr>
          <p:cNvSpPr>
            <a:spLocks noChangeArrowheads="1"/>
          </p:cNvSpPr>
          <p:nvPr/>
        </p:nvSpPr>
        <p:spPr bwMode="auto">
          <a:xfrm>
            <a:off x="6511855" y="3636227"/>
            <a:ext cx="914400" cy="40957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Arial" panose="020B0604020202020204" pitchFamily="34" charset="0"/>
              </a:rPr>
              <a:t>Logistics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69" name="Group 68">
            <a:extLst>
              <a:ext uri="{FF2B5EF4-FFF2-40B4-BE49-F238E27FC236}">
                <a16:creationId xmlns:a16="http://schemas.microsoft.com/office/drawing/2014/main" id="{442D3D63-1083-4C47-8085-7DEB97847588}"/>
              </a:ext>
            </a:extLst>
          </p:cNvPr>
          <p:cNvGrpSpPr/>
          <p:nvPr/>
        </p:nvGrpSpPr>
        <p:grpSpPr>
          <a:xfrm>
            <a:off x="7789314" y="3672489"/>
            <a:ext cx="161925" cy="1476375"/>
            <a:chOff x="8819493" y="3886167"/>
            <a:chExt cx="161925" cy="1476375"/>
          </a:xfrm>
        </p:grpSpPr>
        <p:cxnSp>
          <p:nvCxnSpPr>
            <p:cNvPr id="44" name="Elbow Connector 41">
              <a:extLst>
                <a:ext uri="{FF2B5EF4-FFF2-40B4-BE49-F238E27FC236}">
                  <a16:creationId xmlns:a16="http://schemas.microsoft.com/office/drawing/2014/main" id="{59B81D58-5114-40AF-9844-66C6834E61F7}"/>
                </a:ext>
              </a:extLst>
            </p:cNvPr>
            <p:cNvCxnSpPr/>
            <p:nvPr/>
          </p:nvCxnSpPr>
          <p:spPr>
            <a:xfrm>
              <a:off x="8819493" y="3886167"/>
              <a:ext cx="142875" cy="1476375"/>
            </a:xfrm>
            <a:prstGeom prst="bentConnector3">
              <a:avLst>
                <a:gd name="adj1" fmla="val 0"/>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0975F61C-0F33-4801-8002-665BBA1F4CFD}"/>
                </a:ext>
              </a:extLst>
            </p:cNvPr>
            <p:cNvCxnSpPr/>
            <p:nvPr/>
          </p:nvCxnSpPr>
          <p:spPr>
            <a:xfrm>
              <a:off x="8829018" y="4258277"/>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7BECC2FA-8629-41FD-9BCA-11563B846F64}"/>
                </a:ext>
              </a:extLst>
            </p:cNvPr>
            <p:cNvCxnSpPr/>
            <p:nvPr/>
          </p:nvCxnSpPr>
          <p:spPr>
            <a:xfrm>
              <a:off x="8829018" y="4772627"/>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47" name="Rectangle 45">
            <a:extLst>
              <a:ext uri="{FF2B5EF4-FFF2-40B4-BE49-F238E27FC236}">
                <a16:creationId xmlns:a16="http://schemas.microsoft.com/office/drawing/2014/main" id="{ABF184E2-356D-4ACF-985F-4329B2373448}"/>
              </a:ext>
            </a:extLst>
          </p:cNvPr>
          <p:cNvSpPr>
            <a:spLocks noChangeArrowheads="1"/>
          </p:cNvSpPr>
          <p:nvPr/>
        </p:nvSpPr>
        <p:spPr bwMode="auto">
          <a:xfrm>
            <a:off x="9495768" y="3729640"/>
            <a:ext cx="914400" cy="44767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Calibri" panose="020F0502020204030204" pitchFamily="34" charset="0"/>
                <a:cs typeface="Arial" panose="020B0604020202020204" pitchFamily="34" charset="0"/>
              </a:rPr>
              <a:t>Profits evaluation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8" name="Rectangle 46">
            <a:extLst>
              <a:ext uri="{FF2B5EF4-FFF2-40B4-BE49-F238E27FC236}">
                <a16:creationId xmlns:a16="http://schemas.microsoft.com/office/drawing/2014/main" id="{0E9A23DB-3C10-428C-995C-981E34A00906}"/>
              </a:ext>
            </a:extLst>
          </p:cNvPr>
          <p:cNvSpPr>
            <a:spLocks noChangeArrowheads="1"/>
          </p:cNvSpPr>
          <p:nvPr/>
        </p:nvSpPr>
        <p:spPr bwMode="auto">
          <a:xfrm>
            <a:off x="9505293" y="4321777"/>
            <a:ext cx="914400" cy="27622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Calibri" panose="020F0502020204030204" pitchFamily="34" charset="0"/>
                <a:cs typeface="Arial" panose="020B0604020202020204" pitchFamily="34" charset="0"/>
              </a:rPr>
              <a:t>Feedback / reviews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9" name="Rectangle 47">
            <a:extLst>
              <a:ext uri="{FF2B5EF4-FFF2-40B4-BE49-F238E27FC236}">
                <a16:creationId xmlns:a16="http://schemas.microsoft.com/office/drawing/2014/main" id="{65CD797C-0D61-4EBE-8D0A-DBD42D20DB0A}"/>
              </a:ext>
            </a:extLst>
          </p:cNvPr>
          <p:cNvSpPr>
            <a:spLocks noChangeArrowheads="1"/>
          </p:cNvSpPr>
          <p:nvPr/>
        </p:nvSpPr>
        <p:spPr bwMode="auto">
          <a:xfrm>
            <a:off x="9535307" y="4928407"/>
            <a:ext cx="914400" cy="695325"/>
          </a:xfrm>
          <a:prstGeom prst="rect">
            <a:avLst/>
          </a:prstGeom>
          <a:solidFill>
            <a:srgbClr val="DBDBDB"/>
          </a:solidFill>
          <a:ln>
            <a:noFill/>
          </a:ln>
          <a:extLs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rgbClr val="000000"/>
                </a:solidFill>
                <a:effectLst/>
                <a:latin typeface="Calibri" panose="020F0502020204030204" pitchFamily="34" charset="0"/>
                <a:ea typeface="Calibri" panose="020F0502020204030204" pitchFamily="34" charset="0"/>
                <a:cs typeface="Arial" panose="020B0604020202020204" pitchFamily="34" charset="0"/>
              </a:rPr>
              <a:t>Improve according to feedback</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70" name="Group 69">
            <a:extLst>
              <a:ext uri="{FF2B5EF4-FFF2-40B4-BE49-F238E27FC236}">
                <a16:creationId xmlns:a16="http://schemas.microsoft.com/office/drawing/2014/main" id="{7B2B110A-7B52-44C6-9261-B15766898E60}"/>
              </a:ext>
            </a:extLst>
          </p:cNvPr>
          <p:cNvGrpSpPr/>
          <p:nvPr/>
        </p:nvGrpSpPr>
        <p:grpSpPr>
          <a:xfrm>
            <a:off x="9214781" y="3586763"/>
            <a:ext cx="152400" cy="1647825"/>
            <a:chOff x="10257768" y="3886802"/>
            <a:chExt cx="152400" cy="1647825"/>
          </a:xfrm>
        </p:grpSpPr>
        <p:cxnSp>
          <p:nvCxnSpPr>
            <p:cNvPr id="50" name="Elbow Connector 48">
              <a:extLst>
                <a:ext uri="{FF2B5EF4-FFF2-40B4-BE49-F238E27FC236}">
                  <a16:creationId xmlns:a16="http://schemas.microsoft.com/office/drawing/2014/main" id="{57BA4756-262F-4CAF-B7B6-84CD9122C909}"/>
                </a:ext>
              </a:extLst>
            </p:cNvPr>
            <p:cNvCxnSpPr/>
            <p:nvPr/>
          </p:nvCxnSpPr>
          <p:spPr>
            <a:xfrm>
              <a:off x="10257768" y="3886802"/>
              <a:ext cx="133350" cy="1647825"/>
            </a:xfrm>
            <a:prstGeom prst="bentConnector3">
              <a:avLst>
                <a:gd name="adj1" fmla="val 0"/>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DAC5555D-C610-4426-99B5-EA71DFA178D4}"/>
                </a:ext>
              </a:extLst>
            </p:cNvPr>
            <p:cNvCxnSpPr/>
            <p:nvPr/>
          </p:nvCxnSpPr>
          <p:spPr>
            <a:xfrm>
              <a:off x="10257768" y="4848827"/>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CFAFE67E-62FB-490C-A0D1-3BB2EC67779A}"/>
                </a:ext>
              </a:extLst>
            </p:cNvPr>
            <p:cNvCxnSpPr/>
            <p:nvPr/>
          </p:nvCxnSpPr>
          <p:spPr>
            <a:xfrm>
              <a:off x="10257768" y="4324952"/>
              <a:ext cx="1524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53" name="Straight Arrow Connector 52">
            <a:extLst>
              <a:ext uri="{FF2B5EF4-FFF2-40B4-BE49-F238E27FC236}">
                <a16:creationId xmlns:a16="http://schemas.microsoft.com/office/drawing/2014/main" id="{93ABBAE3-9320-467B-8C87-8397CADB808F}"/>
              </a:ext>
            </a:extLst>
          </p:cNvPr>
          <p:cNvCxnSpPr/>
          <p:nvPr/>
        </p:nvCxnSpPr>
        <p:spPr>
          <a:xfrm flipH="1">
            <a:off x="2451374" y="2078638"/>
            <a:ext cx="2905125" cy="762000"/>
          </a:xfrm>
          <a:prstGeom prst="straightConnector1">
            <a:avLst/>
          </a:prstGeom>
          <a:ln w="127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BB17FC24-4073-42B8-BB38-E8A6033E939C}"/>
              </a:ext>
            </a:extLst>
          </p:cNvPr>
          <p:cNvCxnSpPr/>
          <p:nvPr/>
        </p:nvCxnSpPr>
        <p:spPr>
          <a:xfrm flipH="1">
            <a:off x="4247493" y="2153252"/>
            <a:ext cx="1333500" cy="666750"/>
          </a:xfrm>
          <a:prstGeom prst="straightConnector1">
            <a:avLst/>
          </a:prstGeom>
          <a:ln w="127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EF2E23CB-7598-4E1F-9FAE-4F0ECC69B187}"/>
              </a:ext>
            </a:extLst>
          </p:cNvPr>
          <p:cNvCxnSpPr/>
          <p:nvPr/>
        </p:nvCxnSpPr>
        <p:spPr>
          <a:xfrm flipH="1">
            <a:off x="5592182" y="2210402"/>
            <a:ext cx="123825" cy="619125"/>
          </a:xfrm>
          <a:prstGeom prst="straightConnector1">
            <a:avLst/>
          </a:prstGeom>
          <a:ln w="127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8C9F1444-230F-4890-AA1E-BBE4D0D5DA2C}"/>
              </a:ext>
            </a:extLst>
          </p:cNvPr>
          <p:cNvCxnSpPr>
            <a:cxnSpLocks/>
          </p:cNvCxnSpPr>
          <p:nvPr/>
        </p:nvCxnSpPr>
        <p:spPr>
          <a:xfrm>
            <a:off x="6434701" y="2210348"/>
            <a:ext cx="242170" cy="619179"/>
          </a:xfrm>
          <a:prstGeom prst="straightConnector1">
            <a:avLst/>
          </a:prstGeom>
          <a:ln w="127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FBF53504-B9ED-405D-A3B3-EFC9FF183179}"/>
              </a:ext>
            </a:extLst>
          </p:cNvPr>
          <p:cNvCxnSpPr/>
          <p:nvPr/>
        </p:nvCxnSpPr>
        <p:spPr>
          <a:xfrm>
            <a:off x="6676871" y="2181827"/>
            <a:ext cx="1476375" cy="638175"/>
          </a:xfrm>
          <a:prstGeom prst="straightConnector1">
            <a:avLst/>
          </a:prstGeom>
          <a:ln w="127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0E4846A4-9562-4E67-B718-D95C0D75D176}"/>
              </a:ext>
            </a:extLst>
          </p:cNvPr>
          <p:cNvCxnSpPr/>
          <p:nvPr/>
        </p:nvCxnSpPr>
        <p:spPr>
          <a:xfrm>
            <a:off x="6811885" y="2083292"/>
            <a:ext cx="2895600" cy="733425"/>
          </a:xfrm>
          <a:prstGeom prst="straightConnector1">
            <a:avLst/>
          </a:prstGeom>
          <a:ln w="127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59" name="Rectangle 56">
            <a:extLst>
              <a:ext uri="{FF2B5EF4-FFF2-40B4-BE49-F238E27FC236}">
                <a16:creationId xmlns:a16="http://schemas.microsoft.com/office/drawing/2014/main" id="{A20991A9-3E7A-4557-8BB1-889CF3A8ADE0}"/>
              </a:ext>
            </a:extLst>
          </p:cNvPr>
          <p:cNvSpPr>
            <a:spLocks noChangeArrowheads="1"/>
          </p:cNvSpPr>
          <p:nvPr/>
        </p:nvSpPr>
        <p:spPr bwMode="auto">
          <a:xfrm>
            <a:off x="2075793" y="148650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60" name="Rectangle 81">
            <a:extLst>
              <a:ext uri="{FF2B5EF4-FFF2-40B4-BE49-F238E27FC236}">
                <a16:creationId xmlns:a16="http://schemas.microsoft.com/office/drawing/2014/main" id="{3794FB29-EF73-48E4-B4BD-99F1DE539B70}"/>
              </a:ext>
            </a:extLst>
          </p:cNvPr>
          <p:cNvSpPr>
            <a:spLocks noChangeArrowheads="1"/>
          </p:cNvSpPr>
          <p:nvPr/>
        </p:nvSpPr>
        <p:spPr bwMode="auto">
          <a:xfrm>
            <a:off x="2075793" y="194370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altLang="en-US" sz="1800" b="0" i="0" u="none" strike="noStrike" cap="none" normalizeH="0" baseline="0">
                <a:ln>
                  <a:noFill/>
                </a:ln>
                <a:solidFill>
                  <a:schemeClr val="tx1"/>
                </a:solidFill>
                <a:effectLst/>
                <a:latin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61" name="Rectangle 83">
            <a:extLst>
              <a:ext uri="{FF2B5EF4-FFF2-40B4-BE49-F238E27FC236}">
                <a16:creationId xmlns:a16="http://schemas.microsoft.com/office/drawing/2014/main" id="{859E9C5D-AE15-4EA2-A7C2-6A232CAFA76B}"/>
              </a:ext>
            </a:extLst>
          </p:cNvPr>
          <p:cNvSpPr>
            <a:spLocks noChangeArrowheads="1"/>
          </p:cNvSpPr>
          <p:nvPr/>
        </p:nvSpPr>
        <p:spPr bwMode="auto">
          <a:xfrm>
            <a:off x="2075793" y="194370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62" name="Rectangle 87">
            <a:extLst>
              <a:ext uri="{FF2B5EF4-FFF2-40B4-BE49-F238E27FC236}">
                <a16:creationId xmlns:a16="http://schemas.microsoft.com/office/drawing/2014/main" id="{9D652EFB-A7AC-4CEB-89B8-EAD27948EA3B}"/>
              </a:ext>
            </a:extLst>
          </p:cNvPr>
          <p:cNvSpPr>
            <a:spLocks noChangeArrowheads="1"/>
          </p:cNvSpPr>
          <p:nvPr/>
        </p:nvSpPr>
        <p:spPr bwMode="auto">
          <a:xfrm>
            <a:off x="682515" y="225156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686050" algn="l"/>
              </a:tabLst>
              <a:defRPr>
                <a:solidFill>
                  <a:schemeClr val="tx1"/>
                </a:solidFill>
                <a:latin typeface="Arial" panose="020B0604020202020204" pitchFamily="34" charset="0"/>
              </a:defRPr>
            </a:lvl1pPr>
            <a:lvl2pPr eaLnBrk="0" fontAlgn="base" hangingPunct="0">
              <a:spcBef>
                <a:spcPct val="0"/>
              </a:spcBef>
              <a:spcAft>
                <a:spcPct val="0"/>
              </a:spcAft>
              <a:tabLst>
                <a:tab pos="2686050" algn="l"/>
              </a:tabLst>
              <a:defRPr>
                <a:solidFill>
                  <a:schemeClr val="tx1"/>
                </a:solidFill>
                <a:latin typeface="Arial" panose="020B0604020202020204" pitchFamily="34" charset="0"/>
              </a:defRPr>
            </a:lvl2pPr>
            <a:lvl3pPr eaLnBrk="0" fontAlgn="base" hangingPunct="0">
              <a:spcBef>
                <a:spcPct val="0"/>
              </a:spcBef>
              <a:spcAft>
                <a:spcPct val="0"/>
              </a:spcAft>
              <a:tabLst>
                <a:tab pos="2686050" algn="l"/>
              </a:tabLst>
              <a:defRPr>
                <a:solidFill>
                  <a:schemeClr val="tx1"/>
                </a:solidFill>
                <a:latin typeface="Arial" panose="020B0604020202020204" pitchFamily="34" charset="0"/>
              </a:defRPr>
            </a:lvl3pPr>
            <a:lvl4pPr eaLnBrk="0" fontAlgn="base" hangingPunct="0">
              <a:spcBef>
                <a:spcPct val="0"/>
              </a:spcBef>
              <a:spcAft>
                <a:spcPct val="0"/>
              </a:spcAft>
              <a:tabLst>
                <a:tab pos="2686050" algn="l"/>
              </a:tabLst>
              <a:defRPr>
                <a:solidFill>
                  <a:schemeClr val="tx1"/>
                </a:solidFill>
                <a:latin typeface="Arial" panose="020B0604020202020204" pitchFamily="34" charset="0"/>
              </a:defRPr>
            </a:lvl4pPr>
            <a:lvl5pPr eaLnBrk="0" fontAlgn="base" hangingPunct="0">
              <a:spcBef>
                <a:spcPct val="0"/>
              </a:spcBef>
              <a:spcAft>
                <a:spcPct val="0"/>
              </a:spcAft>
              <a:tabLst>
                <a:tab pos="2686050" algn="l"/>
              </a:tabLst>
              <a:defRPr>
                <a:solidFill>
                  <a:schemeClr val="tx1"/>
                </a:solidFill>
                <a:latin typeface="Arial" panose="020B0604020202020204" pitchFamily="34" charset="0"/>
              </a:defRPr>
            </a:lvl5pPr>
            <a:lvl6pPr eaLnBrk="0" fontAlgn="base" hangingPunct="0">
              <a:spcBef>
                <a:spcPct val="0"/>
              </a:spcBef>
              <a:spcAft>
                <a:spcPct val="0"/>
              </a:spcAft>
              <a:tabLst>
                <a:tab pos="2686050" algn="l"/>
              </a:tabLst>
              <a:defRPr>
                <a:solidFill>
                  <a:schemeClr val="tx1"/>
                </a:solidFill>
                <a:latin typeface="Arial" panose="020B0604020202020204" pitchFamily="34" charset="0"/>
              </a:defRPr>
            </a:lvl6pPr>
            <a:lvl7pPr eaLnBrk="0" fontAlgn="base" hangingPunct="0">
              <a:spcBef>
                <a:spcPct val="0"/>
              </a:spcBef>
              <a:spcAft>
                <a:spcPct val="0"/>
              </a:spcAft>
              <a:tabLst>
                <a:tab pos="2686050" algn="l"/>
              </a:tabLst>
              <a:defRPr>
                <a:solidFill>
                  <a:schemeClr val="tx1"/>
                </a:solidFill>
                <a:latin typeface="Arial" panose="020B0604020202020204" pitchFamily="34" charset="0"/>
              </a:defRPr>
            </a:lvl7pPr>
            <a:lvl8pPr eaLnBrk="0" fontAlgn="base" hangingPunct="0">
              <a:spcBef>
                <a:spcPct val="0"/>
              </a:spcBef>
              <a:spcAft>
                <a:spcPct val="0"/>
              </a:spcAft>
              <a:tabLst>
                <a:tab pos="2686050" algn="l"/>
              </a:tabLst>
              <a:defRPr>
                <a:solidFill>
                  <a:schemeClr val="tx1"/>
                </a:solidFill>
                <a:latin typeface="Arial" panose="020B0604020202020204" pitchFamily="34" charset="0"/>
              </a:defRPr>
            </a:lvl8pPr>
            <a:lvl9pPr eaLnBrk="0" fontAlgn="base" hangingPunct="0">
              <a:spcBef>
                <a:spcPct val="0"/>
              </a:spcBef>
              <a:spcAft>
                <a:spcPct val="0"/>
              </a:spcAft>
              <a:tabLst>
                <a:tab pos="268605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2686050" algn="l"/>
              </a:tabLst>
            </a:pP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2686050" algn="l"/>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	</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686050" algn="l"/>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29985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stack of money&#10;&#10;Description automatically generated with low confidence">
            <a:extLst>
              <a:ext uri="{FF2B5EF4-FFF2-40B4-BE49-F238E27FC236}">
                <a16:creationId xmlns:a16="http://schemas.microsoft.com/office/drawing/2014/main" id="{FF8B2634-B8D5-42D5-B6A9-51D3E9E6C5B7}"/>
              </a:ext>
            </a:extLst>
          </p:cNvPr>
          <p:cNvPicPr>
            <a:picLocks noChangeAspect="1"/>
          </p:cNvPicPr>
          <p:nvPr/>
        </p:nvPicPr>
        <p:blipFill rotWithShape="1">
          <a:blip r:embed="rId2"/>
          <a:srcRect t="6770" r="23289" b="2321"/>
          <a:stretch/>
        </p:blipFill>
        <p:spPr>
          <a:xfrm>
            <a:off x="3522468" y="10"/>
            <a:ext cx="8669532" cy="6857990"/>
          </a:xfrm>
          <a:prstGeom prst="rect">
            <a:avLst/>
          </a:prstGeom>
        </p:spPr>
      </p:pic>
      <p:sp>
        <p:nvSpPr>
          <p:cNvPr id="16"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3269E0-12EB-4FED-8DDA-BF47041092B7}"/>
              </a:ext>
            </a:extLst>
          </p:cNvPr>
          <p:cNvSpPr>
            <a:spLocks noGrp="1"/>
          </p:cNvSpPr>
          <p:nvPr>
            <p:ph type="title"/>
          </p:nvPr>
        </p:nvSpPr>
        <p:spPr>
          <a:xfrm>
            <a:off x="359664" y="932688"/>
            <a:ext cx="3438144" cy="1124712"/>
          </a:xfrm>
        </p:spPr>
        <p:txBody>
          <a:bodyPr anchor="b">
            <a:normAutofit/>
          </a:bodyPr>
          <a:lstStyle/>
          <a:p>
            <a:pPr algn="ctr"/>
            <a:r>
              <a:rPr lang="en-GB" sz="3600" b="1" u="sng" dirty="0">
                <a:solidFill>
                  <a:srgbClr val="FFC000"/>
                </a:solidFill>
              </a:rPr>
              <a:t>Costs/resources for the project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4">
            <a:extLst>
              <a:ext uri="{FF2B5EF4-FFF2-40B4-BE49-F238E27FC236}">
                <a16:creationId xmlns:a16="http://schemas.microsoft.com/office/drawing/2014/main" id="{08B473F3-E59A-472F-87EC-3D2F77B507B5}"/>
              </a:ext>
            </a:extLst>
          </p:cNvPr>
          <p:cNvGraphicFramePr>
            <a:graphicFrameLocks noGrp="1"/>
          </p:cNvGraphicFramePr>
          <p:nvPr>
            <p:ph idx="1"/>
            <p:extLst>
              <p:ext uri="{D42A27DB-BD31-4B8C-83A1-F6EECF244321}">
                <p14:modId xmlns:p14="http://schemas.microsoft.com/office/powerpoint/2010/main" val="2595160407"/>
              </p:ext>
            </p:extLst>
          </p:nvPr>
        </p:nvGraphicFramePr>
        <p:xfrm>
          <a:off x="424814" y="2592838"/>
          <a:ext cx="8803270" cy="4139027"/>
        </p:xfrm>
        <a:graphic>
          <a:graphicData uri="http://schemas.openxmlformats.org/drawingml/2006/table">
            <a:tbl>
              <a:tblPr>
                <a:tableStyleId>{5C22544A-7EE6-4342-B048-85BDC9FD1C3A}</a:tableStyleId>
              </a:tblPr>
              <a:tblGrid>
                <a:gridCol w="3110135">
                  <a:extLst>
                    <a:ext uri="{9D8B030D-6E8A-4147-A177-3AD203B41FA5}">
                      <a16:colId xmlns:a16="http://schemas.microsoft.com/office/drawing/2014/main" val="1882755038"/>
                    </a:ext>
                  </a:extLst>
                </a:gridCol>
                <a:gridCol w="2266712">
                  <a:extLst>
                    <a:ext uri="{9D8B030D-6E8A-4147-A177-3AD203B41FA5}">
                      <a16:colId xmlns:a16="http://schemas.microsoft.com/office/drawing/2014/main" val="4075137406"/>
                    </a:ext>
                  </a:extLst>
                </a:gridCol>
                <a:gridCol w="1515534">
                  <a:extLst>
                    <a:ext uri="{9D8B030D-6E8A-4147-A177-3AD203B41FA5}">
                      <a16:colId xmlns:a16="http://schemas.microsoft.com/office/drawing/2014/main" val="267098576"/>
                    </a:ext>
                  </a:extLst>
                </a:gridCol>
                <a:gridCol w="1910889">
                  <a:extLst>
                    <a:ext uri="{9D8B030D-6E8A-4147-A177-3AD203B41FA5}">
                      <a16:colId xmlns:a16="http://schemas.microsoft.com/office/drawing/2014/main" val="2659140560"/>
                    </a:ext>
                  </a:extLst>
                </a:gridCol>
              </a:tblGrid>
              <a:tr h="751416">
                <a:tc>
                  <a:txBody>
                    <a:bodyPr/>
                    <a:lstStyle/>
                    <a:p>
                      <a:pPr algn="ctr" fontAlgn="ctr"/>
                      <a:r>
                        <a:rPr lang="en-GB" sz="1400" b="1" u="none" strike="noStrike" dirty="0">
                          <a:solidFill>
                            <a:schemeClr val="tx1"/>
                          </a:solidFill>
                          <a:effectLst/>
                        </a:rPr>
                        <a:t>Activity </a:t>
                      </a:r>
                      <a:endParaRPr lang="en-GB" sz="1400" b="1" i="0" u="none" strike="noStrike" dirty="0">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ctr"/>
                      <a:r>
                        <a:rPr lang="en-GB" sz="1400" b="1" u="none" strike="noStrike" dirty="0">
                          <a:solidFill>
                            <a:schemeClr val="tx1"/>
                          </a:solidFill>
                          <a:effectLst/>
                        </a:rPr>
                        <a:t>Sub-activity</a:t>
                      </a:r>
                      <a:endParaRPr lang="en-GB" sz="1400" b="1" i="0" u="none" strike="noStrike" dirty="0">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ctr"/>
                      <a:r>
                        <a:rPr lang="en-GB" sz="1400" b="1" u="none" strike="noStrike">
                          <a:solidFill>
                            <a:schemeClr val="tx1"/>
                          </a:solidFill>
                          <a:effectLst/>
                        </a:rPr>
                        <a:t>Number of days/ Weeks/Months</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ctr"/>
                      <a:r>
                        <a:rPr lang="en-GB" sz="1400" b="1" u="none" strike="noStrike">
                          <a:solidFill>
                            <a:schemeClr val="tx1"/>
                          </a:solidFill>
                          <a:effectLst/>
                        </a:rPr>
                        <a:t>Cost</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extLst>
                  <a:ext uri="{0D108BD9-81ED-4DB2-BD59-A6C34878D82A}">
                    <a16:rowId xmlns:a16="http://schemas.microsoft.com/office/drawing/2014/main" val="2689417324"/>
                  </a:ext>
                </a:extLst>
              </a:tr>
              <a:tr h="381947">
                <a:tc>
                  <a:txBody>
                    <a:bodyPr/>
                    <a:lstStyle/>
                    <a:p>
                      <a:pPr algn="ctr" fontAlgn="b"/>
                      <a:r>
                        <a:rPr lang="en-GB" sz="1400" b="1" u="none" strike="noStrike">
                          <a:solidFill>
                            <a:schemeClr val="tx1"/>
                          </a:solidFill>
                          <a:effectLst/>
                        </a:rPr>
                        <a:t>Market Research</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international research</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76 days</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approx. £10.000</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extLst>
                  <a:ext uri="{0D108BD9-81ED-4DB2-BD59-A6C34878D82A}">
                    <a16:rowId xmlns:a16="http://schemas.microsoft.com/office/drawing/2014/main" val="774846403"/>
                  </a:ext>
                </a:extLst>
              </a:tr>
              <a:tr h="751416">
                <a:tc>
                  <a:txBody>
                    <a:bodyPr/>
                    <a:lstStyle/>
                    <a:p>
                      <a:pPr algn="ctr" fontAlgn="b"/>
                      <a:r>
                        <a:rPr lang="en-GB" sz="1400" b="1" u="none" strike="noStrike">
                          <a:solidFill>
                            <a:schemeClr val="tx1"/>
                          </a:solidFill>
                          <a:effectLst/>
                        </a:rPr>
                        <a:t>Positioning &amp; Strategy</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(low tax location = high rent)</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60 days</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dirty="0">
                          <a:solidFill>
                            <a:schemeClr val="tx1"/>
                          </a:solidFill>
                          <a:effectLst/>
                        </a:rPr>
                        <a:t>approx. £9000</a:t>
                      </a:r>
                      <a:endParaRPr lang="en-GB" sz="1400" b="1" i="0" u="none" strike="noStrike" dirty="0">
                        <a:solidFill>
                          <a:schemeClr val="tx1"/>
                        </a:solidFill>
                        <a:effectLst/>
                        <a:latin typeface="Calibri" panose="020F0502020204030204" pitchFamily="34" charset="0"/>
                      </a:endParaRPr>
                    </a:p>
                  </a:txBody>
                  <a:tcPr marL="3088" marR="3088" marT="3088" marB="0" anchor="ctr">
                    <a:solidFill>
                      <a:srgbClr val="000000">
                        <a:alpha val="60000"/>
                      </a:srgbClr>
                    </a:solidFill>
                  </a:tcPr>
                </a:tc>
                <a:extLst>
                  <a:ext uri="{0D108BD9-81ED-4DB2-BD59-A6C34878D82A}">
                    <a16:rowId xmlns:a16="http://schemas.microsoft.com/office/drawing/2014/main" val="3664050444"/>
                  </a:ext>
                </a:extLst>
              </a:tr>
              <a:tr h="751416">
                <a:tc>
                  <a:txBody>
                    <a:bodyPr/>
                    <a:lstStyle/>
                    <a:p>
                      <a:pPr algn="ctr" fontAlgn="b"/>
                      <a:r>
                        <a:rPr lang="en-GB" sz="1400" b="1" u="none" strike="noStrike">
                          <a:solidFill>
                            <a:schemeClr val="tx1"/>
                          </a:solidFill>
                          <a:effectLst/>
                        </a:rPr>
                        <a:t>Product Branding &amp; Packaging Design</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environmental safe package</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80 days</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approx. £20.000</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extLst>
                  <a:ext uri="{0D108BD9-81ED-4DB2-BD59-A6C34878D82A}">
                    <a16:rowId xmlns:a16="http://schemas.microsoft.com/office/drawing/2014/main" val="896589144"/>
                  </a:ext>
                </a:extLst>
              </a:tr>
              <a:tr h="751416">
                <a:tc>
                  <a:txBody>
                    <a:bodyPr/>
                    <a:lstStyle/>
                    <a:p>
                      <a:pPr algn="ctr" fontAlgn="b"/>
                      <a:r>
                        <a:rPr lang="en-GB" sz="1400" b="1" u="none" strike="noStrike">
                          <a:solidFill>
                            <a:schemeClr val="tx1"/>
                          </a:solidFill>
                          <a:effectLst/>
                        </a:rPr>
                        <a:t>Web design / Marketing</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social media admin / celebrity</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40 days</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approx. £3000 monthly</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extLst>
                  <a:ext uri="{0D108BD9-81ED-4DB2-BD59-A6C34878D82A}">
                    <a16:rowId xmlns:a16="http://schemas.microsoft.com/office/drawing/2014/main" val="314997942"/>
                  </a:ext>
                </a:extLst>
              </a:tr>
              <a:tr h="751416">
                <a:tc>
                  <a:txBody>
                    <a:bodyPr/>
                    <a:lstStyle/>
                    <a:p>
                      <a:pPr algn="ctr" fontAlgn="b"/>
                      <a:r>
                        <a:rPr lang="en-GB" sz="1400" b="1" u="none" strike="noStrike">
                          <a:solidFill>
                            <a:schemeClr val="tx1"/>
                          </a:solidFill>
                          <a:effectLst/>
                        </a:rPr>
                        <a:t>Public relations / Partnerships</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word of mouth / agreements</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a:solidFill>
                            <a:schemeClr val="tx1"/>
                          </a:solidFill>
                          <a:effectLst/>
                        </a:rPr>
                        <a:t>50 days</a:t>
                      </a:r>
                      <a:endParaRPr lang="en-GB" sz="1400" b="1" i="0" u="none" strike="noStrike">
                        <a:solidFill>
                          <a:schemeClr val="tx1"/>
                        </a:solidFill>
                        <a:effectLst/>
                        <a:latin typeface="Calibri" panose="020F0502020204030204" pitchFamily="34" charset="0"/>
                      </a:endParaRPr>
                    </a:p>
                  </a:txBody>
                  <a:tcPr marL="3088" marR="3088" marT="3088" marB="0" anchor="ctr">
                    <a:solidFill>
                      <a:srgbClr val="000000">
                        <a:alpha val="60000"/>
                      </a:srgbClr>
                    </a:solidFill>
                  </a:tcPr>
                </a:tc>
                <a:tc>
                  <a:txBody>
                    <a:bodyPr/>
                    <a:lstStyle/>
                    <a:p>
                      <a:pPr algn="ctr" fontAlgn="b"/>
                      <a:r>
                        <a:rPr lang="en-GB" sz="1400" b="1" u="none" strike="noStrike" dirty="0">
                          <a:solidFill>
                            <a:schemeClr val="tx1"/>
                          </a:solidFill>
                          <a:effectLst/>
                        </a:rPr>
                        <a:t>approx. £8000</a:t>
                      </a:r>
                      <a:endParaRPr lang="en-GB" sz="1400" b="1" i="0" u="none" strike="noStrike" dirty="0">
                        <a:solidFill>
                          <a:schemeClr val="tx1"/>
                        </a:solidFill>
                        <a:effectLst/>
                        <a:latin typeface="Calibri" panose="020F0502020204030204" pitchFamily="34" charset="0"/>
                      </a:endParaRPr>
                    </a:p>
                  </a:txBody>
                  <a:tcPr marL="3088" marR="3088" marT="3088" marB="0" anchor="ctr">
                    <a:solidFill>
                      <a:srgbClr val="000000">
                        <a:alpha val="60000"/>
                      </a:srgbClr>
                    </a:solidFill>
                  </a:tcPr>
                </a:tc>
                <a:extLst>
                  <a:ext uri="{0D108BD9-81ED-4DB2-BD59-A6C34878D82A}">
                    <a16:rowId xmlns:a16="http://schemas.microsoft.com/office/drawing/2014/main" val="2566625506"/>
                  </a:ext>
                </a:extLst>
              </a:tr>
            </a:tbl>
          </a:graphicData>
        </a:graphic>
      </p:graphicFrame>
      <p:sp>
        <p:nvSpPr>
          <p:cNvPr id="6" name="TextBox 5">
            <a:extLst>
              <a:ext uri="{FF2B5EF4-FFF2-40B4-BE49-F238E27FC236}">
                <a16:creationId xmlns:a16="http://schemas.microsoft.com/office/drawing/2014/main" id="{D11C1ADC-8264-4DC3-AA54-0A3BCEB2585D}"/>
              </a:ext>
            </a:extLst>
          </p:cNvPr>
          <p:cNvSpPr txBox="1"/>
          <p:nvPr/>
        </p:nvSpPr>
        <p:spPr>
          <a:xfrm>
            <a:off x="9652896" y="5900868"/>
            <a:ext cx="2020494" cy="830997"/>
          </a:xfrm>
          <a:prstGeom prst="rect">
            <a:avLst/>
          </a:prstGeom>
          <a:noFill/>
        </p:spPr>
        <p:txBody>
          <a:bodyPr wrap="square" rtlCol="0">
            <a:spAutoFit/>
          </a:bodyPr>
          <a:lstStyle/>
          <a:p>
            <a:pPr algn="ctr"/>
            <a:r>
              <a:rPr lang="en-GB" sz="2400" b="1" dirty="0">
                <a:solidFill>
                  <a:schemeClr val="bg1"/>
                </a:solidFill>
              </a:rPr>
              <a:t>Approx. total of £50.000</a:t>
            </a:r>
          </a:p>
        </p:txBody>
      </p:sp>
    </p:spTree>
    <p:extLst>
      <p:ext uri="{BB962C8B-B14F-4D97-AF65-F5344CB8AC3E}">
        <p14:creationId xmlns:p14="http://schemas.microsoft.com/office/powerpoint/2010/main" val="141011401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1BC720-AF4D-4E0A-ADC1-5B7F8AB83858}"/>
              </a:ext>
            </a:extLst>
          </p:cNvPr>
          <p:cNvGrpSpPr/>
          <p:nvPr/>
        </p:nvGrpSpPr>
        <p:grpSpPr>
          <a:xfrm>
            <a:off x="546538" y="1459123"/>
            <a:ext cx="11235559" cy="4920655"/>
            <a:chOff x="2106360" y="2093935"/>
            <a:chExt cx="9328891" cy="3531578"/>
          </a:xfrm>
        </p:grpSpPr>
        <p:cxnSp>
          <p:nvCxnSpPr>
            <p:cNvPr id="3471" name="OTLSHAPE_M_667f3b11a6cf4b668fb739fca9abd779_Connector1"/>
            <p:cNvCxnSpPr/>
            <p:nvPr>
              <p:custDataLst>
                <p:tags r:id="rId2"/>
              </p:custDataLst>
            </p:nvPr>
          </p:nvCxnSpPr>
          <p:spPr>
            <a:xfrm>
              <a:off x="9761375" y="4902200"/>
              <a:ext cx="0" cy="413262"/>
            </a:xfrm>
            <a:prstGeom prst="line">
              <a:avLst/>
            </a:prstGeom>
            <a:ln w="9525" cap="flat" cmpd="sng" algn="ctr">
              <a:solidFill>
                <a:srgbClr val="4E8542"/>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70" name="OTLSHAPE_M_a3f90804e51e4c47826f02c014f6235b_Connector1"/>
            <p:cNvCxnSpPr/>
            <p:nvPr>
              <p:custDataLst>
                <p:tags r:id="rId3"/>
              </p:custDataLst>
            </p:nvPr>
          </p:nvCxnSpPr>
          <p:spPr>
            <a:xfrm>
              <a:off x="2759822" y="4902200"/>
              <a:ext cx="0" cy="413262"/>
            </a:xfrm>
            <a:prstGeom prst="line">
              <a:avLst/>
            </a:prstGeom>
            <a:ln w="9525" cap="flat" cmpd="sng" algn="ctr">
              <a:solidFill>
                <a:srgbClr val="9F2936"/>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69" name="OTLSHAPE_T_8dea7e79ec43451c9548d301febb13c4_RightVerticalConnector1"/>
            <p:cNvCxnSpPr/>
            <p:nvPr>
              <p:custDataLst>
                <p:tags r:id="rId4"/>
              </p:custDataLst>
            </p:nvPr>
          </p:nvCxnSpPr>
          <p:spPr>
            <a:xfrm>
              <a:off x="9755025" y="3956982"/>
              <a:ext cx="0" cy="500719"/>
            </a:xfrm>
            <a:prstGeom prst="line">
              <a:avLst/>
            </a:prstGeom>
            <a:ln w="19050" cap="flat" cmpd="sng" algn="ctr">
              <a:solidFill>
                <a:srgbClr val="4E8542"/>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67" name="OTLSHAPE_T_8dea7e79ec43451c9548d301febb13c4_LeftVerticalConnector1"/>
            <p:cNvCxnSpPr/>
            <p:nvPr>
              <p:custDataLst>
                <p:tags r:id="rId5"/>
              </p:custDataLst>
            </p:nvPr>
          </p:nvCxnSpPr>
          <p:spPr>
            <a:xfrm>
              <a:off x="8736163" y="3956982"/>
              <a:ext cx="0" cy="500719"/>
            </a:xfrm>
            <a:prstGeom prst="line">
              <a:avLst/>
            </a:prstGeom>
            <a:ln w="19050" cap="flat" cmpd="sng" algn="ctr">
              <a:solidFill>
                <a:srgbClr val="4E8542"/>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66" name="OTLSHAPE_T_4004f42984004507b849b8c4ed2ad844_RightVerticalConnector2"/>
            <p:cNvCxnSpPr/>
            <p:nvPr>
              <p:custDataLst>
                <p:tags r:id="rId6"/>
              </p:custDataLst>
            </p:nvPr>
          </p:nvCxnSpPr>
          <p:spPr>
            <a:xfrm>
              <a:off x="9162417" y="3932894"/>
              <a:ext cx="0" cy="524806"/>
            </a:xfrm>
            <a:prstGeom prst="line">
              <a:avLst/>
            </a:prstGeom>
            <a:ln w="19050" cap="flat" cmpd="sng" algn="ctr">
              <a:solidFill>
                <a:schemeClr val="accent2"/>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65" name="OTLSHAPE_T_4004f42984004507b849b8c4ed2ad844_RightVerticalConnector1"/>
            <p:cNvCxnSpPr/>
            <p:nvPr>
              <p:custDataLst>
                <p:tags r:id="rId7"/>
              </p:custDataLst>
            </p:nvPr>
          </p:nvCxnSpPr>
          <p:spPr>
            <a:xfrm>
              <a:off x="9162417" y="3626781"/>
              <a:ext cx="0" cy="127000"/>
            </a:xfrm>
            <a:prstGeom prst="line">
              <a:avLst/>
            </a:prstGeom>
            <a:ln w="19050" cap="flat" cmpd="sng" algn="ctr">
              <a:solidFill>
                <a:schemeClr val="accent2"/>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63" name="OTLSHAPE_T_4004f42984004507b849b8c4ed2ad844_LeftVerticalConnector1"/>
            <p:cNvCxnSpPr/>
            <p:nvPr>
              <p:custDataLst>
                <p:tags r:id="rId8"/>
              </p:custDataLst>
            </p:nvPr>
          </p:nvCxnSpPr>
          <p:spPr>
            <a:xfrm>
              <a:off x="6365732" y="3626782"/>
              <a:ext cx="0" cy="830919"/>
            </a:xfrm>
            <a:prstGeom prst="line">
              <a:avLst/>
            </a:prstGeom>
            <a:ln w="19050" cap="flat" cmpd="sng" algn="ctr">
              <a:solidFill>
                <a:schemeClr val="accent2"/>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56" name="OTLSHAPE_T_8946987c5b794444934420cf76f92f8b_RightVerticalConnector2"/>
            <p:cNvCxnSpPr/>
            <p:nvPr>
              <p:custDataLst>
                <p:tags r:id="rId9"/>
              </p:custDataLst>
            </p:nvPr>
          </p:nvCxnSpPr>
          <p:spPr>
            <a:xfrm>
              <a:off x="6396913" y="3296581"/>
              <a:ext cx="0" cy="127000"/>
            </a:xfrm>
            <a:prstGeom prst="line">
              <a:avLst/>
            </a:prstGeom>
            <a:ln w="19050" cap="flat" cmpd="sng" algn="ctr">
              <a:solidFill>
                <a:schemeClr val="accent5"/>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55" name="OTLSHAPE_T_8946987c5b794444934420cf76f92f8b_RightVerticalConnector1"/>
            <p:cNvCxnSpPr/>
            <p:nvPr>
              <p:custDataLst>
                <p:tags r:id="rId10"/>
              </p:custDataLst>
            </p:nvPr>
          </p:nvCxnSpPr>
          <p:spPr>
            <a:xfrm>
              <a:off x="6396913" y="2966381"/>
              <a:ext cx="0" cy="127000"/>
            </a:xfrm>
            <a:prstGeom prst="line">
              <a:avLst/>
            </a:prstGeom>
            <a:ln w="19050" cap="flat" cmpd="sng" algn="ctr">
              <a:solidFill>
                <a:schemeClr val="accent5"/>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53" name="OTLSHAPE_T_8946987c5b794444934420cf76f92f8b_LeftVerticalConnector1"/>
            <p:cNvCxnSpPr/>
            <p:nvPr>
              <p:custDataLst>
                <p:tags r:id="rId11"/>
              </p:custDataLst>
            </p:nvPr>
          </p:nvCxnSpPr>
          <p:spPr>
            <a:xfrm>
              <a:off x="4719598" y="2966381"/>
              <a:ext cx="0" cy="127000"/>
            </a:xfrm>
            <a:prstGeom prst="line">
              <a:avLst/>
            </a:prstGeom>
            <a:ln w="19050" cap="flat" cmpd="sng" algn="ctr">
              <a:solidFill>
                <a:schemeClr val="accent5"/>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49" name="OTLSHAPE_T_272053ad58a0417baee9bd3133206d09_LeftVerticalConnector3"/>
            <p:cNvCxnSpPr/>
            <p:nvPr>
              <p:custDataLst>
                <p:tags r:id="rId12"/>
              </p:custDataLst>
            </p:nvPr>
          </p:nvCxnSpPr>
          <p:spPr>
            <a:xfrm>
              <a:off x="4368423" y="3272494"/>
              <a:ext cx="0" cy="1185206"/>
            </a:xfrm>
            <a:prstGeom prst="line">
              <a:avLst/>
            </a:prstGeom>
            <a:ln w="19050" cap="flat" cmpd="sng" algn="ctr">
              <a:solidFill>
                <a:srgbClr val="B20E12"/>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48" name="OTLSHAPE_T_272053ad58a0417baee9bd3133206d09_LeftVerticalConnector2"/>
            <p:cNvCxnSpPr/>
            <p:nvPr>
              <p:custDataLst>
                <p:tags r:id="rId13"/>
              </p:custDataLst>
            </p:nvPr>
          </p:nvCxnSpPr>
          <p:spPr>
            <a:xfrm>
              <a:off x="4368423" y="2942295"/>
              <a:ext cx="0" cy="175175"/>
            </a:xfrm>
            <a:prstGeom prst="line">
              <a:avLst/>
            </a:prstGeom>
            <a:ln w="19050" cap="flat" cmpd="sng" algn="ctr">
              <a:solidFill>
                <a:srgbClr val="B20E12"/>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47" name="OTLSHAPE_T_272053ad58a0417baee9bd3133206d09_LeftVerticalConnector1"/>
            <p:cNvCxnSpPr/>
            <p:nvPr>
              <p:custDataLst>
                <p:tags r:id="rId14"/>
              </p:custDataLst>
            </p:nvPr>
          </p:nvCxnSpPr>
          <p:spPr>
            <a:xfrm>
              <a:off x="4368423" y="2636181"/>
              <a:ext cx="0" cy="151088"/>
            </a:xfrm>
            <a:prstGeom prst="line">
              <a:avLst/>
            </a:prstGeom>
            <a:ln w="19050" cap="flat" cmpd="sng" algn="ctr">
              <a:solidFill>
                <a:srgbClr val="B20E12"/>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46" name="OTLSHAPE_T_5433b813eac84272b68a7acf5ec5b015_RightVerticalConnector4"/>
            <p:cNvCxnSpPr/>
            <p:nvPr>
              <p:custDataLst>
                <p:tags r:id="rId15"/>
              </p:custDataLst>
            </p:nvPr>
          </p:nvCxnSpPr>
          <p:spPr>
            <a:xfrm>
              <a:off x="5058058" y="3296582"/>
              <a:ext cx="0" cy="1161119"/>
            </a:xfrm>
            <a:prstGeom prst="line">
              <a:avLst/>
            </a:prstGeom>
            <a:ln w="19050" cap="flat" cmpd="sng" algn="ctr">
              <a:solidFill>
                <a:srgbClr val="9F2936"/>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45" name="OTLSHAPE_T_5433b813eac84272b68a7acf5ec5b015_RightVerticalConnector3"/>
            <p:cNvCxnSpPr/>
            <p:nvPr>
              <p:custDataLst>
                <p:tags r:id="rId16"/>
              </p:custDataLst>
            </p:nvPr>
          </p:nvCxnSpPr>
          <p:spPr>
            <a:xfrm>
              <a:off x="5058058" y="2966381"/>
              <a:ext cx="0" cy="127000"/>
            </a:xfrm>
            <a:prstGeom prst="line">
              <a:avLst/>
            </a:prstGeom>
            <a:ln w="19050" cap="flat" cmpd="sng" algn="ctr">
              <a:solidFill>
                <a:srgbClr val="9F2936"/>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44" name="OTLSHAPE_T_5433b813eac84272b68a7acf5ec5b015_RightVerticalConnector2"/>
            <p:cNvCxnSpPr/>
            <p:nvPr>
              <p:custDataLst>
                <p:tags r:id="rId17"/>
              </p:custDataLst>
            </p:nvPr>
          </p:nvCxnSpPr>
          <p:spPr>
            <a:xfrm>
              <a:off x="5058058" y="2636181"/>
              <a:ext cx="0" cy="127000"/>
            </a:xfrm>
            <a:prstGeom prst="line">
              <a:avLst/>
            </a:prstGeom>
            <a:ln w="19050" cap="flat" cmpd="sng" algn="ctr">
              <a:solidFill>
                <a:srgbClr val="9F2936"/>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43" name="OTLSHAPE_T_5433b813eac84272b68a7acf5ec5b015_RightVerticalConnector1"/>
            <p:cNvCxnSpPr/>
            <p:nvPr>
              <p:custDataLst>
                <p:tags r:id="rId18"/>
              </p:custDataLst>
            </p:nvPr>
          </p:nvCxnSpPr>
          <p:spPr>
            <a:xfrm>
              <a:off x="5058058" y="2305981"/>
              <a:ext cx="0" cy="127000"/>
            </a:xfrm>
            <a:prstGeom prst="line">
              <a:avLst/>
            </a:prstGeom>
            <a:ln w="19050" cap="flat" cmpd="sng" algn="ctr">
              <a:solidFill>
                <a:srgbClr val="9F2936"/>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42" name="OTLSHAPE_T_5433b813eac84272b68a7acf5ec5b015_LeftVerticalConnector1"/>
            <p:cNvCxnSpPr/>
            <p:nvPr>
              <p:custDataLst>
                <p:tags r:id="rId19"/>
              </p:custDataLst>
            </p:nvPr>
          </p:nvCxnSpPr>
          <p:spPr>
            <a:xfrm>
              <a:off x="2744239" y="2305982"/>
              <a:ext cx="0" cy="2151719"/>
            </a:xfrm>
            <a:prstGeom prst="line">
              <a:avLst/>
            </a:prstGeom>
            <a:ln w="19050" cap="flat" cmpd="sng" algn="ctr">
              <a:solidFill>
                <a:srgbClr val="9F2936"/>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7" name="OTLSHAPE_T_8946987c5b794444934420cf76f92f8b_LeftVerticalConnector2">
              <a:extLst>
                <a:ext uri="{FF2B5EF4-FFF2-40B4-BE49-F238E27FC236}">
                  <a16:creationId xmlns:a16="http://schemas.microsoft.com/office/drawing/2014/main" id="{E034DD8B-3E48-431F-B07B-F57F0B264FCA}"/>
                </a:ext>
              </a:extLst>
            </p:cNvPr>
            <p:cNvCxnSpPr/>
            <p:nvPr>
              <p:custDataLst>
                <p:tags r:id="rId20"/>
              </p:custDataLst>
            </p:nvPr>
          </p:nvCxnSpPr>
          <p:spPr>
            <a:xfrm>
              <a:off x="4719598" y="3296582"/>
              <a:ext cx="0" cy="1161119"/>
            </a:xfrm>
            <a:prstGeom prst="line">
              <a:avLst/>
            </a:prstGeom>
            <a:ln w="19050" cap="flat" cmpd="sng" algn="ctr">
              <a:solidFill>
                <a:schemeClr val="accent5"/>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8" name="OTLSHAPE_T_8946987c5b794444934420cf76f92f8b_RightVerticalConnector3">
              <a:extLst>
                <a:ext uri="{FF2B5EF4-FFF2-40B4-BE49-F238E27FC236}">
                  <a16:creationId xmlns:a16="http://schemas.microsoft.com/office/drawing/2014/main" id="{41DF6652-5D82-47B4-BE2B-B10895D78E89}"/>
                </a:ext>
              </a:extLst>
            </p:cNvPr>
            <p:cNvCxnSpPr/>
            <p:nvPr>
              <p:custDataLst>
                <p:tags r:id="rId21"/>
              </p:custDataLst>
            </p:nvPr>
          </p:nvCxnSpPr>
          <p:spPr>
            <a:xfrm>
              <a:off x="6396913" y="3626782"/>
              <a:ext cx="0" cy="830919"/>
            </a:xfrm>
            <a:prstGeom prst="line">
              <a:avLst/>
            </a:prstGeom>
            <a:ln w="19050" cap="flat" cmpd="sng" algn="ctr">
              <a:solidFill>
                <a:schemeClr val="accent5"/>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415" name="OTLSHAPE_TB_00000000000000000000000000000000_ScaleContainer"/>
            <p:cNvSpPr/>
            <p:nvPr>
              <p:custDataLst>
                <p:tags r:id="rId22"/>
              </p:custDataLst>
            </p:nvPr>
          </p:nvSpPr>
          <p:spPr>
            <a:xfrm>
              <a:off x="2265511" y="4457700"/>
              <a:ext cx="7670800" cy="381000"/>
            </a:xfrm>
            <a:prstGeom prst="roundRect">
              <a:avLst>
                <a:gd name="adj" fmla="val 100000"/>
              </a:avLst>
            </a:prstGeom>
            <a:solidFill>
              <a:srgbClr val="32323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31F19639-BCED-4A60-ADC4-E9642A236FB7}">
                <a14:hiddenScene3d xmlns:a14="http://schemas.microsoft.com/office/drawing/2010/main">
                  <a:camera prst="orthographicFront"/>
                  <a:lightRig rig="threePt" dir="t">
                    <a:rot lat="0" lon="0" rev="8700000"/>
                  </a:lightRig>
                </a14:hiddenScene3d>
              </a:ext>
              <a:ext uri="{E45631CC-5BF2-4C18-A39C-3461C7D3F71A}">
                <a14:hiddenSp3d xmlns:a14="http://schemas.microsoft.com/office/drawing/2010/main">
                  <a:bevelT w="165100" h="19050"/>
                </a14:hiddenSp3d>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TLSHAPE_TB_00000000000000000000000000000000_ElapsedTime">
              <a:extLst>
                <a:ext uri="{FF2B5EF4-FFF2-40B4-BE49-F238E27FC236}">
                  <a16:creationId xmlns:a16="http://schemas.microsoft.com/office/drawing/2014/main" id="{5BB6FDA9-A9DA-44AF-AEFE-C80292F3285F}"/>
                </a:ext>
              </a:extLst>
            </p:cNvPr>
            <p:cNvSpPr/>
            <p:nvPr>
              <p:custDataLst>
                <p:tags r:id="rId23"/>
              </p:custDataLst>
            </p:nvPr>
          </p:nvSpPr>
          <p:spPr>
            <a:xfrm>
              <a:off x="2265511" y="4457700"/>
              <a:ext cx="660400" cy="381000"/>
            </a:xfrm>
            <a:prstGeom prst="roundRect">
              <a:avLst>
                <a:gd name="adj" fmla="val 10000000"/>
              </a:avLst>
            </a:prstGeom>
            <a:solidFill>
              <a:srgbClr val="E3DED1">
                <a:alpha val="30196"/>
              </a:srgbClr>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TLSHAPE_TB_00000000000000000000000000000000_TodayMarkerShape">
              <a:extLst>
                <a:ext uri="{FF2B5EF4-FFF2-40B4-BE49-F238E27FC236}">
                  <a16:creationId xmlns:a16="http://schemas.microsoft.com/office/drawing/2014/main" id="{23C95C91-80A7-4D4C-B80D-291C29139765}"/>
                </a:ext>
              </a:extLst>
            </p:cNvPr>
            <p:cNvSpPr/>
            <p:nvPr>
              <p:custDataLst>
                <p:tags r:id="rId24"/>
              </p:custDataLst>
            </p:nvPr>
          </p:nvSpPr>
          <p:spPr>
            <a:xfrm flipV="1">
              <a:off x="2865053" y="4330700"/>
              <a:ext cx="114300" cy="127000"/>
            </a:xfrm>
            <a:prstGeom prst="triangle">
              <a:avLst/>
            </a:prstGeom>
            <a:solidFill>
              <a:srgbClr val="FF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19" name="OTLSHAPE_TB_00000000000000000000000000000000_TimescaleInterval1"/>
            <p:cNvSpPr txBox="1"/>
            <p:nvPr>
              <p:custDataLst>
                <p:tags r:id="rId25"/>
              </p:custDataLst>
            </p:nvPr>
          </p:nvSpPr>
          <p:spPr>
            <a:xfrm>
              <a:off x="2494111" y="4555173"/>
              <a:ext cx="209994" cy="186055"/>
            </a:xfrm>
            <a:prstGeom prst="rect">
              <a:avLst/>
            </a:prstGeom>
            <a:noFill/>
          </p:spPr>
          <p:txBody>
            <a:bodyPr vert="horz" wrap="none" lIns="0" tIns="0" rIns="0" bIns="0" rtlCol="0" anchor="ctr" anchorCtr="0">
              <a:noAutofit/>
            </a:bodyPr>
            <a:lstStyle/>
            <a:p>
              <a:r>
                <a:rPr lang="en-US" sz="1200" b="1" spc="-20" dirty="0">
                  <a:solidFill>
                    <a:schemeClr val="lt1"/>
                  </a:solidFill>
                  <a:latin typeface="Calibri" panose="020F0502020204030204" pitchFamily="34" charset="0"/>
                </a:rPr>
                <a:t>Jan</a:t>
              </a:r>
            </a:p>
          </p:txBody>
        </p:sp>
        <p:sp>
          <p:nvSpPr>
            <p:cNvPr id="29" name="OTLSHAPE_TB_00000000000000000000000000000000_TimescaleInterval2">
              <a:extLst>
                <a:ext uri="{FF2B5EF4-FFF2-40B4-BE49-F238E27FC236}">
                  <a16:creationId xmlns:a16="http://schemas.microsoft.com/office/drawing/2014/main" id="{5FB8A1D0-1601-4A7B-8DC1-12AA06B8E2A4}"/>
                </a:ext>
              </a:extLst>
            </p:cNvPr>
            <p:cNvSpPr txBox="1"/>
            <p:nvPr>
              <p:custDataLst>
                <p:tags r:id="rId26"/>
              </p:custDataLst>
            </p:nvPr>
          </p:nvSpPr>
          <p:spPr>
            <a:xfrm>
              <a:off x="3174512" y="4555173"/>
              <a:ext cx="228600" cy="186055"/>
            </a:xfrm>
            <a:prstGeom prst="rect">
              <a:avLst/>
            </a:prstGeom>
            <a:noFill/>
          </p:spPr>
          <p:txBody>
            <a:bodyPr vert="horz" wrap="none" lIns="0" tIns="0" rIns="0" bIns="0" rtlCol="0" anchor="ctr" anchorCtr="0">
              <a:noAutofit/>
            </a:bodyPr>
            <a:lstStyle/>
            <a:p>
              <a:r>
                <a:rPr lang="en-GB" sz="1200" b="1" spc="-20">
                  <a:solidFill>
                    <a:schemeClr val="lt1"/>
                  </a:solidFill>
                  <a:latin typeface="Calibri" panose="020F0502020204030204" pitchFamily="34" charset="0"/>
                </a:rPr>
                <a:t>Feb</a:t>
              </a:r>
            </a:p>
          </p:txBody>
        </p:sp>
        <p:sp>
          <p:nvSpPr>
            <p:cNvPr id="31" name="OTLSHAPE_TB_00000000000000000000000000000000_TimescaleInterval3">
              <a:extLst>
                <a:ext uri="{FF2B5EF4-FFF2-40B4-BE49-F238E27FC236}">
                  <a16:creationId xmlns:a16="http://schemas.microsoft.com/office/drawing/2014/main" id="{60B42E80-8F47-42E4-B586-FC0CEE75DF65}"/>
                </a:ext>
              </a:extLst>
            </p:cNvPr>
            <p:cNvSpPr txBox="1"/>
            <p:nvPr>
              <p:custDataLst>
                <p:tags r:id="rId27"/>
              </p:custDataLst>
            </p:nvPr>
          </p:nvSpPr>
          <p:spPr>
            <a:xfrm>
              <a:off x="3789069" y="4555173"/>
              <a:ext cx="266700" cy="186055"/>
            </a:xfrm>
            <a:prstGeom prst="rect">
              <a:avLst/>
            </a:prstGeom>
            <a:noFill/>
          </p:spPr>
          <p:txBody>
            <a:bodyPr vert="horz" wrap="none" lIns="0" tIns="0" rIns="0" bIns="0" rtlCol="0" anchor="ctr" anchorCtr="0">
              <a:noAutofit/>
            </a:bodyPr>
            <a:lstStyle/>
            <a:p>
              <a:r>
                <a:rPr lang="en-GB" sz="1200" b="1" spc="-18" dirty="0">
                  <a:solidFill>
                    <a:schemeClr val="lt1"/>
                  </a:solidFill>
                  <a:latin typeface="Calibri" panose="020F0502020204030204" pitchFamily="34" charset="0"/>
                </a:rPr>
                <a:t>Mar</a:t>
              </a:r>
            </a:p>
          </p:txBody>
        </p:sp>
        <p:sp>
          <p:nvSpPr>
            <p:cNvPr id="33" name="OTLSHAPE_TB_00000000000000000000000000000000_TimescaleInterval4">
              <a:extLst>
                <a:ext uri="{FF2B5EF4-FFF2-40B4-BE49-F238E27FC236}">
                  <a16:creationId xmlns:a16="http://schemas.microsoft.com/office/drawing/2014/main" id="{D17F431D-49E1-4E7F-AE21-2D00835483F4}"/>
                </a:ext>
              </a:extLst>
            </p:cNvPr>
            <p:cNvSpPr txBox="1"/>
            <p:nvPr>
              <p:custDataLst>
                <p:tags r:id="rId28"/>
              </p:custDataLst>
            </p:nvPr>
          </p:nvSpPr>
          <p:spPr>
            <a:xfrm>
              <a:off x="4469470" y="4555173"/>
              <a:ext cx="228600" cy="186055"/>
            </a:xfrm>
            <a:prstGeom prst="rect">
              <a:avLst/>
            </a:prstGeom>
            <a:noFill/>
          </p:spPr>
          <p:txBody>
            <a:bodyPr vert="horz" wrap="none" lIns="0" tIns="0" rIns="0" bIns="0" rtlCol="0" anchor="ctr" anchorCtr="0">
              <a:noAutofit/>
            </a:bodyPr>
            <a:lstStyle/>
            <a:p>
              <a:r>
                <a:rPr lang="en-GB" sz="1200" b="1" spc="-20">
                  <a:solidFill>
                    <a:schemeClr val="lt1"/>
                  </a:solidFill>
                  <a:latin typeface="Calibri" panose="020F0502020204030204" pitchFamily="34" charset="0"/>
                </a:rPr>
                <a:t>Apr</a:t>
              </a:r>
            </a:p>
          </p:txBody>
        </p:sp>
        <p:sp>
          <p:nvSpPr>
            <p:cNvPr id="35" name="OTLSHAPE_TB_00000000000000000000000000000000_TimescaleInterval5">
              <a:extLst>
                <a:ext uri="{FF2B5EF4-FFF2-40B4-BE49-F238E27FC236}">
                  <a16:creationId xmlns:a16="http://schemas.microsoft.com/office/drawing/2014/main" id="{D202790B-8D56-4A94-8B7C-BD054B9BC244}"/>
                </a:ext>
              </a:extLst>
            </p:cNvPr>
            <p:cNvSpPr txBox="1"/>
            <p:nvPr>
              <p:custDataLst>
                <p:tags r:id="rId29"/>
              </p:custDataLst>
            </p:nvPr>
          </p:nvSpPr>
          <p:spPr>
            <a:xfrm>
              <a:off x="5127923" y="4555173"/>
              <a:ext cx="279400" cy="186055"/>
            </a:xfrm>
            <a:prstGeom prst="rect">
              <a:avLst/>
            </a:prstGeom>
            <a:noFill/>
          </p:spPr>
          <p:txBody>
            <a:bodyPr vert="horz" wrap="none" lIns="0" tIns="0" rIns="0" bIns="0" rtlCol="0" anchor="ctr" anchorCtr="0">
              <a:noAutofit/>
            </a:bodyPr>
            <a:lstStyle/>
            <a:p>
              <a:r>
                <a:rPr lang="en-GB" sz="1200" b="1" spc="-18">
                  <a:solidFill>
                    <a:schemeClr val="lt1"/>
                  </a:solidFill>
                  <a:latin typeface="Calibri" panose="020F0502020204030204" pitchFamily="34" charset="0"/>
                </a:rPr>
                <a:t>May</a:t>
              </a:r>
            </a:p>
          </p:txBody>
        </p:sp>
        <p:sp>
          <p:nvSpPr>
            <p:cNvPr id="37" name="OTLSHAPE_TB_00000000000000000000000000000000_TimescaleInterval6">
              <a:extLst>
                <a:ext uri="{FF2B5EF4-FFF2-40B4-BE49-F238E27FC236}">
                  <a16:creationId xmlns:a16="http://schemas.microsoft.com/office/drawing/2014/main" id="{994F55F1-E6E9-4829-A27B-848793053A7B}"/>
                </a:ext>
              </a:extLst>
            </p:cNvPr>
            <p:cNvSpPr txBox="1"/>
            <p:nvPr>
              <p:custDataLst>
                <p:tags r:id="rId30"/>
              </p:custDataLst>
            </p:nvPr>
          </p:nvSpPr>
          <p:spPr>
            <a:xfrm>
              <a:off x="5808325" y="4555173"/>
              <a:ext cx="215900" cy="186055"/>
            </a:xfrm>
            <a:prstGeom prst="rect">
              <a:avLst/>
            </a:prstGeom>
            <a:noFill/>
          </p:spPr>
          <p:txBody>
            <a:bodyPr vert="horz" wrap="none" lIns="0" tIns="0" rIns="0" bIns="0" rtlCol="0" anchor="ctr" anchorCtr="0">
              <a:noAutofit/>
            </a:bodyPr>
            <a:lstStyle/>
            <a:p>
              <a:r>
                <a:rPr lang="en-GB" sz="1200" b="1" spc="-24">
                  <a:solidFill>
                    <a:schemeClr val="lt1"/>
                  </a:solidFill>
                  <a:latin typeface="Calibri" panose="020F0502020204030204" pitchFamily="34" charset="0"/>
                </a:rPr>
                <a:t>Jun</a:t>
              </a:r>
            </a:p>
          </p:txBody>
        </p:sp>
        <p:sp>
          <p:nvSpPr>
            <p:cNvPr id="39" name="OTLSHAPE_TB_00000000000000000000000000000000_TimescaleInterval7">
              <a:extLst>
                <a:ext uri="{FF2B5EF4-FFF2-40B4-BE49-F238E27FC236}">
                  <a16:creationId xmlns:a16="http://schemas.microsoft.com/office/drawing/2014/main" id="{96F5255D-8AF0-4773-B15C-F6B159507BA1}"/>
                </a:ext>
              </a:extLst>
            </p:cNvPr>
            <p:cNvSpPr txBox="1"/>
            <p:nvPr>
              <p:custDataLst>
                <p:tags r:id="rId31"/>
              </p:custDataLst>
            </p:nvPr>
          </p:nvSpPr>
          <p:spPr>
            <a:xfrm>
              <a:off x="6466779" y="4555173"/>
              <a:ext cx="166199" cy="186055"/>
            </a:xfrm>
            <a:prstGeom prst="rect">
              <a:avLst/>
            </a:prstGeom>
            <a:noFill/>
          </p:spPr>
          <p:txBody>
            <a:bodyPr vert="horz" wrap="none" lIns="0" tIns="0" rIns="0" bIns="0" rtlCol="0" anchor="ctr" anchorCtr="0">
              <a:noAutofit/>
            </a:bodyPr>
            <a:lstStyle/>
            <a:p>
              <a:r>
                <a:rPr lang="en-GB" sz="1200" b="1" spc="-24">
                  <a:solidFill>
                    <a:schemeClr val="lt1"/>
                  </a:solidFill>
                  <a:latin typeface="Calibri" panose="020F0502020204030204" pitchFamily="34" charset="0"/>
                </a:rPr>
                <a:t>Jul</a:t>
              </a:r>
            </a:p>
          </p:txBody>
        </p:sp>
        <p:sp>
          <p:nvSpPr>
            <p:cNvPr id="41" name="OTLSHAPE_TB_00000000000000000000000000000000_TimescaleInterval8">
              <a:extLst>
                <a:ext uri="{FF2B5EF4-FFF2-40B4-BE49-F238E27FC236}">
                  <a16:creationId xmlns:a16="http://schemas.microsoft.com/office/drawing/2014/main" id="{3CA579FE-52D0-4C1B-B082-C3E9E33009EE}"/>
                </a:ext>
              </a:extLst>
            </p:cNvPr>
            <p:cNvSpPr txBox="1"/>
            <p:nvPr>
              <p:custDataLst>
                <p:tags r:id="rId32"/>
              </p:custDataLst>
            </p:nvPr>
          </p:nvSpPr>
          <p:spPr>
            <a:xfrm>
              <a:off x="7147180" y="4555173"/>
              <a:ext cx="250068" cy="186055"/>
            </a:xfrm>
            <a:prstGeom prst="rect">
              <a:avLst/>
            </a:prstGeom>
            <a:noFill/>
          </p:spPr>
          <p:txBody>
            <a:bodyPr vert="horz" wrap="none" lIns="0" tIns="0" rIns="0" bIns="0" rtlCol="0" anchor="ctr" anchorCtr="0">
              <a:noAutofit/>
            </a:bodyPr>
            <a:lstStyle/>
            <a:p>
              <a:r>
                <a:rPr lang="en-GB" sz="1200" b="1" spc="-22">
                  <a:solidFill>
                    <a:schemeClr val="lt1"/>
                  </a:solidFill>
                  <a:latin typeface="Calibri" panose="020F0502020204030204" pitchFamily="34" charset="0"/>
                </a:rPr>
                <a:t>Aug</a:t>
              </a:r>
            </a:p>
          </p:txBody>
        </p:sp>
        <p:sp>
          <p:nvSpPr>
            <p:cNvPr id="43" name="OTLSHAPE_TB_00000000000000000000000000000000_TimescaleInterval9">
              <a:extLst>
                <a:ext uri="{FF2B5EF4-FFF2-40B4-BE49-F238E27FC236}">
                  <a16:creationId xmlns:a16="http://schemas.microsoft.com/office/drawing/2014/main" id="{C12CFC2E-057A-4D89-855F-65E14BD1B306}"/>
                </a:ext>
              </a:extLst>
            </p:cNvPr>
            <p:cNvSpPr txBox="1"/>
            <p:nvPr>
              <p:custDataLst>
                <p:tags r:id="rId33"/>
              </p:custDataLst>
            </p:nvPr>
          </p:nvSpPr>
          <p:spPr>
            <a:xfrm>
              <a:off x="7827582" y="4555173"/>
              <a:ext cx="231666" cy="186055"/>
            </a:xfrm>
            <a:prstGeom prst="rect">
              <a:avLst/>
            </a:prstGeom>
            <a:noFill/>
          </p:spPr>
          <p:txBody>
            <a:bodyPr vert="horz" wrap="none" lIns="0" tIns="0" rIns="0" bIns="0" rtlCol="0" anchor="ctr" anchorCtr="0">
              <a:noAutofit/>
            </a:bodyPr>
            <a:lstStyle/>
            <a:p>
              <a:r>
                <a:rPr lang="en-GB" sz="1200" b="1" spc="-20">
                  <a:solidFill>
                    <a:schemeClr val="lt1"/>
                  </a:solidFill>
                  <a:latin typeface="Calibri" panose="020F0502020204030204" pitchFamily="34" charset="0"/>
                </a:rPr>
                <a:t>Sep</a:t>
              </a:r>
            </a:p>
          </p:txBody>
        </p:sp>
        <p:sp>
          <p:nvSpPr>
            <p:cNvPr id="45" name="OTLSHAPE_TB_00000000000000000000000000000000_TimescaleInterval10">
              <a:extLst>
                <a:ext uri="{FF2B5EF4-FFF2-40B4-BE49-F238E27FC236}">
                  <a16:creationId xmlns:a16="http://schemas.microsoft.com/office/drawing/2014/main" id="{1C674B49-9B87-46F2-9F38-4890AD0A2957}"/>
                </a:ext>
              </a:extLst>
            </p:cNvPr>
            <p:cNvSpPr txBox="1"/>
            <p:nvPr>
              <p:custDataLst>
                <p:tags r:id="rId34"/>
              </p:custDataLst>
            </p:nvPr>
          </p:nvSpPr>
          <p:spPr>
            <a:xfrm>
              <a:off x="8486035" y="4555173"/>
              <a:ext cx="219676" cy="186055"/>
            </a:xfrm>
            <a:prstGeom prst="rect">
              <a:avLst/>
            </a:prstGeom>
            <a:noFill/>
          </p:spPr>
          <p:txBody>
            <a:bodyPr vert="horz" wrap="none" lIns="0" tIns="0" rIns="0" bIns="0" rtlCol="0" anchor="ctr" anchorCtr="0">
              <a:noAutofit/>
            </a:bodyPr>
            <a:lstStyle/>
            <a:p>
              <a:r>
                <a:rPr lang="en-GB" sz="1200" b="1" spc="-18">
                  <a:solidFill>
                    <a:schemeClr val="lt1"/>
                  </a:solidFill>
                  <a:latin typeface="Calibri" panose="020F0502020204030204" pitchFamily="34" charset="0"/>
                </a:rPr>
                <a:t>Oct</a:t>
              </a:r>
            </a:p>
          </p:txBody>
        </p:sp>
        <p:sp>
          <p:nvSpPr>
            <p:cNvPr id="47" name="OTLSHAPE_TB_00000000000000000000000000000000_TimescaleInterval11">
              <a:extLst>
                <a:ext uri="{FF2B5EF4-FFF2-40B4-BE49-F238E27FC236}">
                  <a16:creationId xmlns:a16="http://schemas.microsoft.com/office/drawing/2014/main" id="{58669386-C5B2-40DF-B903-09660095940C}"/>
                </a:ext>
              </a:extLst>
            </p:cNvPr>
            <p:cNvSpPr txBox="1"/>
            <p:nvPr>
              <p:custDataLst>
                <p:tags r:id="rId35"/>
              </p:custDataLst>
            </p:nvPr>
          </p:nvSpPr>
          <p:spPr>
            <a:xfrm>
              <a:off x="9166437" y="4555173"/>
              <a:ext cx="254000" cy="186055"/>
            </a:xfrm>
            <a:prstGeom prst="rect">
              <a:avLst/>
            </a:prstGeom>
            <a:noFill/>
          </p:spPr>
          <p:txBody>
            <a:bodyPr vert="horz" wrap="none" lIns="0" tIns="0" rIns="0" bIns="0" rtlCol="0" anchor="ctr" anchorCtr="0">
              <a:noAutofit/>
            </a:bodyPr>
            <a:lstStyle/>
            <a:p>
              <a:r>
                <a:rPr lang="en-GB" sz="1200" b="1" spc="-18">
                  <a:solidFill>
                    <a:schemeClr val="lt1"/>
                  </a:solidFill>
                  <a:latin typeface="Calibri" panose="020F0502020204030204" pitchFamily="34" charset="0"/>
                </a:rPr>
                <a:t>Nov</a:t>
              </a:r>
            </a:p>
          </p:txBody>
        </p:sp>
        <p:sp>
          <p:nvSpPr>
            <p:cNvPr id="11" name="OTLSHAPE_TB_00000000000000000000000000000000_TodayMarkerText">
              <a:extLst>
                <a:ext uri="{FF2B5EF4-FFF2-40B4-BE49-F238E27FC236}">
                  <a16:creationId xmlns:a16="http://schemas.microsoft.com/office/drawing/2014/main" id="{6BAA1158-4AE8-41A1-BEAF-C7883CA00FD1}"/>
                </a:ext>
              </a:extLst>
            </p:cNvPr>
            <p:cNvSpPr txBox="1"/>
            <p:nvPr>
              <p:custDataLst>
                <p:tags r:id="rId36"/>
              </p:custDataLst>
            </p:nvPr>
          </p:nvSpPr>
          <p:spPr>
            <a:xfrm>
              <a:off x="2754340" y="4160182"/>
              <a:ext cx="333745" cy="170519"/>
            </a:xfrm>
            <a:prstGeom prst="rect">
              <a:avLst/>
            </a:prstGeom>
            <a:noFill/>
          </p:spPr>
          <p:txBody>
            <a:bodyPr vert="horz" wrap="none" lIns="0" tIns="0" rIns="0" bIns="0" rtlCol="0" anchor="ctr" anchorCtr="0">
              <a:spAutoFit/>
            </a:bodyPr>
            <a:lstStyle/>
            <a:p>
              <a:pPr algn="ctr"/>
              <a:r>
                <a:rPr lang="en-US" sz="1100" spc="-24">
                  <a:solidFill>
                    <a:schemeClr val="dk1"/>
                  </a:solidFill>
                  <a:latin typeface="Calibri" panose="020F0502020204030204" pitchFamily="34" charset="0"/>
                </a:rPr>
                <a:t>Today</a:t>
              </a:r>
            </a:p>
          </p:txBody>
        </p:sp>
        <p:cxnSp>
          <p:nvCxnSpPr>
            <p:cNvPr id="28" name="OTLSHAPE_TB_00000000000000000000000000000000_Separator1">
              <a:extLst>
                <a:ext uri="{FF2B5EF4-FFF2-40B4-BE49-F238E27FC236}">
                  <a16:creationId xmlns:a16="http://schemas.microsoft.com/office/drawing/2014/main" id="{E2AB0B5A-B528-4194-BC26-9008A9AA71B9}"/>
                </a:ext>
              </a:extLst>
            </p:cNvPr>
            <p:cNvCxnSpPr/>
            <p:nvPr>
              <p:custDataLst>
                <p:tags r:id="rId37"/>
              </p:custDataLst>
            </p:nvPr>
          </p:nvCxnSpPr>
          <p:spPr>
            <a:xfrm>
              <a:off x="3111012" y="4495800"/>
              <a:ext cx="0" cy="3048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OTLSHAPE_TB_00000000000000000000000000000000_Separator2">
              <a:extLst>
                <a:ext uri="{FF2B5EF4-FFF2-40B4-BE49-F238E27FC236}">
                  <a16:creationId xmlns:a16="http://schemas.microsoft.com/office/drawing/2014/main" id="{3E4E7B1E-E079-451B-B9C6-5202BA707829}"/>
                </a:ext>
              </a:extLst>
            </p:cNvPr>
            <p:cNvCxnSpPr/>
            <p:nvPr>
              <p:custDataLst>
                <p:tags r:id="rId38"/>
              </p:custDataLst>
            </p:nvPr>
          </p:nvCxnSpPr>
          <p:spPr>
            <a:xfrm>
              <a:off x="3725568" y="4495800"/>
              <a:ext cx="0" cy="3048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2" name="OTLSHAPE_TB_00000000000000000000000000000000_Separator3">
              <a:extLst>
                <a:ext uri="{FF2B5EF4-FFF2-40B4-BE49-F238E27FC236}">
                  <a16:creationId xmlns:a16="http://schemas.microsoft.com/office/drawing/2014/main" id="{86EA4E44-FB9E-49DE-9BD2-B37ABF6312F6}"/>
                </a:ext>
              </a:extLst>
            </p:cNvPr>
            <p:cNvCxnSpPr/>
            <p:nvPr>
              <p:custDataLst>
                <p:tags r:id="rId39"/>
              </p:custDataLst>
            </p:nvPr>
          </p:nvCxnSpPr>
          <p:spPr>
            <a:xfrm>
              <a:off x="4405970" y="4495800"/>
              <a:ext cx="0" cy="3048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4" name="OTLSHAPE_TB_00000000000000000000000000000000_Separator4">
              <a:extLst>
                <a:ext uri="{FF2B5EF4-FFF2-40B4-BE49-F238E27FC236}">
                  <a16:creationId xmlns:a16="http://schemas.microsoft.com/office/drawing/2014/main" id="{8AC1533C-8501-4A51-9317-0EED36DEB26B}"/>
                </a:ext>
              </a:extLst>
            </p:cNvPr>
            <p:cNvCxnSpPr/>
            <p:nvPr>
              <p:custDataLst>
                <p:tags r:id="rId40"/>
              </p:custDataLst>
            </p:nvPr>
          </p:nvCxnSpPr>
          <p:spPr>
            <a:xfrm>
              <a:off x="5064423" y="4495800"/>
              <a:ext cx="0" cy="3048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6" name="OTLSHAPE_TB_00000000000000000000000000000000_Separator5">
              <a:extLst>
                <a:ext uri="{FF2B5EF4-FFF2-40B4-BE49-F238E27FC236}">
                  <a16:creationId xmlns:a16="http://schemas.microsoft.com/office/drawing/2014/main" id="{F725F96D-7986-4FC7-8C3E-D8C194898BEB}"/>
                </a:ext>
              </a:extLst>
            </p:cNvPr>
            <p:cNvCxnSpPr/>
            <p:nvPr>
              <p:custDataLst>
                <p:tags r:id="rId41"/>
              </p:custDataLst>
            </p:nvPr>
          </p:nvCxnSpPr>
          <p:spPr>
            <a:xfrm>
              <a:off x="5744825" y="4495800"/>
              <a:ext cx="0" cy="3048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8" name="OTLSHAPE_TB_00000000000000000000000000000000_Separator6">
              <a:extLst>
                <a:ext uri="{FF2B5EF4-FFF2-40B4-BE49-F238E27FC236}">
                  <a16:creationId xmlns:a16="http://schemas.microsoft.com/office/drawing/2014/main" id="{C3697027-B083-48EC-B73B-18E0C22580EA}"/>
                </a:ext>
              </a:extLst>
            </p:cNvPr>
            <p:cNvCxnSpPr/>
            <p:nvPr>
              <p:custDataLst>
                <p:tags r:id="rId42"/>
              </p:custDataLst>
            </p:nvPr>
          </p:nvCxnSpPr>
          <p:spPr>
            <a:xfrm>
              <a:off x="6403278" y="4495800"/>
              <a:ext cx="0" cy="3048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0" name="OTLSHAPE_TB_00000000000000000000000000000000_Separator7">
              <a:extLst>
                <a:ext uri="{FF2B5EF4-FFF2-40B4-BE49-F238E27FC236}">
                  <a16:creationId xmlns:a16="http://schemas.microsoft.com/office/drawing/2014/main" id="{58EBE903-A390-446F-BAB1-4ED17E6E582D}"/>
                </a:ext>
              </a:extLst>
            </p:cNvPr>
            <p:cNvCxnSpPr/>
            <p:nvPr>
              <p:custDataLst>
                <p:tags r:id="rId43"/>
              </p:custDataLst>
            </p:nvPr>
          </p:nvCxnSpPr>
          <p:spPr>
            <a:xfrm>
              <a:off x="7083680" y="4495800"/>
              <a:ext cx="0" cy="3048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2" name="OTLSHAPE_TB_00000000000000000000000000000000_Separator8">
              <a:extLst>
                <a:ext uri="{FF2B5EF4-FFF2-40B4-BE49-F238E27FC236}">
                  <a16:creationId xmlns:a16="http://schemas.microsoft.com/office/drawing/2014/main" id="{D5B840DE-76CC-40C3-93D3-2285CB27238F}"/>
                </a:ext>
              </a:extLst>
            </p:cNvPr>
            <p:cNvCxnSpPr/>
            <p:nvPr>
              <p:custDataLst>
                <p:tags r:id="rId44"/>
              </p:custDataLst>
            </p:nvPr>
          </p:nvCxnSpPr>
          <p:spPr>
            <a:xfrm>
              <a:off x="7764081" y="4495800"/>
              <a:ext cx="0" cy="3048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4" name="OTLSHAPE_TB_00000000000000000000000000000000_Separator9">
              <a:extLst>
                <a:ext uri="{FF2B5EF4-FFF2-40B4-BE49-F238E27FC236}">
                  <a16:creationId xmlns:a16="http://schemas.microsoft.com/office/drawing/2014/main" id="{AB936757-8815-44D6-924F-1CD095F6CD64}"/>
                </a:ext>
              </a:extLst>
            </p:cNvPr>
            <p:cNvCxnSpPr/>
            <p:nvPr>
              <p:custDataLst>
                <p:tags r:id="rId45"/>
              </p:custDataLst>
            </p:nvPr>
          </p:nvCxnSpPr>
          <p:spPr>
            <a:xfrm>
              <a:off x="8422535" y="4495800"/>
              <a:ext cx="0" cy="3048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6" name="OTLSHAPE_TB_00000000000000000000000000000000_Separator10">
              <a:extLst>
                <a:ext uri="{FF2B5EF4-FFF2-40B4-BE49-F238E27FC236}">
                  <a16:creationId xmlns:a16="http://schemas.microsoft.com/office/drawing/2014/main" id="{11982C4E-F1FD-499F-8A69-4C4FBE5375D8}"/>
                </a:ext>
              </a:extLst>
            </p:cNvPr>
            <p:cNvCxnSpPr/>
            <p:nvPr>
              <p:custDataLst>
                <p:tags r:id="rId46"/>
              </p:custDataLst>
            </p:nvPr>
          </p:nvCxnSpPr>
          <p:spPr>
            <a:xfrm>
              <a:off x="9102936" y="4495800"/>
              <a:ext cx="0" cy="3048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 name="OTLSHAPE_T_5433b813eac84272b68a7acf5ec5b015_Shape">
              <a:extLst>
                <a:ext uri="{FF2B5EF4-FFF2-40B4-BE49-F238E27FC236}">
                  <a16:creationId xmlns:a16="http://schemas.microsoft.com/office/drawing/2014/main" id="{08671933-D684-497E-8D7D-BCA572BF489B}"/>
                </a:ext>
              </a:extLst>
            </p:cNvPr>
            <p:cNvSpPr/>
            <p:nvPr>
              <p:custDataLst>
                <p:tags r:id="rId47"/>
              </p:custDataLst>
            </p:nvPr>
          </p:nvSpPr>
          <p:spPr>
            <a:xfrm>
              <a:off x="2737889" y="2102781"/>
              <a:ext cx="2336800" cy="203200"/>
            </a:xfrm>
            <a:prstGeom prst="rect">
              <a:avLst/>
            </a:prstGeom>
            <a:solidFill>
              <a:srgbClr val="9F293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TLSHAPE_T_272053ad58a0417baee9bd3133206d09_Shape">
              <a:extLst>
                <a:ext uri="{FF2B5EF4-FFF2-40B4-BE49-F238E27FC236}">
                  <a16:creationId xmlns:a16="http://schemas.microsoft.com/office/drawing/2014/main" id="{DB2DA5F8-C5EC-425E-88F5-4CB15526DC0B}"/>
                </a:ext>
              </a:extLst>
            </p:cNvPr>
            <p:cNvSpPr/>
            <p:nvPr>
              <p:custDataLst>
                <p:tags r:id="rId48"/>
              </p:custDataLst>
            </p:nvPr>
          </p:nvSpPr>
          <p:spPr>
            <a:xfrm>
              <a:off x="4362073" y="2432981"/>
              <a:ext cx="711200" cy="203200"/>
            </a:xfrm>
            <a:prstGeom prst="rect">
              <a:avLst/>
            </a:prstGeom>
            <a:solidFill>
              <a:srgbClr val="9F293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TLSHAPE_T_8946987c5b794444934420cf76f92f8b_Shape">
              <a:extLst>
                <a:ext uri="{FF2B5EF4-FFF2-40B4-BE49-F238E27FC236}">
                  <a16:creationId xmlns:a16="http://schemas.microsoft.com/office/drawing/2014/main" id="{AEC0469B-0573-4612-BC4E-A7F8A6A4E890}"/>
                </a:ext>
              </a:extLst>
            </p:cNvPr>
            <p:cNvSpPr/>
            <p:nvPr>
              <p:custDataLst>
                <p:tags r:id="rId49"/>
              </p:custDataLst>
            </p:nvPr>
          </p:nvSpPr>
          <p:spPr>
            <a:xfrm>
              <a:off x="4713248" y="2763181"/>
              <a:ext cx="1701800" cy="203200"/>
            </a:xfrm>
            <a:prstGeom prst="rect">
              <a:avLst/>
            </a:prstGeom>
            <a:solidFill>
              <a:srgbClr val="2F5597"/>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TLSHAPE_T_44f65637594344bea580dfb5e14eae93_Shape">
              <a:extLst>
                <a:ext uri="{FF2B5EF4-FFF2-40B4-BE49-F238E27FC236}">
                  <a16:creationId xmlns:a16="http://schemas.microsoft.com/office/drawing/2014/main" id="{EF319842-4391-4B4E-9A98-55F0D61159D7}"/>
                </a:ext>
              </a:extLst>
            </p:cNvPr>
            <p:cNvSpPr/>
            <p:nvPr>
              <p:custDataLst>
                <p:tags r:id="rId50"/>
              </p:custDataLst>
            </p:nvPr>
          </p:nvSpPr>
          <p:spPr>
            <a:xfrm>
              <a:off x="4713248" y="3093381"/>
              <a:ext cx="1701800" cy="203200"/>
            </a:xfrm>
            <a:prstGeom prst="rect">
              <a:avLst/>
            </a:prstGeom>
            <a:solidFill>
              <a:srgbClr val="2F5597"/>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TLSHAPE_T_4004f42984004507b849b8c4ed2ad844_Shape">
              <a:extLst>
                <a:ext uri="{FF2B5EF4-FFF2-40B4-BE49-F238E27FC236}">
                  <a16:creationId xmlns:a16="http://schemas.microsoft.com/office/drawing/2014/main" id="{1B2A8866-3A73-42DD-A9FF-73FB2AD9106F}"/>
                </a:ext>
              </a:extLst>
            </p:cNvPr>
            <p:cNvSpPr/>
            <p:nvPr>
              <p:custDataLst>
                <p:tags r:id="rId51"/>
              </p:custDataLst>
            </p:nvPr>
          </p:nvSpPr>
          <p:spPr>
            <a:xfrm>
              <a:off x="6359382" y="3423581"/>
              <a:ext cx="2819400" cy="203200"/>
            </a:xfrm>
            <a:prstGeom prst="rect">
              <a:avLst/>
            </a:prstGeom>
            <a:solidFill>
              <a:srgbClr val="F07F09"/>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TLSHAPE_T_8dea7e79ec43451c9548d301febb13c4_Shape">
              <a:extLst>
                <a:ext uri="{FF2B5EF4-FFF2-40B4-BE49-F238E27FC236}">
                  <a16:creationId xmlns:a16="http://schemas.microsoft.com/office/drawing/2014/main" id="{66C77242-3F4D-42FA-BA82-23C2F4D0284E}"/>
                </a:ext>
              </a:extLst>
            </p:cNvPr>
            <p:cNvSpPr/>
            <p:nvPr>
              <p:custDataLst>
                <p:tags r:id="rId52"/>
              </p:custDataLst>
            </p:nvPr>
          </p:nvSpPr>
          <p:spPr>
            <a:xfrm>
              <a:off x="8729813" y="3753781"/>
              <a:ext cx="1041400" cy="203200"/>
            </a:xfrm>
            <a:prstGeom prst="rect">
              <a:avLst/>
            </a:prstGeom>
            <a:solidFill>
              <a:srgbClr val="4E854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92" name="OTLSHAPE_T_5433b813eac84272b68a7acf5ec5b015_JoinedDate"/>
            <p:cNvSpPr txBox="1"/>
            <p:nvPr>
              <p:custDataLst>
                <p:tags r:id="rId53"/>
              </p:custDataLst>
            </p:nvPr>
          </p:nvSpPr>
          <p:spPr>
            <a:xfrm>
              <a:off x="2106360" y="2126870"/>
              <a:ext cx="584200" cy="155025"/>
            </a:xfrm>
            <a:prstGeom prst="rect">
              <a:avLst/>
            </a:prstGeom>
            <a:noFill/>
          </p:spPr>
          <p:txBody>
            <a:bodyPr vert="horz" wrap="square" lIns="0" tIns="0" rIns="0" bIns="0" rtlCol="0" anchor="ctr" anchorCtr="0">
              <a:spAutoFit/>
            </a:bodyPr>
            <a:lstStyle/>
            <a:p>
              <a:pPr algn="r"/>
              <a:r>
                <a:rPr lang="en-US" sz="1000" spc="-6">
                  <a:solidFill>
                    <a:srgbClr val="323232"/>
                  </a:solidFill>
                  <a:latin typeface="Calibri" panose="020F0502020204030204" pitchFamily="34" charset="0"/>
                </a:rPr>
                <a:t>1/15 - 4/30</a:t>
              </a:r>
            </a:p>
          </p:txBody>
        </p:sp>
        <p:sp>
          <p:nvSpPr>
            <p:cNvPr id="3493" name="OTLSHAPE_T_5433b813eac84272b68a7acf5ec5b015_Title"/>
            <p:cNvSpPr txBox="1"/>
            <p:nvPr>
              <p:custDataLst>
                <p:tags r:id="rId54"/>
              </p:custDataLst>
            </p:nvPr>
          </p:nvSpPr>
          <p:spPr>
            <a:xfrm>
              <a:off x="5115207" y="2093935"/>
              <a:ext cx="1196845" cy="220893"/>
            </a:xfrm>
            <a:prstGeom prst="rect">
              <a:avLst/>
            </a:prstGeom>
            <a:noFill/>
          </p:spPr>
          <p:txBody>
            <a:bodyPr vert="horz" wrap="square" lIns="0" tIns="0" rIns="0" bIns="0" rtlCol="0" anchor="ctr" anchorCtr="0">
              <a:spAutoFit/>
            </a:bodyPr>
            <a:lstStyle/>
            <a:p>
              <a:r>
                <a:rPr lang="en-US" sz="1000" b="1" spc="-6" dirty="0">
                  <a:solidFill>
                    <a:srgbClr val="9F2936"/>
                  </a:solidFill>
                  <a:latin typeface="Calibri" panose="020F0502020204030204" pitchFamily="34" charset="0"/>
                </a:rPr>
                <a:t>Improve production / market research</a:t>
              </a:r>
            </a:p>
          </p:txBody>
        </p:sp>
        <p:sp>
          <p:nvSpPr>
            <p:cNvPr id="3494" name="OTLSHAPE_T_5433b813eac84272b68a7acf5ec5b015_Duration"/>
            <p:cNvSpPr txBox="1"/>
            <p:nvPr>
              <p:custDataLst>
                <p:tags r:id="rId55"/>
              </p:custDataLst>
            </p:nvPr>
          </p:nvSpPr>
          <p:spPr>
            <a:xfrm>
              <a:off x="3706838" y="2126870"/>
              <a:ext cx="393700" cy="155025"/>
            </a:xfrm>
            <a:prstGeom prst="rect">
              <a:avLst/>
            </a:prstGeom>
            <a:noFill/>
          </p:spPr>
          <p:txBody>
            <a:bodyPr vert="horz" wrap="square" lIns="0" tIns="0" rIns="0" bIns="0" rtlCol="0" anchor="ctr" anchorCtr="0">
              <a:spAutoFit/>
            </a:bodyPr>
            <a:lstStyle/>
            <a:p>
              <a:r>
                <a:rPr lang="en-US" sz="1000" spc="-8" dirty="0">
                  <a:solidFill>
                    <a:schemeClr val="lt1"/>
                  </a:solidFill>
                  <a:latin typeface="Calibri" panose="020F0502020204030204" pitchFamily="34" charset="0"/>
                </a:rPr>
                <a:t>76 days</a:t>
              </a:r>
            </a:p>
          </p:txBody>
        </p:sp>
        <p:sp>
          <p:nvSpPr>
            <p:cNvPr id="3500" name="OTLSHAPE_T_272053ad58a0417baee9bd3133206d09_JoinedDate"/>
            <p:cNvSpPr txBox="1"/>
            <p:nvPr>
              <p:custDataLst>
                <p:tags r:id="rId56"/>
              </p:custDataLst>
            </p:nvPr>
          </p:nvSpPr>
          <p:spPr>
            <a:xfrm>
              <a:off x="3730545" y="2457070"/>
              <a:ext cx="584200" cy="155025"/>
            </a:xfrm>
            <a:prstGeom prst="rect">
              <a:avLst/>
            </a:prstGeom>
            <a:noFill/>
          </p:spPr>
          <p:txBody>
            <a:bodyPr vert="horz" wrap="square" lIns="0" tIns="0" rIns="0" bIns="0" rtlCol="0" anchor="ctr" anchorCtr="0">
              <a:spAutoFit/>
            </a:bodyPr>
            <a:lstStyle/>
            <a:p>
              <a:pPr algn="r"/>
              <a:r>
                <a:rPr lang="en-US" sz="1000" spc="-6">
                  <a:solidFill>
                    <a:srgbClr val="323232"/>
                  </a:solidFill>
                  <a:latin typeface="Calibri" panose="020F0502020204030204" pitchFamily="34" charset="0"/>
                </a:rPr>
                <a:t>3/30 - 4/30</a:t>
              </a:r>
            </a:p>
          </p:txBody>
        </p:sp>
        <p:sp>
          <p:nvSpPr>
            <p:cNvPr id="3501" name="OTLSHAPE_T_272053ad58a0417baee9bd3133206d09_Title"/>
            <p:cNvSpPr txBox="1"/>
            <p:nvPr>
              <p:custDataLst>
                <p:tags r:id="rId57"/>
              </p:custDataLst>
            </p:nvPr>
          </p:nvSpPr>
          <p:spPr>
            <a:xfrm>
              <a:off x="5115208" y="2457070"/>
              <a:ext cx="939800" cy="155025"/>
            </a:xfrm>
            <a:prstGeom prst="rect">
              <a:avLst/>
            </a:prstGeom>
            <a:noFill/>
          </p:spPr>
          <p:txBody>
            <a:bodyPr vert="horz" wrap="square" lIns="0" tIns="0" rIns="0" bIns="0" rtlCol="0" anchor="ctr" anchorCtr="0">
              <a:spAutoFit/>
            </a:bodyPr>
            <a:lstStyle/>
            <a:p>
              <a:r>
                <a:rPr lang="en-US" sz="1000" b="1" spc="-4" dirty="0">
                  <a:solidFill>
                    <a:srgbClr val="9F2936"/>
                  </a:solidFill>
                  <a:latin typeface="Calibri" panose="020F0502020204030204" pitchFamily="34" charset="0"/>
                </a:rPr>
                <a:t>Legal Agreements</a:t>
              </a:r>
            </a:p>
          </p:txBody>
        </p:sp>
        <p:sp>
          <p:nvSpPr>
            <p:cNvPr id="3502" name="OTLSHAPE_T_272053ad58a0417baee9bd3133206d09_Duration"/>
            <p:cNvSpPr txBox="1"/>
            <p:nvPr>
              <p:custDataLst>
                <p:tags r:id="rId58"/>
              </p:custDataLst>
            </p:nvPr>
          </p:nvSpPr>
          <p:spPr>
            <a:xfrm>
              <a:off x="4518931" y="2457070"/>
              <a:ext cx="393700" cy="155025"/>
            </a:xfrm>
            <a:prstGeom prst="rect">
              <a:avLst/>
            </a:prstGeom>
            <a:noFill/>
          </p:spPr>
          <p:txBody>
            <a:bodyPr vert="horz" wrap="square" lIns="0" tIns="0" rIns="0" bIns="0" rtlCol="0" anchor="ctr" anchorCtr="0">
              <a:spAutoFit/>
            </a:bodyPr>
            <a:lstStyle/>
            <a:p>
              <a:r>
                <a:rPr lang="en-US" sz="1000" spc="-8" dirty="0">
                  <a:solidFill>
                    <a:schemeClr val="lt1"/>
                  </a:solidFill>
                  <a:latin typeface="Calibri" panose="020F0502020204030204" pitchFamily="34" charset="0"/>
                </a:rPr>
                <a:t>24 days</a:t>
              </a:r>
            </a:p>
          </p:txBody>
        </p:sp>
        <p:sp>
          <p:nvSpPr>
            <p:cNvPr id="3508" name="OTLSHAPE_T_8946987c5b794444934420cf76f92f8b_JoinedDate"/>
            <p:cNvSpPr txBox="1"/>
            <p:nvPr>
              <p:custDataLst>
                <p:tags r:id="rId59"/>
              </p:custDataLst>
            </p:nvPr>
          </p:nvSpPr>
          <p:spPr>
            <a:xfrm>
              <a:off x="4081720" y="2787270"/>
              <a:ext cx="584200" cy="155025"/>
            </a:xfrm>
            <a:prstGeom prst="rect">
              <a:avLst/>
            </a:prstGeom>
            <a:noFill/>
          </p:spPr>
          <p:txBody>
            <a:bodyPr vert="horz" wrap="square" lIns="0" tIns="0" rIns="0" bIns="0" rtlCol="0" anchor="ctr" anchorCtr="0">
              <a:spAutoFit/>
            </a:bodyPr>
            <a:lstStyle/>
            <a:p>
              <a:pPr algn="r"/>
              <a:r>
                <a:rPr lang="en-US" sz="1000" spc="-6">
                  <a:solidFill>
                    <a:srgbClr val="323232"/>
                  </a:solidFill>
                  <a:latin typeface="Calibri" panose="020F0502020204030204" pitchFamily="34" charset="0"/>
                </a:rPr>
                <a:t>4/15 - 6/30</a:t>
              </a:r>
            </a:p>
          </p:txBody>
        </p:sp>
        <p:sp>
          <p:nvSpPr>
            <p:cNvPr id="3509" name="OTLSHAPE_T_8946987c5b794444934420cf76f92f8b_Title"/>
            <p:cNvSpPr txBox="1"/>
            <p:nvPr>
              <p:custDataLst>
                <p:tags r:id="rId60"/>
              </p:custDataLst>
            </p:nvPr>
          </p:nvSpPr>
          <p:spPr>
            <a:xfrm>
              <a:off x="6454062" y="2788502"/>
              <a:ext cx="1605181" cy="153888"/>
            </a:xfrm>
            <a:prstGeom prst="rect">
              <a:avLst/>
            </a:prstGeom>
            <a:noFill/>
          </p:spPr>
          <p:txBody>
            <a:bodyPr vert="horz" wrap="square" lIns="0" tIns="0" rIns="0" bIns="0" rtlCol="0" anchor="ctr" anchorCtr="0">
              <a:spAutoFit/>
            </a:bodyPr>
            <a:lstStyle/>
            <a:p>
              <a:r>
                <a:rPr lang="en-US" sz="1000" b="1" spc="-4" dirty="0">
                  <a:solidFill>
                    <a:srgbClr val="2F5597"/>
                  </a:solidFill>
                  <a:latin typeface="Calibri" panose="020F0502020204030204" pitchFamily="34" charset="0"/>
                </a:rPr>
                <a:t>Marketing towards retailers</a:t>
              </a:r>
            </a:p>
          </p:txBody>
        </p:sp>
        <p:sp>
          <p:nvSpPr>
            <p:cNvPr id="3510" name="OTLSHAPE_T_8946987c5b794444934420cf76f92f8b_Duration"/>
            <p:cNvSpPr txBox="1"/>
            <p:nvPr>
              <p:custDataLst>
                <p:tags r:id="rId61"/>
              </p:custDataLst>
            </p:nvPr>
          </p:nvSpPr>
          <p:spPr>
            <a:xfrm>
              <a:off x="5363946" y="2787270"/>
              <a:ext cx="393700" cy="155025"/>
            </a:xfrm>
            <a:prstGeom prst="rect">
              <a:avLst/>
            </a:prstGeom>
            <a:noFill/>
          </p:spPr>
          <p:txBody>
            <a:bodyPr vert="horz" wrap="square" lIns="0" tIns="0" rIns="0" bIns="0" rtlCol="0" anchor="ctr" anchorCtr="0">
              <a:spAutoFit/>
            </a:bodyPr>
            <a:lstStyle/>
            <a:p>
              <a:r>
                <a:rPr lang="en-US" sz="1000" spc="-8" dirty="0">
                  <a:solidFill>
                    <a:schemeClr val="lt1"/>
                  </a:solidFill>
                  <a:latin typeface="Calibri" panose="020F0502020204030204" pitchFamily="34" charset="0"/>
                </a:rPr>
                <a:t>55 days</a:t>
              </a:r>
            </a:p>
          </p:txBody>
        </p:sp>
        <p:sp>
          <p:nvSpPr>
            <p:cNvPr id="3516" name="OTLSHAPE_T_44f65637594344bea580dfb5e14eae93_JoinedDate"/>
            <p:cNvSpPr txBox="1"/>
            <p:nvPr>
              <p:custDataLst>
                <p:tags r:id="rId62"/>
              </p:custDataLst>
            </p:nvPr>
          </p:nvSpPr>
          <p:spPr>
            <a:xfrm>
              <a:off x="4081720" y="3117470"/>
              <a:ext cx="584200" cy="155025"/>
            </a:xfrm>
            <a:prstGeom prst="rect">
              <a:avLst/>
            </a:prstGeom>
            <a:noFill/>
          </p:spPr>
          <p:txBody>
            <a:bodyPr vert="horz" wrap="square" lIns="0" tIns="0" rIns="0" bIns="0" rtlCol="0" anchor="ctr" anchorCtr="0">
              <a:spAutoFit/>
            </a:bodyPr>
            <a:lstStyle/>
            <a:p>
              <a:pPr algn="r"/>
              <a:r>
                <a:rPr lang="en-US" sz="1000" spc="-6">
                  <a:solidFill>
                    <a:srgbClr val="323232"/>
                  </a:solidFill>
                  <a:latin typeface="Calibri" panose="020F0502020204030204" pitchFamily="34" charset="0"/>
                </a:rPr>
                <a:t>4/15 - 6/30</a:t>
              </a:r>
            </a:p>
          </p:txBody>
        </p:sp>
        <p:sp>
          <p:nvSpPr>
            <p:cNvPr id="3517" name="OTLSHAPE_T_44f65637594344bea580dfb5e14eae93_Title"/>
            <p:cNvSpPr txBox="1"/>
            <p:nvPr>
              <p:custDataLst>
                <p:tags r:id="rId63"/>
              </p:custDataLst>
            </p:nvPr>
          </p:nvSpPr>
          <p:spPr>
            <a:xfrm>
              <a:off x="6454062" y="3118038"/>
              <a:ext cx="2357185" cy="153888"/>
            </a:xfrm>
            <a:prstGeom prst="rect">
              <a:avLst/>
            </a:prstGeom>
            <a:noFill/>
          </p:spPr>
          <p:txBody>
            <a:bodyPr vert="horz" wrap="square" lIns="0" tIns="0" rIns="0" bIns="0" rtlCol="0" anchor="ctr" anchorCtr="0">
              <a:spAutoFit/>
            </a:bodyPr>
            <a:lstStyle/>
            <a:p>
              <a:r>
                <a:rPr lang="en-US" sz="1000" b="1" spc="-8" dirty="0">
                  <a:solidFill>
                    <a:srgbClr val="2F5597"/>
                  </a:solidFill>
                  <a:latin typeface="Calibri" panose="020F0502020204030204" pitchFamily="34" charset="0"/>
                </a:rPr>
                <a:t>Contracts and agreements with institutions</a:t>
              </a:r>
            </a:p>
          </p:txBody>
        </p:sp>
        <p:sp>
          <p:nvSpPr>
            <p:cNvPr id="3518" name="OTLSHAPE_T_44f65637594344bea580dfb5e14eae93_Duration"/>
            <p:cNvSpPr txBox="1"/>
            <p:nvPr>
              <p:custDataLst>
                <p:tags r:id="rId64"/>
              </p:custDataLst>
            </p:nvPr>
          </p:nvSpPr>
          <p:spPr>
            <a:xfrm>
              <a:off x="5363946" y="3117470"/>
              <a:ext cx="393700" cy="155025"/>
            </a:xfrm>
            <a:prstGeom prst="rect">
              <a:avLst/>
            </a:prstGeom>
            <a:noFill/>
          </p:spPr>
          <p:txBody>
            <a:bodyPr vert="horz" wrap="square" lIns="0" tIns="0" rIns="0" bIns="0" rtlCol="0" anchor="ctr" anchorCtr="0">
              <a:spAutoFit/>
            </a:bodyPr>
            <a:lstStyle/>
            <a:p>
              <a:r>
                <a:rPr lang="en-US" sz="1000" spc="-8">
                  <a:solidFill>
                    <a:schemeClr val="lt1"/>
                  </a:solidFill>
                  <a:latin typeface="Calibri" panose="020F0502020204030204" pitchFamily="34" charset="0"/>
                </a:rPr>
                <a:t>55 days</a:t>
              </a:r>
            </a:p>
          </p:txBody>
        </p:sp>
        <p:sp>
          <p:nvSpPr>
            <p:cNvPr id="3524" name="OTLSHAPE_T_4004f42984004507b849b8c4ed2ad844_JoinedDate"/>
            <p:cNvSpPr txBox="1"/>
            <p:nvPr>
              <p:custDataLst>
                <p:tags r:id="rId65"/>
              </p:custDataLst>
            </p:nvPr>
          </p:nvSpPr>
          <p:spPr>
            <a:xfrm>
              <a:off x="5727853" y="3447670"/>
              <a:ext cx="584200" cy="155025"/>
            </a:xfrm>
            <a:prstGeom prst="rect">
              <a:avLst/>
            </a:prstGeom>
            <a:noFill/>
          </p:spPr>
          <p:txBody>
            <a:bodyPr vert="horz" wrap="square" lIns="0" tIns="0" rIns="0" bIns="0" rtlCol="0" anchor="ctr" anchorCtr="0">
              <a:spAutoFit/>
            </a:bodyPr>
            <a:lstStyle/>
            <a:p>
              <a:pPr algn="r"/>
              <a:r>
                <a:rPr lang="en-US" sz="1000" spc="-6">
                  <a:solidFill>
                    <a:srgbClr val="323232"/>
                  </a:solidFill>
                  <a:latin typeface="Calibri" panose="020F0502020204030204" pitchFamily="34" charset="0"/>
                </a:rPr>
                <a:t>6/29 - 11/3</a:t>
              </a:r>
            </a:p>
          </p:txBody>
        </p:sp>
        <p:sp>
          <p:nvSpPr>
            <p:cNvPr id="3525" name="OTLSHAPE_T_4004f42984004507b849b8c4ed2ad844_Title"/>
            <p:cNvSpPr txBox="1"/>
            <p:nvPr>
              <p:custDataLst>
                <p:tags r:id="rId66"/>
              </p:custDataLst>
            </p:nvPr>
          </p:nvSpPr>
          <p:spPr>
            <a:xfrm>
              <a:off x="9219566" y="3444062"/>
              <a:ext cx="2215685" cy="153888"/>
            </a:xfrm>
            <a:prstGeom prst="rect">
              <a:avLst/>
            </a:prstGeom>
            <a:noFill/>
          </p:spPr>
          <p:txBody>
            <a:bodyPr vert="horz" wrap="square" lIns="0" tIns="0" rIns="0" bIns="0" rtlCol="0" anchor="ctr" anchorCtr="0">
              <a:spAutoFit/>
            </a:bodyPr>
            <a:lstStyle/>
            <a:p>
              <a:r>
                <a:rPr lang="en-US" sz="1000" b="1" spc="-4" dirty="0">
                  <a:solidFill>
                    <a:schemeClr val="accent2"/>
                  </a:solidFill>
                  <a:latin typeface="Calibri" panose="020F0502020204030204" pitchFamily="34" charset="0"/>
                </a:rPr>
                <a:t>Partner Development with pharmacies</a:t>
              </a:r>
            </a:p>
          </p:txBody>
        </p:sp>
        <p:sp>
          <p:nvSpPr>
            <p:cNvPr id="3526" name="OTLSHAPE_T_4004f42984004507b849b8c4ed2ad844_Duration"/>
            <p:cNvSpPr txBox="1"/>
            <p:nvPr>
              <p:custDataLst>
                <p:tags r:id="rId67"/>
              </p:custDataLst>
            </p:nvPr>
          </p:nvSpPr>
          <p:spPr>
            <a:xfrm>
              <a:off x="7569764" y="3447670"/>
              <a:ext cx="393700" cy="155025"/>
            </a:xfrm>
            <a:prstGeom prst="rect">
              <a:avLst/>
            </a:prstGeom>
            <a:noFill/>
          </p:spPr>
          <p:txBody>
            <a:bodyPr vert="horz" wrap="square" lIns="0" tIns="0" rIns="0" bIns="0" rtlCol="0" anchor="ctr" anchorCtr="0">
              <a:spAutoFit/>
            </a:bodyPr>
            <a:lstStyle/>
            <a:p>
              <a:r>
                <a:rPr lang="en-US" sz="1000" spc="-8">
                  <a:solidFill>
                    <a:schemeClr val="lt1"/>
                  </a:solidFill>
                  <a:latin typeface="Calibri" panose="020F0502020204030204" pitchFamily="34" charset="0"/>
                </a:rPr>
                <a:t>92 days</a:t>
              </a:r>
            </a:p>
          </p:txBody>
        </p:sp>
        <p:sp>
          <p:nvSpPr>
            <p:cNvPr id="3532" name="OTLSHAPE_T_8dea7e79ec43451c9548d301febb13c4_JoinedDate"/>
            <p:cNvSpPr txBox="1"/>
            <p:nvPr>
              <p:custDataLst>
                <p:tags r:id="rId68"/>
              </p:custDataLst>
            </p:nvPr>
          </p:nvSpPr>
          <p:spPr>
            <a:xfrm>
              <a:off x="7969506" y="3777870"/>
              <a:ext cx="711200" cy="155025"/>
            </a:xfrm>
            <a:prstGeom prst="rect">
              <a:avLst/>
            </a:prstGeom>
            <a:noFill/>
          </p:spPr>
          <p:txBody>
            <a:bodyPr vert="horz" wrap="square" lIns="0" tIns="0" rIns="0" bIns="0" rtlCol="0" anchor="ctr" anchorCtr="0">
              <a:spAutoFit/>
            </a:bodyPr>
            <a:lstStyle/>
            <a:p>
              <a:pPr algn="r"/>
              <a:r>
                <a:rPr lang="en-US" sz="1000" spc="-6">
                  <a:solidFill>
                    <a:srgbClr val="323232"/>
                  </a:solidFill>
                  <a:latin typeface="Calibri" panose="020F0502020204030204" pitchFamily="34" charset="0"/>
                </a:rPr>
                <a:t>10/15 - 11/30</a:t>
              </a:r>
            </a:p>
          </p:txBody>
        </p:sp>
        <p:sp>
          <p:nvSpPr>
            <p:cNvPr id="3533" name="OTLSHAPE_T_8dea7e79ec43451c9548d301febb13c4_Title"/>
            <p:cNvSpPr txBox="1"/>
            <p:nvPr>
              <p:custDataLst>
                <p:tags r:id="rId69"/>
              </p:custDataLst>
            </p:nvPr>
          </p:nvSpPr>
          <p:spPr>
            <a:xfrm>
              <a:off x="9812175" y="3701494"/>
              <a:ext cx="1433894" cy="307777"/>
            </a:xfrm>
            <a:prstGeom prst="rect">
              <a:avLst/>
            </a:prstGeom>
            <a:noFill/>
          </p:spPr>
          <p:txBody>
            <a:bodyPr vert="horz" wrap="square" lIns="0" tIns="0" rIns="0" bIns="0" rtlCol="0" anchor="ctr" anchorCtr="0">
              <a:spAutoFit/>
            </a:bodyPr>
            <a:lstStyle/>
            <a:p>
              <a:r>
                <a:rPr lang="en-US" sz="1000" b="1" spc="-6" dirty="0">
                  <a:solidFill>
                    <a:srgbClr val="4E8542"/>
                  </a:solidFill>
                  <a:latin typeface="Calibri" panose="020F0502020204030204" pitchFamily="34" charset="0"/>
                </a:rPr>
                <a:t>Marketing towards customers/ users</a:t>
              </a:r>
            </a:p>
          </p:txBody>
        </p:sp>
        <p:sp>
          <p:nvSpPr>
            <p:cNvPr id="3534" name="OTLSHAPE_T_8dea7e79ec43451c9548d301febb13c4_Duration"/>
            <p:cNvSpPr txBox="1"/>
            <p:nvPr>
              <p:custDataLst>
                <p:tags r:id="rId70"/>
              </p:custDataLst>
            </p:nvPr>
          </p:nvSpPr>
          <p:spPr>
            <a:xfrm>
              <a:off x="9051284" y="3777870"/>
              <a:ext cx="393700" cy="155025"/>
            </a:xfrm>
            <a:prstGeom prst="rect">
              <a:avLst/>
            </a:prstGeom>
            <a:noFill/>
          </p:spPr>
          <p:txBody>
            <a:bodyPr vert="horz" wrap="square" lIns="0" tIns="0" rIns="0" bIns="0" rtlCol="0" anchor="ctr" anchorCtr="0">
              <a:spAutoFit/>
            </a:bodyPr>
            <a:lstStyle/>
            <a:p>
              <a:r>
                <a:rPr lang="en-US" sz="1000" spc="-8">
                  <a:solidFill>
                    <a:schemeClr val="lt1"/>
                  </a:solidFill>
                  <a:latin typeface="Calibri" panose="020F0502020204030204" pitchFamily="34" charset="0"/>
                </a:rPr>
                <a:t>33 days</a:t>
              </a:r>
            </a:p>
          </p:txBody>
        </p:sp>
        <p:sp>
          <p:nvSpPr>
            <p:cNvPr id="3474" name="OTLSHAPE_M_ffa713a2c3124b4d87e39720949e6d77_Shape"/>
            <p:cNvSpPr/>
            <p:nvPr>
              <p:custDataLst>
                <p:tags r:id="rId71"/>
              </p:custDataLst>
            </p:nvPr>
          </p:nvSpPr>
          <p:spPr>
            <a:xfrm>
              <a:off x="6288963" y="4775200"/>
              <a:ext cx="228600" cy="254000"/>
            </a:xfrm>
            <a:prstGeom prst="triangle">
              <a:avLst/>
            </a:prstGeom>
            <a:solidFill>
              <a:srgbClr val="96D64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31F19639-BCED-4A60-ADC4-E9642A236FB7}">
                <a14:hiddenScene3d xmlns:a14="http://schemas.microsoft.com/office/drawing/2010/main">
                  <a:camera prst="orthographicFront"/>
                  <a:lightRig rig="threePt" dir="t"/>
                </a14:hiddenScene3d>
              </a:ext>
              <a:ext uri="{E45631CC-5BF2-4C18-A39C-3461C7D3F71A}">
                <a14:hiddenSp3d xmlns:a14="http://schemas.microsoft.com/office/drawing/2010/main">
                  <a:bevelT h="12700"/>
                </a14:hiddenSp3d>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77" name="OTLSHAPE_M_8963a89f71b449618ffe644093ac945d_Shape"/>
            <p:cNvSpPr/>
            <p:nvPr>
              <p:custDataLst>
                <p:tags r:id="rId72"/>
              </p:custDataLst>
            </p:nvPr>
          </p:nvSpPr>
          <p:spPr>
            <a:xfrm>
              <a:off x="7298591" y="4775200"/>
              <a:ext cx="228600" cy="254000"/>
            </a:xfrm>
            <a:prstGeom prst="triangle">
              <a:avLst/>
            </a:prstGeom>
            <a:solidFill>
              <a:srgbClr val="96D64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31F19639-BCED-4A60-ADC4-E9642A236FB7}">
                <a14:hiddenScene3d xmlns:a14="http://schemas.microsoft.com/office/drawing/2010/main">
                  <a:camera prst="orthographicFront"/>
                  <a:lightRig rig="threePt" dir="t"/>
                </a14:hiddenScene3d>
              </a:ext>
              <a:ext uri="{E45631CC-5BF2-4C18-A39C-3461C7D3F71A}">
                <a14:hiddenSp3d xmlns:a14="http://schemas.microsoft.com/office/drawing/2010/main">
                  <a:bevelT h="12700"/>
                </a14:hiddenSp3d>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0" name="OTLSHAPE_M_1ffadcdd4f06417e9590940a4b669625_Shape"/>
            <p:cNvSpPr/>
            <p:nvPr>
              <p:custDataLst>
                <p:tags r:id="rId73"/>
              </p:custDataLst>
            </p:nvPr>
          </p:nvSpPr>
          <p:spPr>
            <a:xfrm>
              <a:off x="8549653" y="4775200"/>
              <a:ext cx="228600" cy="254000"/>
            </a:xfrm>
            <a:prstGeom prst="triangle">
              <a:avLst/>
            </a:prstGeom>
            <a:solidFill>
              <a:srgbClr val="96D64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31F19639-BCED-4A60-ADC4-E9642A236FB7}">
                <a14:hiddenScene3d xmlns:a14="http://schemas.microsoft.com/office/drawing/2010/main">
                  <a:camera prst="orthographicFront"/>
                  <a:lightRig rig="threePt" dir="t"/>
                </a14:hiddenScene3d>
              </a:ext>
              <a:ext uri="{E45631CC-5BF2-4C18-A39C-3461C7D3F71A}">
                <a14:hiddenSp3d xmlns:a14="http://schemas.microsoft.com/office/drawing/2010/main">
                  <a:bevelT h="12700"/>
                </a14:hiddenSp3d>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3" name="OTLSHAPE_M_a3f90804e51e4c47826f02c014f6235b_Shape"/>
            <p:cNvSpPr/>
            <p:nvPr>
              <p:custDataLst>
                <p:tags r:id="rId74"/>
              </p:custDataLst>
            </p:nvPr>
          </p:nvSpPr>
          <p:spPr>
            <a:xfrm>
              <a:off x="2645522" y="4775200"/>
              <a:ext cx="228600" cy="254000"/>
            </a:xfrm>
            <a:prstGeom prst="diamond">
              <a:avLst/>
            </a:prstGeom>
            <a:solidFill>
              <a:srgbClr val="9F2936"/>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31F19639-BCED-4A60-ADC4-E9642A236FB7}">
                <a14:hiddenScene3d xmlns:a14="http://schemas.microsoft.com/office/drawing/2010/main">
                  <a:camera prst="orthographicFront"/>
                  <a:lightRig rig="threePt" dir="t"/>
                </a14:hiddenScene3d>
              </a:ext>
              <a:ext uri="{E45631CC-5BF2-4C18-A39C-3461C7D3F71A}">
                <a14:hiddenSp3d xmlns:a14="http://schemas.microsoft.com/office/drawing/2010/main">
                  <a:bevelT h="12700"/>
                </a14:hiddenSp3d>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6" name="OTLSHAPE_M_667f3b11a6cf4b668fb739fca9abd779_Shape"/>
            <p:cNvSpPr/>
            <p:nvPr>
              <p:custDataLst>
                <p:tags r:id="rId75"/>
              </p:custDataLst>
            </p:nvPr>
          </p:nvSpPr>
          <p:spPr>
            <a:xfrm>
              <a:off x="9647075" y="4775200"/>
              <a:ext cx="228600" cy="254000"/>
            </a:xfrm>
            <a:prstGeom prst="diamond">
              <a:avLst/>
            </a:prstGeom>
            <a:solidFill>
              <a:srgbClr val="4E854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 uri="{AF507438-7753-43E0-B8FC-AC1667EBCBE1}">
                <a14:hiddenEffects xmlns:a14="http://schemas.microsoft.com/office/drawing/2010/main">
                  <a:effectLst>
                    <a:outerShdw>
                      <a:scrgbClr r="0" g="0" b="0">
                        <a:alpha val="50000"/>
                      </a:scrgbClr>
                    </a:outerShdw>
                  </a:effectLst>
                </a14:hiddenEffects>
              </a:ext>
              <a:ext uri="{31F19639-BCED-4A60-ADC4-E9642A236FB7}">
                <a14:hiddenScene3d xmlns:a14="http://schemas.microsoft.com/office/drawing/2010/main">
                  <a:camera prst="orthographicFront"/>
                  <a:lightRig rig="threePt" dir="t"/>
                </a14:hiddenScene3d>
              </a:ext>
              <a:ext uri="{E45631CC-5BF2-4C18-A39C-3461C7D3F71A}">
                <a14:hiddenSp3d xmlns:a14="http://schemas.microsoft.com/office/drawing/2010/main">
                  <a:bevelT h="12700"/>
                </a14:hiddenSp3d>
              </a:ext>
              <a:ext uri="{53640926-AAD7-44D8-BBD7-CCE9431645EC}">
                <a14:shadowObscured xmlns:a14="http://schemas.microsoft.com/office/drawing/2010/main" val="1"/>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72" name="OTLSHAPE_M_ffa713a2c3124b4d87e39720949e6d77_Title"/>
            <p:cNvSpPr txBox="1"/>
            <p:nvPr>
              <p:custDataLst>
                <p:tags r:id="rId76"/>
              </p:custDataLst>
            </p:nvPr>
          </p:nvSpPr>
          <p:spPr>
            <a:xfrm>
              <a:off x="5979401" y="5184226"/>
              <a:ext cx="850900" cy="155025"/>
            </a:xfrm>
            <a:prstGeom prst="rect">
              <a:avLst/>
            </a:prstGeom>
            <a:noFill/>
          </p:spPr>
          <p:txBody>
            <a:bodyPr vert="horz" wrap="square" lIns="0" tIns="0" rIns="0" bIns="0" rtlCol="0" anchor="ctr" anchorCtr="0">
              <a:spAutoFit/>
            </a:bodyPr>
            <a:lstStyle/>
            <a:p>
              <a:pPr algn="ctr"/>
              <a:r>
                <a:rPr lang="en-US" sz="1000" b="1" spc="-6">
                  <a:solidFill>
                    <a:schemeClr val="dk1"/>
                  </a:solidFill>
                  <a:latin typeface="Calibri" panose="020F0502020204030204" pitchFamily="34" charset="0"/>
                </a:rPr>
                <a:t>Validation Call 1</a:t>
              </a:r>
            </a:p>
          </p:txBody>
        </p:sp>
        <p:sp>
          <p:nvSpPr>
            <p:cNvPr id="3473" name="OTLSHAPE_M_ffa713a2c3124b4d87e39720949e6d77_Date"/>
            <p:cNvSpPr txBox="1"/>
            <p:nvPr>
              <p:custDataLst>
                <p:tags r:id="rId77"/>
              </p:custDataLst>
            </p:nvPr>
          </p:nvSpPr>
          <p:spPr>
            <a:xfrm>
              <a:off x="6258462" y="5029201"/>
              <a:ext cx="292100" cy="155025"/>
            </a:xfrm>
            <a:prstGeom prst="rect">
              <a:avLst/>
            </a:prstGeom>
            <a:noFill/>
          </p:spPr>
          <p:txBody>
            <a:bodyPr vert="horz" wrap="square" lIns="0" tIns="0" rIns="0" bIns="0" rtlCol="0" anchor="ctr" anchorCtr="0">
              <a:spAutoFit/>
            </a:bodyPr>
            <a:lstStyle/>
            <a:p>
              <a:r>
                <a:rPr lang="en-US" sz="1000" spc="-8">
                  <a:solidFill>
                    <a:srgbClr val="323232"/>
                  </a:solidFill>
                  <a:latin typeface="Calibri" panose="020F0502020204030204" pitchFamily="34" charset="0"/>
                </a:rPr>
                <a:t>06.30</a:t>
              </a:r>
            </a:p>
          </p:txBody>
        </p:sp>
        <p:sp>
          <p:nvSpPr>
            <p:cNvPr id="3475" name="OTLSHAPE_M_8963a89f71b449618ffe644093ac945d_Title"/>
            <p:cNvSpPr txBox="1"/>
            <p:nvPr>
              <p:custDataLst>
                <p:tags r:id="rId78"/>
              </p:custDataLst>
            </p:nvPr>
          </p:nvSpPr>
          <p:spPr>
            <a:xfrm>
              <a:off x="6989029" y="5184226"/>
              <a:ext cx="850900" cy="155025"/>
            </a:xfrm>
            <a:prstGeom prst="rect">
              <a:avLst/>
            </a:prstGeom>
            <a:noFill/>
          </p:spPr>
          <p:txBody>
            <a:bodyPr vert="horz" wrap="square" lIns="0" tIns="0" rIns="0" bIns="0" rtlCol="0" anchor="ctr" anchorCtr="0">
              <a:spAutoFit/>
            </a:bodyPr>
            <a:lstStyle/>
            <a:p>
              <a:pPr algn="ctr"/>
              <a:r>
                <a:rPr lang="en-US" sz="1000" b="1" spc="-6">
                  <a:solidFill>
                    <a:schemeClr val="dk1"/>
                  </a:solidFill>
                  <a:latin typeface="Calibri" panose="020F0502020204030204" pitchFamily="34" charset="0"/>
                </a:rPr>
                <a:t>Validation Call 2</a:t>
              </a:r>
            </a:p>
          </p:txBody>
        </p:sp>
        <p:sp>
          <p:nvSpPr>
            <p:cNvPr id="3476" name="OTLSHAPE_M_8963a89f71b449618ffe644093ac945d_Date"/>
            <p:cNvSpPr txBox="1"/>
            <p:nvPr>
              <p:custDataLst>
                <p:tags r:id="rId79"/>
              </p:custDataLst>
            </p:nvPr>
          </p:nvSpPr>
          <p:spPr>
            <a:xfrm>
              <a:off x="7268090" y="5029201"/>
              <a:ext cx="292100" cy="155025"/>
            </a:xfrm>
            <a:prstGeom prst="rect">
              <a:avLst/>
            </a:prstGeom>
            <a:noFill/>
          </p:spPr>
          <p:txBody>
            <a:bodyPr vert="horz" wrap="square" lIns="0" tIns="0" rIns="0" bIns="0" rtlCol="0" anchor="ctr" anchorCtr="0">
              <a:spAutoFit/>
            </a:bodyPr>
            <a:lstStyle/>
            <a:p>
              <a:r>
                <a:rPr lang="en-US" sz="1000" spc="-8">
                  <a:solidFill>
                    <a:srgbClr val="323232"/>
                  </a:solidFill>
                  <a:latin typeface="Calibri" panose="020F0502020204030204" pitchFamily="34" charset="0"/>
                </a:rPr>
                <a:t>08.15</a:t>
              </a:r>
            </a:p>
          </p:txBody>
        </p:sp>
        <p:sp>
          <p:nvSpPr>
            <p:cNvPr id="3478" name="OTLSHAPE_M_1ffadcdd4f06417e9590940a4b669625_Title"/>
            <p:cNvSpPr txBox="1"/>
            <p:nvPr>
              <p:custDataLst>
                <p:tags r:id="rId80"/>
              </p:custDataLst>
            </p:nvPr>
          </p:nvSpPr>
          <p:spPr>
            <a:xfrm>
              <a:off x="8240090" y="5184226"/>
              <a:ext cx="850900" cy="155025"/>
            </a:xfrm>
            <a:prstGeom prst="rect">
              <a:avLst/>
            </a:prstGeom>
            <a:noFill/>
          </p:spPr>
          <p:txBody>
            <a:bodyPr vert="horz" wrap="square" lIns="0" tIns="0" rIns="0" bIns="0" rtlCol="0" anchor="ctr" anchorCtr="0">
              <a:spAutoFit/>
            </a:bodyPr>
            <a:lstStyle/>
            <a:p>
              <a:pPr algn="ctr"/>
              <a:r>
                <a:rPr lang="en-US" sz="1000" b="1" spc="-6">
                  <a:solidFill>
                    <a:schemeClr val="dk1"/>
                  </a:solidFill>
                  <a:latin typeface="Calibri" panose="020F0502020204030204" pitchFamily="34" charset="0"/>
                </a:rPr>
                <a:t>Validation Call 3</a:t>
              </a:r>
            </a:p>
          </p:txBody>
        </p:sp>
        <p:sp>
          <p:nvSpPr>
            <p:cNvPr id="3479" name="OTLSHAPE_M_1ffadcdd4f06417e9590940a4b669625_Date"/>
            <p:cNvSpPr txBox="1"/>
            <p:nvPr>
              <p:custDataLst>
                <p:tags r:id="rId81"/>
              </p:custDataLst>
            </p:nvPr>
          </p:nvSpPr>
          <p:spPr>
            <a:xfrm>
              <a:off x="8519151" y="5029201"/>
              <a:ext cx="292100" cy="155025"/>
            </a:xfrm>
            <a:prstGeom prst="rect">
              <a:avLst/>
            </a:prstGeom>
            <a:noFill/>
          </p:spPr>
          <p:txBody>
            <a:bodyPr vert="horz" wrap="square" lIns="0" tIns="0" rIns="0" bIns="0" rtlCol="0" anchor="ctr" anchorCtr="0">
              <a:spAutoFit/>
            </a:bodyPr>
            <a:lstStyle/>
            <a:p>
              <a:r>
                <a:rPr lang="en-US" sz="1000" spc="-8">
                  <a:solidFill>
                    <a:srgbClr val="323232"/>
                  </a:solidFill>
                  <a:latin typeface="Calibri" panose="020F0502020204030204" pitchFamily="34" charset="0"/>
                </a:rPr>
                <a:t>10.11</a:t>
              </a:r>
            </a:p>
          </p:txBody>
        </p:sp>
        <p:sp>
          <p:nvSpPr>
            <p:cNvPr id="3481" name="OTLSHAPE_M_a3f90804e51e4c47826f02c014f6235b_Title"/>
            <p:cNvSpPr txBox="1"/>
            <p:nvPr>
              <p:custDataLst>
                <p:tags r:id="rId82"/>
              </p:custDataLst>
            </p:nvPr>
          </p:nvSpPr>
          <p:spPr>
            <a:xfrm>
              <a:off x="2431569" y="5470488"/>
              <a:ext cx="660400" cy="155025"/>
            </a:xfrm>
            <a:prstGeom prst="rect">
              <a:avLst/>
            </a:prstGeom>
            <a:noFill/>
          </p:spPr>
          <p:txBody>
            <a:bodyPr vert="horz" wrap="square" lIns="0" tIns="0" rIns="0" bIns="0" rtlCol="0" anchor="ctr" anchorCtr="0">
              <a:spAutoFit/>
            </a:bodyPr>
            <a:lstStyle/>
            <a:p>
              <a:pPr algn="ctr"/>
              <a:r>
                <a:rPr lang="en-US" sz="1000" b="1" i="1" u="sng" spc="-4">
                  <a:solidFill>
                    <a:srgbClr val="9F2936"/>
                  </a:solidFill>
                  <a:latin typeface="Calibri" panose="020F0502020204030204" pitchFamily="34" charset="0"/>
                </a:rPr>
                <a:t>Project Start</a:t>
              </a:r>
            </a:p>
          </p:txBody>
        </p:sp>
        <p:sp>
          <p:nvSpPr>
            <p:cNvPr id="3482" name="OTLSHAPE_M_a3f90804e51e4c47826f02c014f6235b_Date"/>
            <p:cNvSpPr txBox="1"/>
            <p:nvPr>
              <p:custDataLst>
                <p:tags r:id="rId83"/>
              </p:custDataLst>
            </p:nvPr>
          </p:nvSpPr>
          <p:spPr>
            <a:xfrm>
              <a:off x="2470220" y="5315463"/>
              <a:ext cx="584200" cy="155025"/>
            </a:xfrm>
            <a:prstGeom prst="rect">
              <a:avLst/>
            </a:prstGeom>
            <a:noFill/>
          </p:spPr>
          <p:txBody>
            <a:bodyPr vert="horz" wrap="square" lIns="0" tIns="0" rIns="0" bIns="0" rtlCol="0" anchor="ctr" anchorCtr="0">
              <a:spAutoFit/>
            </a:bodyPr>
            <a:lstStyle/>
            <a:p>
              <a:r>
                <a:rPr lang="en-US" sz="1000" spc="-6">
                  <a:solidFill>
                    <a:srgbClr val="323232"/>
                  </a:solidFill>
                  <a:latin typeface="Calibri" panose="020F0502020204030204" pitchFamily="34" charset="0"/>
                </a:rPr>
                <a:t>01.15.2021</a:t>
              </a:r>
            </a:p>
          </p:txBody>
        </p:sp>
        <p:sp>
          <p:nvSpPr>
            <p:cNvPr id="3484" name="OTLSHAPE_M_667f3b11a6cf4b668fb739fca9abd779_Title"/>
            <p:cNvSpPr txBox="1"/>
            <p:nvPr>
              <p:custDataLst>
                <p:tags r:id="rId84"/>
              </p:custDataLst>
            </p:nvPr>
          </p:nvSpPr>
          <p:spPr>
            <a:xfrm>
              <a:off x="9464152" y="5470488"/>
              <a:ext cx="596900" cy="155025"/>
            </a:xfrm>
            <a:prstGeom prst="rect">
              <a:avLst/>
            </a:prstGeom>
            <a:noFill/>
          </p:spPr>
          <p:txBody>
            <a:bodyPr vert="horz" wrap="square" lIns="0" tIns="0" rIns="0" bIns="0" rtlCol="0" anchor="ctr" anchorCtr="0">
              <a:spAutoFit/>
            </a:bodyPr>
            <a:lstStyle/>
            <a:p>
              <a:pPr algn="ctr"/>
              <a:r>
                <a:rPr lang="en-US" sz="1000" b="1" i="1" u="sng" spc="-2">
                  <a:solidFill>
                    <a:srgbClr val="385723"/>
                  </a:solidFill>
                  <a:latin typeface="Calibri" panose="020F0502020204030204" pitchFamily="34" charset="0"/>
                </a:rPr>
                <a:t>Project End</a:t>
              </a:r>
            </a:p>
          </p:txBody>
        </p:sp>
        <p:sp>
          <p:nvSpPr>
            <p:cNvPr id="3485" name="OTLSHAPE_M_667f3b11a6cf4b668fb739fca9abd779_Date"/>
            <p:cNvSpPr txBox="1"/>
            <p:nvPr>
              <p:custDataLst>
                <p:tags r:id="rId85"/>
              </p:custDataLst>
            </p:nvPr>
          </p:nvSpPr>
          <p:spPr>
            <a:xfrm>
              <a:off x="9471772" y="5315463"/>
              <a:ext cx="584200" cy="155025"/>
            </a:xfrm>
            <a:prstGeom prst="rect">
              <a:avLst/>
            </a:prstGeom>
            <a:noFill/>
          </p:spPr>
          <p:txBody>
            <a:bodyPr vert="horz" wrap="square" lIns="0" tIns="0" rIns="0" bIns="0" rtlCol="0" anchor="ctr" anchorCtr="0">
              <a:spAutoFit/>
            </a:bodyPr>
            <a:lstStyle/>
            <a:p>
              <a:r>
                <a:rPr lang="en-US" sz="1000" spc="-6">
                  <a:solidFill>
                    <a:srgbClr val="323232"/>
                  </a:solidFill>
                  <a:latin typeface="Calibri" panose="020F0502020204030204" pitchFamily="34" charset="0"/>
                </a:rPr>
                <a:t>11.30.2021</a:t>
              </a:r>
            </a:p>
          </p:txBody>
        </p:sp>
      </p:grpSp>
      <p:sp>
        <p:nvSpPr>
          <p:cNvPr id="86" name="Title 1">
            <a:extLst>
              <a:ext uri="{FF2B5EF4-FFF2-40B4-BE49-F238E27FC236}">
                <a16:creationId xmlns:a16="http://schemas.microsoft.com/office/drawing/2014/main" id="{58A1656C-CD5B-4707-B65F-2D35711A985E}"/>
              </a:ext>
            </a:extLst>
          </p:cNvPr>
          <p:cNvSpPr>
            <a:spLocks noGrp="1"/>
          </p:cNvSpPr>
          <p:nvPr>
            <p:ph type="title"/>
          </p:nvPr>
        </p:nvSpPr>
        <p:spPr>
          <a:xfrm>
            <a:off x="838200" y="219608"/>
            <a:ext cx="10515600" cy="883343"/>
          </a:xfrm>
        </p:spPr>
        <p:txBody>
          <a:bodyPr/>
          <a:lstStyle/>
          <a:p>
            <a:pPr algn="ctr"/>
            <a:r>
              <a:rPr lang="en-GB" b="1" u="sng" dirty="0">
                <a:ln>
                  <a:solidFill>
                    <a:schemeClr val="tx1"/>
                  </a:solidFill>
                </a:ln>
                <a:solidFill>
                  <a:srgbClr val="FFC000"/>
                </a:solidFill>
              </a:rPr>
              <a:t>Project Schedule / Gantt Chart</a:t>
            </a:r>
          </a:p>
        </p:txBody>
      </p:sp>
    </p:spTree>
    <p:custDataLst>
      <p:tags r:id="rId1"/>
    </p:custDataLst>
    <p:extLst>
      <p:ext uri="{BB962C8B-B14F-4D97-AF65-F5344CB8AC3E}">
        <p14:creationId xmlns:p14="http://schemas.microsoft.com/office/powerpoint/2010/main" val="3313534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07074-976D-4AC3-B433-0982EAA54606}"/>
              </a:ext>
            </a:extLst>
          </p:cNvPr>
          <p:cNvSpPr>
            <a:spLocks noGrp="1"/>
          </p:cNvSpPr>
          <p:nvPr>
            <p:ph type="title"/>
          </p:nvPr>
        </p:nvSpPr>
        <p:spPr>
          <a:xfrm>
            <a:off x="838200" y="105104"/>
            <a:ext cx="10515600" cy="998482"/>
          </a:xfrm>
        </p:spPr>
        <p:txBody>
          <a:bodyPr>
            <a:normAutofit/>
          </a:bodyPr>
          <a:lstStyle/>
          <a:p>
            <a:pPr algn="ctr"/>
            <a:r>
              <a:rPr lang="en-GB" b="1" u="sng" dirty="0">
                <a:ln>
                  <a:solidFill>
                    <a:schemeClr val="tx1"/>
                  </a:solidFill>
                </a:ln>
                <a:solidFill>
                  <a:srgbClr val="FFC000"/>
                </a:solidFill>
              </a:rPr>
              <a:t>Risk Assessment </a:t>
            </a:r>
          </a:p>
        </p:txBody>
      </p:sp>
      <p:sp>
        <p:nvSpPr>
          <p:cNvPr id="3" name="Content Placeholder 2">
            <a:extLst>
              <a:ext uri="{FF2B5EF4-FFF2-40B4-BE49-F238E27FC236}">
                <a16:creationId xmlns:a16="http://schemas.microsoft.com/office/drawing/2014/main" id="{A9ACC738-CE0B-4F9A-9EFE-A7DCB2A83F08}"/>
              </a:ext>
            </a:extLst>
          </p:cNvPr>
          <p:cNvSpPr>
            <a:spLocks noGrp="1"/>
          </p:cNvSpPr>
          <p:nvPr>
            <p:ph idx="1"/>
          </p:nvPr>
        </p:nvSpPr>
        <p:spPr>
          <a:xfrm>
            <a:off x="354724" y="1720521"/>
            <a:ext cx="6413938" cy="4351338"/>
          </a:xfrm>
        </p:spPr>
        <p:txBody>
          <a:bodyPr>
            <a:normAutofit fontScale="77500" lnSpcReduction="20000"/>
          </a:bodyPr>
          <a:lstStyle/>
          <a:p>
            <a:pPr marL="0" indent="0">
              <a:buNone/>
            </a:pPr>
            <a:r>
              <a:rPr lang="en-GB" dirty="0"/>
              <a:t>There are multiple risk involved in launching a new product, things such as commercial risks where the product can not comply with local rules or health warnings, legal, environmental and regulatory risks where the product might not offer the right safety standards for local authorities for example, some chemicals used to produce the packaging, different plastic materials, or the age group that the medication can be administrated to. Technical and operational risks involve manufacturing and the production step of the product and most importantly marketing risks, where the product might not receive the expected interest from customers and associations.</a:t>
            </a:r>
          </a:p>
          <a:p>
            <a:pPr marL="0" indent="0">
              <a:buNone/>
            </a:pPr>
            <a:r>
              <a:rPr lang="en-GB" dirty="0"/>
              <a:t>These risks can be minimised by using different risk assessment methods such as fishbone diagrams risk scoring matrix. </a:t>
            </a:r>
          </a:p>
        </p:txBody>
      </p:sp>
      <p:graphicFrame>
        <p:nvGraphicFramePr>
          <p:cNvPr id="6" name="object 12">
            <a:extLst>
              <a:ext uri="{FF2B5EF4-FFF2-40B4-BE49-F238E27FC236}">
                <a16:creationId xmlns:a16="http://schemas.microsoft.com/office/drawing/2014/main" id="{9368250F-9F18-418D-A596-611FA2B23CEA}"/>
              </a:ext>
            </a:extLst>
          </p:cNvPr>
          <p:cNvGraphicFramePr>
            <a:graphicFrameLocks noGrp="1"/>
          </p:cNvGraphicFramePr>
          <p:nvPr>
            <p:extLst>
              <p:ext uri="{D42A27DB-BD31-4B8C-83A1-F6EECF244321}">
                <p14:modId xmlns:p14="http://schemas.microsoft.com/office/powerpoint/2010/main" val="1031321185"/>
              </p:ext>
            </p:extLst>
          </p:nvPr>
        </p:nvGraphicFramePr>
        <p:xfrm>
          <a:off x="7631368" y="2171578"/>
          <a:ext cx="4402977" cy="4030837"/>
        </p:xfrm>
        <a:graphic>
          <a:graphicData uri="http://schemas.openxmlformats.org/drawingml/2006/table">
            <a:tbl>
              <a:tblPr firstRow="1" bandRow="1">
                <a:tableStyleId>{2D5ABB26-0587-4C30-8999-92F81FD0307C}</a:tableStyleId>
              </a:tblPr>
              <a:tblGrid>
                <a:gridCol w="714040">
                  <a:extLst>
                    <a:ext uri="{9D8B030D-6E8A-4147-A177-3AD203B41FA5}">
                      <a16:colId xmlns:a16="http://schemas.microsoft.com/office/drawing/2014/main" val="20000"/>
                    </a:ext>
                  </a:extLst>
                </a:gridCol>
                <a:gridCol w="737947">
                  <a:extLst>
                    <a:ext uri="{9D8B030D-6E8A-4147-A177-3AD203B41FA5}">
                      <a16:colId xmlns:a16="http://schemas.microsoft.com/office/drawing/2014/main" val="20001"/>
                    </a:ext>
                  </a:extLst>
                </a:gridCol>
                <a:gridCol w="737946">
                  <a:extLst>
                    <a:ext uri="{9D8B030D-6E8A-4147-A177-3AD203B41FA5}">
                      <a16:colId xmlns:a16="http://schemas.microsoft.com/office/drawing/2014/main" val="20002"/>
                    </a:ext>
                  </a:extLst>
                </a:gridCol>
                <a:gridCol w="737947">
                  <a:extLst>
                    <a:ext uri="{9D8B030D-6E8A-4147-A177-3AD203B41FA5}">
                      <a16:colId xmlns:a16="http://schemas.microsoft.com/office/drawing/2014/main" val="20003"/>
                    </a:ext>
                  </a:extLst>
                </a:gridCol>
                <a:gridCol w="737947">
                  <a:extLst>
                    <a:ext uri="{9D8B030D-6E8A-4147-A177-3AD203B41FA5}">
                      <a16:colId xmlns:a16="http://schemas.microsoft.com/office/drawing/2014/main" val="20004"/>
                    </a:ext>
                  </a:extLst>
                </a:gridCol>
                <a:gridCol w="541905">
                  <a:extLst>
                    <a:ext uri="{9D8B030D-6E8A-4147-A177-3AD203B41FA5}">
                      <a16:colId xmlns:a16="http://schemas.microsoft.com/office/drawing/2014/main" val="20005"/>
                    </a:ext>
                  </a:extLst>
                </a:gridCol>
                <a:gridCol w="195245">
                  <a:extLst>
                    <a:ext uri="{9D8B030D-6E8A-4147-A177-3AD203B41FA5}">
                      <a16:colId xmlns:a16="http://schemas.microsoft.com/office/drawing/2014/main" val="20006"/>
                    </a:ext>
                  </a:extLst>
                </a:gridCol>
              </a:tblGrid>
              <a:tr h="568237">
                <a:tc>
                  <a:txBody>
                    <a:bodyPr/>
                    <a:lstStyle/>
                    <a:p>
                      <a:pPr>
                        <a:lnSpc>
                          <a:spcPct val="100000"/>
                        </a:lnSpc>
                      </a:pPr>
                      <a:endParaRPr sz="1900">
                        <a:latin typeface="Times New Roman"/>
                        <a:cs typeface="Times New Roman"/>
                      </a:endParaRPr>
                    </a:p>
                  </a:txBody>
                  <a:tcPr marL="0" marR="0" marT="0" marB="0"/>
                </a:tc>
                <a:tc>
                  <a:txBody>
                    <a:bodyPr/>
                    <a:lstStyle/>
                    <a:p>
                      <a:pPr algn="ctr">
                        <a:lnSpc>
                          <a:spcPts val="2155"/>
                        </a:lnSpc>
                      </a:pPr>
                      <a:r>
                        <a:rPr sz="2000" b="1" dirty="0">
                          <a:latin typeface="Carlito"/>
                          <a:cs typeface="Carlito"/>
                        </a:rPr>
                        <a:t>1</a:t>
                      </a:r>
                    </a:p>
                  </a:txBody>
                  <a:tcPr marL="0" marR="0" marT="0" marB="0">
                    <a:solidFill>
                      <a:srgbClr val="D9D9D9"/>
                    </a:solidFill>
                  </a:tcPr>
                </a:tc>
                <a:tc>
                  <a:txBody>
                    <a:bodyPr/>
                    <a:lstStyle/>
                    <a:p>
                      <a:pPr algn="ctr">
                        <a:lnSpc>
                          <a:spcPts val="2155"/>
                        </a:lnSpc>
                      </a:pPr>
                      <a:r>
                        <a:rPr sz="2000" b="1" dirty="0">
                          <a:latin typeface="Carlito"/>
                          <a:cs typeface="Carlito"/>
                        </a:rPr>
                        <a:t>2</a:t>
                      </a:r>
                    </a:p>
                  </a:txBody>
                  <a:tcPr marL="0" marR="0" marT="0" marB="0">
                    <a:solidFill>
                      <a:srgbClr val="D9D9D9"/>
                    </a:solidFill>
                  </a:tcPr>
                </a:tc>
                <a:tc>
                  <a:txBody>
                    <a:bodyPr/>
                    <a:lstStyle/>
                    <a:p>
                      <a:pPr algn="ctr">
                        <a:lnSpc>
                          <a:spcPts val="2155"/>
                        </a:lnSpc>
                      </a:pPr>
                      <a:r>
                        <a:rPr sz="2000" b="1" dirty="0">
                          <a:latin typeface="Carlito"/>
                          <a:cs typeface="Carlito"/>
                        </a:rPr>
                        <a:t>3</a:t>
                      </a:r>
                    </a:p>
                  </a:txBody>
                  <a:tcPr marL="0" marR="0" marT="0" marB="0">
                    <a:solidFill>
                      <a:srgbClr val="D9D9D9"/>
                    </a:solidFill>
                  </a:tcPr>
                </a:tc>
                <a:tc>
                  <a:txBody>
                    <a:bodyPr/>
                    <a:lstStyle/>
                    <a:p>
                      <a:pPr algn="ctr">
                        <a:lnSpc>
                          <a:spcPts val="2155"/>
                        </a:lnSpc>
                      </a:pPr>
                      <a:r>
                        <a:rPr sz="2000" b="1" dirty="0">
                          <a:latin typeface="Carlito"/>
                          <a:cs typeface="Carlito"/>
                        </a:rPr>
                        <a:t>4</a:t>
                      </a:r>
                    </a:p>
                  </a:txBody>
                  <a:tcPr marL="0" marR="0" marT="0" marB="0">
                    <a:solidFill>
                      <a:srgbClr val="D9D9D9"/>
                    </a:solidFill>
                  </a:tcPr>
                </a:tc>
                <a:tc>
                  <a:txBody>
                    <a:bodyPr/>
                    <a:lstStyle/>
                    <a:p>
                      <a:pPr marL="156210" algn="ctr">
                        <a:lnSpc>
                          <a:spcPts val="2155"/>
                        </a:lnSpc>
                      </a:pPr>
                      <a:r>
                        <a:rPr sz="2000" b="1" dirty="0">
                          <a:latin typeface="Carlito"/>
                          <a:cs typeface="Carlito"/>
                        </a:rPr>
                        <a:t>5</a:t>
                      </a:r>
                    </a:p>
                  </a:txBody>
                  <a:tcPr marL="0" marR="0" marT="0" marB="0">
                    <a:solidFill>
                      <a:srgbClr val="D9D9D9"/>
                    </a:solidFill>
                  </a:tcPr>
                </a:tc>
                <a:tc>
                  <a:txBody>
                    <a:bodyPr/>
                    <a:lstStyle/>
                    <a:p>
                      <a:pPr>
                        <a:lnSpc>
                          <a:spcPct val="100000"/>
                        </a:lnSpc>
                      </a:pPr>
                      <a:endParaRPr sz="1900">
                        <a:latin typeface="Times New Roman"/>
                        <a:cs typeface="Times New Roman"/>
                      </a:endParaRPr>
                    </a:p>
                  </a:txBody>
                  <a:tcPr marL="0" marR="0" marT="0" marB="0">
                    <a:solidFill>
                      <a:srgbClr val="D9D9D9"/>
                    </a:solidFill>
                  </a:tcPr>
                </a:tc>
                <a:extLst>
                  <a:ext uri="{0D108BD9-81ED-4DB2-BD59-A6C34878D82A}">
                    <a16:rowId xmlns:a16="http://schemas.microsoft.com/office/drawing/2014/main" val="10000"/>
                  </a:ext>
                </a:extLst>
              </a:tr>
              <a:tr h="639096">
                <a:tc>
                  <a:txBody>
                    <a:bodyPr/>
                    <a:lstStyle/>
                    <a:p>
                      <a:pPr marL="31750" algn="ctr">
                        <a:lnSpc>
                          <a:spcPct val="100000"/>
                        </a:lnSpc>
                        <a:spcBef>
                          <a:spcPts val="55"/>
                        </a:spcBef>
                      </a:pPr>
                      <a:r>
                        <a:rPr sz="2000" b="1" dirty="0">
                          <a:latin typeface="Carlito"/>
                          <a:cs typeface="Carlito"/>
                        </a:rPr>
                        <a:t>1</a:t>
                      </a:r>
                      <a:endParaRPr sz="2000" b="1">
                        <a:latin typeface="Carlito"/>
                        <a:cs typeface="Carlito"/>
                      </a:endParaRPr>
                    </a:p>
                  </a:txBody>
                  <a:tcPr marL="0" marR="0" marT="6985" marB="0">
                    <a:solidFill>
                      <a:srgbClr val="D9D9D9"/>
                    </a:solidFill>
                  </a:tcPr>
                </a:tc>
                <a:tc>
                  <a:txBody>
                    <a:bodyPr/>
                    <a:lstStyle/>
                    <a:p>
                      <a:pPr algn="ctr">
                        <a:lnSpc>
                          <a:spcPct val="100000"/>
                        </a:lnSpc>
                        <a:spcBef>
                          <a:spcPts val="55"/>
                        </a:spcBef>
                      </a:pPr>
                      <a:r>
                        <a:rPr sz="2000" dirty="0">
                          <a:latin typeface="Carlito"/>
                          <a:cs typeface="Carlito"/>
                        </a:rPr>
                        <a:t>1</a:t>
                      </a:r>
                      <a:endParaRPr sz="2000">
                        <a:latin typeface="Carlito"/>
                        <a:cs typeface="Carlito"/>
                      </a:endParaRPr>
                    </a:p>
                  </a:txBody>
                  <a:tcPr marL="0" marR="0" marT="6985" marB="0">
                    <a:solidFill>
                      <a:srgbClr val="00AF50"/>
                    </a:solidFill>
                  </a:tcPr>
                </a:tc>
                <a:tc>
                  <a:txBody>
                    <a:bodyPr/>
                    <a:lstStyle/>
                    <a:p>
                      <a:pPr algn="ctr">
                        <a:lnSpc>
                          <a:spcPct val="100000"/>
                        </a:lnSpc>
                        <a:spcBef>
                          <a:spcPts val="55"/>
                        </a:spcBef>
                      </a:pPr>
                      <a:r>
                        <a:rPr sz="2000" dirty="0">
                          <a:latin typeface="Carlito"/>
                          <a:cs typeface="Carlito"/>
                        </a:rPr>
                        <a:t>2</a:t>
                      </a:r>
                      <a:endParaRPr sz="2000">
                        <a:latin typeface="Carlito"/>
                        <a:cs typeface="Carlito"/>
                      </a:endParaRPr>
                    </a:p>
                  </a:txBody>
                  <a:tcPr marL="0" marR="0" marT="6985" marB="0">
                    <a:solidFill>
                      <a:srgbClr val="00AF50"/>
                    </a:solidFill>
                  </a:tcPr>
                </a:tc>
                <a:tc>
                  <a:txBody>
                    <a:bodyPr/>
                    <a:lstStyle/>
                    <a:p>
                      <a:pPr algn="ctr">
                        <a:lnSpc>
                          <a:spcPct val="100000"/>
                        </a:lnSpc>
                        <a:spcBef>
                          <a:spcPts val="55"/>
                        </a:spcBef>
                      </a:pPr>
                      <a:r>
                        <a:rPr sz="2000" dirty="0">
                          <a:latin typeface="Carlito"/>
                          <a:cs typeface="Carlito"/>
                        </a:rPr>
                        <a:t>3</a:t>
                      </a:r>
                      <a:endParaRPr sz="2000">
                        <a:latin typeface="Carlito"/>
                        <a:cs typeface="Carlito"/>
                      </a:endParaRPr>
                    </a:p>
                  </a:txBody>
                  <a:tcPr marL="0" marR="0" marT="6985" marB="0">
                    <a:solidFill>
                      <a:srgbClr val="00AF50"/>
                    </a:solidFill>
                  </a:tcPr>
                </a:tc>
                <a:tc>
                  <a:txBody>
                    <a:bodyPr/>
                    <a:lstStyle/>
                    <a:p>
                      <a:pPr algn="ctr">
                        <a:lnSpc>
                          <a:spcPct val="100000"/>
                        </a:lnSpc>
                        <a:spcBef>
                          <a:spcPts val="55"/>
                        </a:spcBef>
                      </a:pPr>
                      <a:r>
                        <a:rPr sz="2000" dirty="0">
                          <a:latin typeface="Carlito"/>
                          <a:cs typeface="Carlito"/>
                        </a:rPr>
                        <a:t>4</a:t>
                      </a:r>
                      <a:endParaRPr sz="2000">
                        <a:latin typeface="Carlito"/>
                        <a:cs typeface="Carlito"/>
                      </a:endParaRPr>
                    </a:p>
                  </a:txBody>
                  <a:tcPr marL="0" marR="0" marT="6985" marB="0">
                    <a:solidFill>
                      <a:srgbClr val="00AF50"/>
                    </a:solidFill>
                  </a:tcPr>
                </a:tc>
                <a:tc>
                  <a:txBody>
                    <a:bodyPr/>
                    <a:lstStyle/>
                    <a:p>
                      <a:pPr marL="156210" algn="ctr">
                        <a:lnSpc>
                          <a:spcPct val="100000"/>
                        </a:lnSpc>
                        <a:spcBef>
                          <a:spcPts val="55"/>
                        </a:spcBef>
                      </a:pPr>
                      <a:r>
                        <a:rPr sz="2000" dirty="0">
                          <a:latin typeface="Carlito"/>
                          <a:cs typeface="Carlito"/>
                        </a:rPr>
                        <a:t>5</a:t>
                      </a:r>
                      <a:endParaRPr sz="2000">
                        <a:latin typeface="Carlito"/>
                        <a:cs typeface="Carlito"/>
                      </a:endParaRPr>
                    </a:p>
                  </a:txBody>
                  <a:tcPr marL="0" marR="0" marT="6985" marB="0">
                    <a:solidFill>
                      <a:srgbClr val="00AF50"/>
                    </a:solidFill>
                  </a:tcPr>
                </a:tc>
                <a:tc>
                  <a:txBody>
                    <a:bodyPr/>
                    <a:lstStyle/>
                    <a:p>
                      <a:pPr>
                        <a:lnSpc>
                          <a:spcPct val="100000"/>
                        </a:lnSpc>
                      </a:pPr>
                      <a:endParaRPr sz="2000">
                        <a:latin typeface="Times New Roman"/>
                        <a:cs typeface="Times New Roman"/>
                      </a:endParaRPr>
                    </a:p>
                  </a:txBody>
                  <a:tcPr marL="0" marR="0" marT="0" marB="0">
                    <a:solidFill>
                      <a:srgbClr val="00AF50"/>
                    </a:solidFill>
                  </a:tcPr>
                </a:tc>
                <a:extLst>
                  <a:ext uri="{0D108BD9-81ED-4DB2-BD59-A6C34878D82A}">
                    <a16:rowId xmlns:a16="http://schemas.microsoft.com/office/drawing/2014/main" val="10001"/>
                  </a:ext>
                </a:extLst>
              </a:tr>
              <a:tr h="639096">
                <a:tc>
                  <a:txBody>
                    <a:bodyPr/>
                    <a:lstStyle/>
                    <a:p>
                      <a:pPr marL="31750" algn="ctr">
                        <a:lnSpc>
                          <a:spcPct val="100000"/>
                        </a:lnSpc>
                        <a:spcBef>
                          <a:spcPts val="60"/>
                        </a:spcBef>
                      </a:pPr>
                      <a:r>
                        <a:rPr sz="2000" b="1" dirty="0">
                          <a:latin typeface="Carlito"/>
                          <a:cs typeface="Carlito"/>
                        </a:rPr>
                        <a:t>2</a:t>
                      </a:r>
                      <a:endParaRPr sz="2000" b="1">
                        <a:latin typeface="Carlito"/>
                        <a:cs typeface="Carlito"/>
                      </a:endParaRPr>
                    </a:p>
                  </a:txBody>
                  <a:tcPr marL="0" marR="0" marT="7620" marB="0">
                    <a:solidFill>
                      <a:srgbClr val="D9D9D9"/>
                    </a:solidFill>
                  </a:tcPr>
                </a:tc>
                <a:tc>
                  <a:txBody>
                    <a:bodyPr/>
                    <a:lstStyle/>
                    <a:p>
                      <a:pPr algn="ctr">
                        <a:lnSpc>
                          <a:spcPct val="100000"/>
                        </a:lnSpc>
                        <a:spcBef>
                          <a:spcPts val="60"/>
                        </a:spcBef>
                      </a:pPr>
                      <a:r>
                        <a:rPr sz="2000" dirty="0">
                          <a:latin typeface="Carlito"/>
                          <a:cs typeface="Carlito"/>
                        </a:rPr>
                        <a:t>2</a:t>
                      </a:r>
                      <a:endParaRPr sz="2000">
                        <a:latin typeface="Carlito"/>
                        <a:cs typeface="Carlito"/>
                      </a:endParaRPr>
                    </a:p>
                  </a:txBody>
                  <a:tcPr marL="0" marR="0" marT="7620" marB="0">
                    <a:solidFill>
                      <a:srgbClr val="00AF50"/>
                    </a:solidFill>
                  </a:tcPr>
                </a:tc>
                <a:tc>
                  <a:txBody>
                    <a:bodyPr/>
                    <a:lstStyle/>
                    <a:p>
                      <a:pPr algn="ctr">
                        <a:lnSpc>
                          <a:spcPct val="100000"/>
                        </a:lnSpc>
                        <a:spcBef>
                          <a:spcPts val="60"/>
                        </a:spcBef>
                      </a:pPr>
                      <a:r>
                        <a:rPr sz="2000" dirty="0">
                          <a:latin typeface="Carlito"/>
                          <a:cs typeface="Carlito"/>
                        </a:rPr>
                        <a:t>4</a:t>
                      </a:r>
                      <a:endParaRPr sz="2000">
                        <a:latin typeface="Carlito"/>
                        <a:cs typeface="Carlito"/>
                      </a:endParaRPr>
                    </a:p>
                  </a:txBody>
                  <a:tcPr marL="0" marR="0" marT="7620" marB="0">
                    <a:solidFill>
                      <a:srgbClr val="00AF50"/>
                    </a:solidFill>
                  </a:tcPr>
                </a:tc>
                <a:tc>
                  <a:txBody>
                    <a:bodyPr/>
                    <a:lstStyle/>
                    <a:p>
                      <a:pPr algn="ctr">
                        <a:lnSpc>
                          <a:spcPct val="100000"/>
                        </a:lnSpc>
                        <a:spcBef>
                          <a:spcPts val="60"/>
                        </a:spcBef>
                      </a:pPr>
                      <a:r>
                        <a:rPr sz="2000" dirty="0">
                          <a:latin typeface="Carlito"/>
                          <a:cs typeface="Carlito"/>
                        </a:rPr>
                        <a:t>6</a:t>
                      </a:r>
                    </a:p>
                  </a:txBody>
                  <a:tcPr marL="0" marR="0" marT="7620" marB="0">
                    <a:solidFill>
                      <a:srgbClr val="00AF50"/>
                    </a:solidFill>
                  </a:tcPr>
                </a:tc>
                <a:tc>
                  <a:txBody>
                    <a:bodyPr/>
                    <a:lstStyle/>
                    <a:p>
                      <a:pPr algn="ctr">
                        <a:lnSpc>
                          <a:spcPct val="100000"/>
                        </a:lnSpc>
                        <a:spcBef>
                          <a:spcPts val="60"/>
                        </a:spcBef>
                      </a:pPr>
                      <a:r>
                        <a:rPr sz="2000" dirty="0">
                          <a:latin typeface="Carlito"/>
                          <a:cs typeface="Carlito"/>
                        </a:rPr>
                        <a:t>8</a:t>
                      </a:r>
                      <a:endParaRPr sz="2000">
                        <a:latin typeface="Carlito"/>
                        <a:cs typeface="Carlito"/>
                      </a:endParaRPr>
                    </a:p>
                  </a:txBody>
                  <a:tcPr marL="0" marR="0" marT="7620" marB="0">
                    <a:solidFill>
                      <a:srgbClr val="00AF50"/>
                    </a:solidFill>
                  </a:tcPr>
                </a:tc>
                <a:tc>
                  <a:txBody>
                    <a:bodyPr/>
                    <a:lstStyle/>
                    <a:p>
                      <a:pPr marL="158750" algn="ctr">
                        <a:lnSpc>
                          <a:spcPct val="100000"/>
                        </a:lnSpc>
                        <a:spcBef>
                          <a:spcPts val="60"/>
                        </a:spcBef>
                      </a:pPr>
                      <a:r>
                        <a:rPr sz="2000" dirty="0">
                          <a:latin typeface="Carlito"/>
                          <a:cs typeface="Carlito"/>
                        </a:rPr>
                        <a:t>10</a:t>
                      </a:r>
                      <a:endParaRPr sz="2000">
                        <a:latin typeface="Carlito"/>
                        <a:cs typeface="Carlito"/>
                      </a:endParaRPr>
                    </a:p>
                  </a:txBody>
                  <a:tcPr marL="0" marR="0" marT="7620" marB="0">
                    <a:solidFill>
                      <a:srgbClr val="FFC000"/>
                    </a:solidFill>
                  </a:tcPr>
                </a:tc>
                <a:tc>
                  <a:txBody>
                    <a:bodyPr/>
                    <a:lstStyle/>
                    <a:p>
                      <a:pPr>
                        <a:lnSpc>
                          <a:spcPct val="100000"/>
                        </a:lnSpc>
                      </a:pPr>
                      <a:endParaRPr sz="2000">
                        <a:latin typeface="Times New Roman"/>
                        <a:cs typeface="Times New Roman"/>
                      </a:endParaRPr>
                    </a:p>
                  </a:txBody>
                  <a:tcPr marL="0" marR="0" marT="0" marB="0">
                    <a:solidFill>
                      <a:srgbClr val="FFC000"/>
                    </a:solidFill>
                  </a:tcPr>
                </a:tc>
                <a:extLst>
                  <a:ext uri="{0D108BD9-81ED-4DB2-BD59-A6C34878D82A}">
                    <a16:rowId xmlns:a16="http://schemas.microsoft.com/office/drawing/2014/main" val="10002"/>
                  </a:ext>
                </a:extLst>
              </a:tr>
              <a:tr h="639096">
                <a:tc>
                  <a:txBody>
                    <a:bodyPr/>
                    <a:lstStyle/>
                    <a:p>
                      <a:pPr marL="31750" algn="ctr">
                        <a:lnSpc>
                          <a:spcPct val="100000"/>
                        </a:lnSpc>
                        <a:spcBef>
                          <a:spcPts val="60"/>
                        </a:spcBef>
                      </a:pPr>
                      <a:r>
                        <a:rPr sz="2000" b="1" dirty="0">
                          <a:latin typeface="Carlito"/>
                          <a:cs typeface="Carlito"/>
                        </a:rPr>
                        <a:t>3</a:t>
                      </a:r>
                    </a:p>
                  </a:txBody>
                  <a:tcPr marL="0" marR="0" marT="7620" marB="0">
                    <a:solidFill>
                      <a:srgbClr val="D9D9D9"/>
                    </a:solidFill>
                  </a:tcPr>
                </a:tc>
                <a:tc>
                  <a:txBody>
                    <a:bodyPr/>
                    <a:lstStyle/>
                    <a:p>
                      <a:pPr algn="ctr">
                        <a:lnSpc>
                          <a:spcPct val="100000"/>
                        </a:lnSpc>
                        <a:spcBef>
                          <a:spcPts val="60"/>
                        </a:spcBef>
                      </a:pPr>
                      <a:r>
                        <a:rPr sz="2000" dirty="0">
                          <a:latin typeface="Carlito"/>
                          <a:cs typeface="Carlito"/>
                        </a:rPr>
                        <a:t>3</a:t>
                      </a:r>
                      <a:endParaRPr sz="2000">
                        <a:latin typeface="Carlito"/>
                        <a:cs typeface="Carlito"/>
                      </a:endParaRPr>
                    </a:p>
                  </a:txBody>
                  <a:tcPr marL="0" marR="0" marT="7620" marB="0">
                    <a:solidFill>
                      <a:srgbClr val="00AF50"/>
                    </a:solidFill>
                  </a:tcPr>
                </a:tc>
                <a:tc>
                  <a:txBody>
                    <a:bodyPr/>
                    <a:lstStyle/>
                    <a:p>
                      <a:pPr algn="ctr">
                        <a:lnSpc>
                          <a:spcPct val="100000"/>
                        </a:lnSpc>
                        <a:spcBef>
                          <a:spcPts val="60"/>
                        </a:spcBef>
                      </a:pPr>
                      <a:r>
                        <a:rPr sz="2000" dirty="0">
                          <a:latin typeface="Carlito"/>
                          <a:cs typeface="Carlito"/>
                        </a:rPr>
                        <a:t>6</a:t>
                      </a:r>
                    </a:p>
                  </a:txBody>
                  <a:tcPr marL="0" marR="0" marT="7620" marB="0">
                    <a:solidFill>
                      <a:srgbClr val="00AF50"/>
                    </a:solidFill>
                  </a:tcPr>
                </a:tc>
                <a:tc>
                  <a:txBody>
                    <a:bodyPr/>
                    <a:lstStyle/>
                    <a:p>
                      <a:pPr algn="ctr">
                        <a:lnSpc>
                          <a:spcPct val="100000"/>
                        </a:lnSpc>
                        <a:spcBef>
                          <a:spcPts val="60"/>
                        </a:spcBef>
                      </a:pPr>
                      <a:r>
                        <a:rPr sz="2000" dirty="0">
                          <a:latin typeface="Carlito"/>
                          <a:cs typeface="Carlito"/>
                        </a:rPr>
                        <a:t>9</a:t>
                      </a:r>
                      <a:endParaRPr sz="2000">
                        <a:latin typeface="Carlito"/>
                        <a:cs typeface="Carlito"/>
                      </a:endParaRPr>
                    </a:p>
                  </a:txBody>
                  <a:tcPr marL="0" marR="0" marT="7620" marB="0">
                    <a:solidFill>
                      <a:srgbClr val="FFC000"/>
                    </a:solidFill>
                  </a:tcPr>
                </a:tc>
                <a:tc>
                  <a:txBody>
                    <a:bodyPr/>
                    <a:lstStyle/>
                    <a:p>
                      <a:pPr marL="1905" algn="ctr">
                        <a:lnSpc>
                          <a:spcPct val="100000"/>
                        </a:lnSpc>
                        <a:spcBef>
                          <a:spcPts val="60"/>
                        </a:spcBef>
                      </a:pPr>
                      <a:r>
                        <a:rPr sz="2000" dirty="0">
                          <a:latin typeface="Carlito"/>
                          <a:cs typeface="Carlito"/>
                        </a:rPr>
                        <a:t>12</a:t>
                      </a:r>
                      <a:endParaRPr sz="2000">
                        <a:latin typeface="Carlito"/>
                        <a:cs typeface="Carlito"/>
                      </a:endParaRPr>
                    </a:p>
                  </a:txBody>
                  <a:tcPr marL="0" marR="0" marT="7620" marB="0">
                    <a:solidFill>
                      <a:srgbClr val="FFC000"/>
                    </a:solidFill>
                  </a:tcPr>
                </a:tc>
                <a:tc>
                  <a:txBody>
                    <a:bodyPr/>
                    <a:lstStyle/>
                    <a:p>
                      <a:pPr marL="158750" algn="ctr">
                        <a:lnSpc>
                          <a:spcPct val="100000"/>
                        </a:lnSpc>
                        <a:spcBef>
                          <a:spcPts val="60"/>
                        </a:spcBef>
                      </a:pPr>
                      <a:r>
                        <a:rPr sz="2000" dirty="0">
                          <a:latin typeface="Carlito"/>
                          <a:cs typeface="Carlito"/>
                        </a:rPr>
                        <a:t>15</a:t>
                      </a:r>
                      <a:endParaRPr sz="2000">
                        <a:latin typeface="Carlito"/>
                        <a:cs typeface="Carlito"/>
                      </a:endParaRPr>
                    </a:p>
                  </a:txBody>
                  <a:tcPr marL="0" marR="0" marT="7620" marB="0">
                    <a:solidFill>
                      <a:srgbClr val="FFC000"/>
                    </a:solidFill>
                  </a:tcPr>
                </a:tc>
                <a:tc>
                  <a:txBody>
                    <a:bodyPr/>
                    <a:lstStyle/>
                    <a:p>
                      <a:pPr>
                        <a:lnSpc>
                          <a:spcPct val="100000"/>
                        </a:lnSpc>
                      </a:pPr>
                      <a:endParaRPr sz="2000">
                        <a:latin typeface="Times New Roman"/>
                        <a:cs typeface="Times New Roman"/>
                      </a:endParaRPr>
                    </a:p>
                  </a:txBody>
                  <a:tcPr marL="0" marR="0" marT="0" marB="0">
                    <a:solidFill>
                      <a:srgbClr val="FFC000"/>
                    </a:solidFill>
                  </a:tcPr>
                </a:tc>
                <a:extLst>
                  <a:ext uri="{0D108BD9-81ED-4DB2-BD59-A6C34878D82A}">
                    <a16:rowId xmlns:a16="http://schemas.microsoft.com/office/drawing/2014/main" val="10003"/>
                  </a:ext>
                </a:extLst>
              </a:tr>
              <a:tr h="639094">
                <a:tc>
                  <a:txBody>
                    <a:bodyPr/>
                    <a:lstStyle/>
                    <a:p>
                      <a:pPr marL="31750" algn="ctr">
                        <a:lnSpc>
                          <a:spcPct val="100000"/>
                        </a:lnSpc>
                        <a:spcBef>
                          <a:spcPts val="60"/>
                        </a:spcBef>
                      </a:pPr>
                      <a:r>
                        <a:rPr sz="2000" b="1" dirty="0">
                          <a:latin typeface="Carlito"/>
                          <a:cs typeface="Carlito"/>
                        </a:rPr>
                        <a:t>4</a:t>
                      </a:r>
                      <a:endParaRPr sz="2000" b="1">
                        <a:latin typeface="Carlito"/>
                        <a:cs typeface="Carlito"/>
                      </a:endParaRPr>
                    </a:p>
                  </a:txBody>
                  <a:tcPr marL="0" marR="0" marT="7620" marB="0">
                    <a:solidFill>
                      <a:srgbClr val="D9D9D9"/>
                    </a:solidFill>
                  </a:tcPr>
                </a:tc>
                <a:tc>
                  <a:txBody>
                    <a:bodyPr/>
                    <a:lstStyle/>
                    <a:p>
                      <a:pPr algn="ctr">
                        <a:lnSpc>
                          <a:spcPct val="100000"/>
                        </a:lnSpc>
                        <a:spcBef>
                          <a:spcPts val="60"/>
                        </a:spcBef>
                      </a:pPr>
                      <a:r>
                        <a:rPr sz="2000" dirty="0">
                          <a:latin typeface="Carlito"/>
                          <a:cs typeface="Carlito"/>
                        </a:rPr>
                        <a:t>4</a:t>
                      </a:r>
                      <a:endParaRPr sz="2000">
                        <a:latin typeface="Carlito"/>
                        <a:cs typeface="Carlito"/>
                      </a:endParaRPr>
                    </a:p>
                  </a:txBody>
                  <a:tcPr marL="0" marR="0" marT="7620" marB="0">
                    <a:solidFill>
                      <a:srgbClr val="00AF50"/>
                    </a:solidFill>
                  </a:tcPr>
                </a:tc>
                <a:tc>
                  <a:txBody>
                    <a:bodyPr/>
                    <a:lstStyle/>
                    <a:p>
                      <a:pPr algn="ctr">
                        <a:lnSpc>
                          <a:spcPct val="100000"/>
                        </a:lnSpc>
                        <a:spcBef>
                          <a:spcPts val="60"/>
                        </a:spcBef>
                      </a:pPr>
                      <a:r>
                        <a:rPr sz="2000" dirty="0">
                          <a:latin typeface="Carlito"/>
                          <a:cs typeface="Carlito"/>
                        </a:rPr>
                        <a:t>8</a:t>
                      </a:r>
                      <a:endParaRPr sz="2000">
                        <a:latin typeface="Carlito"/>
                        <a:cs typeface="Carlito"/>
                      </a:endParaRPr>
                    </a:p>
                  </a:txBody>
                  <a:tcPr marL="0" marR="0" marT="7620" marB="0">
                    <a:solidFill>
                      <a:srgbClr val="FFC000"/>
                    </a:solidFill>
                  </a:tcPr>
                </a:tc>
                <a:tc>
                  <a:txBody>
                    <a:bodyPr/>
                    <a:lstStyle/>
                    <a:p>
                      <a:pPr marL="1905" algn="ctr">
                        <a:lnSpc>
                          <a:spcPct val="100000"/>
                        </a:lnSpc>
                        <a:spcBef>
                          <a:spcPts val="60"/>
                        </a:spcBef>
                      </a:pPr>
                      <a:r>
                        <a:rPr sz="2000" dirty="0">
                          <a:latin typeface="Carlito"/>
                          <a:cs typeface="Carlito"/>
                        </a:rPr>
                        <a:t>12</a:t>
                      </a:r>
                      <a:endParaRPr sz="2000">
                        <a:latin typeface="Carlito"/>
                        <a:cs typeface="Carlito"/>
                      </a:endParaRPr>
                    </a:p>
                  </a:txBody>
                  <a:tcPr marL="0" marR="0" marT="7620" marB="0">
                    <a:solidFill>
                      <a:srgbClr val="FFC000"/>
                    </a:solidFill>
                  </a:tcPr>
                </a:tc>
                <a:tc>
                  <a:txBody>
                    <a:bodyPr/>
                    <a:lstStyle/>
                    <a:p>
                      <a:pPr marL="1905" algn="ctr">
                        <a:lnSpc>
                          <a:spcPct val="100000"/>
                        </a:lnSpc>
                        <a:spcBef>
                          <a:spcPts val="60"/>
                        </a:spcBef>
                      </a:pPr>
                      <a:r>
                        <a:rPr sz="2000" dirty="0">
                          <a:latin typeface="Carlito"/>
                          <a:cs typeface="Carlito"/>
                        </a:rPr>
                        <a:t>16</a:t>
                      </a:r>
                      <a:endParaRPr sz="2000">
                        <a:latin typeface="Carlito"/>
                        <a:cs typeface="Carlito"/>
                      </a:endParaRPr>
                    </a:p>
                  </a:txBody>
                  <a:tcPr marL="0" marR="0" marT="7620" marB="0">
                    <a:solidFill>
                      <a:srgbClr val="FF0000"/>
                    </a:solidFill>
                  </a:tcPr>
                </a:tc>
                <a:tc>
                  <a:txBody>
                    <a:bodyPr/>
                    <a:lstStyle/>
                    <a:p>
                      <a:pPr marL="158750" algn="ctr">
                        <a:lnSpc>
                          <a:spcPct val="100000"/>
                        </a:lnSpc>
                        <a:spcBef>
                          <a:spcPts val="60"/>
                        </a:spcBef>
                      </a:pPr>
                      <a:r>
                        <a:rPr sz="2000" dirty="0">
                          <a:latin typeface="Carlito"/>
                          <a:cs typeface="Carlito"/>
                        </a:rPr>
                        <a:t>20</a:t>
                      </a:r>
                      <a:endParaRPr sz="2000">
                        <a:latin typeface="Carlito"/>
                        <a:cs typeface="Carlito"/>
                      </a:endParaRPr>
                    </a:p>
                  </a:txBody>
                  <a:tcPr marL="0" marR="0" marT="7620" marB="0">
                    <a:solidFill>
                      <a:srgbClr val="FF0000"/>
                    </a:solidFill>
                  </a:tcPr>
                </a:tc>
                <a:tc>
                  <a:txBody>
                    <a:bodyPr/>
                    <a:lstStyle/>
                    <a:p>
                      <a:pPr>
                        <a:lnSpc>
                          <a:spcPct val="100000"/>
                        </a:lnSpc>
                      </a:pPr>
                      <a:endParaRPr sz="2000">
                        <a:latin typeface="Times New Roman"/>
                        <a:cs typeface="Times New Roman"/>
                      </a:endParaRPr>
                    </a:p>
                  </a:txBody>
                  <a:tcPr marL="0" marR="0" marT="0" marB="0">
                    <a:solidFill>
                      <a:srgbClr val="FF0000"/>
                    </a:solidFill>
                  </a:tcPr>
                </a:tc>
                <a:extLst>
                  <a:ext uri="{0D108BD9-81ED-4DB2-BD59-A6C34878D82A}">
                    <a16:rowId xmlns:a16="http://schemas.microsoft.com/office/drawing/2014/main" val="10004"/>
                  </a:ext>
                </a:extLst>
              </a:tr>
              <a:tr h="639094">
                <a:tc>
                  <a:txBody>
                    <a:bodyPr/>
                    <a:lstStyle/>
                    <a:p>
                      <a:pPr marL="31750" algn="ctr">
                        <a:lnSpc>
                          <a:spcPct val="100000"/>
                        </a:lnSpc>
                        <a:spcBef>
                          <a:spcPts val="60"/>
                        </a:spcBef>
                      </a:pPr>
                      <a:r>
                        <a:rPr sz="2000" b="1" dirty="0">
                          <a:latin typeface="Carlito"/>
                          <a:cs typeface="Carlito"/>
                        </a:rPr>
                        <a:t>5</a:t>
                      </a:r>
                    </a:p>
                  </a:txBody>
                  <a:tcPr marL="0" marR="0" marT="7620" marB="0">
                    <a:solidFill>
                      <a:srgbClr val="D9D9D9"/>
                    </a:solidFill>
                  </a:tcPr>
                </a:tc>
                <a:tc>
                  <a:txBody>
                    <a:bodyPr/>
                    <a:lstStyle/>
                    <a:p>
                      <a:pPr algn="ctr">
                        <a:lnSpc>
                          <a:spcPct val="100000"/>
                        </a:lnSpc>
                        <a:spcBef>
                          <a:spcPts val="60"/>
                        </a:spcBef>
                      </a:pPr>
                      <a:r>
                        <a:rPr sz="2000" dirty="0">
                          <a:latin typeface="Carlito"/>
                          <a:cs typeface="Carlito"/>
                        </a:rPr>
                        <a:t>5</a:t>
                      </a:r>
                      <a:endParaRPr sz="2000">
                        <a:latin typeface="Carlito"/>
                        <a:cs typeface="Carlito"/>
                      </a:endParaRPr>
                    </a:p>
                  </a:txBody>
                  <a:tcPr marL="0" marR="0" marT="7620" marB="0">
                    <a:solidFill>
                      <a:srgbClr val="FFFF00"/>
                    </a:solidFill>
                  </a:tcPr>
                </a:tc>
                <a:tc>
                  <a:txBody>
                    <a:bodyPr/>
                    <a:lstStyle/>
                    <a:p>
                      <a:pPr marL="1270" algn="ctr">
                        <a:lnSpc>
                          <a:spcPct val="100000"/>
                        </a:lnSpc>
                        <a:spcBef>
                          <a:spcPts val="60"/>
                        </a:spcBef>
                      </a:pPr>
                      <a:r>
                        <a:rPr sz="2000" dirty="0">
                          <a:latin typeface="Carlito"/>
                          <a:cs typeface="Carlito"/>
                        </a:rPr>
                        <a:t>10</a:t>
                      </a:r>
                      <a:endParaRPr sz="2000">
                        <a:latin typeface="Carlito"/>
                        <a:cs typeface="Carlito"/>
                      </a:endParaRPr>
                    </a:p>
                  </a:txBody>
                  <a:tcPr marL="0" marR="0" marT="7620" marB="0">
                    <a:solidFill>
                      <a:srgbClr val="FFC000"/>
                    </a:solidFill>
                  </a:tcPr>
                </a:tc>
                <a:tc>
                  <a:txBody>
                    <a:bodyPr/>
                    <a:lstStyle/>
                    <a:p>
                      <a:pPr marL="1905" algn="ctr">
                        <a:lnSpc>
                          <a:spcPct val="100000"/>
                        </a:lnSpc>
                        <a:spcBef>
                          <a:spcPts val="60"/>
                        </a:spcBef>
                      </a:pPr>
                      <a:r>
                        <a:rPr sz="2000" dirty="0">
                          <a:latin typeface="Carlito"/>
                          <a:cs typeface="Carlito"/>
                        </a:rPr>
                        <a:t>15</a:t>
                      </a:r>
                      <a:endParaRPr sz="2000">
                        <a:latin typeface="Carlito"/>
                        <a:cs typeface="Carlito"/>
                      </a:endParaRPr>
                    </a:p>
                  </a:txBody>
                  <a:tcPr marL="0" marR="0" marT="7620" marB="0">
                    <a:solidFill>
                      <a:srgbClr val="FF0000"/>
                    </a:solidFill>
                  </a:tcPr>
                </a:tc>
                <a:tc>
                  <a:txBody>
                    <a:bodyPr/>
                    <a:lstStyle/>
                    <a:p>
                      <a:pPr marL="1905" algn="ctr">
                        <a:lnSpc>
                          <a:spcPct val="100000"/>
                        </a:lnSpc>
                        <a:spcBef>
                          <a:spcPts val="60"/>
                        </a:spcBef>
                      </a:pPr>
                      <a:r>
                        <a:rPr sz="2000" dirty="0">
                          <a:latin typeface="Carlito"/>
                          <a:cs typeface="Carlito"/>
                        </a:rPr>
                        <a:t>20</a:t>
                      </a:r>
                      <a:endParaRPr sz="2000">
                        <a:latin typeface="Carlito"/>
                        <a:cs typeface="Carlito"/>
                      </a:endParaRPr>
                    </a:p>
                  </a:txBody>
                  <a:tcPr marL="0" marR="0" marT="7620" marB="0">
                    <a:solidFill>
                      <a:srgbClr val="FF0000"/>
                    </a:solidFill>
                  </a:tcPr>
                </a:tc>
                <a:tc>
                  <a:txBody>
                    <a:bodyPr/>
                    <a:lstStyle/>
                    <a:p>
                      <a:pPr marL="158750" algn="ctr">
                        <a:lnSpc>
                          <a:spcPct val="100000"/>
                        </a:lnSpc>
                        <a:spcBef>
                          <a:spcPts val="60"/>
                        </a:spcBef>
                      </a:pPr>
                      <a:r>
                        <a:rPr sz="2000" dirty="0">
                          <a:latin typeface="Carlito"/>
                          <a:cs typeface="Carlito"/>
                        </a:rPr>
                        <a:t>25</a:t>
                      </a:r>
                      <a:endParaRPr sz="2000">
                        <a:latin typeface="Carlito"/>
                        <a:cs typeface="Carlito"/>
                      </a:endParaRPr>
                    </a:p>
                  </a:txBody>
                  <a:tcPr marL="0" marR="0" marT="7620" marB="0">
                    <a:solidFill>
                      <a:srgbClr val="FF0000"/>
                    </a:solidFill>
                  </a:tcPr>
                </a:tc>
                <a:tc>
                  <a:txBody>
                    <a:bodyPr/>
                    <a:lstStyle/>
                    <a:p>
                      <a:pPr>
                        <a:lnSpc>
                          <a:spcPct val="100000"/>
                        </a:lnSpc>
                      </a:pPr>
                      <a:endParaRPr sz="2000">
                        <a:latin typeface="Times New Roman"/>
                        <a:cs typeface="Times New Roman"/>
                      </a:endParaRPr>
                    </a:p>
                  </a:txBody>
                  <a:tcPr marL="0" marR="0" marT="0" marB="0">
                    <a:solidFill>
                      <a:srgbClr val="FF0000"/>
                    </a:solidFill>
                  </a:tcPr>
                </a:tc>
                <a:extLst>
                  <a:ext uri="{0D108BD9-81ED-4DB2-BD59-A6C34878D82A}">
                    <a16:rowId xmlns:a16="http://schemas.microsoft.com/office/drawing/2014/main" val="10005"/>
                  </a:ext>
                </a:extLst>
              </a:tr>
              <a:tr h="267124">
                <a:tc>
                  <a:txBody>
                    <a:bodyPr/>
                    <a:lstStyle/>
                    <a:p>
                      <a:pPr>
                        <a:lnSpc>
                          <a:spcPct val="100000"/>
                        </a:lnSpc>
                      </a:pPr>
                      <a:endParaRPr sz="800" dirty="0">
                        <a:latin typeface="Times New Roman"/>
                        <a:cs typeface="Times New Roman"/>
                      </a:endParaRPr>
                    </a:p>
                  </a:txBody>
                  <a:tcPr marL="0" marR="0" marT="0" marB="0"/>
                </a:tc>
                <a:tc>
                  <a:txBody>
                    <a:bodyPr/>
                    <a:lstStyle/>
                    <a:p>
                      <a:pPr>
                        <a:lnSpc>
                          <a:spcPct val="100000"/>
                        </a:lnSpc>
                      </a:pPr>
                      <a:endParaRPr sz="800" dirty="0">
                        <a:latin typeface="Times New Roman"/>
                        <a:cs typeface="Times New Roman"/>
                      </a:endParaRPr>
                    </a:p>
                  </a:txBody>
                  <a:tcPr marL="0" marR="0" marT="0" marB="0"/>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pPr>
                      <a:endParaRPr sz="800">
                        <a:latin typeface="Times New Roman"/>
                        <a:cs typeface="Times New Roman"/>
                      </a:endParaRPr>
                    </a:p>
                  </a:txBody>
                  <a:tcPr marL="0" marR="0" marT="0" marB="0"/>
                </a:tc>
                <a:tc>
                  <a:txBody>
                    <a:bodyPr/>
                    <a:lstStyle/>
                    <a:p>
                      <a:pPr>
                        <a:lnSpc>
                          <a:spcPct val="100000"/>
                        </a:lnSpc>
                      </a:pPr>
                      <a:endParaRPr sz="800">
                        <a:latin typeface="Times New Roman"/>
                        <a:cs typeface="Times New Roman"/>
                      </a:endParaRPr>
                    </a:p>
                  </a:txBody>
                  <a:tcPr marL="0" marR="0" marT="0" marB="0"/>
                </a:tc>
                <a:tc>
                  <a:txBody>
                    <a:bodyPr/>
                    <a:lstStyle/>
                    <a:p>
                      <a:pPr marL="6350">
                        <a:lnSpc>
                          <a:spcPct val="100000"/>
                        </a:lnSpc>
                        <a:spcBef>
                          <a:spcPts val="150"/>
                        </a:spcBef>
                      </a:pPr>
                      <a:r>
                        <a:rPr sz="600" spc="-5" dirty="0">
                          <a:solidFill>
                            <a:srgbClr val="B4B09F"/>
                          </a:solidFill>
                          <a:latin typeface="Carlito"/>
                          <a:cs typeface="Carlito"/>
                        </a:rPr>
                        <a:t>61</a:t>
                      </a:r>
                      <a:endParaRPr sz="600" dirty="0">
                        <a:latin typeface="Carlito"/>
                        <a:cs typeface="Carlito"/>
                      </a:endParaRPr>
                    </a:p>
                  </a:txBody>
                  <a:tcPr marL="0" marR="0" marT="19050" marB="0"/>
                </a:tc>
                <a:extLst>
                  <a:ext uri="{0D108BD9-81ED-4DB2-BD59-A6C34878D82A}">
                    <a16:rowId xmlns:a16="http://schemas.microsoft.com/office/drawing/2014/main" val="10006"/>
                  </a:ext>
                </a:extLst>
              </a:tr>
            </a:tbl>
          </a:graphicData>
        </a:graphic>
      </p:graphicFrame>
      <p:grpSp>
        <p:nvGrpSpPr>
          <p:cNvPr id="9" name="Group 8">
            <a:extLst>
              <a:ext uri="{FF2B5EF4-FFF2-40B4-BE49-F238E27FC236}">
                <a16:creationId xmlns:a16="http://schemas.microsoft.com/office/drawing/2014/main" id="{9CD83940-15C1-40C9-AACB-3CF3F5576322}"/>
              </a:ext>
            </a:extLst>
          </p:cNvPr>
          <p:cNvGrpSpPr/>
          <p:nvPr/>
        </p:nvGrpSpPr>
        <p:grpSpPr>
          <a:xfrm>
            <a:off x="7075912" y="1720521"/>
            <a:ext cx="4958432" cy="4217906"/>
            <a:chOff x="7181828" y="1720521"/>
            <a:chExt cx="6668119" cy="4217906"/>
          </a:xfrm>
        </p:grpSpPr>
        <p:sp>
          <p:nvSpPr>
            <p:cNvPr id="4" name="object 8">
              <a:extLst>
                <a:ext uri="{FF2B5EF4-FFF2-40B4-BE49-F238E27FC236}">
                  <a16:creationId xmlns:a16="http://schemas.microsoft.com/office/drawing/2014/main" id="{F926CB86-0338-490B-9C97-CC1CB1D7BD37}"/>
                </a:ext>
              </a:extLst>
            </p:cNvPr>
            <p:cNvSpPr/>
            <p:nvPr/>
          </p:nvSpPr>
          <p:spPr>
            <a:xfrm>
              <a:off x="8874654" y="1720521"/>
              <a:ext cx="4975293" cy="451057"/>
            </a:xfrm>
            <a:custGeom>
              <a:avLst/>
              <a:gdLst/>
              <a:ahLst/>
              <a:cxnLst/>
              <a:rect l="l" t="t" r="r" b="b"/>
              <a:pathLst>
                <a:path w="2939415" h="701040">
                  <a:moveTo>
                    <a:pt x="2939161" y="0"/>
                  </a:moveTo>
                  <a:lnTo>
                    <a:pt x="0" y="0"/>
                  </a:lnTo>
                  <a:lnTo>
                    <a:pt x="0" y="350520"/>
                  </a:lnTo>
                  <a:lnTo>
                    <a:pt x="0" y="701040"/>
                  </a:lnTo>
                  <a:lnTo>
                    <a:pt x="587832" y="701040"/>
                  </a:lnTo>
                  <a:lnTo>
                    <a:pt x="587832" y="350520"/>
                  </a:lnTo>
                  <a:lnTo>
                    <a:pt x="587883" y="701040"/>
                  </a:lnTo>
                  <a:lnTo>
                    <a:pt x="1175639" y="701040"/>
                  </a:lnTo>
                  <a:lnTo>
                    <a:pt x="1763471" y="701040"/>
                  </a:lnTo>
                  <a:lnTo>
                    <a:pt x="1763471" y="350520"/>
                  </a:lnTo>
                  <a:lnTo>
                    <a:pt x="1763522" y="701040"/>
                  </a:lnTo>
                  <a:lnTo>
                    <a:pt x="2351278" y="701040"/>
                  </a:lnTo>
                  <a:lnTo>
                    <a:pt x="2939110" y="701040"/>
                  </a:lnTo>
                  <a:lnTo>
                    <a:pt x="2939110" y="350520"/>
                  </a:lnTo>
                  <a:lnTo>
                    <a:pt x="2939161" y="0"/>
                  </a:lnTo>
                  <a:close/>
                </a:path>
              </a:pathLst>
            </a:custGeom>
            <a:solidFill>
              <a:srgbClr val="D9D9D9"/>
            </a:solidFill>
          </p:spPr>
          <p:txBody>
            <a:bodyPr wrap="square" lIns="0" tIns="0" rIns="0" bIns="0" rtlCol="0"/>
            <a:lstStyle/>
            <a:p>
              <a:endParaRPr/>
            </a:p>
          </p:txBody>
        </p:sp>
        <p:sp>
          <p:nvSpPr>
            <p:cNvPr id="5" name="object 9">
              <a:extLst>
                <a:ext uri="{FF2B5EF4-FFF2-40B4-BE49-F238E27FC236}">
                  <a16:creationId xmlns:a16="http://schemas.microsoft.com/office/drawing/2014/main" id="{AA9AE5E1-7E5F-4D41-BA26-6EBD77045E97}"/>
                </a:ext>
              </a:extLst>
            </p:cNvPr>
            <p:cNvSpPr/>
            <p:nvPr/>
          </p:nvSpPr>
          <p:spPr>
            <a:xfrm>
              <a:off x="7181828" y="2753639"/>
              <a:ext cx="862626" cy="3184788"/>
            </a:xfrm>
            <a:custGeom>
              <a:avLst/>
              <a:gdLst/>
              <a:ahLst/>
              <a:cxnLst/>
              <a:rect l="l" t="t" r="r" b="b"/>
              <a:pathLst>
                <a:path w="588010" h="1752600">
                  <a:moveTo>
                    <a:pt x="587832" y="0"/>
                  </a:moveTo>
                  <a:lnTo>
                    <a:pt x="0" y="0"/>
                  </a:lnTo>
                  <a:lnTo>
                    <a:pt x="0" y="1752600"/>
                  </a:lnTo>
                  <a:lnTo>
                    <a:pt x="587832" y="1752600"/>
                  </a:lnTo>
                  <a:lnTo>
                    <a:pt x="587832" y="0"/>
                  </a:lnTo>
                  <a:close/>
                </a:path>
              </a:pathLst>
            </a:custGeom>
            <a:solidFill>
              <a:srgbClr val="D9D9D9"/>
            </a:solidFill>
          </p:spPr>
          <p:txBody>
            <a:bodyPr wrap="square" lIns="0" tIns="0" rIns="0" bIns="0" rtlCol="0"/>
            <a:lstStyle/>
            <a:p>
              <a:endParaRPr dirty="0"/>
            </a:p>
          </p:txBody>
        </p:sp>
        <p:sp>
          <p:nvSpPr>
            <p:cNvPr id="7" name="object 11">
              <a:extLst>
                <a:ext uri="{FF2B5EF4-FFF2-40B4-BE49-F238E27FC236}">
                  <a16:creationId xmlns:a16="http://schemas.microsoft.com/office/drawing/2014/main" id="{4E241FD6-E08C-4EE9-AC38-B2C3652C04AD}"/>
                </a:ext>
              </a:extLst>
            </p:cNvPr>
            <p:cNvSpPr txBox="1"/>
            <p:nvPr/>
          </p:nvSpPr>
          <p:spPr>
            <a:xfrm>
              <a:off x="10667623" y="1785428"/>
              <a:ext cx="2267124" cy="321242"/>
            </a:xfrm>
            <a:prstGeom prst="rect">
              <a:avLst/>
            </a:prstGeom>
          </p:spPr>
          <p:txBody>
            <a:bodyPr vert="horz" wrap="square" lIns="0" tIns="13335" rIns="0" bIns="0" rtlCol="0">
              <a:spAutoFit/>
            </a:bodyPr>
            <a:lstStyle/>
            <a:p>
              <a:pPr marL="12700">
                <a:lnSpc>
                  <a:spcPct val="100000"/>
                </a:lnSpc>
                <a:spcBef>
                  <a:spcPts val="105"/>
                </a:spcBef>
              </a:pPr>
              <a:r>
                <a:rPr sz="2000" dirty="0">
                  <a:latin typeface="Carlito"/>
                  <a:cs typeface="Carlito"/>
                </a:rPr>
                <a:t>P</a:t>
              </a:r>
              <a:r>
                <a:rPr sz="2000" spc="-45" dirty="0">
                  <a:latin typeface="Carlito"/>
                  <a:cs typeface="Carlito"/>
                </a:rPr>
                <a:t>r</a:t>
              </a:r>
              <a:r>
                <a:rPr sz="2000" spc="-5" dirty="0">
                  <a:latin typeface="Carlito"/>
                  <a:cs typeface="Carlito"/>
                </a:rPr>
                <a:t>oba</a:t>
              </a:r>
              <a:r>
                <a:rPr sz="2000" spc="5" dirty="0">
                  <a:latin typeface="Carlito"/>
                  <a:cs typeface="Carlito"/>
                </a:rPr>
                <a:t>b</a:t>
              </a:r>
              <a:r>
                <a:rPr sz="2000" dirty="0">
                  <a:latin typeface="Carlito"/>
                  <a:cs typeface="Carlito"/>
                </a:rPr>
                <a:t>i</a:t>
              </a:r>
              <a:r>
                <a:rPr sz="2000" spc="-10" dirty="0">
                  <a:latin typeface="Carlito"/>
                  <a:cs typeface="Carlito"/>
                </a:rPr>
                <a:t>l</a:t>
              </a:r>
              <a:r>
                <a:rPr sz="2000" dirty="0">
                  <a:latin typeface="Carlito"/>
                  <a:cs typeface="Carlito"/>
                </a:rPr>
                <a:t>ity</a:t>
              </a:r>
            </a:p>
          </p:txBody>
        </p:sp>
        <p:sp>
          <p:nvSpPr>
            <p:cNvPr id="8" name="object 13">
              <a:extLst>
                <a:ext uri="{FF2B5EF4-FFF2-40B4-BE49-F238E27FC236}">
                  <a16:creationId xmlns:a16="http://schemas.microsoft.com/office/drawing/2014/main" id="{AFC73034-35D8-4254-A518-2EDC59E2E305}"/>
                </a:ext>
              </a:extLst>
            </p:cNvPr>
            <p:cNvSpPr txBox="1"/>
            <p:nvPr/>
          </p:nvSpPr>
          <p:spPr>
            <a:xfrm rot="10800000">
              <a:off x="7465732" y="3327617"/>
              <a:ext cx="256480" cy="1380535"/>
            </a:xfrm>
            <a:prstGeom prst="rect">
              <a:avLst/>
            </a:prstGeom>
          </p:spPr>
          <p:txBody>
            <a:bodyPr vert="vert" wrap="square" lIns="0" tIns="0" rIns="0" bIns="0" rtlCol="0">
              <a:spAutoFit/>
            </a:bodyPr>
            <a:lstStyle/>
            <a:p>
              <a:pPr marL="12700">
                <a:lnSpc>
                  <a:spcPts val="2005"/>
                </a:lnSpc>
              </a:pPr>
              <a:r>
                <a:rPr sz="2000" spc="-5" dirty="0">
                  <a:cs typeface="Arial" panose="020B0604020202020204" pitchFamily="34" charset="0"/>
                </a:rPr>
                <a:t>Impact</a:t>
              </a:r>
              <a:endParaRPr sz="2000" dirty="0">
                <a:cs typeface="Arial" panose="020B0604020202020204" pitchFamily="34" charset="0"/>
              </a:endParaRPr>
            </a:p>
          </p:txBody>
        </p:sp>
      </p:grpSp>
    </p:spTree>
    <p:extLst>
      <p:ext uri="{BB962C8B-B14F-4D97-AF65-F5344CB8AC3E}">
        <p14:creationId xmlns:p14="http://schemas.microsoft.com/office/powerpoint/2010/main" val="840265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20E80-09BB-4A72-B7C3-E41C7CB0149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BDDFE13-7BC4-44E3-9A61-B60338B439E8}"/>
              </a:ext>
            </a:extLst>
          </p:cNvPr>
          <p:cNvSpPr>
            <a:spLocks noGrp="1"/>
          </p:cNvSpPr>
          <p:nvPr>
            <p:ph idx="1"/>
          </p:nvPr>
        </p:nvSpPr>
        <p:spPr/>
        <p:txBody>
          <a:bodyPr/>
          <a:lstStyle/>
          <a:p>
            <a:r>
              <a:rPr lang="en-GB" dirty="0"/>
              <a:t>Clarkson MBE. 1995. A stakeholder framework for analysing and evaluating corporate social performance. Academy of Management Review 20(1): 92–117.</a:t>
            </a:r>
          </a:p>
          <a:p>
            <a:endParaRPr lang="en-GB" dirty="0"/>
          </a:p>
        </p:txBody>
      </p:sp>
    </p:spTree>
    <p:extLst>
      <p:ext uri="{BB962C8B-B14F-4D97-AF65-F5344CB8AC3E}">
        <p14:creationId xmlns:p14="http://schemas.microsoft.com/office/powerpoint/2010/main" val="44209159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ART_0" val="eyIkaWQiOiIxIiwiQ3VsdHVyZUluZm9OYW1lIjoiZW4tVVMiLCJTdHlsZU5hbWUiOiJSb2FkbWFwIiwiVmVyc2lvbiI6eyIkaWQiOiIyIiwiVmVyc2lvbiI6IjMuMy4yIiwiT3JpZ2luYWxBc3NlbWJseVZlcnNpb24iOiIyLjAxLjEyLjAwIiwiRWRpdGlvbiI6IlBybyIsIklzUGx1c0VkaXRpb24iOnRydWUsIklzUHJvRWRpdGlvbiI6dHJ1ZX0sIkVmZmVjdCI6MCwiU3R5bGUiOnsiJGlkIjoiMyIsIlRpbWViYW5kU3R5bGUiOnsiJGlkIjoiNCIsIlNjYWxlTWFya2luZyI6MCwiU2hhcGUiOjEzLCJTaGFwZVN0eWxlIjp7IiRpZCI6IjUiLCJNYXJnaW4iOnsiJGlkIjoiNiIsIlRvcCI6MCwiTGVmdCI6MTAsIlJpZ2h0IjoxMCwiQm90dG9tIjowfSwiUGFkZGluZyI6eyIkaWQiOiI3IiwiVG9wIjozLCJMZWZ0IjoxMywiUmlnaHQiOjEzLCJCb3R0b20iOjN9LCJCYWNrZ3JvdW5kIjp7IiRpZCI6IjgiLCJDb2xvciI6eyIkaWQiOiI5IiwiQSI6MjU1LCJSIjo1MCwiRyI6NTAsIkIiOjUwfX0sIklzVmlzaWJsZSI6dHJ1ZSwiV2lkdGgiOjg1OC4wLCJIZWlnaHQiOjMwLjAsIkJvcmRlclN0eWxlIjp7IiRpZCI6IjEwIiwiTGluZUNvbG9yIjp7IiRpZCI6IjExIiwiJHR5cGUiOiJOTFJFLkNvbW1vbi5Eb20uU29saWRDb2xvckJydXNoLCBOTFJFLkNvbW1vbiIsIkNvbG9yIjp7IiRpZCI6IjEyIiwiQSI6MjU1LCJSIjoyNTUsIkciOjAsIkIiOjB9fSwiTGluZVdlaWdodCI6MC4wLCJMaW5lVHlwZSI6MCwiUGFyZW50U3R5bGUiOm51bGx9LCJQYXJlbnRTdHlsZSI6bnVsbH0sIlJpZ2h0RW5kQ2Fwc1N0eWxlIjp7IiRpZCI6IjEzIiwiRm9udFNldHRpbmdzIjp7IiRpZCI6IjE0IiwiRm9udFNpemUiOjE0LCJGb250TmFtZSI6IkNhbGlicmkiLCJJc0JvbGQiOnRydWUsIklzSXRhbGljIjpmYWxzZSwiSXNVbmRlcmxpbmVkIjpmYWxzZSwiUGFyZW50U3R5bGUiOm51bGx9LCJBdXRvU2l6ZSI6MCwiRm9yZWdyb3VuZCI6eyIkaWQiOiIxNSIsIkNvbG9yIjp7IiRpZCI6IjE2IiwiQSI6MjU1LCJSIjoyMzcsIkciOjEyNSwiQiI6NDl9fSwiTWF4V2lkdGgiOiJJbmZpbml0eSIsIk1heEhlaWdodCI6IkluZmluaXR5IiwiU21hcnRGb3JlZ3JvdW5kSXNBY3RpdmUiOmZhbHNlLCJIb3Jpem9udGFsQWxpZ25tZW50IjowLCJWZXJ0aWNhbEFsaWdubWVudCI6MCwiU21hcnRGb3JlZ3JvdW5kIjpudWxsLCJCYWNrZ3JvdW5kRmlsbFR5cGUiOjAsIk1hcmdpbiI6eyIkaWQiOiIxNyIsIlRvcCI6MCwiTGVmdCI6MCwiUmlnaHQiOjIwLCJCb3R0b20iOjB9LCJQYWRkaW5nIjp7IiRpZCI6IjE4IiwiVG9wIjowLCJMZWZ0IjowLCJSaWdodCI6MCwiQm90dG9tIjowfSwiQmFja2dyb3VuZCI6eyIkaWQiOiIxOSIsIkNvbG9yIjp7IiRpZCI6IjIwIiwiQSI6ODksIlIiOjAsIkciOjAsIkIiOjB9fSwiSXNWaXNpYmxlIjpmYWxzZSwiV2lkdGgiOjAuMCwiSGVpZ2h0IjowLjAsIkJvcmRlclN0eWxlIjpudWxsLCJQYXJlbnRTdHlsZSI6bnVsbH0sIkxlZnRFbmRDYXBzU3R5bGUiOnsiJGlkIjoiMjEiLCJGb250U2V0dGluZ3MiOnsiJGlkIjoiMjIiLCJGb250U2l6ZSI6MTQsIkZvbnROYW1lIjoiQ2FsaWJyaSIsIklzQm9sZCI6dHJ1ZSwiSXNJdGFsaWMiOmZhbHNlLCJJc1VuZGVybGluZWQiOmZhbHNlLCJQYXJlbnRTdHlsZSI6bnVsbH0sIkF1dG9TaXplIjowLCJGb3JlZ3JvdW5kIjp7IiRpZCI6IjIzIiwiQ29sb3IiOnsiJGlkIjoiMjQiLCJBIjoyNTUsIlIiOjIzNywiRyI6MTI1LCJCIjo0OX19LCJNYXhXaWR0aCI6IkluZmluaXR5IiwiTWF4SGVpZ2h0IjoiSW5maW5pdHkiLCJTbWFydEZvcmVncm91bmRJc0FjdGl2ZSI6ZmFsc2UsIkhvcml6b250YWxBbGlnbm1lbnQiOjAsIlZlcnRpY2FsQWxpZ25tZW50IjowLCJTbWFydEZvcmVncm91bmQiOm51bGwsIkJhY2tncm91bmRGaWxsVHlwZSI6MCwiTWFyZ2luIjp7IiRpZCI6IjI1IiwiVG9wIjowLCJMZWZ0IjoyMCwiUmlnaHQiOjAsIkJvdHRvbSI6MH0sIlBhZGRpbmciOnsiJGlkIjoiMjYiLCJUb3AiOjAsIkxlZnQiOjAsIlJpZ2h0IjowLCJCb3R0b20iOjB9LCJCYWNrZ3JvdW5kIjp7IiRpZCI6IjI3IiwiQ29sb3IiOnsiJHJlZiI6IjIwIn19LCJJc1Zpc2libGUiOmZhbHNlLCJXaWR0aCI6MC4wLCJIZWlnaHQiOjAuMCwiQm9yZGVyU3R5bGUiOm51bGwsIlBhcmVudFN0eWxlIjpudWxsfSwiVG9kYXlUZXh0U3R5bGUiOnsiJGlkIjoiMjgiLCJGb250U2V0dGluZ3MiOnsiJGlkIjoiMjkiLCJGb250U2l6ZSI6MTEsIkZvbnROYW1lIjoiQ2FsaWJyaSIsIklzQm9sZCI6ZmFsc2UsIklzSXRhbGljIjpmYWxzZSwiSXNVbmRlcmxpbmVkIjpmYWxzZSwiUGFyZW50U3R5bGUiOm51bGx9LCJBdXRvU2l6ZSI6MCwiRm9yZWdyb3VuZCI6eyIkaWQiOiIzMCIsIkNvbG9yIjp7IiRpZCI6IjMxIiwiQSI6MjU1LCJSIjowLCJHIjowLCJCIjowfX0sIk1heFdpZHRoIjoyMDAuMCwiTWF4SGVpZ2h0IjoiSW5maW5pdHkiLCJTbWFydEZvcmVncm91bmRJc0FjdGl2ZSI6ZmFsc2UsIkhvcml6b250YWxBbGlnbm1lbnQiOjAsIlZlcnRpY2FsQWxpZ25tZW50IjowLCJTbWFydEZvcmVncm91bmQiOm51bGwsIkJhY2tncm91bmRGaWxsVHlwZSI6MCwiTWFyZ2luIjp7IiRpZCI6IjMyIiwiVG9wIjowLCJMZWZ0IjowLCJSaWdodCI6MCwiQm90dG9tIjowfSwiUGFkZGluZyI6eyIkaWQiOiIzMyIsIlRvcCI6MCwiTGVmdCI6MCwiUmlnaHQiOjAsIkJvdHRvbSI6MH0sIkJhY2tncm91bmQiOnsiJGlkIjoiMzQiLCJDb2xvciI6eyIkcmVmIjoiMjAifX0sIklzVmlzaWJsZSI6ZmFsc2UsIldpZHRoIjowLjAsIkhlaWdodCI6MC4wLCJCb3JkZXJTdHlsZSI6bnVsbCwiUGFyZW50U3R5bGUiOm51bGx9LCJUb2RheU1hcmtlclN0eWxlIjp7IiRpZCI6IjM1IiwiTWFyZ2luIjp7IiRpZCI6IjM2IiwiVG9wIjowLCJMZWZ0IjowLCJSaWdodCI6MCwiQm90dG9tIjowfSwiUGFkZGluZyI6eyIkaWQiOiIzNyIsIlRvcCI6MCwiTGVmdCI6MCwiUmlnaHQiOjAsIkJvdHRvbSI6MH0sIkJhY2tncm91bmQiOnsiJGlkIjoiMzgiLCJDb2xvciI6eyIkaWQiOiIzOSIsIkEiOjI1NSwiUiI6MjU1LCJHIjowLCJCIjowfX0sIklzVmlzaWJsZSI6dHJ1ZSwiV2lkdGgiOjAuMCwiSGVpZ2h0IjowLjAsIkJvcmRlclN0eWxlIjpudWxsLCJQYXJlbnRTdHlsZSI6bnVsbH0sIlNjYWxlU3R5bGUiOnsiJGlkIjoiNDAiLCJTaG93U2VnbWVudFNlcGFyYXRvcnMiOnRydWUsIlNlZ21lbnRTZXBhcmF0b3JPcGFjaXR5IjozMCwiRm9udFNldHRpbmdzIjp7IiRpZCI6IjQxIiwiRm9udFNpemUiOjEyLCJGb250TmFtZSI6IkNhbGlicmkiLCJJc0JvbGQiOnRydWUsIklzSXRhbGljIjpmYWxzZSwiSXNVbmRlcmxpbmVkIjpmYWxzZSwiUGFyZW50U3R5bGUiOm51bGx9LCJBdXRvU2l6ZSI6MCwiRm9yZWdyb3VuZCI6eyIkaWQiOiI0MiIsIkNvbG9yIjp7IiRpZCI6IjQzIiwiQSI6MjU1LCJSIjoyNTUsIkciOjI1NSwiQiI6MjU1fX0sIk1heFdpZHRoIjoyMDAuMCwiTWF4SGVpZ2h0IjoiSW5maW5pdHkiLCJTbWFydEZvcmVncm91bmRJc0FjdGl2ZSI6ZmFsc2UsIkhvcml6b250YWxBbGlnbm1lbnQiOjAsIlZlcnRpY2FsQWxpZ25tZW50IjoxLCJTbWFydEZvcmVncm91bmQiOm51bGwsIkJhY2tncm91bmRGaWxsVHlwZSI6MCwiTWFyZ2luIjp7IiRpZCI6IjQ0IiwiVG9wIjowLCJMZWZ0Ijo1LCJSaWdodCI6MCwiQm90dG9tIjowfSwiUGFkZGluZyI6eyIkaWQiOiI0NSIsIlRvcCI6MCwiTGVmdCI6MCwiUmlnaHQiOjAsIkJvdHRvbSI6MH0sIkJhY2tncm91bmQiOnsiJGlkIjoiNDYiLCJDb2xvciI6eyIkcmVmIjoiMjAifX0sIklzVmlzaWJsZSI6dHJ1ZSwiV2lkdGgiOjAuMCwiSGVpZ2h0IjowLjAsIkJvcmRlclN0eWxlIjpudWxsLCJQYXJlbnRTdHlsZSI6bnVsbH0sIkVsYXBzZWRUaW1lQmFja2dyb3VuZCI6eyIkaWQiOiI0NyIsIkNvbG9yIjp7IiRpZCI6IjQ4IiwiQSI6NzcsIlIiOjIyNywiRyI6MjIyLCJCIjoyMDl9fSwiQXBwZW5kWWVhck9uWWVhckNoYW5nZSI6dHJ1ZSwiRWxhcHNlZFRpbWVGb3JtYXQiOjEsIlRvZGF5TWFya2VyUG9zaXRpb24iOjMsIlF1aWNrUG9zaXRpb24iOjMsIkFic29sdXRlUG9zaXRpb24iOjM1MS4wLCJNYXJnaW4iOnsiJGlkIjoiNDkiLCJUb3AiOjAsIkxlZnQiOjEwLCJSaWdodCI6MTAsIkJvdHRvbSI6MH0sIlBhZGRpbmciOnsiJGlkIjoiNTAiLCJUb3AiOjAsIkxlZnQiOjAsIlJpZ2h0IjowLCJCb3R0b20iOjB9LCJCYWNrZ3JvdW5kIjp7IiRpZCI6IjUxIiwiQ29sb3IiOnsiJGlkIjoiNTIiLCJBIjoyNTUsIlIiOjUwLCJHIjo1MCwiQiI6NTB9fSwiSXNWaXNpYmxlIjp0cnVlLCJXaWR0aCI6MC4wLCJIZWlnaHQiOjAuMCwiQm9yZGVyU3R5bGUiOm51bGwsIlBhcmVudFN0eWxlIjpudWxsfSwiRGVmYXVsdE1pbGVzdG9uZVN0eWxlIjp7IiRpZCI6IjUzIiwiU2hhcGUiOjAsIkNvbm5lY3Rvck1hcmdpbiI6eyIkaWQiOiI1NCIsIlRvcCI6MCwiTGVmdCI6MiwiUmlnaHQiOjIsIkJvdHRvbSI6MH0sIkNvbm5lY3RvclN0eWxlIjp7IiRpZCI6IjU1IiwiTGluZUNvbG9yIjp7IiRpZCI6IjU2IiwiJHR5cGUiOiJOTFJFLkNvbW1vbi5Eb20uU29saWRDb2xvckJydXNoLCBOTFJFLkNvbW1vbiIsIkNvbG9yIjp7IiRpZCI6IjU3IiwiQSI6MjU1LCJSIjo3OSwiRyI6MTI5LCJCIjoxODl9fSwiTGluZVdlaWdodCI6MS4wLCJMaW5lVHlwZSI6MCwiUGFyZW50U3R5bGUiOm51bGx9LCJJc0JlbG93VGltZWJhbmQiOmZhbHNlLCJQb3NpdGlvbk9uVGFzayI6MCwiSGlkZURhdGUiOmZhbHNlLCJTaGFwZVNpemUiOjEsIlNwYWNpbmciOjIuMCwiUGFkZGluZyI6eyIkaWQiOiI1OCIsIlRvcCI6NywiTGVmdCI6MywiUmlnaHQiOjAsIkJvdHRvbSI6Mn0sIlNoYXBlU3R5bGUiOnsiJGlkIjoiNTkiLCJNYXJnaW4iOnsiJGlkIjoiNjAiLCJUb3AiOjAsIkxlZnQiOjAsIlJpZ2h0IjowLCJCb3R0b20iOjB9LCJQYWRkaW5nIjp7IiRpZCI6IjYxIiwiVG9wIjowLCJMZWZ0IjowLCJSaWdodCI6MCwiQm90dG9tIjowfSwiQmFja2dyb3VuZCI6eyIkaWQiOiI2MiIsIkNvbG9yIjp7IiRpZCI6IjYzIiwiQSI6MjU1LCJSIjowLCJHIjoxMTQsIkIiOjE4OH19LCJJc1Zpc2libGUiOnRydWUsIldpZHRoIjoxOC4wLCJIZWlnaHQiOjIwLjAsIkJvcmRlclN0eWxlIjp7IiRpZCI6IjY0IiwiTGluZUNvbG9yIjp7IiRpZCI6IjY1IiwiJHR5cGUiOiJOTFJFLkNvbW1vbi5Eb20uU29saWRDb2xvckJydXNoLCBOTFJFLkNvbW1vbiIsIkNvbG9yIjp7IiRpZCI6IjY2IiwiQSI6MjU1LCJSIjoyNTUsIkciOjAsIkIiOjB9fSwiTGluZVdlaWdodCI6MC4wLCJMaW5lVHlwZSI6MCwiUGFyZW50U3R5bGUiOm51bGx9LCJQYXJlbnRTdHlsZSI6bnVsbH0sIlRpdGxlU3R5bGUiOnsiJGlkIjoiNjciLCJGb250U2V0dGluZ3MiOnsiJGlkIjoiNjgiLCJGb250U2l6ZSI6MTEsIkZvbnROYW1lIjoiQ2FsaWJyaSIsIklzQm9sZCI6dHJ1ZSwiSXNJdGFsaWMiOmZhbHNlLCJJc1VuZGVybGluZWQiOmZhbHNlLCJQYXJlbnRTdHlsZSI6bnVsbH0sIkF1dG9TaXplIjowLCJGb3JlZ3JvdW5kIjp7IiRpZCI6IjY5IiwiQ29sb3IiOnsiJGlkIjoiNzAiLCJBIjoyNTUsIlIiOjAsIkciOjAsIkIiOjB9fSwiTWF4V2lkdGgiOjIwMC4wLCJNYXhIZWlnaHQiOiJJbmZpbml0eSIsIlNtYXJ0Rm9yZWdyb3VuZElzQWN0aXZlIjpmYWxzZSwiSG9yaXpvbnRhbEFsaWdubWVudCI6MSwiVmVydGljYWxBbGlnbm1lbnQiOjAsIlNtYXJ0Rm9yZWdyb3VuZCI6bnVsbCwiQmFja2dyb3VuZEZpbGxUeXBlIjowLCJNYXJnaW4iOnsiJGlkIjoiNzEiLCJUb3AiOjAsIkxlZnQiOjAsIlJpZ2h0IjowLCJCb3R0b20iOjB9LCJQYWRkaW5nIjp7IiRpZCI6IjcyIiwiVG9wIjowLCJMZWZ0IjowLCJSaWdodCI6MCwiQm90dG9tIjowfSwiQmFja2dyb3VuZCI6eyIkaWQiOiI3MyIsIkNvbG9yIjp7IiRyZWYiOiIyMCJ9fSwiSXNWaXNpYmxlIjp0cnVlLCJXaWR0aCI6MC4wLCJIZWlnaHQiOjAuMCwiQm9yZGVyU3R5bGUiOm51bGwsIlBhcmVudFN0eWxlIjpudWxsfSwiRGF0ZVN0eWxlIjp7IiRpZCI6Ijc0IiwiRm9udFNldHRpbmdzIjp7IiRpZCI6Ijc1IiwiRm9udFNpemUiOjEwLCJGb250TmFtZSI6IkNhbGlicmkiLCJJc0JvbGQiOmZhbHNlLCJJc0l0YWxpYyI6ZmFsc2UsIklzVW5kZXJsaW5lZCI6ZmFsc2UsIlBhcmVudFN0eWxlIjpudWxsfSwiQXV0b1NpemUiOjAsIkZvcmVncm91bmQiOnsiJGlkIjoiNzYiLCJDb2xvciI6eyIkaWQiOiI3NyIsIkEiOjI1NSwiUiI6NTAsIkciOjUwLCJCIjo1MH19LCJNYXhXaWR0aCI6MjAwLjAsIk1heEhlaWdodCI6IkluZmluaXR5IiwiU21hcnRGb3JlZ3JvdW5kSXNBY3RpdmUiOmZhbHNlLCJIb3Jpem9udGFsQWxpZ25tZW50IjowLCJWZXJ0aWNhbEFsaWdubWVudCI6MCwiU21hcnRGb3JlZ3JvdW5kIjpudWxsLCJCYWNrZ3JvdW5kRmlsbFR5cGUiOjAsIk1hcmdpbiI6eyIkaWQiOiI3OCIsIlRvcCI6MCwiTGVmdCI6MCwiUmlnaHQiOjAsIkJvdHRvbSI6MH0sIlBhZGRpbmciOnsiJGlkIjoiNzkiLCJUb3AiOjAsIkxlZnQiOjAsIlJpZ2h0IjowLCJCb3R0b20iOjB9LCJCYWNrZ3JvdW5kIjp7IiRpZCI6IjgwIiwiQ29sb3IiOnsiJHJlZiI6IjIwIn19LCJJc1Zpc2libGUiOnRydWUsIldpZHRoIjowLjAsIkhlaWdodCI6MC4wLCJCb3JkZXJTdHlsZSI6bnVsbCwiUGFyZW50U3R5bGUiOm51bGx9LCJEYXRlRm9ybWF0Ijp7IiRpZCI6IjgxIiwiRm9ybWF0U3RyaW5nIjoiTU0uZGQueXl5eSIsIlNlcGFyYXRvciI6Ii4iLCJVc2VJbnRlcm5hdGlvbmFsRGF0ZUZvcm1hdCI6ZmFsc2UsIkRhdGVJc1Zpc2libGUiOnRydWUsIlRpbWVJc1Zpc2libGUiOmZhbHNlLCJIb3VyRGlnaXRzIjoxLCJBbVBtRGVzaWduYXRvciI6MiwiVHJpbTAwTWludXRlcyI6ZmFsc2UsIkxhc3RLbm93blZpc2liaWxpdHlTdGF0ZSI6eyIkaWQiOiI4MiIsIkRhdGVQYXJ0SXNWaXNpYmxlIjpmYWxzZSwiVGltZVBhcnRJc1Zpc2libGUiOmZhbHNlfX0sIldlZWtOdW1iZXJpbmciOnsiJGlkIjoiODMiLCJGb3JtYXQiOjAsIklzVmlzaWJsZSI6ZmFsc2UsIkxhc3RLbm93blZpc2liaWxpdHlTdGF0ZSI6ZmFsc2V9LCJJc1Zpc2libGUiOnRydWUsIlBhcmVudFN0eWxlIjpudWxsfSwiRGVmYXVsdFRhc2tTdHlsZSI6eyIkaWQiOiI4NCIsIlNoYXBlIjoyLCJTaGFwZVRoaWNrbmVzcyI6MSwiRHVyYXRpb25Gb3JtYXQiOjAsIkluY2x1ZGVOb25Xb3JraW5nRGF5c0luRHVyYXRpb24iOmZhbHNlLCJQZXJjZW50YWdlQ29tcGxldGVTdHlsZSI6eyIkaWQiOiI4NSIsIkZvbnRTZXR0aW5ncyI6eyIkaWQiOiI4NiIsIkZvbnRTaXplIjoxMCwiRm9udE5hbWUiOiJDYWxpYnJpIiwiSXNCb2xkIjpmYWxzZSwiSXNJdGFsaWMiOmZhbHNlLCJJc1VuZGVybGluZWQiOmZhbHNlLCJQYXJlbnRTdHlsZSI6bnVsbH0sIkF1dG9TaXplIjowLCJGb3JlZ3JvdW5kIjp7IiRpZCI6Ijg3IiwiQ29sb3IiOnsiJGlkIjoiODgiLCJBIjoyNTUsIlIiOjE5MiwiRyI6ODAsIkIiOjc3fX0sIk1heFdpZHRoIjoyMDAuMCwiTWF4SGVpZ2h0IjoiSW5maW5pdHkiLCJTbWFydEZvcmVncm91bmRJc0FjdGl2ZSI6ZmFsc2UsIkhvcml6b250YWxBbGlnbm1lbnQiOjAsIlZlcnRpY2FsQWxpZ25tZW50IjowLCJTbWFydEZvcmVncm91bmQiOm51bGwsIkJhY2tncm91bmRGaWxsVHlwZSI6MCwiTWFyZ2luIjp7IiRpZCI6Ijg5IiwiVG9wIjowLCJMZWZ0IjowLCJSaWdodCI6MCwiQm90dG9tIjowfSwiUGFkZGluZyI6eyIkaWQiOiI5MCIsIlRvcCI6MCwiTGVmdCI6MCwiUmlnaHQiOjAsIkJvdHRvbSI6MH0sIkJhY2tncm91bmQiOnsiJGlkIjoiOTEiLCJDb2xvciI6eyIkcmVmIjoiMjAifX0sIklzVmlzaWJsZSI6dHJ1ZSwiV2lkdGgiOjAuMCwiSGVpZ2h0IjowLjAsIkJvcmRlclN0eWxlIjpudWxsLCJQYXJlbnRTdHlsZSI6bnVsbH0sIkR1cmF0aW9uU3R5bGUiOnsiJGlkIjoiOTIiLCJGb250U2V0dGluZ3MiOnsiJGlkIjoiOTMiLCJGb250U2l6ZSI6MTIsIkZvbnROYW1lIjoiQ2FsaWJyaSIsIklzQm9sZCI6ZmFsc2UsIklzSXRhbGljIjpmYWxzZSwiSXNVbmRlcmxpbmVkIjpmYWxzZSwiUGFyZW50U3R5bGUiOm51bGx9LCJBdXRvU2l6ZSI6MCwiRm9yZWdyb3VuZCI6eyIkaWQiOiI5NCIsIkNvbG9yIjp7IiRpZCI6Ijk1IiwiQSI6MjU1LCJSIjoyNTUsIkciOjI1NSwiQiI6MjU1fX0sIk1heFdpZHRoIjoyMDAuMCwiTWF4SGVpZ2h0IjoiSW5maW5pdHkiLCJTbWFydEZvcmVncm91bmRJc0FjdGl2ZSI6ZmFsc2UsIkhvcml6b250YWxBbGlnbm1lbnQiOjAsIlZlcnRpY2FsQWxpZ25tZW50IjowLCJTbWFydEZvcmVncm91bmQiOm51bGwsIkJhY2tncm91bmRGaWxsVHlwZSI6MCwiTWFyZ2luIjp7IiRpZCI6Ijk2IiwiVG9wIjowLCJMZWZ0IjowLCJSaWdodCI6MCwiQm90dG9tIjowfSwiUGFkZGluZyI6eyIkaWQiOiI5NyIsIlRvcCI6MCwiTGVmdCI6MCwiUmlnaHQiOjAsIkJvdHRvbSI6MH0sIkJhY2tncm91bmQiOnsiJGlkIjoiOTgiLCJDb2xvciI6eyIkcmVmIjoiMjAifX0sIklzVmlzaWJsZSI6dHJ1ZSwiV2lkdGgiOjAuMCwiSGVpZ2h0IjowLjAsIkJvcmRlclN0eWxlIjpudWxsLCJQYXJlbnRTdHlsZSI6bnVsbH0sIkhvcml6b250YWxDb25uZWN0b3JTdHlsZSI6eyIkaWQiOiI5OSIsIkxpbmVDb2xvciI6eyIkaWQiOiIxMDAiLCIkdHlwZSI6Ik5MUkUuQ29tbW9uLkRvbS5Tb2xpZENvbG9yQnJ1c2gsIE5MUkUuQ29tbW9uIiwiQ29sb3IiOnsiJGlkIjoiMTAxIiwiQSI6MjU1LCJSIjoyMDQsIkciOjIwNCwiQiI6MjA0fX0sIkxpbmVXZWlnaHQiOjEuMCwiTGluZVR5cGUiOjAsIlBhcmVudFN0eWxlIjpudWxsfSwiVmVydGljYWxDb25uZWN0b3JTdHlsZSI6eyIkaWQiOiIxMDIiLCJMaW5lQ29sb3IiOnsiJGlkIjoiMTAzIiwiJHR5cGUiOiJOTFJFLkNvbW1vbi5Eb20uU29saWRDb2xvckJydXNoLCBOTFJFLkNvbW1vbiIsIkNvbG9yIjp7IiRpZCI6IjEwNCIsIkEiOjI1NSwiUiI6MjA0LCJHIjoyMDQsIkIiOjIwNH19LCJMaW5lV2VpZ2h0IjoxLjAsIkxpbmVUeXBlIjowLCJQYXJlbnRTdHlsZSI6bnVsbH0sIk1hcmdpbiI6bnVsbCwiU3RhcnREYXRlUG9zaXRpb24iOjMsIkVuZERhdGVQb3NpdGlvbiI6MywiRGF0ZUlzVmlzaWJsZSI6dHJ1ZSwiVGl0bGVQb3NpdGlvbiI6NCwiRHVyYXRpb25Qb3NpdGlvbiI6MiwiUGVyY2VudGFnZUNvbXBsZXRlZFBvc2l0aW9uIjo2LCJTcGFjaW5nIjoxMCwiSXNCZWxvd1RpbWViYW5kIjpmYWxzZSwiUGVyY2VudGFnZUNvbXBsZXRlU2hhcGVPcGFjaXR5IjozNSwiU2hhcGVTdHlsZSI6eyIkaWQiOiIxMDUiLCJNYXJnaW4iOnsiJGlkIjoiMTA2IiwiVG9wIjowLCJMZWZ0Ijo0LCJSaWdodCI6NCwiQm90dG9tIjowfSwiUGFkZGluZyI6eyIkaWQiOiIxMDciLCJUb3AiOjAsIkxlZnQiOjAsIlJpZ2h0IjowLCJCb3R0b20iOjB9LCJCYWNrZ3JvdW5kIjp7IiRpZCI6IjEwOCIsIkNvbG9yIjp7IiRpZCI6IjEwOSIsIkEiOjI1NSwiUiI6MCwiRyI6MTE0LCJCIjoxODh9fSwiSXNWaXNpYmxlIjp0cnVlLCJXaWR0aCI6MC4wLCJIZWlnaHQiOjE2LjAsIkJvcmRlclN0eWxlIjp7IiRpZCI6IjExMCIsIkxpbmVDb2xvciI6eyIkaWQiOiIxMTEiLCIkdHlwZSI6Ik5MUkUuQ29tbW9uLkRvbS5Tb2xpZENvbG9yQnJ1c2gsIE5MUkUuQ29tbW9uIiwiQ29sb3IiOnsiJGlkIjoiMTEyIiwiQSI6MjU1LCJSIjoyNTUsIkciOjAsIkIiOjB9fSwiTGluZVdlaWdodCI6MC4wLCJMaW5lVHlwZSI6MCwiUGFyZW50U3R5bGUiOm51bGx9LCJQYXJlbnRTdHlsZSI6bnVsbH0sIlRpdGxlU3R5bGUiOnsiJGlkIjoiMTEzIiwiRm9udFNldHRpbmdzIjp7IiRpZCI6IjExNCIsIkZvbnRTaXplIjoxMSwiRm9udE5hbWUiOiJDYWxpYnJpIiwiSXNCb2xkIjp0cnVlLCJJc0l0YWxpYyI6ZmFsc2UsIklzVW5kZXJsaW5lZCI6ZmFsc2UsIlBhcmVudFN0eWxlIjpudWxsfSwiQXV0b1NpemUiOjAsIkZvcmVncm91bmQiOnsiJGlkIjoiMTE1IiwiQ29sb3IiOnsiJGlkIjoiMTE2IiwiQSI6MjU1LCJSIjoxNTksIkciOjQxLCJCIjo1NH19LCJNYXhXaWR0aCI6MjAwLjAsIk1heEhlaWdodCI6IkluZmluaXR5IiwiU21hcnRGb3JlZ3JvdW5kSXNBY3RpdmUiOmZhbHNlLCJIb3Jpem9udGFsQWxpZ25tZW50IjowLCJWZXJ0aWNhbEFsaWdubWVudCI6MCwiU21hcnRGb3JlZ3JvdW5kIjpudWxsLCJCYWNrZ3JvdW5kRmlsbFR5cGUiOjAsIk1hcmdpbiI6eyIkaWQiOiIxMTciLCJUb3AiOjAsIkxlZnQiOjAsIlJpZ2h0IjowLCJCb3R0b20iOjB9LCJQYWRkaW5nIjp7IiRpZCI6IjExOCIsIlRvcCI6MCwiTGVmdCI6MCwiUmlnaHQiOjAsIkJvdHRvbSI6MH0sIkJhY2tncm91bmQiOnsiJGlkIjoiMTE5IiwiQ29sb3IiOnsiJHJlZiI6IjIwIn19LCJJc1Zpc2libGUiOnRydWUsIldpZHRoIjowLjAsIkhlaWdodCI6MC4wLCJCb3JkZXJTdHlsZSI6bnVsbCwiUGFyZW50U3R5bGUiOm51bGx9LCJEYXRlU3R5bGUiOnsiJGlkIjoiMTIwIiwiRm9udFNldHRpbmdzIjp7IiRpZCI6IjEyMSIsIkZvbnRTaXplIjoxMiwiRm9udE5hbWUiOiJDYWxpYnJpIiwiSXNCb2xkIjpmYWxzZSwiSXNJdGFsaWMiOmZhbHNlLCJJc1VuZGVybGluZWQiOmZhbHNlLCJQYXJlbnRTdHlsZSI6bnVsbH0sIkF1dG9TaXplIjowLCJGb3JlZ3JvdW5kIjp7IiRpZCI6IjEyMiIsIkNvbG9yIjp7IiRpZCI6IjEyMyIsIkEiOjI1NSwiUiI6MjU1LCJHIjoyNTUsIkIiOjI1NX19LCJNYXhXaWR0aCI6MjAwLjAsIk1heEhlaWdodCI6IkluZmluaXR5IiwiU21hcnRGb3JlZ3JvdW5kSXNBY3RpdmUiOmZhbHNlLCJIb3Jpem9udGFsQWxpZ25tZW50IjowLCJWZXJ0aWNhbEFsaWdubWVudCI6MCwiU21hcnRGb3JlZ3JvdW5kIjpudWxsLCJCYWNrZ3JvdW5kRmlsbFR5cGUiOjAsIk1hcmdpbiI6eyIkaWQiOiIxMjQiLCJUb3AiOjAsIkxlZnQiOjAsIlJpZ2h0IjowLCJCb3R0b20iOjB9LCJQYWRkaW5nIjp7IiRpZCI6IjEyNSIsIlRvcCI6MCwiTGVmdCI6MCwiUmlnaHQiOjAsIkJvdHRvbSI6MH0sIkJhY2tncm91bmQiOnsiJGlkIjoiMTI2IiwiQ29sb3IiOnsiJHJlZiI6IjIwIn19LCJJc1Zpc2libGUiOnRydWUsIldpZHRoIjowLjAsIkhlaWdodCI6MC4wLCJCb3JkZXJTdHlsZSI6bnVsbCwiUGFyZW50U3R5bGUiOm51bGx9LCJEYXRlRm9ybWF0Ijp7IiRpZCI6IjEyNyIsIkZvcm1hdFN0cmluZyI6Ik0vZCIsIlNlcGFyYXRvciI6Ii8iLCJVc2VJbnRlcm5hdGlvbmFsRGF0ZUZvcm1hdCI6ZmFsc2UsIkRhdGVJc1Zpc2libGUiOnRydWUsIlRpbWVJc1Zpc2libGUiOmZhbHNlLCJIb3VyRGlnaXRzIjoxLCJBbVBtRGVzaWduYXRvciI6MiwiVHJpbTAwTWludXRlcyI6ZmFsc2UsIkxhc3RLbm93blZpc2liaWxpdHlTdGF0ZSI6eyIkaWQiOiIxMjgiLCJEYXRlUGFydElzVmlzaWJsZSI6ZmFsc2UsIlRpbWVQYXJ0SXNWaXNpYmxlIjpmYWxzZX19LCJXZWVrTnVtYmVyaW5nIjp7IiRpZCI6IjEyOSIsIkZvcm1hdCI6MCwiSXNWaXNpYmxlIjpmYWxzZSwiTGFzdEtub3duVmlzaWJpbGl0eVN0YXRlIjpmYWxzZX0sIklzVmlzaWJsZSI6dHJ1ZSwiUGFyZW50U3R5bGUiOm51bGwsIl9leHBsaWNpdGx5U2V0Ijp7IiRpZCI6IjEzMCIsIlNoYXBlU3R5bGUiOmZhbHNlLCJUaXRsZVN0eWxlIjpmYWxzZSwiRGF0ZVN0eWxlIjpmYWxzZSwiSG9yaXpvbnRhbENvbm5lY3RvclN0eWxlIjpmYWxzZSwiVmVydGljYWxDb25uZWN0b3JTdHlsZSI6ZmFsc2UsIlBlcmNlbnRhZ2VDb21wbGV0ZVNoYXBlT3BhY2l0eSI6ZmFsc2UsIlNoYXBlIjpmYWxzZSwiU2hhcGVUaGlja25lc3MiOmZhbHNlLCJEdXJhdGlvbkZvcm1hdCI6ZmFsc2UsIkluY2x1ZGVOb25Xb3JraW5nRGF5c0luRHVyYXRpb24iOmZhbHNlLCJNYXJnaW4iOmZhbHNlLCJTdGFydERhdGVQb3NpdGlvbiI6ZmFsc2UsIkVuZERhdGVQb3NpdGlvbiI6ZmFsc2UsIlRpdGxlUG9zaXRpb24iOmZhbHNlLCJEdXJhdGlvblBvc2l0aW9uIjpmYWxzZSwiUGVyY2VudGFnZUNvbXBsZXRlZFBvc2l0aW9uIjpmYWxzZSwiU3BhY2luZyI6ZmFsc2UsIklzQmVsb3dUaW1lYmFuZCI6ZmFsc2UsIkRhdGVGb3JtYXQiOmZhbHNlLCJXZWVrTnVtYmVyaW5nIjpmYWxzZSwiSXNWaXNpYmxlIjpmYWxzZX19LCJHcmlkbGluZVBhbmVsU3R5bGUiOnsiJGlkIjoiMTMxIiwiR3JpZGxpbmVTdHlsZSI6eyIkaWQiOiIxMzIiLCJMaW5lQ29sb3IiOnsiJGlkIjoiMTMzIiwiJHR5cGUiOiJOTFJFLkNvbW1vbi5Eb20uU29saWRDb2xvckJydXNoLCBOTFJFLkNvbW1vbiIsIkNvbG9yIjp7IiRpZCI6IjEzNCIsIkEiOjM4LCJSIjo5MSwiRyI6MTU1LCJCIjoyMTN9fSwiTGluZVdlaWdodCI6MS4wLCJMaW5lVHlwZSI6MCwiUGFyZW50U3R5bGUiOm51bGx9LCJNYXJnaW4iOnsiJGlkIjoiMTM1IiwiVG9wIjowLCJMZWZ0IjowLCJSaWdodCI6MCwiQm90dG9tIjowfSwiUGFkZGluZyI6eyIkaWQiOiIxMzYiLCJUb3AiOjAsIkxlZnQiOjAsIlJpZ2h0IjowLCJCb3R0b20iOjB9LCJCYWNrZ3JvdW5kIjpudWxsLCJJc1Zpc2libGUiOnRydWUsIldpZHRoIjowLjAsIkhlaWdodCI6MC4wLCJCb3JkZXJTdHlsZSI6bnVsbCwiUGFyZW50U3R5bGUiOm51bGx9LCJTaG93RWxhcHNlZFRpbWVHcmFkaWVudFN0eWxlIjpmYWxzZSwiRGVmYXVsdFN3aW1sYW5lU3R5bGUiOnsiJGlkIjoiMTM3IiwiSGVhZGVyU3R5bGUiOnsiJGlkIjoiMTM4IiwiVGV4dFN0eWxlIjp7IiRpZCI6IjEzOSIsIkZvbnRTZXR0aW5ncyI6eyIkaWQiOiIxNDAiLCJGb250U2l6ZSI6MTIsIkZvbnROYW1lIjoiQ2FsaWJyaSIsIklzQm9sZCI6ZmFsc2UsIklzSXRhbGljIjpmYWxzZSwiSXNVbmRlcmxpbmVkIjpmYWxzZSwiUGFyZW50U3R5bGUiOm51bGx9LCJBdXRvU2l6ZSI6MCwiRm9yZWdyb3VuZCI6eyIkaWQiOiIxNDEiLCJDb2xvciI6eyIkaWQiOiIxNDIiLCJBIjoyNTUsIlIiOjMyLCJHIjo1NiwiQiI6MTAwfX0sIk1heFdpZHRoIjoiSW5maW5pdHkiLCJNYXhIZWlnaHQiOiJJbmZpbml0eSIsIlNtYXJ0Rm9yZWdyb3VuZElzQWN0aXZlIjpmYWxzZSwiSG9yaXpvbnRhbEFsaWdubWVudCI6MCwiVmVydGljYWxBbGlnbm1lbnQiOjAsIlNtYXJ0Rm9yZWdyb3VuZCI6bnVsbCwiQmFja2dyb3VuZEZpbGxUeXBlIjowLCJNYXJnaW4iOnsiJGlkIjoiMTQzIiwiVG9wIjowLCJMZWZ0IjowLCJSaWdodCI6MCwiQm90dG9tIjowfSwiUGFkZGluZyI6eyIkaWQiOiIxNDQiLCJUb3AiOjAsIkxlZnQiOjAsIlJpZ2h0IjowLCJCb3R0b20iOjB9LCJCYWNrZ3JvdW5kIjpudWxsLCJJc1Zpc2libGUiOnRydWUsIldpZHRoIjowLjAsIkhlaWdodCI6MC4wLCJCb3JkZXJTdHlsZSI6bnVsbCwiUGFyZW50U3R5bGUiOm51bGx9LCJSZWN0YW5nbGVTdHlsZSI6eyIkaWQiOiIxNDUiLCJNYXJnaW4iOnsiJGlkIjoiMTQ2IiwiVG9wIjowLCJMZWZ0IjowLCJSaWdodCI6MCwiQm90dG9tIjowfSwiUGFkZGluZyI6eyIkaWQiOiIxNDciLCJUb3AiOjAsIkxlZnQiOjAsIlJpZ2h0IjowLCJCb3R0b20iOjB9LCJCYWNrZ3JvdW5kIjp7IiRpZCI6IjE0OCIsIkNvbG9yIjp7IiRpZCI6IjE0OSIsIkEiOjEyNywiUiI6OTEsIkciOjE1NSwiQiI6MjEzfX0sIklzVmlzaWJsZSI6dHJ1ZSwiV2lkdGgiOjAuMCwiSGVpZ2h0IjowLjAsIkJvcmRlclN0eWxlIjp7IiRpZCI6IjE1MCIsIkxpbmVDb2xvciI6eyIkaWQiOiIxNTEiLCIkdHlwZSI6Ik5MUkUuQ29tbW9uLkRvbS5Tb2xpZENvbG9yQnJ1c2gsIE5MUkUuQ29tbW9uIiwiQ29sb3IiOnsiJGlkIjoiMTUyIiwiQSI6MjU1LCJSIjoyNTUsIkciOjAsIkIiOjB9fSwiTGluZVdlaWdodCI6MC4wLCJMaW5lVHlwZSI6MCwiUGFyZW50U3R5bGUiOm51bGx9LCJQYXJlbnRTdHlsZSI6bnVsbH0sIk1hcmdpbiI6eyIkaWQiOiIxNTMiLCJUb3AiOjAsIkxlZnQiOjAsIlJpZ2h0IjowLCJCb3R0b20iOjB9LCJQYWRkaW5nIjp7IiRpZCI6IjE1NCIsIlRvcCI6MCwiTGVmdCI6MCwiUmlnaHQiOjAsIkJvdHRvbSI6MH0sIkJhY2tncm91bmQiOm51bGwsIklzVmlzaWJsZSI6dHJ1ZSwiV2lkdGgiOjAuMCwiSGVpZ2h0IjowLjAsIkJvcmRlclN0eWxlIjpudWxsLCJQYXJlbnRTdHlsZSI6bnVsbH0sIkJhY2tncm91bmRTdHlsZSI6eyIkaWQiOiIxNTUiLCJNYXJnaW4iOnsiJGlkIjoiMTU2IiwiVG9wIjowLCJMZWZ0IjowLCJSaWdodCI6MCwiQm90dG9tIjowfSwiUGFkZGluZyI6eyIkaWQiOiIxNTciLCJUb3AiOjAsIkxlZnQiOjAsIlJpZ2h0IjowLCJCb3R0b20iOjB9LCJCYWNrZ3JvdW5kIjp7IiRpZCI6IjE1OCIsIkNvbG9yIjp7IiRpZCI6IjE1OSIsIkEiOjM4LCJSIjo5MSwiRyI6MTU1LCJCIjoyMTN9fSwiSXNWaXNpYmxlIjp0cnVlLCJXaWR0aCI6MC4wLCJIZWlnaHQiOjAuMCwiQm9yZGVyU3R5bGUiOnsiJGlkIjoiMTYwIiwiTGluZUNvbG9yIjp7IiRpZCI6IjE2MSIsIiR0eXBlIjoiTkxSRS5Db21tb24uRG9tLlNvbGlkQ29sb3JCcnVzaCwgTkxSRS5Db21tb24iLCJDb2xvciI6eyIkaWQiOiIxNjIiLCJBIjoyNTUsIlIiOjI1NSwiRyI6MCwiQiI6MH19LCJMaW5lV2VpZ2h0IjowLjAsIkxpbmVUeXBlIjowLCJQYXJlbnRTdHlsZSI6bnVsbH0sIlBhcmVudFN0eWxlIjpudWxsfSwiSXNBYm92ZVRpbWViYW5kIjpmYWxzZSwiTWFyZ2luIjp7IiRpZCI6IjE2MyIsIlRvcCI6MCwiTGVmdCI6MCwiUmlnaHQiOjAsIkJvdHRvbSI6MH0sIlBhZGRpbmciOnsiJGlkIjoiMTY0IiwiVG9wIjowLCJMZWZ0IjowLCJSaWdodCI6MCwiQm90dG9tIjowfSwiSXNWaXNpYmxlIjp0cnVlLCJXaWR0aCI6MC4wLCJIZWlnaHQiOjAuMCwiQm9yZGVyU3R5bGUiOm51bGwsIlBhcmVudFN0eWxlIjpudWxsfX0sIlNjYWxlIjp7IiRpZCI6IjE2NSIsIlN0YXJ0RGF0ZSI6IjIwMjEtMDEtMDFUMDA6MDA6MDAiLCJFbmREYXRlIjoiMjAyMS0xMS0zMFQyMzo1OTowMCIsIkZvcm1hdCI6Ik1NTSIsIlR5cGUiOjIsIkF1dG9EYXRlUmFuZ2UiOmZhbHNlLCJXb3JraW5nRGF5cyI6MzEsIkZpc2NhbFllYXIiOnsiJGlkIjoiMTY2IiwiU3RhcnRNb250aCI6MSwiVXNlU3RhcnRpbmdZZWFyRm9yTnVtYmVyaW5nIjp0cnVlLCJTaG93RmlzY2FsWWVhckxhYmVsIjp0cnVlfSwiVG9kYXlNYXJrZXJUZXh0IjoiVG9kYXkiLCJBdXRvU2NhbGVUeXBlIjpmYWxzZX0sIk1pbGVzdG9uZXMiOlt7IiRpZCI6IjE2NyIsIkRhdGUiOiIyMDIxLTAxLTE1VDIzOjU5OjAwIiwiU3R5bGUiOnsiJGlkIjoiMTY4IiwiU2hhcGUiOjEsIkNvbm5lY3Rvck1hcmdpbiI6eyIkcmVmIjoiNTQifSwiQ29ubmVjdG9yU3R5bGUiOnsiJGlkIjoiMTY5IiwiTGluZUNvbG9yIjp7IiRpZCI6IjE3MCIsIiR0eXBlIjoiTkxSRS5Db21tb24uRG9tLlNvbGlkQ29sb3JCcnVzaCwgTkxSRS5Db21tb24iLCJDb2xvciI6eyIkaWQiOiIxNzEiLCJBIjoyNTUsIlIiOjE1OSwiRyI6NDEsIkIiOjU0fX0sIkxpbmVXZWlnaHQiOjEuMCwiTGluZVR5cGUiOjAsIlBhcmVudFN0eWxlIjp7IiRyZWYiOiI1NSJ9fSwiSXNCZWxvd1RpbWViYW5kIjp0cnVlLCJQb3NpdGlvbk9uVGFzayI6MCwiSGlkZURhdGUiOmZhbHNlLCJTaGFwZVNpemUiOjEsIlNwYWNpbmciOjAuMCwiUGFkZGluZyI6eyIkaWQiOiIxNzIiLCJUb3AiOjAsIkxlZnQiOjAsIlJpZ2h0IjowLCJCb3R0b20iOjB9LCJTaGFwZVN0eWxlIjp7IiRpZCI6IjE3MyIsIk1hcmdpbiI6eyIkcmVmIjoiNjAifSwiUGFkZGluZyI6eyIkcmVmIjoiNjEifSwiQmFja2dyb3VuZCI6eyIkaWQiOiIxNzQiLCJDb2xvciI6eyIkaWQiOiIxNzUiLCJBIjoyNTUsIlIiOjE1OSwiRyI6NDEsIkIiOjU0fX0sIklzVmlzaWJsZSI6dHJ1ZSwiV2lkdGgiOjE4LjAsIkhlaWdodCI6MjAuMCwiQm9yZGVyU3R5bGUiOnsiJGlkIjoiMTc2IiwiTGluZUNvbG9yIjp7IiRyZWYiOiI2NSJ9LCJMaW5lV2VpZ2h0IjowLjAsIkxpbmVUeXBlIjowLCJQYXJlbnRTdHlsZSI6eyIkcmVmIjoiNjQifX0sIlBhcmVudFN0eWxlIjp7IiRyZWYiOiI1OSJ9fSwiVGl0bGVTdHlsZSI6eyIkaWQiOiIxNzciLCJGb250U2V0dGluZ3MiOnsiJGlkIjoiMTc4IiwiRm9udFNpemUiOjEwLCJGb250TmFtZSI6IkNhbGlicmkiLCJJc0JvbGQiOnRydWUsIklzSXRhbGljIjp0cnVlLCJJc1VuZGVybGluZWQiOnRydWUsIlBhcmVudFN0eWxlIjp7IiRyZWYiOiI2OCJ9fSwiQXV0b1NpemUiOjAsIkZvcmVncm91bmQiOnsiJGlkIjoiMTc5IiwiQ29sb3IiOnsiJGlkIjoiMTgwIiwiQSI6MjU1LCJSIjoxNTksIkciOjQxLCJCIjo1NH19LCJNYXhXaWR0aCI6NTQuMCwiTWF4SGVpZ2h0IjoiSW5maW5pdHkiLCJTbWFydEZvcmVncm91bmRJc0FjdGl2ZSI6ZmFsc2UsIkhvcml6b250YWxBbGlnbm1lbnQiOjEsIlZlcnRpY2FsQWxpZ25tZW50IjowLCJTbWFydEZvcmVncm91bmQiOm51bGwsIkJhY2tncm91bmRGaWxsVHlwZSI6MCwiTWFyZ2luIjp7IiRyZWYiOiI3MSJ9LCJQYWRkaW5nIjp7IiRyZWYiOiI3MiJ9LCJCYWNrZ3JvdW5kIjp7IiRyZWYiOiI3MyJ9LCJJc1Zpc2libGUiOnRydWUsIldpZHRoIjowLjAsIkhlaWdodCI6MC4wLCJCb3JkZXJTdHlsZSI6eyIkaWQiOiIxODEiLCJMaW5lQ29sb3IiOm51bGwsIkxpbmVXZWlnaHQiOjAuMCwiTGluZVR5cGUiOjAsIlBhcmVudFN0eWxlIjpudWxsfSwiUGFyZW50U3R5bGUiOnsiJHJlZiI6IjY3In19LCJEYXRlU3R5bGUiOnsiJGlkIjoiMTgyIiwiRm9udFNldHRpbmdzIjp7IiRpZCI6IjE4MyIsIkZvbnRTaXplIjoxMCwiRm9udE5hbWUiOiJDYWxpYnJpIiwiSXNCb2xkIjpmYWxzZSwiSXNJdGFsaWMiOmZhbHNlLCJJc1VuZGVybGluZWQiOmZhbHNlLCJQYXJlbnRTdHlsZSI6eyIkcmVmIjoiNzUifX0sIkF1dG9TaXplIjowLCJGb3JlZ3JvdW5kIjp7IiRyZWYiOiI3NiJ9LCJNYXhXaWR0aCI6MjAwLjAsIk1heEhlaWdodCI6IkluZmluaXR5IiwiU21hcnRGb3JlZ3JvdW5kSXNBY3RpdmUiOmZhbHNlLCJIb3Jpem9udGFsQWxpZ25tZW50IjowLCJWZXJ0aWNhbEFsaWdubWVudCI6MCwiU21hcnRGb3JlZ3JvdW5kIjpudWxsLCJCYWNrZ3JvdW5kRmlsbFR5cGUiOjAsIk1hcmdpbiI6eyIkcmVmIjoiNzgifSwiUGFkZGluZyI6eyIkcmVmIjoiNzkifSwiQmFja2dyb3VuZCI6eyIkcmVmIjoiODAifSwiSXNWaXNpYmxlIjp0cnVlLCJXaWR0aCI6MC4wLCJIZWlnaHQiOjAuMCwiQm9yZGVyU3R5bGUiOnsiJGlkIjoiMTg0IiwiTGluZUNvbG9yIjpudWxsLCJMaW5lV2VpZ2h0IjowLjAsIkxpbmVUeXBlIjowLCJQYXJlbnRTdHlsZSI6bnVsbH0sIlBhcmVudFN0eWxlIjp7IiRyZWYiOiI3NCJ9fSwiRGF0ZUZvcm1hdCI6eyIkcmVmIjoiODEifSwiV2Vla051bWJlcmluZyI6eyIkaWQiOiIxODUiLCJGb3JtYXQiOjAsIklzVmlzaWJsZSI6ZmFsc2UsIkxhc3RLbm93blZpc2liaWxpdHlTdGF0ZSI6ZmFsc2V9LCJJc1Zpc2libGUiOnRydWUsIlBhcmVudFN0eWxlIjp7IiRyZWYiOiI1MyJ9fSwiSW5kZXgiOjAsIlBlcmNlbnRhZ2VDb21wbGV0ZSI6bnVsbCwiUG9zaXRpb24iOnsiUmF0aW8iOjAuMTIzOTg4Mjg4Nzg1MjA0NDUsIklzQ3VzdG9tIjp0cnVlfSwiRGF0ZUZvcm1hdCI6eyIkcmVmIjoiODEifSwiV2Vla051bWJlcmluZyI6eyIkaWQiOiIxODYiLCJGb3JtYXQiOjAsIklzVmlzaWJsZSI6ZmFsc2UsIkxhc3RLbm93blZpc2liaWxpdHlTdGF0ZSI6ZmFsc2V9LCJSZWxhdGVkVGFza0lkIjoiMDAwMDAwMDAtMDAwMC0wMDAwLTAwMDAtMDAwMDAwMDAwMDAwIiwiSWQiOiJhM2Y5MDgwNC1lNTFlLTRjNDctODI2Zi0wMmMwMTRmNjIzNWIiLCJJbXBvcnRJZCI6bnVsbCwiVGl0bGUiOiJQcm9qZWN0IFN0YXJ0IiwiTm90ZSI6bnVsbCwiSHlwZXJsaW5rIjp7IiRpZCI6IjE4NyIsIkFkZHJlc3MiOm51bGwsIlN1YkFkZHJlc3MiOm51bGx9LCJJc0NoYW5nZWQiOmZhbHNlLCJJc05ldyI6dHJ1ZX0seyIkaWQiOiIxODgiLCJEYXRlIjoiMjAyMS0wNi0zMFQyMzo1OTowMCIsIlN0eWxlIjp7IiRpZCI6IjE4OSIsIlNoYXBlIjowLCJDb25uZWN0b3JNYXJnaW4iOnsiJHJlZiI6IjU0In0sIkNvbm5lY3RvclN0eWxlIjp7IiRpZCI6IjE5MCIsIkxpbmVDb2xvciI6eyIkaWQiOiIxOTEiLCIkdHlwZSI6Ik5MUkUuQ29tbW9uLkRvbS5Tb2xpZENvbG9yQnJ1c2gsIE5MUkUuQ29tbW9uIiwiQ29sb3IiOnsiJGlkIjoiMTkyIiwiQSI6MjU1LCJSIjo1MCwiRyI6OTAsIkIiOjE1OH19LCJMaW5lV2VpZ2h0IjoxLjAsIkxpbmVUeXBlIjowLCJQYXJlbnRTdHlsZSI6eyIkcmVmIjoiNTUifX0sIklzQmVsb3dUaW1lYmFuZCI6dHJ1ZSwiUG9zaXRpb25PblRhc2siOjAsIkhpZGVEYXRlIjpmYWxzZSwiU2hhcGVTaXplIjoxLCJTcGFjaW5nIjowLjAsIlBhZGRpbmciOnsiJGlkIjoiMTkzIiwiVG9wIjowLCJMZWZ0IjowLCJSaWdodCI6MCwiQm90dG9tIjowfSwiU2hhcGVTdHlsZSI6eyIkaWQiOiIxOTQiLCJNYXJnaW4iOnsiJHJlZiI6IjYwIn0sIlBhZGRpbmciOnsiJHJlZiI6IjYxIn0sIkJhY2tncm91bmQiOnsiJGlkIjoiMTk1IiwiQ29sb3IiOnsiJGlkIjoiMTk2IiwiQSI6MjU1LCJSIjoxNTAsIkciOjIxNCwiQiI6NjZ9fSwiSXNWaXNpYmxlIjp0cnVlLCJXaWR0aCI6MTguMCwiSGVpZ2h0IjoyMC4wLCJCb3JkZXJTdHlsZSI6eyIkaWQiOiIxOTciLCJMaW5lQ29sb3IiOnsiJHJlZiI6IjY1In0sIkxpbmVXZWlnaHQiOjAuMCwiTGluZVR5cGUiOjAsIlBhcmVudFN0eWxlIjp7IiRyZWYiOiI2NCJ9fSwiUGFyZW50U3R5bGUiOnsiJHJlZiI6IjU5In19LCJUaXRsZVN0eWxlIjp7IiRpZCI6IjE5OCIsIkZvbnRTZXR0aW5ncyI6eyIkaWQiOiIxOTkiLCJGb250U2l6ZSI6MTAsIkZvbnROYW1lIjoiQ2FsaWJyaSIsIklzQm9sZCI6dHJ1ZSwiSXNJdGFsaWMiOmZhbHNlLCJJc1VuZGVybGluZWQiOmZhbHNlLCJQYXJlbnRTdHlsZSI6eyIkcmVmIjoiNjgifX0sIkF1dG9TaXplIjowLCJGb3JlZ3JvdW5kIjp7IiRyZWYiOiI2OSJ9LCJNYXhXaWR0aCI6NjkuNzUsIk1heEhlaWdodCI6IkluZmluaXR5IiwiU21hcnRGb3JlZ3JvdW5kSXNBY3RpdmUiOmZhbHNlLCJIb3Jpem9udGFsQWxpZ25tZW50IjoxLCJWZXJ0aWNhbEFsaWdubWVudCI6MCwiU21hcnRGb3JlZ3JvdW5kIjpudWxsLCJCYWNrZ3JvdW5kRmlsbFR5cGUiOjAsIk1hcmdpbiI6eyIkcmVmIjoiNzEifSwiUGFkZGluZyI6eyIkcmVmIjoiNzIifSwiQmFja2dyb3VuZCI6eyIkcmVmIjoiNzMifSwiSXNWaXNpYmxlIjp0cnVlLCJXaWR0aCI6MC4wLCJIZWlnaHQiOjAuMCwiQm9yZGVyU3R5bGUiOnsiJGlkIjoiMjAwIiwiTGluZUNvbG9yIjpudWxsLCJMaW5lV2VpZ2h0IjowLjAsIkxpbmVUeXBlIjowLCJQYXJlbnRTdHlsZSI6bnVsbH0sIlBhcmVudFN0eWxlIjp7IiRyZWYiOiI2NyJ9fSwiRGF0ZVN0eWxlIjp7IiRpZCI6IjIwMSIsIkZvbnRTZXR0aW5ncyI6eyIkaWQiOiIyMDIiLCJGb250U2l6ZSI6MTAsIkZvbnROYW1lIjoiQ2FsaWJyaSIsIklzQm9sZCI6ZmFsc2UsIklzSXRhbGljIjpmYWxzZSwiSXNVbmRlcmxpbmVkIjpmYWxzZSwiUGFyZW50U3R5bGUiOnsiJHJlZiI6Ijc1In19LCJBdXRvU2l6ZSI6MCwiRm9yZWdyb3VuZCI6eyIkcmVmIjoiNzYifSwiTWF4V2lkdGgiOjIwMC4wLCJNYXhIZWlnaHQiOiJJbmZpbml0eSIsIlNtYXJ0Rm9yZWdyb3VuZElzQWN0aXZlIjpmYWxzZSwiSG9yaXpvbnRhbEFsaWdubWVudCI6MCwiVmVydGljYWxBbGlnbm1lbnQiOjAsIlNtYXJ0Rm9yZWdyb3VuZCI6bnVsbCwiQmFja2dyb3VuZEZpbGxUeXBlIjowLCJNYXJnaW4iOnsiJHJlZiI6Ijc4In0sIlBhZGRpbmciOnsiJHJlZiI6Ijc5In0sIkJhY2tncm91bmQiOnsiJHJlZiI6IjgwIn0sIklzVmlzaWJsZSI6dHJ1ZSwiV2lkdGgiOjAuMCwiSGVpZ2h0IjowLjAsIkJvcmRlclN0eWxlIjp7IiRpZCI6IjIwMyIsIkxpbmVDb2xvciI6bnVsbCwiTGluZVdlaWdodCI6MC4wLCJMaW5lVHlwZSI6MCwiUGFyZW50U3R5bGUiOm51bGx9LCJQYXJlbnRTdHlsZSI6eyIkcmVmIjoiNzQifX0sIkRhdGVGb3JtYXQiOnsiJGlkIjoiMjA0IiwiRm9ybWF0U3RyaW5nIjoiTU0uZGQiLCJTZXBhcmF0b3IiOiIuIiwiVXNlSW50ZXJuYXRpb25hbERhdGVGb3JtYXQiOmZhbHNlLCJEYXRlSXNWaXNpYmxlIjp0cnVlLCJUaW1lSXNWaXNpYmxlIjpmYWxzZSwiSG91ckRpZ2l0cyI6MSwiQW1QbURlc2lnbmF0b3IiOjIsIlRyaW0wME1pbnV0ZXMiOmZhbHNlLCJMYXN0S25vd25WaXNpYmlsaXR5U3RhdGUiOnsiJGlkIjoiMjA1IiwiRGF0ZVBhcnRJc1Zpc2libGUiOnRydWUsIlRpbWVQYXJ0SXNWaXNpYmxlIjpmYWxzZX19LCJXZWVrTnVtYmVyaW5nIjp7IiRpZCI6IjIwNiIsIkZvcm1hdCI6MCwiSXNWaXNpYmxlIjpmYWxzZSwiTGFzdEtub3duVmlzaWJpbGl0eVN0YXRlIjpmYWxzZX0sIklzVmlzaWJsZSI6dHJ1ZSwiUGFyZW50U3R5bGUiOnsiJHJlZiI6IjUzIn19LCJJbmRleCI6MSwiUGVyY2VudGFnZUNvbXBsZXRlIjpudWxsLCJQb3NpdGlvbiI6eyJSYXRpbyI6MC4wODQ3NzgzNDA2NTc1NTIwOSwiSXNDdXN0b20iOmZhbHNlfSwiRGF0ZUZvcm1hdCI6eyIkcmVmIjoiMjA0In0sIldlZWtOdW1iZXJpbmciOnsiJGlkIjoiMjA3IiwiRm9ybWF0IjowLCJJc1Zpc2libGUiOmZhbHNlLCJMYXN0S25vd25WaXNpYmlsaXR5U3RhdGUiOmZhbHNlfSwiUmVsYXRlZFRhc2tJZCI6IjAwMDAwMDAwLTAwMDAtMDAwMC0wMDAwLTAwMDAwMDAwMDAwMCIsIklkIjoiZmZhNzEzYTItYzMxMi00YjRkLTg3ZTMtOTcyMDk0OWU2ZDc3IiwiSW1wb3J0SWQiOm51bGwsIlRpdGxlIjoiVmFsaWRhdGlvbiBDYWxsIDEiLCJOb3RlIjpudWxsLCJIeXBlcmxpbmsiOnsiJGlkIjoiMjA4IiwiQWRkcmVzcyI6bnVsbCwiU3ViQWRkcmVzcyI6bnVsbH0sIklzQ2hhbmdlZCI6ZmFsc2UsIklzTmV3Ijp0cnVlfSx7IiRpZCI6IjIwOSIsIkRhdGUiOiIyMDIxLTA4LTE1VDIzOjU5OjAwIiwiU3R5bGUiOnsiJGlkIjoiMjEwIiwiU2hhcGUiOjAsIkNvbm5lY3Rvck1hcmdpbiI6eyIkcmVmIjoiNTQifSwiQ29ubmVjdG9yU3R5bGUiOnsiJGlkIjoiMjExIiwiTGluZUNvbG9yIjp7IiRpZCI6IjIxMiIsIiR0eXBlIjoiTkxSRS5Db21tb24uRG9tLlNvbGlkQ29sb3JCcnVzaCwgTkxSRS5Db21tb24iLCJDb2xvciI6eyIkaWQiOiIyMTMiLCJBIjoyNTUsIlIiOjU3LCJHIjo5NywiQiI6MTY3fX0sIkxpbmVXZWlnaHQiOjEuMCwiTGluZVR5cGUiOjAsIlBhcmVudFN0eWxlIjp7IiRyZWYiOiI1NSJ9fSwiSXNCZWxvd1RpbWViYW5kIjp0cnVlLCJQb3NpdGlvbk9uVGFzayI6MCwiSGlkZURhdGUiOmZhbHNlLCJTaGFwZVNpemUiOjEsIlNwYWNpbmciOjAuMCwiUGFkZGluZyI6eyIkaWQiOiIyMTQiLCJUb3AiOjAsIkxlZnQiOjAsIlJpZ2h0IjowLCJCb3R0b20iOjB9LCJTaGFwZVN0eWxlIjp7IiRpZCI6IjIxNSIsIk1hcmdpbiI6eyIkcmVmIjoiNjAifSwiUGFkZGluZyI6eyIkcmVmIjoiNjEifSwiQmFja2dyb3VuZCI6eyIkaWQiOiIyMTYiLCJDb2xvciI6eyIkaWQiOiIyMTciLCJBIjoyNTUsIlIiOjE1MCwiRyI6MjE0LCJCIjo2Nn19LCJJc1Zpc2libGUiOnRydWUsIldpZHRoIjoxOC4wLCJIZWlnaHQiOjIwLjAsIkJvcmRlclN0eWxlIjp7IiRpZCI6IjIxOCIsIkxpbmVDb2xvciI6eyIkcmVmIjoiNjUifSwiTGluZVdlaWdodCI6MC4wLCJMaW5lVHlwZSI6MCwiUGFyZW50U3R5bGUiOnsiJHJlZiI6IjY0In19LCJQYXJlbnRTdHlsZSI6eyIkcmVmIjoiNTkifX0sIlRpdGxlU3R5bGUiOnsiJGlkIjoiMjE5IiwiRm9udFNldHRpbmdzIjp7IiRpZCI6IjIyMCIsIkZvbnRTaXplIjoxMCwiRm9udE5hbWUiOiJDYWxpYnJpIiwiSXNCb2xkIjp0cnVlLCJJc0l0YWxpYyI6ZmFsc2UsIklzVW5kZXJsaW5lZCI6ZmFsc2UsIlBhcmVudFN0eWxlIjp7IiRyZWYiOiI2OCJ9fSwiQXV0b1NpemUiOjAsIkZvcmVncm91bmQiOnsiJHJlZiI6IjY5In0sIk1heFdpZHRoIjo2OS43NSwiTWF4SGVpZ2h0IjoiSW5maW5pdHkiLCJTbWFydEZvcmVncm91bmRJc0FjdGl2ZSI6ZmFsc2UsIkhvcml6b250YWxBbGlnbm1lbnQiOjEsIlZlcnRpY2FsQWxpZ25tZW50IjowLCJTbWFydEZvcmVncm91bmQiOm51bGwsIkJhY2tncm91bmRGaWxsVHlwZSI6MCwiTWFyZ2luIjp7IiRyZWYiOiI3MSJ9LCJQYWRkaW5nIjp7IiRyZWYiOiI3MiJ9LCJCYWNrZ3JvdW5kIjp7IiRyZWYiOiI3MyJ9LCJJc1Zpc2libGUiOnRydWUsIldpZHRoIjowLjAsIkhlaWdodCI6MC4wLCJCb3JkZXJTdHlsZSI6eyIkaWQiOiIyMjEiLCJMaW5lQ29sb3IiOm51bGwsIkxpbmVXZWlnaHQiOjAuMCwiTGluZVR5cGUiOjAsIlBhcmVudFN0eWxlIjpudWxsfSwiUGFyZW50U3R5bGUiOnsiJHJlZiI6IjY3In19LCJEYXRlU3R5bGUiOnsiJGlkIjoiMjIyIiwiRm9udFNldHRpbmdzIjp7IiRpZCI6IjIyMyIsIkZvbnRTaXplIjoxMCwiRm9udE5hbWUiOiJDYWxpYnJpIiwiSXNCb2xkIjpmYWxzZSwiSXNJdGFsaWMiOmZhbHNlLCJJc1VuZGVybGluZWQiOmZhbHNlLCJQYXJlbnRTdHlsZSI6eyIkcmVmIjoiNzUifX0sIkF1dG9TaXplIjowLCJGb3JlZ3JvdW5kIjp7IiRyZWYiOiI3NiJ9LCJNYXhXaWR0aCI6MjAwLjAsIk1heEhlaWdodCI6IkluZmluaXR5IiwiU21hcnRGb3JlZ3JvdW5kSXNBY3RpdmUiOmZhbHNlLCJIb3Jpem9udGFsQWxpZ25tZW50IjowLCJWZXJ0aWNhbEFsaWdubWVudCI6MCwiU21hcnRGb3JlZ3JvdW5kIjpudWxsLCJCYWNrZ3JvdW5kRmlsbFR5cGUiOjAsIk1hcmdpbiI6eyIkcmVmIjoiNzgifSwiUGFkZGluZyI6eyIkcmVmIjoiNzkifSwiQmFja2dyb3VuZCI6eyIkcmVmIjoiODAifSwiSXNWaXNpYmxlIjp0cnVlLCJXaWR0aCI6MC4wLCJIZWlnaHQiOjAuMCwiQm9yZGVyU3R5bGUiOnsiJGlkIjoiMjI0IiwiTGluZUNvbG9yIjpudWxsLCJMaW5lV2VpZ2h0IjowLjAsIkxpbmVUeXBlIjowLCJQYXJlbnRTdHlsZSI6bnVsbH0sIlBhcmVudFN0eWxlIjp7IiRyZWYiOiI3NCJ9fSwiRGF0ZUZvcm1hdCI6eyIkaWQiOiIyMjUiLCJGb3JtYXRTdHJpbmciOiJNTS5kZCIsIlNlcGFyYXRvciI6Ii4iLCJVc2VJbnRlcm5hdGlvbmFsRGF0ZUZvcm1hdCI6ZmFsc2UsIkRhdGVJc1Zpc2libGUiOnRydWUsIlRpbWVJc1Zpc2libGUiOmZhbHNlLCJIb3VyRGlnaXRzIjoxLCJBbVBtRGVzaWduYXRvciI6MiwiVHJpbTAwTWludXRlcyI6ZmFsc2UsIkxhc3RLbm93blZpc2liaWxpdHlTdGF0ZSI6eyIkaWQiOiIyMjYiLCJEYXRlUGFydElzVmlzaWJsZSI6dHJ1ZSwiVGltZVBhcnRJc1Zpc2libGUiOmZhbHNlfX0sIldlZWtOdW1iZXJpbmciOnsiJGlkIjoiMjI3IiwiRm9ybWF0IjowLCJJc1Zpc2libGUiOmZhbHNlLCJMYXN0S25vd25WaXNpYmlsaXR5U3RhdGUiOmZhbHNlfSwiSXNWaXNpYmxlIjp0cnVlLCJQYXJlbnRTdHlsZSI6eyIkcmVmIjoiNTMifX0sIkluZGV4IjoyLCJQZXJjZW50YWdlQ29tcGxldGUiOm51bGwsIlBvc2l0aW9uIjp7IlJhdGlvIjowLjEwNjMwMTcxMDM0MDcxMTgsIklzQ3VzdG9tIjpmYWxzZX0sIkRhdGVGb3JtYXQiOnsiJHJlZiI6IjIyNSJ9LCJXZWVrTnVtYmVyaW5nIjp7IiRpZCI6IjIyOCIsIkZvcm1hdCI6MCwiSXNWaXNpYmxlIjpmYWxzZSwiTGFzdEtub3duVmlzaWJpbGl0eVN0YXRlIjpmYWxzZX0sIlJlbGF0ZWRUYXNrSWQiOiIwMDAwMDAwMC0wMDAwLTAwMDAtMDAwMC0wMDAwMDAwMDAwMDAiLCJJZCI6Ijg5NjNhODlmLTcxYjQtNDk2MS04ZmZlLTY0NDA5M2FjOTQ1ZCIsIkltcG9ydElkIjpudWxsLCJUaXRsZSI6IlZhbGlkYXRpb24gQ2FsbCAyIiwiTm90ZSI6bnVsbCwiSHlwZXJsaW5rIjp7IiRpZCI6IjIyOSIsIkFkZHJlc3MiOm51bGwsIlN1YkFkZHJlc3MiOm51bGx9LCJJc0NoYW5nZWQiOmZhbHNlLCJJc05ldyI6dHJ1ZX0seyIkaWQiOiIyMzAiLCJEYXRlIjoiMjAyMS0xMC0xMVQyMzo1OTowMCIsIlN0eWxlIjp7IiRpZCI6IjIzMSIsIlNoYXBlIjowLCJDb25uZWN0b3JNYXJnaW4iOnsiJHJlZiI6IjU0In0sIkNvbm5lY3RvclN0eWxlIjp7IiRpZCI6IjIzMiIsIkxpbmVDb2xvciI6eyIkaWQiOiIyMzMiLCIkdHlwZSI6Ik5MUkUuQ29tbW9uLkRvbS5Tb2xpZENvbG9yQnJ1c2gsIE5MUkUuQ29tbW9uIiwiQ29sb3IiOnsiJGlkIjoiMjM0IiwiQSI6MjU1LCJSIjo1NywiRyI6OTcsIkIiOjE2N319LCJMaW5lV2VpZ2h0IjoxLjAsIkxpbmVUeXBlIjowLCJQYXJlbnRTdHlsZSI6eyIkcmVmIjoiNTUifX0sIklzQmVsb3dUaW1lYmFuZCI6dHJ1ZSwiUG9zaXRpb25PblRhc2siOjAsIkhpZGVEYXRlIjpmYWxzZSwiU2hhcGVTaXplIjoxLCJTcGFjaW5nIjowLjAsIlBhZGRpbmciOnsiJGlkIjoiMjM1IiwiVG9wIjowLCJMZWZ0IjowLCJSaWdodCI6MCwiQm90dG9tIjowfSwiU2hhcGVTdHlsZSI6eyIkaWQiOiIyMzYiLCJNYXJnaW4iOnsiJHJlZiI6IjYwIn0sIlBhZGRpbmciOnsiJHJlZiI6IjYxIn0sIkJhY2tncm91bmQiOnsiJGlkIjoiMjM3IiwiQ29sb3IiOnsiJGlkIjoiMjM4IiwiQSI6MjU1LCJSIjoxNTAsIkciOjIxNCwiQiI6NjZ9fSwiSXNWaXNpYmxlIjp0cnVlLCJXaWR0aCI6MTguMCwiSGVpZ2h0IjoyMC4wLCJCb3JkZXJTdHlsZSI6eyIkaWQiOiIyMzkiLCJMaW5lQ29sb3IiOnsiJHJlZiI6IjY1In0sIkxpbmVXZWlnaHQiOjAuMCwiTGluZVR5cGUiOjAsIlBhcmVudFN0eWxlIjp7IiRyZWYiOiI2NCJ9fSwiUGFyZW50U3R5bGUiOnsiJHJlZiI6IjU5In19LCJUaXRsZVN0eWxlIjp7IiRpZCI6IjI0MCIsIkZvbnRTZXR0aW5ncyI6eyIkaWQiOiIyNDEiLCJGb250U2l6ZSI6MTAsIkZvbnROYW1lIjoiQ2FsaWJyaSIsIklzQm9sZCI6dHJ1ZSwiSXNJdGFsaWMiOmZhbHNlLCJJc1VuZGVybGluZWQiOmZhbHNlLCJQYXJlbnRTdHlsZSI6eyIkcmVmIjoiNjgifX0sIkF1dG9TaXplIjowLCJGb3JlZ3JvdW5kIjp7IiRyZWYiOiI2OSJ9LCJNYXhXaWR0aCI6NjkuNzUsIk1heEhlaWdodCI6IkluZmluaXR5IiwiU21hcnRGb3JlZ3JvdW5kSXNBY3RpdmUiOmZhbHNlLCJIb3Jpem9udGFsQWxpZ25tZW50IjoxLCJWZXJ0aWNhbEFsaWdubWVudCI6MCwiU21hcnRGb3JlZ3JvdW5kIjpudWxsLCJCYWNrZ3JvdW5kRmlsbFR5cGUiOjAsIk1hcmdpbiI6eyIkcmVmIjoiNzEifSwiUGFkZGluZyI6eyIkcmVmIjoiNzIifSwiQmFja2dyb3VuZCI6eyIkcmVmIjoiNzMifSwiSXNWaXNpYmxlIjp0cnVlLCJXaWR0aCI6MC4wLCJIZWlnaHQiOjAuMCwiQm9yZGVyU3R5bGUiOnsiJGlkIjoiMjQyIiwiTGluZUNvbG9yIjpudWxsLCJMaW5lV2VpZ2h0IjowLjAsIkxpbmVUeXBlIjowLCJQYXJlbnRTdHlsZSI6bnVsbH0sIlBhcmVudFN0eWxlIjp7IiRyZWYiOiI2NyJ9fSwiRGF0ZVN0eWxlIjp7IiRpZCI6IjI0MyIsIkZvbnRTZXR0aW5ncyI6eyIkaWQiOiIyNDQiLCJGb250U2l6ZSI6MTAsIkZvbnROYW1lIjoiQ2FsaWJyaSIsIklzQm9sZCI6ZmFsc2UsIklzSXRhbGljIjpmYWxzZSwiSXNVbmRlcmxpbmVkIjpmYWxzZSwiUGFyZW50U3R5bGUiOnsiJHJlZiI6Ijc1In19LCJBdXRvU2l6ZSI6MCwiRm9yZWdyb3VuZCI6eyIkcmVmIjoiNzYifSwiTWF4V2lkdGgiOjIwMC4wLCJNYXhIZWlnaHQiOiJJbmZpbml0eSIsIlNtYXJ0Rm9yZWdyb3VuZElzQWN0aXZlIjpmYWxzZSwiSG9yaXpvbnRhbEFsaWdubWVudCI6MCwiVmVydGljYWxBbGlnbm1lbnQiOjAsIlNtYXJ0Rm9yZWdyb3VuZCI6bnVsbCwiQmFja2dyb3VuZEZpbGxUeXBlIjowLCJNYXJnaW4iOnsiJHJlZiI6Ijc4In0sIlBhZGRpbmciOnsiJHJlZiI6Ijc5In0sIkJhY2tncm91bmQiOnsiJHJlZiI6IjgwIn0sIklzVmlzaWJsZSI6dHJ1ZSwiV2lkdGgiOjAuMCwiSGVpZ2h0IjowLjAsIkJvcmRlclN0eWxlIjp7IiRpZCI6IjI0NSIsIkxpbmVDb2xvciI6bnVsbCwiTGluZVdlaWdodCI6MC4wLCJMaW5lVHlwZSI6MCwiUGFyZW50U3R5bGUiOm51bGx9LCJQYXJlbnRTdHlsZSI6eyIkcmVmIjoiNzQifX0sIkRhdGVGb3JtYXQiOnsiJGlkIjoiMjQ2IiwiRm9ybWF0U3RyaW5nIjoiTU0uZGQiLCJTZXBhcmF0b3IiOiIuIiwiVXNlSW50ZXJuYXRpb25hbERhdGVGb3JtYXQiOmZhbHNlLCJEYXRlSXNWaXNpYmxlIjp0cnVlLCJUaW1lSXNWaXNpYmxlIjpmYWxzZSwiSG91ckRpZ2l0cyI6MSwiQW1QbURlc2lnbmF0b3IiOjIsIlRyaW0wME1pbnV0ZXMiOmZhbHNlLCJMYXN0S25vd25WaXNpYmlsaXR5U3RhdGUiOnsiJGlkIjoiMjQ3IiwiRGF0ZVBhcnRJc1Zpc2libGUiOnRydWUsIlRpbWVQYXJ0SXNWaXNpYmxlIjpmYWxzZX19LCJXZWVrTnVtYmVyaW5nIjp7IiRpZCI6IjI0OCIsIkZvcm1hdCI6MCwiSXNWaXNpYmxlIjpmYWxzZSwiTGFzdEtub3duVmlzaWJpbGl0eVN0YXRlIjpmYWxzZX0sIklzVmlzaWJsZSI6dHJ1ZSwiUGFyZW50U3R5bGUiOnsiJHJlZiI6IjUzIn19LCJJbmRleCI6MywiUGVyY2VudGFnZUNvbXBsZXRlIjpudWxsLCJQb3NpdGlvbiI6eyJSYXRpbyI6MC4xMzA1MzYwMDE2OTk5NDIxMiwiSXNDdXN0b20iOmZhbHNlfSwiRGF0ZUZvcm1hdCI6eyIkcmVmIjoiMjQ2In0sIldlZWtOdW1iZXJpbmciOnsiJGlkIjoiMjQ5IiwiRm9ybWF0IjowLCJJc1Zpc2libGUiOmZhbHNlLCJMYXN0S25vd25WaXNpYmlsaXR5U3RhdGUiOmZhbHNlfSwiUmVsYXRlZFRhc2tJZCI6IjAwMDAwMDAwLTAwMDAtMDAwMC0wMDAwLTAwMDAwMDAwMDAwMCIsIklkIjoiMWZmYWRjZGQtNGYwNi00MTdlLTk1OTAtOTQwYTRiNjY5NjI1IiwiSW1wb3J0SWQiOm51bGwsIlRpdGxlIjoiVmFsaWRhdGlvbiBDYWxsIDMiLCJOb3RlIjpudWxsLCJIeXBlcmxpbmsiOnsiJGlkIjoiMjUwIiwiQWRkcmVzcyI6bnVsbCwiU3ViQWRkcmVzcyI6bnVsbH0sIklzQ2hhbmdlZCI6ZmFsc2UsIklzTmV3Ijp0cnVlfSx7IiRpZCI6IjI1MSIsIkRhdGUiOiIyMDIxLTExLTMwVDIzOjU5OjAwIiwiU3R5bGUiOnsiJGlkIjoiMjUyIiwiU2hhcGUiOjEsIkNvbm5lY3Rvck1hcmdpbiI6eyIkcmVmIjoiNTQifSwiQ29ubmVjdG9yU3R5bGUiOnsiJGlkIjoiMjUzIiwiTGluZUNvbG9yIjp7IiRpZCI6IjI1NCIsIiR0eXBlIjoiTkxSRS5Db21tb24uRG9tLlNvbGlkQ29sb3JCcnVzaCwgTkxSRS5Db21tb24iLCJDb2xvciI6eyIkaWQiOiIyNTUiLCJBIjoyNTUsIlIiOjc4LCJHIjoxMzMsIkIiOjY2fX0sIkxpbmVXZWlnaHQiOjEuMCwiTGluZVR5cGUiOjAsIlBhcmVudFN0eWxlIjp7IiRyZWYiOiI1NSJ9fSwiSXNCZWxvd1RpbWViYW5kIjp0cnVlLCJQb3NpdGlvbk9uVGFzayI6MCwiSGlkZURhdGUiOmZhbHNlLCJTaGFwZVNpemUiOjEsIlNwYWNpbmciOjAuMCwiUGFkZGluZyI6eyIkaWQiOiIyNTYiLCJUb3AiOjAsIkxlZnQiOjAsIlJpZ2h0IjowLCJCb3R0b20iOjB9LCJTaGFwZVN0eWxlIjp7IiRpZCI6IjI1NyIsIk1hcmdpbiI6eyIkcmVmIjoiNjAifSwiUGFkZGluZyI6eyIkcmVmIjoiNjEifSwiQmFja2dyb3VuZCI6eyIkaWQiOiIyNTgiLCJDb2xvciI6eyIkaWQiOiIyNTkiLCJBIjoyNTUsIlIiOjc4LCJHIjoxMzMsIkIiOjY2fX0sIklzVmlzaWJsZSI6dHJ1ZSwiV2lkdGgiOjE4LjAsIkhlaWdodCI6MjAuMCwiQm9yZGVyU3R5bGUiOnsiJGlkIjoiMjYwIiwiTGluZUNvbG9yIjp7IiRyZWYiOiI2NSJ9LCJMaW5lV2VpZ2h0IjowLjAsIkxpbmVUeXBlIjowLCJQYXJlbnRTdHlsZSI6eyIkcmVmIjoiNjQifX0sIlBhcmVudFN0eWxlIjp7IiRyZWYiOiI1OSJ9fSwiVGl0bGVTdHlsZSI6eyIkaWQiOiIyNjEiLCJGb250U2V0dGluZ3MiOnsiJGlkIjoiMjYyIiwiRm9udFNpemUiOjEwLCJGb250TmFtZSI6IkNhbGlicmkiLCJJc0JvbGQiOnRydWUsIklzSXRhbGljIjp0cnVlLCJJc1VuZGVybGluZWQiOnRydWUsIlBhcmVudFN0eWxlIjp7IiRyZWYiOiI2OCJ9fSwiQXV0b1NpemUiOjAsIkZvcmVncm91bmQiOnsiJGlkIjoiMjYzIiwiQ29sb3IiOnsiJGlkIjoiMjY0IiwiQSI6MjU1LCJSIjo1NiwiRyI6ODcsIkIiOjM1fX0sIk1heFdpZHRoIjo0OS4wLCJNYXhIZWlnaHQiOiJJbmZpbml0eSIsIlNtYXJ0Rm9yZWdyb3VuZElzQWN0aXZlIjpmYWxzZSwiSG9yaXpvbnRhbEFsaWdubWVudCI6MSwiVmVydGljYWxBbGlnbm1lbnQiOjAsIlNtYXJ0Rm9yZWdyb3VuZCI6bnVsbCwiQmFja2dyb3VuZEZpbGxUeXBlIjowLCJNYXJnaW4iOnsiJHJlZiI6IjcxIn0sIlBhZGRpbmciOnsiJHJlZiI6IjcyIn0sIkJhY2tncm91bmQiOnsiJHJlZiI6IjczIn0sIklzVmlzaWJsZSI6dHJ1ZSwiV2lkdGgiOjAuMCwiSGVpZ2h0IjowLjAsIkJvcmRlclN0eWxlIjp7IiRpZCI6IjI2NSIsIkxpbmVDb2xvciI6bnVsbCwiTGluZVdlaWdodCI6MC4wLCJMaW5lVHlwZSI6MCwiUGFyZW50U3R5bGUiOm51bGx9LCJQYXJlbnRTdHlsZSI6eyIkcmVmIjoiNjcifX0sIkRhdGVTdHlsZSI6eyIkaWQiOiIyNjYiLCJGb250U2V0dGluZ3MiOnsiJGlkIjoiMjY3IiwiRm9udFNpemUiOjEwLCJGb250TmFtZSI6IkNhbGlicmkiLCJJc0JvbGQiOmZhbHNlLCJJc0l0YWxpYyI6ZmFsc2UsIklzVW5kZXJsaW5lZCI6ZmFsc2UsIlBhcmVudFN0eWxlIjp7IiRyZWYiOiI3NSJ9fSwiQXV0b1NpemUiOjAsIkZvcmVncm91bmQiOnsiJHJlZiI6Ijc2In0sIk1heFdpZHRoIjoyMDAuMCwiTWF4SGVpZ2h0IjoiSW5maW5pdHkiLCJTbWFydEZvcmVncm91bmRJc0FjdGl2ZSI6ZmFsc2UsIkhvcml6b250YWxBbGlnbm1lbnQiOjAsIlZlcnRpY2FsQWxpZ25tZW50IjowLCJTbWFydEZvcmVncm91bmQiOm51bGwsIkJhY2tncm91bmRGaWxsVHlwZSI6MCwiTWFyZ2luIjp7IiRyZWYiOiI3OCJ9LCJQYWRkaW5nIjp7IiRyZWYiOiI3OSJ9LCJCYWNrZ3JvdW5kIjp7IiRyZWYiOiI4MCJ9LCJJc1Zpc2libGUiOnRydWUsIldpZHRoIjowLjAsIkhlaWdodCI6MC4wLCJCb3JkZXJTdHlsZSI6eyIkaWQiOiIyNjgiLCJMaW5lQ29sb3IiOm51bGwsIkxpbmVXZWlnaHQiOjAuMCwiTGluZVR5cGUiOjAsIlBhcmVudFN0eWxlIjpudWxsfSwiUGFyZW50U3R5bGUiOnsiJHJlZiI6Ijc0In19LCJEYXRlRm9ybWF0Ijp7IiRyZWYiOiI4MSJ9LCJXZWVrTnVtYmVyaW5nIjp7IiRpZCI6IjI2OSIsIkZvcm1hdCI6MCwiSXNWaXNpYmxlIjpmYWxzZSwiTGFzdEtub3duVmlzaWJpbGl0eVN0YXRlIjpmYWxzZX0sIklzVmlzaWJsZSI6dHJ1ZSwiUGFyZW50U3R5bGUiOnsiJHJlZiI6IjUzIn19LCJJbmRleCI6NCwiUGVyY2VudGFnZUNvbXBsZXRlIjpudWxsLCJQb3NpdGlvbiI6eyJSYXRpbyI6MC4xMjM5ODgyODg3ODUyMDQ0NSwiSXNDdXN0b20iOnRydWV9LCJEYXRlRm9ybWF0Ijp7IiRyZWYiOiI4MSJ9LCJXZWVrTnVtYmVyaW5nIjp7IiRpZCI6IjI3MCIsIkZvcm1hdCI6MCwiSXNWaXNpYmxlIjpmYWxzZSwiTGFzdEtub3duVmlzaWJpbGl0eVN0YXRlIjpmYWxzZX0sIlJlbGF0ZWRUYXNrSWQiOiIwMDAwMDAwMC0wMDAwLTAwMDAtMDAwMC0wMDAwMDAwMDAwMDAiLCJJZCI6IjY2N2YzYjExLWE2Y2YtNGI2Ni04ZmI3LTM5ZmNhOWFiZDc3OSIsIkltcG9ydElkIjpudWxsLCJUaXRsZSI6IlByb2plY3QgRW5kIiwiTm90ZSI6bnVsbCwiSHlwZXJsaW5rIjp7IiRpZCI6IjI3MSIsIkFkZHJlc3MiOm51bGwsIlN1YkFkZHJlc3MiOm51bGx9LCJJc0NoYW5nZWQiOmZhbHNlLCJJc05ldyI6dHJ1ZX1dLCJUYXNrcyI6W3siJGlkIjoiMjcyIiwiR3JvdXBOYW1lIjpudWxsLCJTdGFydERhdGUiOiIyMDIxLTAxLTE1VDAwOjAwOjAwWiIsIkVuZERhdGUiOiIyMDIxLTA0LTMwVDIzOjU5OjAwWiIsIlBlcmNlbnRhZ2VDb21wbGV0ZSI6bnVsbCwiU3R5bGUiOnsiJGlkIjoiMjczIiwiU2hhcGUiOjAsIlNoYXBlVGhpY2tuZXNzIjoxLCJEdXJhdGlvbkZvcm1hdCI6MCwiSW5jbHVkZU5vbldvcmtpbmdEYXlzSW5EdXJhdGlvbiI6ZmFsc2UsIlBlcmNlbnRhZ2VDb21wbGV0ZVN0eWxlIjp7IiRpZCI6IjI3NCIsIkZvbnRTZXR0aW5ncyI6eyIkaWQiOiIyNzUiLCJGb250U2l6ZSI6MTAsIkZvbnROYW1lIjoiQ2FsaWJyaSIsIklzQm9sZCI6ZmFsc2UsIklzSXRhbGljIjpmYWxzZSwiSXNVbmRlcmxpbmVkIjpmYWxzZSwiUGFyZW50U3R5bGUiOnsiJHJlZiI6Ijg2In19LCJBdXRvU2l6ZSI6MCwiRm9yZWdyb3VuZCI6eyIkcmVmIjoiODcifSwiTWF4V2lkdGgiOjIwMC4wLCJNYXhIZWlnaHQiOiJJbmZpbml0eSIsIlNtYXJ0Rm9yZWdyb3VuZElzQWN0aXZlIjpmYWxzZSwiSG9yaXpvbnRhbEFsaWdubWVudCI6MCwiVmVydGljYWxBbGlnbm1lbnQiOjAsIlNtYXJ0Rm9yZWdyb3VuZCI6bnVsbCwiQmFja2dyb3VuZEZpbGxUeXBlIjowLCJNYXJnaW4iOnsiJHJlZiI6Ijg5In0sIlBhZGRpbmciOnsiJHJlZiI6IjkwIn0sIkJhY2tncm91bmQiOnsiJHJlZiI6IjkxIn0sIklzVmlzaWJsZSI6dHJ1ZSwiV2lkdGgiOjAuMCwiSGVpZ2h0IjowLjAsIkJvcmRlclN0eWxlIjp7IiRpZCI6IjI3NiIsIkxpbmVDb2xvciI6bnVsbCwiTGluZVdlaWdodCI6MC4wLCJMaW5lVHlwZSI6MCwiUGFyZW50U3R5bGUiOm51bGx9LCJQYXJlbnRTdHlsZSI6eyIkcmVmIjoiODUifX0sIkR1cmF0aW9uU3R5bGUiOnsiJGlkIjoiMjc3IiwiRm9udFNldHRpbmdzIjp7IiRpZCI6IjI3OCIsIkZvbnRTaXplIjoxMCwiRm9udE5hbWUiOiJDYWxpYnJpIiwiSXNCb2xkIjpmYWxzZSwiSXNJdGFsaWMiOmZhbHNlLCJJc1VuZGVybGluZWQiOmZhbHNlLCJQYXJlbnRTdHlsZSI6eyIkcmVmIjoiOTMifX0sIkF1dG9TaXplIjowLCJGb3JlZ3JvdW5kIjp7IiRyZWYiOiI5NCJ9LCJNYXhXaWR0aCI6MjAwLjAsIk1heEhlaWdodCI6IkluZmluaXR5IiwiU21hcnRGb3JlZ3JvdW5kSXNBY3RpdmUiOmZhbHNlLCJIb3Jpem9udGFsQWxpZ25tZW50IjowLCJWZXJ0aWNhbEFsaWdubWVudCI6MCwiU21hcnRGb3JlZ3JvdW5kIjpudWxsLCJCYWNrZ3JvdW5kRmlsbFR5cGUiOjAsIk1hcmdpbiI6eyIkcmVmIjoiOTYifSwiUGFkZGluZyI6eyIkcmVmIjoiOTcifSwiQmFja2dyb3VuZCI6eyIkcmVmIjoiOTgifSwiSXNWaXNpYmxlIjp0cnVlLCJXaWR0aCI6MC4wLCJIZWlnaHQiOjAuMCwiQm9yZGVyU3R5bGUiOnsiJGlkIjoiMjc5IiwiTGluZUNvbG9yIjpudWxsLCJMaW5lV2VpZ2h0IjowLjAsIkxpbmVUeXBlIjowLCJQYXJlbnRTdHlsZSI6bnVsbH0sIlBhcmVudFN0eWxlIjp7IiRyZWYiOiI5MiJ9fSwiSG9yaXpvbnRhbENvbm5lY3RvclN0eWxlIjp7IiRpZCI6IjI4MCIsIkxpbmVDb2xvciI6eyIkcmVmIjoiMTAwIn0sIkxpbmVXZWlnaHQiOjEuMCwiTGluZVR5cGUiOjAsIlBhcmVudFN0eWxlIjp7IiRyZWYiOiI5OSJ9fSwiVmVydGljYWxDb25uZWN0b3JTdHlsZSI6eyIkaWQiOiIyODEiLCJMaW5lQ29sb3IiOnsiJGlkIjoiMjgyIiwiJHR5cGUiOiJOTFJFLkNvbW1vbi5Eb20uU29saWRDb2xvckJydXNoLCBOTFJFLkNvbW1vbiIsIkNvbG9yIjp7IiRpZCI6IjI4MyIsIkEiOjI1NSwiUiI6MTU5LCJHIjo0MSwiQiI6NTR9fSwiTGluZVdlaWdodCI6Mi4wLCJMaW5lVHlwZSI6MCwiUGFyZW50U3R5bGUiOnsiJHJlZiI6IjEwMiJ9fSwiTWFyZ2luIjpudWxsLCJTdGFydERhdGVQb3NpdGlvbiI6MywiRW5kRGF0ZVBvc2l0aW9uIjozLCJEYXRlSXNWaXNpYmxlIjp0cnVlLCJUaXRsZVBvc2l0aW9uIjo0LCJEdXJhdGlvblBvc2l0aW9uIjoyLCJQZXJjZW50YWdlQ29tcGxldGVkUG9zaXRpb24iOjYsIlNwYWNpbmciOjEwLCJJc0JlbG93VGltZWJhbmQiOmZhbHNlLCJQZXJjZW50YWdlQ29tcGxldGVTaGFwZU9wYWNpdHkiOjM1LCJTaGFwZVN0eWxlIjp7IiRpZCI6IjI4NCIsIk1hcmdpbiI6eyIkcmVmIjoiMTA2In0sIlBhZGRpbmciOnsiJHJlZiI6IjEwNyJ9LCJCYWNrZ3JvdW5kIjp7IiRpZCI6IjI4NSIsIkNvbG9yIjp7IiRpZCI6IjI4NiIsIkEiOjI1NSwiUiI6MTU5LCJHIjo0MSwiQiI6NTR9fSwiSXNWaXNpYmxlIjp0cnVlLCJXaWR0aCI6MC4wLCJIZWlnaHQiOjE2LjAsIkJvcmRlclN0eWxlIjp7IiRpZCI6IjI4NyIsIkxpbmVDb2xvciI6eyIkaWQiOiIyODgiLCIkdHlwZSI6Ik5MUkUuQ29tbW9uLkRvbS5Tb2xpZENvbG9yQnJ1c2gsIE5MUkUuQ29tbW9uIiwiQ29sb3IiOnsiJGlkIjoiMjg5IiwiQSI6MjU1LCJSIjoyNTUsIkciOjAsIkIiOjB9fSwiTGluZVdlaWdodCI6MC4wLCJMaW5lVHlwZSI6MCwiUGFyZW50U3R5bGUiOm51bGx9LCJQYXJlbnRTdHlsZSI6eyIkcmVmIjoiMTA1In19LCJUaXRsZVN0eWxlIjp7IiRpZCI6IjI5MCIsIkZvbnRTZXR0aW5ncyI6eyIkaWQiOiIyOTEiLCJGb250U2l6ZSI6MTAsIkZvbnROYW1lIjoiQ2FsaWJyaSIsIklzQm9sZCI6dHJ1ZSwiSXNJdGFsaWMiOmZhbHNlLCJJc1VuZGVybGluZWQiOmZhbHNlLCJQYXJlbnRTdHlsZSI6eyIkcmVmIjoiMTE0In19LCJBdXRvU2l6ZSI6MCwiRm9yZWdyb3VuZCI6eyIkcmVmIjoiMTE1In0sIk1heFdpZHRoIjo0Ny42MTA0NzM2MzI4MTI1LCJNYXhIZWlnaHQiOiJJbmZpbml0eSIsIlNtYXJ0Rm9yZWdyb3VuZElzQWN0aXZlIjpmYWxzZSwiSG9yaXpvbnRhbEFsaWdubWVudCI6MCwiVmVydGljYWxBbGlnbm1lbnQiOjAsIlNtYXJ0Rm9yZWdyb3VuZCI6bnVsbCwiQmFja2dyb3VuZEZpbGxUeXBlIjowLCJNYXJnaW4iOnsiJHJlZiI6IjExNyJ9LCJQYWRkaW5nIjp7IiRyZWYiOiIxMTgifSwiQmFja2dyb3VuZCI6eyIkcmVmIjoiMTE5In0sIklzVmlzaWJsZSI6dHJ1ZSwiV2lkdGgiOjAuMCwiSGVpZ2h0IjowLjAsIkJvcmRlclN0eWxlIjp7IiRpZCI6IjI5MiIsIkxpbmVDb2xvciI6bnVsbCwiTGluZVdlaWdodCI6MC4wLCJMaW5lVHlwZSI6MCwiUGFyZW50U3R5bGUiOm51bGx9LCJQYXJlbnRTdHlsZSI6eyIkcmVmIjoiMTEzIn19LCJEYXRlU3R5bGUiOnsiJGlkIjoiMjkzIiwiRm9udFNldHRpbmdzIjp7IiRpZCI6IjI5NCIsIkZvbnRTaXplIjoxMCwiRm9udE5hbWUiOiJDYWxpYnJpIiwiSXNCb2xkIjpmYWxzZSwiSXNJdGFsaWMiOmZhbHNlLCJJc1VuZGVybGluZWQiOmZhbHNlLCJQYXJlbnRTdHlsZSI6eyIkcmVmIjoiMTIxIn19LCJBdXRvU2l6ZSI6MCwiRm9yZWdyb3VuZCI6eyIkaWQiOiIyOTUiLCJDb2xvciI6eyIkaWQiOiIyOTYiLCJBIjoyNTUsIlIiOjUwLCJHIjo1MCwiQiI6NTB9fSwiTWF4V2lkdGgiOjIwMC4wLCJNYXhIZWlnaHQiOiJJbmZpbml0eSIsIlNtYXJ0Rm9yZWdyb3VuZElzQWN0aXZlIjpmYWxzZSwiSG9yaXpvbnRhbEFsaWdubWVudCI6MiwiVmVydGljYWxBbGlnbm1lbnQiOjAsIlNtYXJ0Rm9yZWdyb3VuZCI6bnVsbCwiQmFja2dyb3VuZEZpbGxUeXBlIjowLCJNYXJnaW4iOnsiJHJlZiI6IjEyNCJ9LCJQYWRkaW5nIjp7IiRyZWYiOiIxMjUifSwiQmFja2dyb3VuZCI6eyIkcmVmIjoiMTI2In0sIklzVmlzaWJsZSI6dHJ1ZSwiV2lkdGgiOjAuMCwiSGVpZ2h0IjowLjAsIkJvcmRlclN0eWxlIjp7IiRpZCI6IjI5NyIsIkxpbmVDb2xvciI6bnVsbCwiTGluZVdlaWdodCI6MC4wLCJMaW5lVHlwZSI6MCwiUGFyZW50U3R5bGUiOm51bGx9LCJQYXJlbnRTdHlsZSI6eyIkcmVmIjoiMTIwIn19LCJEYXRlRm9ybWF0Ijp7IiRyZWYiOiIxMjcifSwiV2Vla051bWJlcmluZyI6eyIkaWQiOiIyOTgiLCJGb3JtYXQiOjAsIklzVmlzaWJsZSI6ZmFsc2UsIkxhc3RLbm93blZpc2liaWxpdHlTdGF0ZSI6ZmFsc2V9LCJJc1Zpc2libGUiOnRydWUsIlBhcmVudFN0eWxlIjp7IiRyZWYiOiI4NCJ9fSwiSW5kZXgiOjUsIlNtYXJ0RHVyYXRpb25BY3RpdmF0ZWQiOmZhbHNlLCJEYXRlRm9ybWF0Ijp7IiRyZWYiOiIxMjcifSwiV2Vla051bWJlcmluZyI6eyIkaWQiOiIyOTkiLCJGb3JtYXQiOjAsIklzVmlzaWJsZSI6ZmFsc2UsIkxhc3RLbm93blZpc2liaWxpdHlTdGF0ZSI6ZmFsc2V9LCJJZCI6IjU0MzNiODEzLWVhYzgtNDI3Mi1iNjhhLTdhY2Y1ZWM1YjAxNSIsIkltcG9ydElkIjpudWxsLCJUaXRsZSI6IlJlY3J1aXQiLCJOb3RlIjpudWxsLCJIeXBlcmxpbmsiOnsiJGlkIjoiMzAwIiwiQWRkcmVzcyI6bnVsbCwiU3ViQWRkcmVzcyI6bnVsbH0sIklzQ2hhbmdlZCI6ZmFsc2UsIklzTmV3Ijp0cnVlfSx7IiRpZCI6IjMwMSIsIkdyb3VwTmFtZSI6bnVsbCwiU3RhcnREYXRlIjoiMjAyMS0wMy0zMFQwMDowMDowMFoiLCJFbmREYXRlIjoiMjAyMS0wNC0zMFQyMzo1OTowMFoiLCJQZXJjZW50YWdlQ29tcGxldGUiOm51bGwsIlN0eWxlIjp7IiRpZCI6IjMwMiIsIlNoYXBlIjowLCJTaGFwZVRoaWNrbmVzcyI6MSwiRHVyYXRpb25Gb3JtYXQiOjAsIkluY2x1ZGVOb25Xb3JraW5nRGF5c0luRHVyYXRpb24iOmZhbHNlLCJQZXJjZW50YWdlQ29tcGxldGVTdHlsZSI6eyIkaWQiOiIzMDMiLCJGb250U2V0dGluZ3MiOnsiJGlkIjoiMzA0IiwiRm9udFNpemUiOjEwLCJGb250TmFtZSI6IkNhbGlicmkiLCJJc0JvbGQiOmZhbHNlLCJJc0l0YWxpYyI6ZmFsc2UsIklzVW5kZXJsaW5lZCI6ZmFsc2UsIlBhcmVudFN0eWxlIjp7IiRyZWYiOiI4NiJ9fSwiQXV0b1NpemUiOjAsIkZvcmVncm91bmQiOnsiJHJlZiI6Ijg3In0sIk1heFdpZHRoIjoyMDAuMCwiTWF4SGVpZ2h0IjoiSW5maW5pdHkiLCJTbWFydEZvcmVncm91bmRJc0FjdGl2ZSI6ZmFsc2UsIkhvcml6b250YWxBbGlnbm1lbnQiOjAsIlZlcnRpY2FsQWxpZ25tZW50IjowLCJTbWFydEZvcmVncm91bmQiOm51bGwsIkJhY2tncm91bmRGaWxsVHlwZSI6MCwiTWFyZ2luIjp7IiRyZWYiOiI4OSJ9LCJQYWRkaW5nIjp7IiRyZWYiOiI5MCJ9LCJCYWNrZ3JvdW5kIjp7IiRyZWYiOiI5MSJ9LCJJc1Zpc2libGUiOnRydWUsIldpZHRoIjowLjAsIkhlaWdodCI6MC4wLCJCb3JkZXJTdHlsZSI6eyIkaWQiOiIzMDUiLCJMaW5lQ29sb3IiOm51bGwsIkxpbmVXZWlnaHQiOjAuMCwiTGluZVR5cGUiOjAsIlBhcmVudFN0eWxlIjpudWxsfSwiUGFyZW50U3R5bGUiOnsiJHJlZiI6Ijg1In19LCJEdXJhdGlvblN0eWxlIjp7IiRpZCI6IjMwNiIsIkZvbnRTZXR0aW5ncyI6eyIkaWQiOiIzMDciLCJGb250U2l6ZSI6MTAsIkZvbnROYW1lIjoiQ2FsaWJyaSIsIklzQm9sZCI6ZmFsc2UsIklzSXRhbGljIjpmYWxzZSwiSXNVbmRlcmxpbmVkIjpmYWxzZSwiUGFyZW50U3R5bGUiOnsiJHJlZiI6IjkzIn19LCJBdXRvU2l6ZSI6MCwiRm9yZWdyb3VuZCI6eyIkcmVmIjoiOTQifSwiTWF4V2lkdGgiOjIwMC4wLCJNYXhIZWlnaHQiOiJJbmZpbml0eSIsIlNtYXJ0Rm9yZWdyb3VuZElzQWN0aXZlIjpmYWxzZSwiSG9yaXpvbnRhbEFsaWdubWVudCI6MCwiVmVydGljYWxBbGlnbm1lbnQiOjAsIlNtYXJ0Rm9yZWdyb3VuZCI6bnVsbCwiQmFja2dyb3VuZEZpbGxUeXBlIjowLCJNYXJnaW4iOnsiJHJlZiI6Ijk2In0sIlBhZGRpbmciOnsiJHJlZiI6Ijk3In0sIkJhY2tncm91bmQiOnsiJHJlZiI6Ijk4In0sIklzVmlzaWJsZSI6dHJ1ZSwiV2lkdGgiOjAuMCwiSGVpZ2h0IjowLjAsIkJvcmRlclN0eWxlIjp7IiRpZCI6IjMwOCIsIkxpbmVDb2xvciI6bnVsbCwiTGluZVdlaWdodCI6MC4wLCJMaW5lVHlwZSI6MCwiUGFyZW50U3R5bGUiOm51bGx9LCJQYXJlbnRTdHlsZSI6eyIkcmVmIjoiOTIifX0sIkhvcml6b250YWxDb25uZWN0b3JTdHlsZSI6eyIkaWQiOiIzMDkiLCJMaW5lQ29sb3IiOnsiJHJlZiI6IjEwMCJ9LCJMaW5lV2VpZ2h0IjoxLjAsIkxpbmVUeXBlIjowLCJQYXJlbnRTdHlsZSI6eyIkcmVmIjoiOTkifX0sIlZlcnRpY2FsQ29ubmVjdG9yU3R5bGUiOnsiJGlkIjoiMzEwIiwiTGluZUNvbG9yIjp7IiRpZCI6IjMxMSIsIiR0eXBlIjoiTkxSRS5Db21tb24uRG9tLlNvbGlkQ29sb3JCcnVzaCwgTkxSRS5Db21tb24iLCJDb2xvciI6eyIkaWQiOiIzMTIiLCJBIjoyNTUsIlIiOjE3OCwiRyI6MTQsIkIiOjE4fX0sIkxpbmVXZWlnaHQiOjIuMCwiTGluZVR5cGUiOjAsIlBhcmVudFN0eWxlIjp7IiRyZWYiOiIxMDIifX0sIk1hcmdpbiI6bnVsbCwiU3RhcnREYXRlUG9zaXRpb24iOjMsIkVuZERhdGVQb3NpdGlvbiI6MywiRGF0ZUlzVmlzaWJsZSI6dHJ1ZSwiVGl0bGVQb3NpdGlvbiI6NCwiRHVyYXRpb25Qb3NpdGlvbiI6MiwiUGVyY2VudGFnZUNvbXBsZXRlZFBvc2l0aW9uIjo2LCJTcGFjaW5nIjoxMCwiSXNCZWxvd1RpbWViYW5kIjpmYWxzZSwiUGVyY2VudGFnZUNvbXBsZXRlU2hhcGVPcGFjaXR5IjozNSwiU2hhcGVTdHlsZSI6eyIkaWQiOiIzMTMiLCJNYXJnaW4iOnsiJHJlZiI6IjEwNiJ9LCJQYWRkaW5nIjp7IiRyZWYiOiIxMDcifSwiQmFja2dyb3VuZCI6eyIkaWQiOiIzMTQiLCJDb2xvciI6eyIkaWQiOiIzMTUiLCJBIjoyNTUsIlIiOjE1OSwiRyI6NDEsIkIiOjU0fX0sIklzVmlzaWJsZSI6dHJ1ZSwiV2lkdGgiOjAuMCwiSGVpZ2h0IjoxNi4wLCJCb3JkZXJTdHlsZSI6eyIkaWQiOiIzMTYiLCJMaW5lQ29sb3IiOnsiJGlkIjoiMzE3IiwiJHR5cGUiOiJOTFJFLkNvbW1vbi5Eb20uU29saWRDb2xvckJydXNoLCBOTFJFLkNvbW1vbiIsIkNvbG9yIjp7IiRpZCI6IjMxOCIsIkEiOjI1NSwiUiI6MjU1LCJHIjowLCJCIjowfX0sIkxpbmVXZWlnaHQiOjAuMCwiTGluZVR5cGUiOjAsIlBhcmVudFN0eWxlIjpudWxsfSwiUGFyZW50U3R5bGUiOnsiJHJlZiI6IjEwNSJ9fSwiVGl0bGVTdHlsZSI6eyIkaWQiOiIzMTkiLCJGb250U2V0dGluZ3MiOnsiJGlkIjoiMzIwIiwiRm9udFNpemUiOjEwLCJGb250TmFtZSI6IkNhbGlicmkiLCJJc0JvbGQiOnRydWUsIklzSXRhbGljIjpmYWxzZSwiSXNVbmRlcmxpbmVkIjpmYWxzZSwiUGFyZW50U3R5bGUiOnsiJHJlZiI6IjExNCJ9fSwiQXV0b1NpemUiOjAsIkZvcmVncm91bmQiOnsiJHJlZiI6IjExNSJ9LCJNYXhXaWR0aCI6OTYuNzEwMzExODg5NjQ4NDM4LCJNYXhIZWlnaHQiOiJJbmZpbml0eSIsIlNtYXJ0Rm9yZWdyb3VuZElzQWN0aXZlIjpmYWxzZSwiSG9yaXpvbnRhbEFsaWdubWVudCI6MCwiVmVydGljYWxBbGlnbm1lbnQiOjAsIlNtYXJ0Rm9yZWdyb3VuZCI6bnVsbCwiQmFja2dyb3VuZEZpbGxUeXBlIjowLCJNYXJnaW4iOnsiJHJlZiI6IjExNyJ9LCJQYWRkaW5nIjp7IiRyZWYiOiIxMTgifSwiQmFja2dyb3VuZCI6eyIkcmVmIjoiMTE5In0sIklzVmlzaWJsZSI6dHJ1ZSwiV2lkdGgiOjAuMCwiSGVpZ2h0IjowLjAsIkJvcmRlclN0eWxlIjp7IiRpZCI6IjMyMSIsIkxpbmVDb2xvciI6bnVsbCwiTGluZVdlaWdodCI6MC4wLCJMaW5lVHlwZSI6MCwiUGFyZW50U3R5bGUiOm51bGx9LCJQYXJlbnRTdHlsZSI6eyIkcmVmIjoiMTEzIn19LCJEYXRlU3R5bGUiOnsiJGlkIjoiMzIyIiwiRm9udFNldHRpbmdzIjp7IiRpZCI6IjMyMyIsIkZvbnRTaXplIjoxMCwiRm9udE5hbWUiOiJDYWxpYnJpIiwiSXNCb2xkIjpmYWxzZSwiSXNJdGFsaWMiOmZhbHNlLCJJc1VuZGVybGluZWQiOmZhbHNlLCJQYXJlbnRTdHlsZSI6eyIkcmVmIjoiMTIxIn19LCJBdXRvU2l6ZSI6MCwiRm9yZWdyb3VuZCI6eyIkaWQiOiIzMjQiLCJDb2xvciI6eyIkaWQiOiIzMjUiLCJBIjoyNTUsIlIiOjUwLCJHIjo1MCwiQiI6NTB9fSwiTWF4V2lkdGgiOjIwMC4wLCJNYXhIZWlnaHQiOiJJbmZpbml0eSIsIlNtYXJ0Rm9yZWdyb3VuZElzQWN0aXZlIjpmYWxzZSwiSG9yaXpvbnRhbEFsaWdubWVudCI6MiwiVmVydGljYWxBbGlnbm1lbnQiOjAsIlNtYXJ0Rm9yZWdyb3VuZCI6bnVsbCwiQmFja2dyb3VuZEZpbGxUeXBlIjowLCJNYXJnaW4iOnsiJHJlZiI6IjEyNCJ9LCJQYWRkaW5nIjp7IiRyZWYiOiIxMjUifSwiQmFja2dyb3VuZCI6eyIkcmVmIjoiMTI2In0sIklzVmlzaWJsZSI6dHJ1ZSwiV2lkdGgiOjAuMCwiSGVpZ2h0IjowLjAsIkJvcmRlclN0eWxlIjp7IiRpZCI6IjMyNiIsIkxpbmVDb2xvciI6bnVsbCwiTGluZVdlaWdodCI6MC4wLCJMaW5lVHlwZSI6MCwiUGFyZW50U3R5bGUiOm51bGx9LCJQYXJlbnRTdHlsZSI6eyIkcmVmIjoiMTIwIn19LCJEYXRlRm9ybWF0Ijp7IiRyZWYiOiIxMjcifSwiV2Vla051bWJlcmluZyI6eyIkaWQiOiIzMjciLCJGb3JtYXQiOjAsIklzVmlzaWJsZSI6ZmFsc2UsIkxhc3RLbm93blZpc2liaWxpdHlTdGF0ZSI6ZmFsc2V9LCJJc1Zpc2libGUiOnRydWUsIlBhcmVudFN0eWxlIjp7IiRyZWYiOiI4NCJ9fSwiSW5kZXgiOjYsIlNtYXJ0RHVyYXRpb25BY3RpdmF0ZWQiOmZhbHNlLCJEYXRlRm9ybWF0Ijp7IiRyZWYiOiIxMjcifSwiV2Vla051bWJlcmluZyI6eyIkaWQiOiIzMjgiLCJGb3JtYXQiOjAsIklzVmlzaWJsZSI6ZmFsc2UsIkxhc3RLbm93blZpc2liaWxpdHlTdGF0ZSI6ZmFsc2V9LCJJZCI6IjI3MjA1M2FkLTU4YTAtNDE3Yi1hZWU5LWJkMzEzMzIwNmQwOSIsIkltcG9ydElkIjpudWxsLCJUaXRsZSI6IkxlZ2FsIEFncmVlbWVudHMiLCJOb3RlIjpudWxsLCJIeXBlcmxpbmsiOnsiJGlkIjoiMzI5IiwiQWRkcmVzcyI6bnVsbCwiU3ViQWRkcmVzcyI6bnVsbH0sIklzQ2hhbmdlZCI6ZmFsc2UsIklzTmV3Ijp0cnVlfSx7IiRpZCI6IjMzMCIsIkdyb3VwTmFtZSI6bnVsbCwiU3RhcnREYXRlIjoiMjAyMS0wNC0xNVQwMDowMDowMFoiLCJFbmREYXRlIjoiMjAyMS0wNi0zMFQyMzo1OTowMFoiLCJQZXJjZW50YWdlQ29tcGxldGUiOm51bGwsIlN0eWxlIjp7IiRpZCI6IjMzMSIsIlNoYXBlIjowLCJTaGFwZVRoaWNrbmVzcyI6MSwiRHVyYXRpb25Gb3JtYXQiOjAsIkluY2x1ZGVOb25Xb3JraW5nRGF5c0luRHVyYXRpb24iOmZhbHNlLCJQZXJjZW50YWdlQ29tcGxldGVTdHlsZSI6eyIkaWQiOiIzMzIiLCJGb250U2V0dGluZ3MiOnsiJGlkIjoiMzMzIiwiRm9udFNpemUiOjEwLCJGb250TmFtZSI6IkNhbGlicmkiLCJJc0JvbGQiOmZhbHNlLCJJc0l0YWxpYyI6ZmFsc2UsIklzVW5kZXJsaW5lZCI6ZmFsc2UsIlBhcmVudFN0eWxlIjp7IiRyZWYiOiI4NiJ9fSwiQXV0b1NpemUiOjAsIkZvcmVncm91bmQiOnsiJHJlZiI6Ijg3In0sIk1heFdpZHRoIjoyMDAuMCwiTWF4SGVpZ2h0IjoiSW5maW5pdHkiLCJTbWFydEZvcmVncm91bmRJc0FjdGl2ZSI6ZmFsc2UsIkhvcml6b250YWxBbGlnbm1lbnQiOjAsIlZlcnRpY2FsQWxpZ25tZW50IjowLCJTbWFydEZvcmVncm91bmQiOm51bGwsIkJhY2tncm91bmRGaWxsVHlwZSI6MCwiTWFyZ2luIjp7IiRyZWYiOiI4OSJ9LCJQYWRkaW5nIjp7IiRyZWYiOiI5MCJ9LCJCYWNrZ3JvdW5kIjp7IiRyZWYiOiI5MSJ9LCJJc1Zpc2libGUiOnRydWUsIldpZHRoIjowLjAsIkhlaWdodCI6MC4wLCJCb3JkZXJTdHlsZSI6eyIkaWQiOiIzMzQiLCJMaW5lQ29sb3IiOm51bGwsIkxpbmVXZWlnaHQiOjAuMCwiTGluZVR5cGUiOjAsIlBhcmVudFN0eWxlIjpudWxsfSwiUGFyZW50U3R5bGUiOnsiJHJlZiI6Ijg1In19LCJEdXJhdGlvblN0eWxlIjp7IiRpZCI6IjMzNSIsIkZvbnRTZXR0aW5ncyI6eyIkaWQiOiIzMzYiLCJGb250U2l6ZSI6MTAsIkZvbnROYW1lIjoiQ2FsaWJyaSIsIklzQm9sZCI6ZmFsc2UsIklzSXRhbGljIjpmYWxzZSwiSXNVbmRlcmxpbmVkIjpmYWxzZSwiUGFyZW50U3R5bGUiOnsiJHJlZiI6IjkzIn19LCJBdXRvU2l6ZSI6MCwiRm9yZWdyb3VuZCI6eyIkcmVmIjoiOTQifSwiTWF4V2lkdGgiOjIwMC4wLCJNYXhIZWlnaHQiOiJJbmZpbml0eSIsIlNtYXJ0Rm9yZWdyb3VuZElzQWN0aXZlIjpmYWxzZSwiSG9yaXpvbnRhbEFsaWdubWVudCI6MCwiVmVydGljYWxBbGlnbm1lbnQiOjAsIlNtYXJ0Rm9yZWdyb3VuZCI6bnVsbCwiQmFja2dyb3VuZEZpbGxUeXBlIjowLCJNYXJnaW4iOnsiJHJlZiI6Ijk2In0sIlBhZGRpbmciOnsiJHJlZiI6Ijk3In0sIkJhY2tncm91bmQiOnsiJHJlZiI6Ijk4In0sIklzVmlzaWJsZSI6dHJ1ZSwiV2lkdGgiOjAuMCwiSGVpZ2h0IjowLjAsIkJvcmRlclN0eWxlIjp7IiRpZCI6IjMzNyIsIkxpbmVDb2xvciI6bnVsbCwiTGluZVdlaWdodCI6MC4wLCJMaW5lVHlwZSI6MCwiUGFyZW50U3R5bGUiOm51bGx9LCJQYXJlbnRTdHlsZSI6eyIkcmVmIjoiOTIifX0sIkhvcml6b250YWxDb25uZWN0b3JTdHlsZSI6eyIkaWQiOiIzMzgiLCJMaW5lQ29sb3IiOnsiJHJlZiI6IjEwMCJ9LCJMaW5lV2VpZ2h0IjoxLjAsIkxpbmVUeXBlIjowLCJQYXJlbnRTdHlsZSI6eyIkcmVmIjoiOTkifX0sIlZlcnRpY2FsQ29ubmVjdG9yU3R5bGUiOnsiJGlkIjoiMzM5IiwiTGluZUNvbG9yIjp7IiRpZCI6IjM0MCIsIiR0eXBlIjoiTkxSRS5Db21tb24uRG9tLlNvbGlkQ29sb3JCcnVzaCwgTkxSRS5Db21tb24iLCJDb2xvciI6eyIkaWQiOiIzNDEiLCJBIjoyNTUsIlIiOjY4LCJHIjoxMTQsIkIiOjE5Nn19LCJMaW5lV2VpZ2h0IjoyLjAsIkxpbmVUeXBlIjowLCJQYXJlbnRTdHlsZSI6eyIkcmVmIjoiMTAyIn19LCJNYXJnaW4iOm51bGwsIlN0YXJ0RGF0ZVBvc2l0aW9uIjozLCJFbmREYXRlUG9zaXRpb24iOjMsIkRhdGVJc1Zpc2libGUiOnRydWUsIlRpdGxlUG9zaXRpb24iOjQsIkR1cmF0aW9uUG9zaXRpb24iOjIsIlBlcmNlbnRhZ2VDb21wbGV0ZWRQb3NpdGlvbiI6NiwiU3BhY2luZyI6MTAsIklzQmVsb3dUaW1lYmFuZCI6ZmFsc2UsIlBlcmNlbnRhZ2VDb21wbGV0ZVNoYXBlT3BhY2l0eSI6MzUsIlNoYXBlU3R5bGUiOnsiJGlkIjoiMzQyIiwiTWFyZ2luIjp7IiRyZWYiOiIxMDYifSwiUGFkZGluZyI6eyIkcmVmIjoiMTA3In0sIkJhY2tncm91bmQiOnsiJGlkIjoiMzQzIiwiQ29sb3IiOnsiJGlkIjoiMzQ0IiwiQSI6MjU1LCJSIjo0NywiRyI6ODUsIkIiOjE1MX19LCJJc1Zpc2libGUiOnRydWUsIldpZHRoIjowLjAsIkhlaWdodCI6MTYuMCwiQm9yZGVyU3R5bGUiOnsiJGlkIjoiMzQ1IiwiTGluZUNvbG9yIjp7IiRpZCI6IjM0NiIsIiR0eXBlIjoiTkxSRS5Db21tb24uRG9tLlNvbGlkQ29sb3JCcnVzaCwgTkxSRS5Db21tb24iLCJDb2xvciI6eyIkaWQiOiIzNDciLCJBIjoyNTUsIlIiOjI1NSwiRyI6MCwiQiI6MH19LCJMaW5lV2VpZ2h0IjowLjAsIkxpbmVUeXBlIjowLCJQYXJlbnRTdHlsZSI6bnVsbH0sIlBhcmVudFN0eWxlIjp7IiRyZWYiOiIxMDUifX0sIlRpdGxlU3R5bGUiOnsiJGlkIjoiMzQ4IiwiRm9udFNldHRpbmdzIjp7IiRpZCI6IjM0OSIsIkZvbnRTaXplIjoxMCwiRm9udE5hbWUiOiJDYWxpYnJpIiwiSXNCb2xkIjp0cnVlLCJJc0l0YWxpYyI6ZmFsc2UsIklzVW5kZXJsaW5lZCI6ZmFsc2UsIlBhcmVudFN0eWxlIjp7IiRyZWYiOiIxMTQifX0sIkF1dG9TaXplIjowLCJGb3JlZ3JvdW5kIjp7IiRpZCI6IjM1MCIsIkNvbG9yIjp7IiRpZCI6IjM1MSIsIkEiOjI1NSwiUiI6NDcsIkciOjg1LCJCIjoxNTF9fSwiTWF4V2lkdGgiOjEwOC4zMjI2Nzc2MTIzMDQ2OSwiTWF4SGVpZ2h0IjoiSW5maW5pdHkiLCJTbWFydEZvcmVncm91bmRJc0FjdGl2ZSI6ZmFsc2UsIkhvcml6b250YWxBbGlnbm1lbnQiOjAsIlZlcnRpY2FsQWxpZ25tZW50IjowLCJTbWFydEZvcmVncm91bmQiOm51bGwsIkJhY2tncm91bmRGaWxsVHlwZSI6MCwiTWFyZ2luIjp7IiRyZWYiOiIxMTcifSwiUGFkZGluZyI6eyIkcmVmIjoiMTE4In0sIkJhY2tncm91bmQiOnsiJHJlZiI6IjExOSJ9LCJJc1Zpc2libGUiOnRydWUsIldpZHRoIjowLjAsIkhlaWdodCI6MC4wLCJCb3JkZXJTdHlsZSI6eyIkaWQiOiIzNTIiLCJMaW5lQ29sb3IiOm51bGwsIkxpbmVXZWlnaHQiOjAuMCwiTGluZVR5cGUiOjAsIlBhcmVudFN0eWxlIjpudWxsfSwiUGFyZW50U3R5bGUiOnsiJHJlZiI6IjExMyJ9fSwiRGF0ZVN0eWxlIjp7IiRpZCI6IjM1MyIsIkZvbnRTZXR0aW5ncyI6eyIkaWQiOiIzNTQiLCJGb250U2l6ZSI6MTAsIkZvbnROYW1lIjoiQ2FsaWJyaSIsIklzQm9sZCI6ZmFsc2UsIklzSXRhbGljIjpmYWxzZSwiSXNVbmRlcmxpbmVkIjpmYWxzZSwiUGFyZW50U3R5bGUiOnsiJHJlZiI6IjEyMSJ9fSwiQXV0b1NpemUiOjAsIkZvcmVncm91bmQiOnsiJGlkIjoiMzU1IiwiQ29sb3IiOnsiJGlkIjoiMzU2IiwiQSI6MjU1LCJSIjo1MCwiRyI6NTAsIkIiOjUwfX0sIk1heFdpZHRoIjoyMDAuMCwiTWF4SGVpZ2h0IjoiSW5maW5pdHkiLCJTbWFydEZvcmVncm91bmRJc0FjdGl2ZSI6ZmFsc2UsIkhvcml6b250YWxBbGlnbm1lbnQiOjIsIlZlcnRpY2FsQWxpZ25tZW50IjowLCJTbWFydEZvcmVncm91bmQiOm51bGwsIkJhY2tncm91bmRGaWxsVHlwZSI6MCwiTWFyZ2luIjp7IiRyZWYiOiIxMjQifSwiUGFkZGluZyI6eyIkcmVmIjoiMTI1In0sIkJhY2tncm91bmQiOnsiJHJlZiI6IjEyNiJ9LCJJc1Zpc2libGUiOnRydWUsIldpZHRoIjowLjAsIkhlaWdodCI6MC4wLCJCb3JkZXJTdHlsZSI6eyIkaWQiOiIzNTciLCJMaW5lQ29sb3IiOm51bGwsIkxpbmVXZWlnaHQiOjAuMCwiTGluZVR5cGUiOjAsIlBhcmVudFN0eWxlIjpudWxsfSwiUGFyZW50U3R5bGUiOnsiJHJlZiI6IjEyMCJ9fSwiRGF0ZUZvcm1hdCI6eyIkcmVmIjoiMTI3In0sIldlZWtOdW1iZXJpbmciOnsiJGlkIjoiMzU4IiwiRm9ybWF0IjowLCJJc1Zpc2libGUiOmZhbHNlLCJMYXN0S25vd25WaXNpYmlsaXR5U3RhdGUiOmZhbHNlfSwiSXNWaXNpYmxlIjp0cnVlLCJQYXJlbnRTdHlsZSI6eyIkcmVmIjoiODQifX0sIkluZGV4Ijo3LCJTbWFydER1cmF0aW9uQWN0aXZhdGVkIjpmYWxzZSwiRGF0ZUZvcm1hdCI6eyIkcmVmIjoiMTI3In0sIldlZWtOdW1iZXJpbmciOnsiJGlkIjoiMzU5IiwiRm9ybWF0IjowLCJJc1Zpc2libGUiOmZhbHNlLCJMYXN0S25vd25WaXNpYmlsaXR5U3RhdGUiOmZhbHNlfSwiSWQiOiI4OTQ2OTg3Yy01Yjc5LTQ0NDQtOTM0NC0yMGNmNzZmOTJmOGIiLCJJbXBvcnRJZCI6bnVsbCwiVGl0bGUiOiJBcmNoaXRlY3R1cmUgUmV2aWV3IiwiTm90ZSI6bnVsbCwiSHlwZXJsaW5rIjp7IiRpZCI6IjM2MCIsIkFkZHJlc3MiOm51bGwsIlN1YkFkZHJlc3MiOm51bGx9LCJJc0NoYW5nZWQiOmZhbHNlLCJJc05ldyI6dHJ1ZX0seyIkaWQiOiIzNjEiLCJHcm91cE5hbWUiOm51bGwsIlN0YXJ0RGF0ZSI6IjIwMjEtMDQtMTVUMDA6MDA6MDBaIiwiRW5kRGF0ZSI6IjIwMjEtMDYtMzBUMjM6NTk6MDBaIiwiUGVyY2VudGFnZUNvbXBsZXRlIjpudWxsLCJTdHlsZSI6eyIkaWQiOiIzNjIiLCJTaGFwZSI6MCwiU2hhcGVUaGlja25lc3MiOjEsIkR1cmF0aW9uRm9ybWF0IjowLCJJbmNsdWRlTm9uV29ya2luZ0RheXNJbkR1cmF0aW9uIjpmYWxzZSwiUGVyY2VudGFnZUNvbXBsZXRlU3R5bGUiOnsiJGlkIjoiMzYzIiwiRm9udFNldHRpbmdzIjp7IiRpZCI6IjM2NCIsIkZvbnRTaXplIjoxMCwiRm9udE5hbWUiOiJDYWxpYnJpIiwiSXNCb2xkIjpmYWxzZSwiSXNJdGFsaWMiOmZhbHNlLCJJc1VuZGVybGluZWQiOmZhbHNlLCJQYXJlbnRTdHlsZSI6eyIkcmVmIjoiODYifX0sIkF1dG9TaXplIjowLCJGb3JlZ3JvdW5kIjp7IiRyZWYiOiI4NyJ9LCJNYXhXaWR0aCI6MjAwLjAsIk1heEhlaWdodCI6IkluZmluaXR5IiwiU21hcnRGb3JlZ3JvdW5kSXNBY3RpdmUiOmZhbHNlLCJIb3Jpem9udGFsQWxpZ25tZW50IjowLCJWZXJ0aWNhbEFsaWdubWVudCI6MCwiU21hcnRGb3JlZ3JvdW5kIjpudWxsLCJCYWNrZ3JvdW5kRmlsbFR5cGUiOjAsIk1hcmdpbiI6eyIkcmVmIjoiODkifSwiUGFkZGluZyI6eyIkcmVmIjoiOTAifSwiQmFja2dyb3VuZCI6eyIkcmVmIjoiOTEifSwiSXNWaXNpYmxlIjp0cnVlLCJXaWR0aCI6MC4wLCJIZWlnaHQiOjAuMCwiQm9yZGVyU3R5bGUiOnsiJGlkIjoiMzY1IiwiTGluZUNvbG9yIjpudWxsLCJMaW5lV2VpZ2h0IjowLjAsIkxpbmVUeXBlIjowLCJQYXJlbnRTdHlsZSI6bnVsbH0sIlBhcmVudFN0eWxlIjp7IiRyZWYiOiI4NSJ9fSwiRHVyYXRpb25TdHlsZSI6eyIkaWQiOiIzNjYiLCJGb250U2V0dGluZ3MiOnsiJGlkIjoiMzY3IiwiRm9udFNpemUiOjEwLCJGb250TmFtZSI6IkNhbGlicmkiLCJJc0JvbGQiOmZhbHNlLCJJc0l0YWxpYyI6ZmFsc2UsIklzVW5kZXJsaW5lZCI6ZmFsc2UsIlBhcmVudFN0eWxlIjp7IiRyZWYiOiI5MyJ9fSwiQXV0b1NpemUiOjAsIkZvcmVncm91bmQiOnsiJHJlZiI6Ijk0In0sIk1heFdpZHRoIjoyMDAuMCwiTWF4SGVpZ2h0IjoiSW5maW5pdHkiLCJTbWFydEZvcmVncm91bmRJc0FjdGl2ZSI6ZmFsc2UsIkhvcml6b250YWxBbGlnbm1lbnQiOjAsIlZlcnRpY2FsQWxpZ25tZW50IjowLCJTbWFydEZvcmVncm91bmQiOm51bGwsIkJhY2tncm91bmRGaWxsVHlwZSI6MCwiTWFyZ2luIjp7IiRyZWYiOiI5NiJ9LCJQYWRkaW5nIjp7IiRyZWYiOiI5NyJ9LCJCYWNrZ3JvdW5kIjp7IiRyZWYiOiI5OCJ9LCJJc1Zpc2libGUiOnRydWUsIldpZHRoIjowLjAsIkhlaWdodCI6MC4wLCJCb3JkZXJTdHlsZSI6eyIkaWQiOiIzNjgiLCJMaW5lQ29sb3IiOm51bGwsIkxpbmVXZWlnaHQiOjAuMCwiTGluZVR5cGUiOjAsIlBhcmVudFN0eWxlIjpudWxsfSwiUGFyZW50U3R5bGUiOnsiJHJlZiI6IjkyIn19LCJIb3Jpem9udGFsQ29ubmVjdG9yU3R5bGUiOnsiJGlkIjoiMzY5IiwiTGluZUNvbG9yIjp7IiRyZWYiOiIxMDAifSwiTGluZVdlaWdodCI6MS4wLCJMaW5lVHlwZSI6MCwiUGFyZW50U3R5bGUiOnsiJHJlZiI6Ijk5In19LCJWZXJ0aWNhbENvbm5lY3RvclN0eWxlIjp7IiRpZCI6IjM3MCIsIkxpbmVDb2xvciI6eyIkaWQiOiIzNzEiLCIkdHlwZSI6Ik5MUkUuQ29tbW9uLkRvbS5Tb2xpZENvbG9yQnJ1c2gsIE5MUkUuQ29tbW9uIiwiQ29sb3IiOnsiJGlkIjoiMzcyIiwiQSI6MjU1LCJSIjo2OCwiRyI6MTE0LCJCIjoxOTZ9fSwiTGluZVdlaWdodCI6MC4wLCJMaW5lVHlwZSI6MCwiUGFyZW50U3R5bGUiOnsiJHJlZiI6IjEwMiJ9fSwiTWFyZ2luIjpudWxsLCJTdGFydERhdGVQb3NpdGlvbiI6MywiRW5kRGF0ZVBvc2l0aW9uIjozLCJEYXRlSXNWaXNpYmxlIjp0cnVlLCJUaXRsZVBvc2l0aW9uIjo0LCJEdXJhdGlvblBvc2l0aW9uIjoyLCJQZXJjZW50YWdlQ29tcGxldGVkUG9zaXRpb24iOjYsIlNwYWNpbmciOjEwLCJJc0JlbG93VGltZWJhbmQiOmZhbHNlLCJQZXJjZW50YWdlQ29tcGxldGVTaGFwZU9wYWNpdHkiOjM1LCJTaGFwZVN0eWxlIjp7IiRpZCI6IjM3MyIsIk1hcmdpbiI6eyIkcmVmIjoiMTA2In0sIlBhZGRpbmciOnsiJHJlZiI6IjEwNyJ9LCJCYWNrZ3JvdW5kIjp7IiRpZCI6IjM3NCIsIkNvbG9yIjp7IiRpZCI6IjM3NSIsIkEiOjI1NSwiUiI6NDcsIkciOjg1LCJCIjoxNTF9fSwiSXNWaXNpYmxlIjp0cnVlLCJXaWR0aCI6MC4wLCJIZWlnaHQiOjE2LjAsIkJvcmRlclN0eWxlIjp7IiRpZCI6IjM3NiIsIkxpbmVDb2xvciI6eyIkaWQiOiIzNzciLCIkdHlwZSI6Ik5MUkUuQ29tbW9uLkRvbS5Tb2xpZENvbG9yQnJ1c2gsIE5MUkUuQ29tbW9uIiwiQ29sb3IiOnsiJGlkIjoiMzc4IiwiQSI6MjU1LCJSIjoyNTUsIkciOjAsIkIiOjB9fSwiTGluZVdlaWdodCI6MC4wLCJMaW5lVHlwZSI6MCwiUGFyZW50U3R5bGUiOm51bGx9LCJQYXJlbnRTdHlsZSI6eyIkcmVmIjoiMTA1In19LCJUaXRsZVN0eWxlIjp7IiRpZCI6IjM3OSIsIkZvbnRTZXR0aW5ncyI6eyIkaWQiOiIzODAiLCJGb250U2l6ZSI6MTAsIkZvbnROYW1lIjoiQ2FsaWJyaSIsIklzQm9sZCI6dHJ1ZSwiSXNJdGFsaWMiOmZhbHNlLCJJc1VuZGVybGluZWQiOmZhbHNlLCJQYXJlbnRTdHlsZSI6eyIkcmVmIjoiMTE0In19LCJBdXRvU2l6ZSI6MCwiRm9yZWdyb3VuZCI6eyIkaWQiOiIzODEiLCJDb2xvciI6eyIkaWQiOiIzODIiLCJBIjoyNTUsIlIiOjQ3LCJHIjo4NSwiQiI6MTUxfX0sIk1heFdpZHRoIjo3Ni4wMTAxNTQ3MjQxMjExLCJNYXhIZWlnaHQiOiJJbmZpbml0eSIsIlNtYXJ0Rm9yZWdyb3VuZElzQWN0aXZlIjpmYWxzZSwiSG9yaXpvbnRhbEFsaWdubWVudCI6MCwiVmVydGljYWxBbGlnbm1lbnQiOjAsIlNtYXJ0Rm9yZWdyb3VuZCI6bnVsbCwiQmFja2dyb3VuZEZpbGxUeXBlIjowLCJNYXJnaW4iOnsiJHJlZiI6IjExNyJ9LCJQYWRkaW5nIjp7IiRyZWYiOiIxMTgifSwiQmFja2dyb3VuZCI6eyIkcmVmIjoiMTE5In0sIklzVmlzaWJsZSI6dHJ1ZSwiV2lkdGgiOjAuMCwiSGVpZ2h0IjowLjAsIkJvcmRlclN0eWxlIjp7IiRpZCI6IjM4MyIsIkxpbmVDb2xvciI6bnVsbCwiTGluZVdlaWdodCI6MC4wLCJMaW5lVHlwZSI6MCwiUGFyZW50U3R5bGUiOm51bGx9LCJQYXJlbnRTdHlsZSI6eyIkcmVmIjoiMTEzIn19LCJEYXRlU3R5bGUiOnsiJGlkIjoiMzg0IiwiRm9udFNldHRpbmdzIjp7IiRpZCI6IjM4NSIsIkZvbnRTaXplIjoxMCwiRm9udE5hbWUiOiJDYWxpYnJpIiwiSXNCb2xkIjpmYWxzZSwiSXNJdGFsaWMiOmZhbHNlLCJJc1VuZGVybGluZWQiOmZhbHNlLCJQYXJlbnRTdHlsZSI6eyIkcmVmIjoiMTIxIn19LCJBdXRvU2l6ZSI6MCwiRm9yZWdyb3VuZCI6eyIkaWQiOiIzODYiLCJDb2xvciI6eyIkaWQiOiIzODciLCJBIjoyNTUsIlIiOjUwLCJHIjo1MCwiQiI6NTB9fSwiTWF4V2lkdGgiOjIwMC4wLCJNYXhIZWlnaHQiOiJJbmZpbml0eSIsIlNtYXJ0Rm9yZWdyb3VuZElzQWN0aXZlIjpmYWxzZSwiSG9yaXpvbnRhbEFsaWdubWVudCI6MiwiVmVydGljYWxBbGlnbm1lbnQiOjAsIlNtYXJ0Rm9yZWdyb3VuZCI6bnVsbCwiQmFja2dyb3VuZEZpbGxUeXBlIjowLCJNYXJnaW4iOnsiJHJlZiI6IjEyNCJ9LCJQYWRkaW5nIjp7IiRyZWYiOiIxMjUifSwiQmFja2dyb3VuZCI6eyIkcmVmIjoiMTI2In0sIklzVmlzaWJsZSI6dHJ1ZSwiV2lkdGgiOjAuMCwiSGVpZ2h0IjowLjAsIkJvcmRlclN0eWxlIjp7IiRpZCI6IjM4OCIsIkxpbmVDb2xvciI6bnVsbCwiTGluZVdlaWdodCI6MC4wLCJMaW5lVHlwZSI6MCwiUGFyZW50U3R5bGUiOm51bGx9LCJQYXJlbnRTdHlsZSI6eyIkcmVmIjoiMTIwIn19LCJEYXRlRm9ybWF0Ijp7IiRyZWYiOiIxMjcifSwiV2Vla051bWJlcmluZyI6eyIkaWQiOiIzODkiLCJGb3JtYXQiOjAsIklzVmlzaWJsZSI6ZmFsc2UsIkxhc3RLbm93blZpc2liaWxpdHlTdGF0ZSI6ZmFsc2V9LCJJc1Zpc2libGUiOnRydWUsIlBhcmVudFN0eWxlIjp7IiRyZWYiOiI4NCJ9fSwiSW5kZXgiOjgsIlNtYXJ0RHVyYXRpb25BY3RpdmF0ZWQiOmZhbHNlLCJEYXRlRm9ybWF0Ijp7IiRyZWYiOiIxMjcifSwiV2Vla051bWJlcmluZyI6eyIkaWQiOiIzOTAiLCJGb3JtYXQiOjAsIklzVmlzaWJsZSI6ZmFsc2UsIkxhc3RLbm93blZpc2liaWxpdHlTdGF0ZSI6ZmFsc2V9LCJJZCI6IjQ0ZjY1NjM3LTU5NDMtNDRiZS1hNTgwLWRmYjVlMTRlYWU5MyIsIkltcG9ydElkIjpudWxsLCJUaXRsZSI6IlRyYWluaW5nIENhbGxzIiwiTm90ZSI6bnVsbCwiSHlwZXJsaW5rIjp7IiRpZCI6IjM5MSIsIkFkZHJlc3MiOm51bGwsIlN1YkFkZHJlc3MiOm51bGx9LCJJc0NoYW5nZWQiOmZhbHNlLCJJc05ldyI6dHJ1ZX0seyIkaWQiOiIzOTIiLCJHcm91cE5hbWUiOm51bGwsIlN0YXJ0RGF0ZSI6IjIwMjEtMDYtMjlUMDA6MDA6MDBaIiwiRW5kRGF0ZSI6IjIwMjEtMTEtMDNUMjM6NTk6MDBaIiwiUGVyY2VudGFnZUNvbXBsZXRlIjpudWxsLCJTdHlsZSI6eyIkaWQiOiIzOTMiLCJTaGFwZSI6MCwiU2hhcGVUaGlja25lc3MiOjEsIkR1cmF0aW9uRm9ybWF0IjowLCJJbmNsdWRlTm9uV29ya2luZ0RheXNJbkR1cmF0aW9uIjpmYWxzZSwiUGVyY2VudGFnZUNvbXBsZXRlU3R5bGUiOnsiJGlkIjoiMzk0IiwiRm9udFNldHRpbmdzIjp7IiRpZCI6IjM5NSIsIkZvbnRTaXplIjoxMCwiRm9udE5hbWUiOiJDYWxpYnJpIiwiSXNCb2xkIjpmYWxzZSwiSXNJdGFsaWMiOmZhbHNlLCJJc1VuZGVybGluZWQiOmZhbHNlLCJQYXJlbnRTdHlsZSI6eyIkcmVmIjoiODYifX0sIkF1dG9TaXplIjowLCJGb3JlZ3JvdW5kIjp7IiRyZWYiOiI4NyJ9LCJNYXhXaWR0aCI6MjAwLjAsIk1heEhlaWdodCI6IkluZmluaXR5IiwiU21hcnRGb3JlZ3JvdW5kSXNBY3RpdmUiOmZhbHNlLCJIb3Jpem9udGFsQWxpZ25tZW50IjowLCJWZXJ0aWNhbEFsaWdubWVudCI6MCwiU21hcnRGb3JlZ3JvdW5kIjpudWxsLCJCYWNrZ3JvdW5kRmlsbFR5cGUiOjAsIk1hcmdpbiI6eyIkcmVmIjoiODkifSwiUGFkZGluZyI6eyIkcmVmIjoiOTAifSwiQmFja2dyb3VuZCI6eyIkcmVmIjoiOTEifSwiSXNWaXNpYmxlIjp0cnVlLCJXaWR0aCI6MC4wLCJIZWlnaHQiOjAuMCwiQm9yZGVyU3R5bGUiOnsiJGlkIjoiMzk2IiwiTGluZUNvbG9yIjpudWxsLCJMaW5lV2VpZ2h0IjowLjAsIkxpbmVUeXBlIjowLCJQYXJlbnRTdHlsZSI6bnVsbH0sIlBhcmVudFN0eWxlIjp7IiRyZWYiOiI4NSJ9fSwiRHVyYXRpb25TdHlsZSI6eyIkaWQiOiIzOTciLCJGb250U2V0dGluZ3MiOnsiJGlkIjoiMzk4IiwiRm9udFNpemUiOjEwLCJGb250TmFtZSI6IkNhbGlicmkiLCJJc0JvbGQiOmZhbHNlLCJJc0l0YWxpYyI6ZmFsc2UsIklzVW5kZXJsaW5lZCI6ZmFsc2UsIlBhcmVudFN0eWxlIjp7IiRyZWYiOiI5MyJ9fSwiQXV0b1NpemUiOjAsIkZvcmVncm91bmQiOnsiJHJlZiI6Ijk0In0sIk1heFdpZHRoIjoyMDAuMCwiTWF4SGVpZ2h0IjoiSW5maW5pdHkiLCJTbWFydEZvcmVncm91bmRJc0FjdGl2ZSI6ZmFsc2UsIkhvcml6b250YWxBbGlnbm1lbnQiOjAsIlZlcnRpY2FsQWxpZ25tZW50IjowLCJTbWFydEZvcmVncm91bmQiOm51bGwsIkJhY2tncm91bmRGaWxsVHlwZSI6MCwiTWFyZ2luIjp7IiRyZWYiOiI5NiJ9LCJQYWRkaW5nIjp7IiRyZWYiOiI5NyJ9LCJCYWNrZ3JvdW5kIjp7IiRyZWYiOiI5OCJ9LCJJc1Zpc2libGUiOnRydWUsIldpZHRoIjowLjAsIkhlaWdodCI6MC4wLCJCb3JkZXJTdHlsZSI6eyIkaWQiOiIzOTkiLCJMaW5lQ29sb3IiOm51bGwsIkxpbmVXZWlnaHQiOjAuMCwiTGluZVR5cGUiOjAsIlBhcmVudFN0eWxlIjpudWxsfSwiUGFyZW50U3R5bGUiOnsiJHJlZiI6IjkyIn19LCJIb3Jpem9udGFsQ29ubmVjdG9yU3R5bGUiOnsiJGlkIjoiNDAwIiwiTGluZUNvbG9yIjp7IiRyZWYiOiIxMDAifSwiTGluZVdlaWdodCI6MS4wLCJMaW5lVHlwZSI6MCwiUGFyZW50U3R5bGUiOnsiJHJlZiI6Ijk5In19LCJWZXJ0aWNhbENvbm5lY3RvclN0eWxlIjp7IiRpZCI6IjQwMSIsIkxpbmVDb2xvciI6eyIkaWQiOiI0MDIiLCIkdHlwZSI6Ik5MUkUuQ29tbW9uLkRvbS5Tb2xpZENvbG9yQnJ1c2gsIE5MUkUuQ29tbW9uIiwiQ29sb3IiOnsiJGlkIjoiNDAzIiwiQSI6MjU1LCJSIjoyMzcsIkciOjEyNSwiQiI6NDl9fSwiTGluZVdlaWdodCI6Mi4wLCJMaW5lVHlwZSI6MCwiUGFyZW50U3R5bGUiOnsiJHJlZiI6IjEwMiJ9fSwiTWFyZ2luIjpudWxsLCJTdGFydERhdGVQb3NpdGlvbiI6MywiRW5kRGF0ZVBvc2l0aW9uIjozLCJEYXRlSXNWaXNpYmxlIjp0cnVlLCJUaXRsZVBvc2l0aW9uIjo0LCJEdXJhdGlvblBvc2l0aW9uIjoyLCJQZXJjZW50YWdlQ29tcGxldGVkUG9zaXRpb24iOjYsIlNwYWNpbmciOjEwLCJJc0JlbG93VGltZWJhbmQiOmZhbHNlLCJQZXJjZW50YWdlQ29tcGxldGVTaGFwZU9wYWNpdHkiOjM1LCJTaGFwZVN0eWxlIjp7IiRpZCI6IjQwNCIsIk1hcmdpbiI6eyIkcmVmIjoiMTA2In0sIlBhZGRpbmciOnsiJHJlZiI6IjEwNyJ9LCJCYWNrZ3JvdW5kIjp7IiRpZCI6IjQwNSIsIkNvbG9yIjp7IiRpZCI6IjQwNiIsIkEiOjI1NSwiUiI6MjQwLCJHIjoxMjcsIkIiOjl9fSwiSXNWaXNpYmxlIjp0cnVlLCJXaWR0aCI6MC4wLCJIZWlnaHQiOjE2LjAsIkJvcmRlclN0eWxlIjp7IiRpZCI6IjQwNyIsIkxpbmVDb2xvciI6eyIkaWQiOiI0MDgiLCIkdHlwZSI6Ik5MUkUuQ29tbW9uLkRvbS5Tb2xpZENvbG9yQnJ1c2gsIE5MUkUuQ29tbW9uIiwiQ29sb3IiOnsiJGlkIjoiNDA5IiwiQSI6MjU1LCJSIjoyNTUsIkciOjAsIkIiOjB9fSwiTGluZVdlaWdodCI6MC4wLCJMaW5lVHlwZSI6MCwiUGFyZW50U3R5bGUiOm51bGx9LCJQYXJlbnRTdHlsZSI6eyIkcmVmIjoiMTA1In19LCJUaXRsZVN0eWxlIjp7IiRpZCI6IjQxMCIsIkZvbnRTZXR0aW5ncyI6eyIkaWQiOiI0MTEiLCJGb250U2l6ZSI6MTAsIkZvbnROYW1lIjoiQ2FsaWJyaSIsIklzQm9sZCI6dHJ1ZSwiSXNJdGFsaWMiOmZhbHNlLCJJc1VuZGVybGluZWQiOmZhbHNlLCJQYXJlbnRTdHlsZSI6eyIkcmVmIjoiMTE0In19LCJBdXRvU2l6ZSI6MCwiRm9yZWdyb3VuZCI6eyIkaWQiOiI0MTIiLCJDb2xvciI6eyIkaWQiOiI0MTMiLCJBIjoyNTUsIlIiOjIzNywiRyI6MTI1LCJCIjo0OX19LCJNYXhXaWR0aCI6MTE0LjEyODgyMjMyNjY2MDE2LCJNYXhIZWlnaHQiOiJJbmZpbml0eSIsIlNtYXJ0Rm9yZWdyb3VuZElzQWN0aXZlIjpmYWxzZSwiSG9yaXpvbnRhbEFsaWdubWVudCI6MCwiVmVydGljYWxBbGlnbm1lbnQiOjAsIlNtYXJ0Rm9yZWdyb3VuZCI6bnVsbCwiQmFja2dyb3VuZEZpbGxUeXBlIjowLCJNYXJnaW4iOnsiJHJlZiI6IjExNyJ9LCJQYWRkaW5nIjp7IiRyZWYiOiIxMTgifSwiQmFja2dyb3VuZCI6eyIkcmVmIjoiMTE5In0sIklzVmlzaWJsZSI6dHJ1ZSwiV2lkdGgiOjAuMCwiSGVpZ2h0IjowLjAsIkJvcmRlclN0eWxlIjp7IiRpZCI6IjQxNCIsIkxpbmVDb2xvciI6bnVsbCwiTGluZVdlaWdodCI6MC4wLCJMaW5lVHlwZSI6MCwiUGFyZW50U3R5bGUiOm51bGx9LCJQYXJlbnRTdHlsZSI6eyIkcmVmIjoiMTEzIn19LCJEYXRlU3R5bGUiOnsiJGlkIjoiNDE1IiwiRm9udFNldHRpbmdzIjp7IiRpZCI6IjQxNiIsIkZvbnRTaXplIjoxMCwiRm9udE5hbWUiOiJDYWxpYnJpIiwiSXNCb2xkIjpmYWxzZSwiSXNJdGFsaWMiOmZhbHNlLCJJc1VuZGVybGluZWQiOmZhbHNlLCJQYXJlbnRTdHlsZSI6eyIkcmVmIjoiMTIxIn19LCJBdXRvU2l6ZSI6MCwiRm9yZWdyb3VuZCI6eyIkaWQiOiI0MTciLCJDb2xvciI6eyIkaWQiOiI0MTgiLCJBIjoyNTUsIlIiOjUwLCJHIjo1MCwiQiI6NTB9fSwiTWF4V2lkdGgiOjIwMC4wLCJNYXhIZWlnaHQiOiJJbmZpbml0eSIsIlNtYXJ0Rm9yZWdyb3VuZElzQWN0aXZlIjpmYWxzZSwiSG9yaXpvbnRhbEFsaWdubWVudCI6MiwiVmVydGljYWxBbGlnbm1lbnQiOjAsIlNtYXJ0Rm9yZWdyb3VuZCI6bnVsbCwiQmFja2dyb3VuZEZpbGxUeXBlIjowLCJNYXJnaW4iOnsiJHJlZiI6IjEyNCJ9LCJQYWRkaW5nIjp7IiRyZWYiOiIxMjUifSwiQmFja2dyb3VuZCI6eyIkcmVmIjoiMTI2In0sIklzVmlzaWJsZSI6dHJ1ZSwiV2lkdGgiOjAuMCwiSGVpZ2h0IjowLjAsIkJvcmRlclN0eWxlIjp7IiRpZCI6IjQxOSIsIkxpbmVDb2xvciI6bnVsbCwiTGluZVdlaWdodCI6MC4wLCJMaW5lVHlwZSI6MCwiUGFyZW50U3R5bGUiOm51bGx9LCJQYXJlbnRTdHlsZSI6eyIkcmVmIjoiMTIwIn19LCJEYXRlRm9ybWF0Ijp7IiRyZWYiOiIxMjcifSwiV2Vla051bWJlcmluZyI6eyIkaWQiOiI0MjAiLCJGb3JtYXQiOjAsIklzVmlzaWJsZSI6ZmFsc2UsIkxhc3RLbm93blZpc2liaWxpdHlTdGF0ZSI6ZmFsc2V9LCJJc1Zpc2libGUiOnRydWUsIlBhcmVudFN0eWxlIjp7IiRyZWYiOiI4NCJ9fSwiSW5kZXgiOjksIlNtYXJ0RHVyYXRpb25BY3RpdmF0ZWQiOmZhbHNlLCJEYXRlRm9ybWF0Ijp7IiRyZWYiOiIxMjcifSwiV2Vla051bWJlcmluZyI6eyIkaWQiOiI0MjEiLCJGb3JtYXQiOjAsIklzVmlzaWJsZSI6ZmFsc2UsIkxhc3RLbm93blZpc2liaWxpdHlTdGF0ZSI6ZmFsc2V9LCJJZCI6IjQwMDRmNDI5LTg0MDAtNDUwNy1iODQ5LWI4YzRlZDJhZDg0NCIsIkltcG9ydElkIjpudWxsLCJUaXRsZSI6IlBhcnRuZXIgRGV2ZWxvcG1lbnQiLCJOb3RlIjpudWxsLCJIeXBlcmxpbmsiOnsiJGlkIjoiNDIyIiwiQWRkcmVzcyI6bnVsbCwiU3ViQWRkcmVzcyI6bnVsbH0sIklzQ2hhbmdlZCI6ZmFsc2UsIklzTmV3Ijp0cnVlfSx7IiRpZCI6IjQyMyIsIkdyb3VwTmFtZSI6bnVsbCwiU3RhcnREYXRlIjoiMjAyMS0xMC0xNVQwMDowMDowMFoiLCJFbmREYXRlIjoiMjAyMS0xMS0zMFQyMzo1OTowMFoiLCJQZXJjZW50YWdlQ29tcGxldGUiOm51bGwsIlN0eWxlIjp7IiRpZCI6IjQyNCIsIlNoYXBlIjowLCJTaGFwZVRoaWNrbmVzcyI6MSwiRHVyYXRpb25Gb3JtYXQiOjAsIkluY2x1ZGVOb25Xb3JraW5nRGF5c0luRHVyYXRpb24iOmZhbHNlLCJQZXJjZW50YWdlQ29tcGxldGVTdHlsZSI6eyIkaWQiOiI0MjUiLCJGb250U2V0dGluZ3MiOnsiJGlkIjoiNDI2IiwiRm9udFNpemUiOjEwLCJGb250TmFtZSI6IkNhbGlicmkiLCJJc0JvbGQiOmZhbHNlLCJJc0l0YWxpYyI6ZmFsc2UsIklzVW5kZXJsaW5lZCI6ZmFsc2UsIlBhcmVudFN0eWxlIjp7IiRyZWYiOiI4NiJ9fSwiQXV0b1NpemUiOjAsIkZvcmVncm91bmQiOnsiJHJlZiI6Ijg3In0sIk1heFdpZHRoIjoyMDAuMCwiTWF4SGVpZ2h0IjoiSW5maW5pdHkiLCJTbWFydEZvcmVncm91bmRJc0FjdGl2ZSI6ZmFsc2UsIkhvcml6b250YWxBbGlnbm1lbnQiOjAsIlZlcnRpY2FsQWxpZ25tZW50IjowLCJTbWFydEZvcmVncm91bmQiOm51bGwsIkJhY2tncm91bmRGaWxsVHlwZSI6MCwiTWFyZ2luIjp7IiRyZWYiOiI4OSJ9LCJQYWRkaW5nIjp7IiRyZWYiOiI5MCJ9LCJCYWNrZ3JvdW5kIjp7IiRyZWYiOiI5MSJ9LCJJc1Zpc2libGUiOnRydWUsIldpZHRoIjowLjAsIkhlaWdodCI6MC4wLCJCb3JkZXJTdHlsZSI6eyIkaWQiOiI0MjciLCJMaW5lQ29sb3IiOm51bGwsIkxpbmVXZWlnaHQiOjAuMCwiTGluZVR5cGUiOjAsIlBhcmVudFN0eWxlIjpudWxsfSwiUGFyZW50U3R5bGUiOnsiJHJlZiI6Ijg1In19LCJEdXJhdGlvblN0eWxlIjp7IiRpZCI6IjQyOCIsIkZvbnRTZXR0aW5ncyI6eyIkaWQiOiI0MjkiLCJGb250U2l6ZSI6MTAsIkZvbnROYW1lIjoiQ2FsaWJyaSIsIklzQm9sZCI6ZmFsc2UsIklzSXRhbGljIjpmYWxzZSwiSXNVbmRlcmxpbmVkIjpmYWxzZSwiUGFyZW50U3R5bGUiOnsiJHJlZiI6IjkzIn19LCJBdXRvU2l6ZSI6MCwiRm9yZWdyb3VuZCI6eyIkcmVmIjoiOTQifSwiTWF4V2lkdGgiOjIwMC4wLCJNYXhIZWlnaHQiOiJJbmZpbml0eSIsIlNtYXJ0Rm9yZWdyb3VuZElzQWN0aXZlIjpmYWxzZSwiSG9yaXpvbnRhbEFsaWdubWVudCI6MCwiVmVydGljYWxBbGlnbm1lbnQiOjAsIlNtYXJ0Rm9yZWdyb3VuZCI6bnVsbCwiQmFja2dyb3VuZEZpbGxUeXBlIjowLCJNYXJnaW4iOnsiJHJlZiI6Ijk2In0sIlBhZGRpbmciOnsiJHJlZiI6Ijk3In0sIkJhY2tncm91bmQiOnsiJHJlZiI6Ijk4In0sIklzVmlzaWJsZSI6dHJ1ZSwiV2lkdGgiOjAuMCwiSGVpZ2h0IjowLjAsIkJvcmRlclN0eWxlIjp7IiRpZCI6IjQzMCIsIkxpbmVDb2xvciI6bnVsbCwiTGluZVdlaWdodCI6MC4wLCJMaW5lVHlwZSI6MCwiUGFyZW50U3R5bGUiOm51bGx9LCJQYXJlbnRTdHlsZSI6eyIkcmVmIjoiOTIifX0sIkhvcml6b250YWxDb25uZWN0b3JTdHlsZSI6eyIkaWQiOiI0MzEiLCJMaW5lQ29sb3IiOnsiJHJlZiI6IjEwMCJ9LCJMaW5lV2VpZ2h0IjoxLjAsIkxpbmVUeXBlIjowLCJQYXJlbnRTdHlsZSI6eyIkcmVmIjoiOTkifX0sIlZlcnRpY2FsQ29ubmVjdG9yU3R5bGUiOnsiJGlkIjoiNDMyIiwiTGluZUNvbG9yIjp7IiRpZCI6IjQzMyIsIiR0eXBlIjoiTkxSRS5Db21tb24uRG9tLlNvbGlkQ29sb3JCcnVzaCwgTkxSRS5Db21tb24iLCJDb2xvciI6eyIkaWQiOiI0MzQiLCJBIjoyNTUsIlIiOjc4LCJHIjoxMzMsIkIiOjY2fX0sIkxpbmVXZWlnaHQiOjIuMCwiTGluZVR5cGUiOjAsIlBhcmVudFN0eWxlIjp7IiRyZWYiOiIxMDIifX0sIk1hcmdpbiI6bnVsbCwiU3RhcnREYXRlUG9zaXRpb24iOjMsIkVuZERhdGVQb3NpdGlvbiI6MywiRGF0ZUlzVmlzaWJsZSI6dHJ1ZSwiVGl0bGVQb3NpdGlvbiI6NCwiRHVyYXRpb25Qb3NpdGlvbiI6MiwiUGVyY2VudGFnZUNvbXBsZXRlZFBvc2l0aW9uIjo2LCJTcGFjaW5nIjoxMCwiSXNCZWxvd1RpbWViYW5kIjpmYWxzZSwiUGVyY2VudGFnZUNvbXBsZXRlU2hhcGVPcGFjaXR5IjozNSwiU2hhcGVTdHlsZSI6eyIkaWQiOiI0MzUiLCJNYXJnaW4iOnsiJHJlZiI6IjEwNiJ9LCJQYWRkaW5nIjp7IiRpZCI6IjQzNiIsIlRvcCI6MCwiTGVmdCI6MCwiUmlnaHQiOjIsIkJvdHRvbSI6MH0sIkJhY2tncm91bmQiOnsiJGlkIjoiNDM3IiwiQ29sb3IiOnsiJGlkIjoiNDM4IiwiQSI6MjU1LCJSIjo3OCwiRyI6MTMzLCJCIjo2Nn19LCJJc1Zpc2libGUiOnRydWUsIldpZHRoIjowLjAsIkhlaWdodCI6MTYuMCwiQm9yZGVyU3R5bGUiOnsiJGlkIjoiNDM5IiwiTGluZUNvbG9yIjp7IiRpZCI6IjQ0MCIsIiR0eXBlIjoiTkxSRS5Db21tb24uRG9tLlNvbGlkQ29sb3JCcnVzaCwgTkxSRS5Db21tb24iLCJDb2xvciI6eyIkaWQiOiI0NDEiLCJBIjoyNTUsIlIiOjI1NSwiRyI6MCwiQiI6MH19LCJMaW5lV2VpZ2h0IjowLjAsIkxpbmVUeXBlIjowLCJQYXJlbnRTdHlsZSI6bnVsbH0sIlBhcmVudFN0eWxlIjp7IiRyZWYiOiIxMDUifX0sIlRpdGxlU3R5bGUiOnsiJGlkIjoiNDQyIiwiRm9udFNldHRpbmdzIjp7IiRpZCI6IjQ0MyIsIkZvbnRTaXplIjoxMCwiRm9udE5hbWUiOiJDYWxpYnJpIiwiSXNCb2xkIjp0cnVlLCJJc0l0YWxpYyI6ZmFsc2UsIklzVW5kZXJsaW5lZCI6ZmFsc2UsIlBhcmVudFN0eWxlIjp7IiRyZWYiOiIxMTQifX0sIkF1dG9TaXplIjowLCJGb3JlZ3JvdW5kIjp7IiRpZCI6IjQ0NCIsIkNvbG9yIjp7IiRpZCI6IjQ0NSIsIkEiOjI1NSwiUiI6NzgsIkciOjEzMywiQiI6NjZ9fSwiTWF4V2lkdGgiOjYyLjM3ODM0NTQ4OTUwMTk1MywiTWF4SGVpZ2h0IjoiSW5maW5pdHkiLCJTbWFydEZvcmVncm91bmRJc0FjdGl2ZSI6ZmFsc2UsIkhvcml6b250YWxBbGlnbm1lbnQiOjAsIlZlcnRpY2FsQWxpZ25tZW50IjowLCJTbWFydEZvcmVncm91bmQiOm51bGwsIkJhY2tncm91bmRGaWxsVHlwZSI6MCwiTWFyZ2luIjp7IiRyZWYiOiIxMTcifSwiUGFkZGluZyI6eyIkcmVmIjoiMTE4In0sIkJhY2tncm91bmQiOnsiJHJlZiI6IjExOSJ9LCJJc1Zpc2libGUiOnRydWUsIldpZHRoIjowLjAsIkhlaWdodCI6MC4wLCJCb3JkZXJTdHlsZSI6eyIkaWQiOiI0NDYiLCJMaW5lQ29sb3IiOm51bGwsIkxpbmVXZWlnaHQiOjAuMCwiTGluZVR5cGUiOjAsIlBhcmVudFN0eWxlIjpudWxsfSwiUGFyZW50U3R5bGUiOnsiJHJlZiI6IjExMyJ9fSwiRGF0ZVN0eWxlIjp7IiRpZCI6IjQ0NyIsIkZvbnRTZXR0aW5ncyI6eyIkaWQiOiI0NDgiLCJGb250U2l6ZSI6MTAsIkZvbnROYW1lIjoiQ2FsaWJyaSIsIklzQm9sZCI6ZmFsc2UsIklzSXRhbGljIjpmYWxzZSwiSXNVbmRlcmxpbmVkIjpmYWxzZSwiUGFyZW50U3R5bGUiOnsiJHJlZiI6IjEyMSJ9fSwiQXV0b1NpemUiOjAsIkZvcmVncm91bmQiOnsiJGlkIjoiNDQ5IiwiQ29sb3IiOnsiJGlkIjoiNDUwIiwiQSI6MjU1LCJSIjo1MCwiRyI6NTAsIkIiOjUwfX0sIk1heFdpZHRoIjoyMDAuMCwiTWF4SGVpZ2h0IjoiSW5maW5pdHkiLCJTbWFydEZvcmVncm91bmRJc0FjdGl2ZSI6ZmFsc2UsIkhvcml6b250YWxBbGlnbm1lbnQiOjIsIlZlcnRpY2FsQWxpZ25tZW50IjowLCJTbWFydEZvcmVncm91bmQiOm51bGwsIkJhY2tncm91bmRGaWxsVHlwZSI6MCwiTWFyZ2luIjp7IiRyZWYiOiIxMjQifSwiUGFkZGluZyI6eyIkcmVmIjoiMTI1In0sIkJhY2tncm91bmQiOnsiJHJlZiI6IjEyNiJ9LCJJc1Zpc2libGUiOnRydWUsIldpZHRoIjowLjAsIkhlaWdodCI6MC4wLCJCb3JkZXJTdHlsZSI6eyIkaWQiOiI0NTEiLCJMaW5lQ29sb3IiOm51bGwsIkxpbmVXZWlnaHQiOjAuMCwiTGluZVR5cGUiOjAsIlBhcmVudFN0eWxlIjpudWxsfSwiUGFyZW50U3R5bGUiOnsiJHJlZiI6IjEyMCJ9fSwiRGF0ZUZvcm1hdCI6eyIkcmVmIjoiMTI3In0sIldlZWtOdW1iZXJpbmciOnsiJGlkIjoiNDUyIiwiRm9ybWF0IjowLCJJc1Zpc2libGUiOmZhbHNlLCJMYXN0S25vd25WaXNpYmlsaXR5U3RhdGUiOmZhbHNlfSwiSXNWaXNpYmxlIjp0cnVlLCJQYXJlbnRTdHlsZSI6eyIkcmVmIjoiODQifX0sIkluZGV4IjoxMCwiU21hcnREdXJhdGlvbkFjdGl2YXRlZCI6ZmFsc2UsIkRhdGVGb3JtYXQiOnsiJHJlZiI6IjEyNyJ9LCJXZWVrTnVtYmVyaW5nIjp7IiRpZCI6IjQ1MyIsIkZvcm1hdCI6MCwiSXNWaXNpYmxlIjpmYWxzZSwiTGFzdEtub3duVmlzaWJpbGl0eVN0YXRlIjpmYWxzZX0sIklkIjoiOGRlYTdlNzktZWM0My00NTFjLTk1NDgtZDMwMWZlYmIxM2M0IiwiSW1wb3J0SWQiOm51bGwsIlRpdGxlIjoiTWFya2V0aW5nIiwiTm90ZSI6bnVsbCwiSHlwZXJsaW5rIjp7IiRpZCI6IjQ1NCIsIkFkZHJlc3MiOm51bGwsIlN1YkFkZHJlc3MiOm51bGx9LCJJc0NoYW5nZWQiOmZhbHNlLCJJc05ldyI6dHJ1ZX1dLCJTd2ltbGFuZXMiOltdLCJNc1Byb2plY3RJdGVtc1RyZWUiOm51bGwsIk1ldGFkYXRhIjp7IiRpZCI6IjQ1NSIsIlJlY2VudENvbG9yc0NvbGxlY3Rpb24iOiJbXSIsIk1zcExhdGVzdEltcG9ydEl0ZW1zIjoie1wiJGlkXCI6XCIxXCIsXCJSb290XCI6e1wiSW1wb3J0SWRcIjpudWxsLFwiSXNJbXBvcnRlZFwiOmZhbHNlLFwiQ2hpbGRyZW5cIjpbXX19IiwiTXNwU3luY0J5VWlkIjoiRmFsc2UiLCJNc3BDb2x1bW5zTWFwcGluZyI6Ilt7XCIkaWRcIjpcIjFcIixcIlNlbGVjdGVkTWFwcGluZ1wiOjEsXCJDb2x1bW5IZWFkZXJcIjpcIlN3aW1sYW5lXCJ9LHtcIiRpZFwiOlwiMlwiLFwiU2VsZWN0ZWRNYXBwaW5nXCI6MixcIkNvbHVtbkhlYWRlclwiOlwiTmFtZVwifSx7XCIkaWRcIjpcIjNcIixcIlNlbGVjdGVkTWFwcGluZ1wiOjMsXCJDb2x1bW5IZWFkZXJcIjpcIlN0YXJ0XCJ9LHtcIiRpZFwiOlwiNFwiLFwiU2VsZWN0ZWRNYXBwaW5nXCI6NCxcIkNvbHVtbkhlYWRlclwiOlwiRmluaXNoXCJ9LHtcIiRpZFwiOlwiNVwiLFwiU2VsZWN0ZWRNYXBwaW5nXCI6NSxcIkNvbHVtbkhlYWRlclwiOlwiUGVyY2VudENvbXBsZXRlXCJ9XSJ9LCJTZXR0aW5ncyI6eyIkaWQiOiI0NTYiLCJJbXBhT3B0aW9ucyI6bnVsbCwiVXNlQ29tcHJlc3Npb24iOmZhbHNlLCJDb21wcmVzaW9uUGVyY2VudGFnZSI6NTAuMCwiSW5hY3RpdmVJbnRlcnZhbFdpZHRoVGhyZXNob2xkIjozMC4wLCJJbmFjdGl2ZUludGVydmFsV2lkdGgiOjEuMCwiU3BsaXRUYXNrcyI6ZmFsc2UsIlVzZUNsdXN0ZXIiOmZhbHNlLCJFcHNpbG9uIjowLjAsIk1pblBvaW50c1RvRm9ybUFDbHVzdGVyIjoyLCJHZW5lcmF0ZUludmlzaWJsZVNoYXBlcyI6dHJ1ZSwiU21hcnRUaW1lbGluZVRhc2tQZXJjZW50YWdlRml0IjpmYWxzZX0sIklzTmV3IjpmYWxzZSwiSW1wb3J0VHlwZSI6MCwiRmlsZVBhdGgiOm51bGwsIlRpbWVDb25maWd1cmF0aW9uIjp7IiRpZCI6IjQ1NyIsIlVzZVRpbWUiOmZhbHNlLCJXb3JrRGF5U3RhcnQiOiIwMDowMDowMCIsIldvcmtEYXlFbmQiOiIyMzo1OTowMCJ9LCJMYXN0VXNlZFRlbXBsYXRlSWQiOiJjMTFmNmY0OS03ZGI4LTQ1ZmQtYmEzMi1iZmNhZWE0OTJmMzkiLCJGaXJzdFdlZWtPZlllYXIiOjB9"/>
  <p:tag name="__MASTER" val="__part_0"/>
</p:tagLst>
</file>

<file path=ppt/tags/tag2.xml><?xml version="1.0" encoding="utf-8"?>
<p:tagLst xmlns:a="http://schemas.openxmlformats.org/drawingml/2006/main" xmlns:r="http://schemas.openxmlformats.org/officeDocument/2006/relationships" xmlns:p="http://schemas.openxmlformats.org/presentationml/2006/main">
  <p:tag name="OTLMARKERSHAPE" val="OTL"/>
</p:tagLst>
</file>

<file path=ppt/tags/tag3.xml><?xml version="1.0" encoding="utf-8"?>
<p:tagLst xmlns:a="http://schemas.openxmlformats.org/drawingml/2006/main" xmlns:r="http://schemas.openxmlformats.org/officeDocument/2006/relationships" xmlns:p="http://schemas.openxmlformats.org/presentationml/2006/main">
  <p:tag name="OTLMARKERSHAPE" val="OTL"/>
</p:tagLst>
</file>

<file path=ppt/tags/tag4.xml><?xml version="1.0" encoding="utf-8"?>
<p:tagLst xmlns:a="http://schemas.openxmlformats.org/drawingml/2006/main" xmlns:r="http://schemas.openxmlformats.org/officeDocument/2006/relationships" xmlns:p="http://schemas.openxmlformats.org/presentationml/2006/main">
  <p:tag name="OTLMARKERSHAPE" val="OTL"/>
</p:tagLst>
</file>

<file path=ppt/tags/tag5.xml><?xml version="1.0" encoding="utf-8"?>
<p:tagLst xmlns:a="http://schemas.openxmlformats.org/drawingml/2006/main" xmlns:r="http://schemas.openxmlformats.org/officeDocument/2006/relationships" xmlns:p="http://schemas.openxmlformats.org/presentationml/2006/main">
  <p:tag name="OTLMARKERSHAPE" val="OTL"/>
</p:tagLst>
</file>

<file path=ppt/tags/tag6.xml><?xml version="1.0" encoding="utf-8"?>
<p:tagLst xmlns:a="http://schemas.openxmlformats.org/drawingml/2006/main" xmlns:r="http://schemas.openxmlformats.org/officeDocument/2006/relationships" xmlns:p="http://schemas.openxmlformats.org/presentationml/2006/main">
  <p:tag name="OTLMARKERSHAPE" val="OTL"/>
</p:tagLst>
</file>

<file path=ppt/tags/tag7.xml><?xml version="1.0" encoding="utf-8"?>
<p:tagLst xmlns:a="http://schemas.openxmlformats.org/drawingml/2006/main" xmlns:r="http://schemas.openxmlformats.org/officeDocument/2006/relationships" xmlns:p="http://schemas.openxmlformats.org/presentationml/2006/main">
  <p:tag name="OTLMARKERSHAPE" val="OTL"/>
</p:tagLst>
</file>

<file path=ppt/tags/tag8.xml><?xml version="1.0" encoding="utf-8"?>
<p:tagLst xmlns:a="http://schemas.openxmlformats.org/drawingml/2006/main" xmlns:r="http://schemas.openxmlformats.org/officeDocument/2006/relationships" xmlns:p="http://schemas.openxmlformats.org/presentationml/2006/main">
  <p:tag name="OTLMARKERSHAPE" val="OTL"/>
</p:tagLst>
</file>

<file path=ppt/tags/tag9.xml><?xml version="1.0" encoding="utf-8"?>
<p:tagLst xmlns:a="http://schemas.openxmlformats.org/drawingml/2006/main" xmlns:r="http://schemas.openxmlformats.org/officeDocument/2006/relationships" xmlns:p="http://schemas.openxmlformats.org/presentationml/2006/main">
  <p:tag name="OTLMARKERSHAPE" val="OTL"/>
</p:tagLst>
</file>

<file path=ppt/tags/tag10.xml><?xml version="1.0" encoding="utf-8"?>
<p:tagLst xmlns:a="http://schemas.openxmlformats.org/drawingml/2006/main" xmlns:r="http://schemas.openxmlformats.org/officeDocument/2006/relationships" xmlns:p="http://schemas.openxmlformats.org/presentationml/2006/main">
  <p:tag name="OTLMARKERSHAPE" val="OTL"/>
</p:tagLst>
</file>

<file path=ppt/tags/tag11.xml><?xml version="1.0" encoding="utf-8"?>
<p:tagLst xmlns:a="http://schemas.openxmlformats.org/drawingml/2006/main" xmlns:r="http://schemas.openxmlformats.org/officeDocument/2006/relationships" xmlns:p="http://schemas.openxmlformats.org/presentationml/2006/main">
  <p:tag name="OTLMARKERSHAPE" val="OTL"/>
</p:tagLst>
</file>

<file path=ppt/tags/tag12.xml><?xml version="1.0" encoding="utf-8"?>
<p:tagLst xmlns:a="http://schemas.openxmlformats.org/drawingml/2006/main" xmlns:r="http://schemas.openxmlformats.org/officeDocument/2006/relationships" xmlns:p="http://schemas.openxmlformats.org/presentationml/2006/main">
  <p:tag name="OTLMARKERSHAPE" val="OTL"/>
</p:tagLst>
</file>

<file path=ppt/tags/tag13.xml><?xml version="1.0" encoding="utf-8"?>
<p:tagLst xmlns:a="http://schemas.openxmlformats.org/drawingml/2006/main" xmlns:r="http://schemas.openxmlformats.org/officeDocument/2006/relationships" xmlns:p="http://schemas.openxmlformats.org/presentationml/2006/main">
  <p:tag name="OTLMARKERSHAPE" val="OTL"/>
</p:tagLst>
</file>

<file path=ppt/tags/tag14.xml><?xml version="1.0" encoding="utf-8"?>
<p:tagLst xmlns:a="http://schemas.openxmlformats.org/drawingml/2006/main" xmlns:r="http://schemas.openxmlformats.org/officeDocument/2006/relationships" xmlns:p="http://schemas.openxmlformats.org/presentationml/2006/main">
  <p:tag name="OTLMARKERSHAPE" val="OTL"/>
</p:tagLst>
</file>

<file path=ppt/tags/tag15.xml><?xml version="1.0" encoding="utf-8"?>
<p:tagLst xmlns:a="http://schemas.openxmlformats.org/drawingml/2006/main" xmlns:r="http://schemas.openxmlformats.org/officeDocument/2006/relationships" xmlns:p="http://schemas.openxmlformats.org/presentationml/2006/main">
  <p:tag name="OTLMARKERSHAPE" val="OTL"/>
</p:tagLst>
</file>

<file path=ppt/tags/tag16.xml><?xml version="1.0" encoding="utf-8"?>
<p:tagLst xmlns:a="http://schemas.openxmlformats.org/drawingml/2006/main" xmlns:r="http://schemas.openxmlformats.org/officeDocument/2006/relationships" xmlns:p="http://schemas.openxmlformats.org/presentationml/2006/main">
  <p:tag name="OTLMARKERSHAPE" val="OTL"/>
</p:tagLst>
</file>

<file path=ppt/tags/tag17.xml><?xml version="1.0" encoding="utf-8"?>
<p:tagLst xmlns:a="http://schemas.openxmlformats.org/drawingml/2006/main" xmlns:r="http://schemas.openxmlformats.org/officeDocument/2006/relationships" xmlns:p="http://schemas.openxmlformats.org/presentationml/2006/main">
  <p:tag name="OTLMARKERSHAPE" val="OTL"/>
</p:tagLst>
</file>

<file path=ppt/tags/tag18.xml><?xml version="1.0" encoding="utf-8"?>
<p:tagLst xmlns:a="http://schemas.openxmlformats.org/drawingml/2006/main" xmlns:r="http://schemas.openxmlformats.org/officeDocument/2006/relationships" xmlns:p="http://schemas.openxmlformats.org/presentationml/2006/main">
  <p:tag name="OTLMARKERSHAPE" val="OTL"/>
</p:tagLst>
</file>

<file path=ppt/tags/tag19.xml><?xml version="1.0" encoding="utf-8"?>
<p:tagLst xmlns:a="http://schemas.openxmlformats.org/drawingml/2006/main" xmlns:r="http://schemas.openxmlformats.org/officeDocument/2006/relationships" xmlns:p="http://schemas.openxmlformats.org/presentationml/2006/main">
  <p:tag name="OTLMARKERSHAPE" val="OTL"/>
</p:tagLst>
</file>

<file path=ppt/tags/tag20.xml><?xml version="1.0" encoding="utf-8"?>
<p:tagLst xmlns:a="http://schemas.openxmlformats.org/drawingml/2006/main" xmlns:r="http://schemas.openxmlformats.org/officeDocument/2006/relationships" xmlns:p="http://schemas.openxmlformats.org/presentationml/2006/main">
  <p:tag name="OTLMARKERSHAPE" val="OTL"/>
</p:tagLst>
</file>

<file path=ppt/tags/tag21.xml><?xml version="1.0" encoding="utf-8"?>
<p:tagLst xmlns:a="http://schemas.openxmlformats.org/drawingml/2006/main" xmlns:r="http://schemas.openxmlformats.org/officeDocument/2006/relationships" xmlns:p="http://schemas.openxmlformats.org/presentationml/2006/main">
  <p:tag name="OTLMARKERSHAPE" val="OTL"/>
</p:tagLst>
</file>

<file path=ppt/tags/tag22.xml><?xml version="1.0" encoding="utf-8"?>
<p:tagLst xmlns:a="http://schemas.openxmlformats.org/drawingml/2006/main" xmlns:r="http://schemas.openxmlformats.org/officeDocument/2006/relationships" xmlns:p="http://schemas.openxmlformats.org/presentationml/2006/main">
  <p:tag name="OTLTIMEBANDCULTUREINFO" val="en-US"/>
  <p:tag name="OTLTIMEBANDSCALEFORMAT" val="MMM"/>
  <p:tag name="OTLTIMEBANDQUICKPOSITION" val="Custom"/>
  <p:tag name="OTLTIMEBANDSHAPETYPE" val="EllipseTimeband"/>
  <p:tag name="OTLTIMEBANDAUTODATERANGE" val="False"/>
  <p:tag name="OTLTIMEBANDWORKINGDAYS" val="Standard"/>
  <p:tag name="OTLTIMEBANDELAPSEDTIMEEXTENSION" val="False"/>
  <p:tag name="OTLTIMEBANDUSETIME" val="False"/>
  <p:tag name="OTLTIMEBANDTIMECONFIGWORKDAYSTART" val="00:00:00"/>
  <p:tag name="OTLTIMEBANDTIMECONFIGWORKDAYEND" val="23:59:00"/>
  <p:tag name="OTLTIMEBANDAPPENDYEARONYEARCHANGE" val="True"/>
  <p:tag name="OTLTIMEBANDSCALEMARKING" val="None"/>
  <p:tag name="OTLRIGHTENDCAPSMARGINRIGHT" val="20"/>
  <p:tag name="OTLLEFTENDCAPSMARGINLEFT" val="20"/>
  <p:tag name="OTLTIMEBANDSHAPEPADDINGTOP" val="3"/>
  <p:tag name="OTLTIMEBANDFYSTARTMONTH" val="January"/>
  <p:tag name="OTLTIMEBANDSHOWFYLABEL" val="True"/>
  <p:tag name="OTLTIMEBANDUSESTARTINGOFTHEYEARFORFYNUMBERING" val="True"/>
  <p:tag name="OTLTIMEBANDENDDATE" val="2021-11-30T23:59:00.0000000"/>
  <p:tag name="OTLTIMEBANDSTARTDATE" val="2021-01-01T00:00:00.0000000"/>
  <p:tag name="OTLTIMEBANDSCALETYPE" val="Months"/>
  <p:tag name="OTLTIMEBANDTHREEDEFFECTS" val="None"/>
  <p:tag name="OTLMARKERSHAPE" val="OTL"/>
</p:tagLst>
</file>

<file path=ppt/tags/tag23.xml><?xml version="1.0" encoding="utf-8"?>
<p:tagLst xmlns:a="http://schemas.openxmlformats.org/drawingml/2006/main" xmlns:r="http://schemas.openxmlformats.org/officeDocument/2006/relationships" xmlns:p="http://schemas.openxmlformats.org/presentationml/2006/main">
  <p:tag name="OTLELAPSEDSTYLE" val="Thick"/>
  <p:tag name="OTLMARKERSHAPE" val="OTL"/>
</p:tagLst>
</file>

<file path=ppt/tags/tag24.xml><?xml version="1.0" encoding="utf-8"?>
<p:tagLst xmlns:a="http://schemas.openxmlformats.org/drawingml/2006/main" xmlns:r="http://schemas.openxmlformats.org/officeDocument/2006/relationships" xmlns:p="http://schemas.openxmlformats.org/presentationml/2006/main">
  <p:tag name="OTLMARKERSHAPE" val="OTL"/>
  <p:tag name="OTLTODAYPOSITION" val="Auto"/>
</p:tagLst>
</file>

<file path=ppt/tags/tag25.xml><?xml version="1.0" encoding="utf-8"?>
<p:tagLst xmlns:a="http://schemas.openxmlformats.org/drawingml/2006/main" xmlns:r="http://schemas.openxmlformats.org/officeDocument/2006/relationships" xmlns:p="http://schemas.openxmlformats.org/presentationml/2006/main">
  <p:tag name="OTLMARKERSHAPE" val="OTL"/>
</p:tagLst>
</file>

<file path=ppt/tags/tag26.xml><?xml version="1.0" encoding="utf-8"?>
<p:tagLst xmlns:a="http://schemas.openxmlformats.org/drawingml/2006/main" xmlns:r="http://schemas.openxmlformats.org/officeDocument/2006/relationships" xmlns:p="http://schemas.openxmlformats.org/presentationml/2006/main">
  <p:tag name="OTLMARKERSHAPE" val="OTL"/>
</p:tagLst>
</file>

<file path=ppt/tags/tag27.xml><?xml version="1.0" encoding="utf-8"?>
<p:tagLst xmlns:a="http://schemas.openxmlformats.org/drawingml/2006/main" xmlns:r="http://schemas.openxmlformats.org/officeDocument/2006/relationships" xmlns:p="http://schemas.openxmlformats.org/presentationml/2006/main">
  <p:tag name="OTLMARKERSHAPE" val="OTL"/>
</p:tagLst>
</file>

<file path=ppt/tags/tag28.xml><?xml version="1.0" encoding="utf-8"?>
<p:tagLst xmlns:a="http://schemas.openxmlformats.org/drawingml/2006/main" xmlns:r="http://schemas.openxmlformats.org/officeDocument/2006/relationships" xmlns:p="http://schemas.openxmlformats.org/presentationml/2006/main">
  <p:tag name="OTLMARKERSHAPE" val="OTL"/>
</p:tagLst>
</file>

<file path=ppt/tags/tag29.xml><?xml version="1.0" encoding="utf-8"?>
<p:tagLst xmlns:a="http://schemas.openxmlformats.org/drawingml/2006/main" xmlns:r="http://schemas.openxmlformats.org/officeDocument/2006/relationships" xmlns:p="http://schemas.openxmlformats.org/presentationml/2006/main">
  <p:tag name="OTLMARKERSHAPE" val="OTL"/>
</p:tagLst>
</file>

<file path=ppt/tags/tag30.xml><?xml version="1.0" encoding="utf-8"?>
<p:tagLst xmlns:a="http://schemas.openxmlformats.org/drawingml/2006/main" xmlns:r="http://schemas.openxmlformats.org/officeDocument/2006/relationships" xmlns:p="http://schemas.openxmlformats.org/presentationml/2006/main">
  <p:tag name="OTLMARKERSHAPE" val="OTL"/>
</p:tagLst>
</file>

<file path=ppt/tags/tag31.xml><?xml version="1.0" encoding="utf-8"?>
<p:tagLst xmlns:a="http://schemas.openxmlformats.org/drawingml/2006/main" xmlns:r="http://schemas.openxmlformats.org/officeDocument/2006/relationships" xmlns:p="http://schemas.openxmlformats.org/presentationml/2006/main">
  <p:tag name="OTLMARKERSHAPE" val="OTL"/>
</p:tagLst>
</file>

<file path=ppt/tags/tag32.xml><?xml version="1.0" encoding="utf-8"?>
<p:tagLst xmlns:a="http://schemas.openxmlformats.org/drawingml/2006/main" xmlns:r="http://schemas.openxmlformats.org/officeDocument/2006/relationships" xmlns:p="http://schemas.openxmlformats.org/presentationml/2006/main">
  <p:tag name="OTLMARKERSHAPE" val="OTL"/>
</p:tagLst>
</file>

<file path=ppt/tags/tag33.xml><?xml version="1.0" encoding="utf-8"?>
<p:tagLst xmlns:a="http://schemas.openxmlformats.org/drawingml/2006/main" xmlns:r="http://schemas.openxmlformats.org/officeDocument/2006/relationships" xmlns:p="http://schemas.openxmlformats.org/presentationml/2006/main">
  <p:tag name="OTLMARKERSHAPE" val="OTL"/>
</p:tagLst>
</file>

<file path=ppt/tags/tag34.xml><?xml version="1.0" encoding="utf-8"?>
<p:tagLst xmlns:a="http://schemas.openxmlformats.org/drawingml/2006/main" xmlns:r="http://schemas.openxmlformats.org/officeDocument/2006/relationships" xmlns:p="http://schemas.openxmlformats.org/presentationml/2006/main">
  <p:tag name="OTLMARKERSHAPE" val="OTL"/>
</p:tagLst>
</file>

<file path=ppt/tags/tag35.xml><?xml version="1.0" encoding="utf-8"?>
<p:tagLst xmlns:a="http://schemas.openxmlformats.org/drawingml/2006/main" xmlns:r="http://schemas.openxmlformats.org/officeDocument/2006/relationships" xmlns:p="http://schemas.openxmlformats.org/presentationml/2006/main">
  <p:tag name="OTLMARKERSHAPE" val="OTL"/>
</p:tagLst>
</file>

<file path=ppt/tags/tag36.xml><?xml version="1.0" encoding="utf-8"?>
<p:tagLst xmlns:a="http://schemas.openxmlformats.org/drawingml/2006/main" xmlns:r="http://schemas.openxmlformats.org/officeDocument/2006/relationships" xmlns:p="http://schemas.openxmlformats.org/presentationml/2006/main">
  <p:tag name="OTLMARKERSHAPE" val="OTL"/>
</p:tagLst>
</file>

<file path=ppt/tags/tag37.xml><?xml version="1.0" encoding="utf-8"?>
<p:tagLst xmlns:a="http://schemas.openxmlformats.org/drawingml/2006/main" xmlns:r="http://schemas.openxmlformats.org/officeDocument/2006/relationships" xmlns:p="http://schemas.openxmlformats.org/presentationml/2006/main">
  <p:tag name="OTLMARKERSHAPE" val="OTL"/>
</p:tagLst>
</file>

<file path=ppt/tags/tag38.xml><?xml version="1.0" encoding="utf-8"?>
<p:tagLst xmlns:a="http://schemas.openxmlformats.org/drawingml/2006/main" xmlns:r="http://schemas.openxmlformats.org/officeDocument/2006/relationships" xmlns:p="http://schemas.openxmlformats.org/presentationml/2006/main">
  <p:tag name="OTLMARKERSHAPE" val="OTL"/>
</p:tagLst>
</file>

<file path=ppt/tags/tag39.xml><?xml version="1.0" encoding="utf-8"?>
<p:tagLst xmlns:a="http://schemas.openxmlformats.org/drawingml/2006/main" xmlns:r="http://schemas.openxmlformats.org/officeDocument/2006/relationships" xmlns:p="http://schemas.openxmlformats.org/presentationml/2006/main">
  <p:tag name="OTLMARKERSHAPE" val="OTL"/>
</p:tagLst>
</file>

<file path=ppt/tags/tag40.xml><?xml version="1.0" encoding="utf-8"?>
<p:tagLst xmlns:a="http://schemas.openxmlformats.org/drawingml/2006/main" xmlns:r="http://schemas.openxmlformats.org/officeDocument/2006/relationships" xmlns:p="http://schemas.openxmlformats.org/presentationml/2006/main">
  <p:tag name="OTLMARKERSHAPE" val="OTL"/>
</p:tagLst>
</file>

<file path=ppt/tags/tag41.xml><?xml version="1.0" encoding="utf-8"?>
<p:tagLst xmlns:a="http://schemas.openxmlformats.org/drawingml/2006/main" xmlns:r="http://schemas.openxmlformats.org/officeDocument/2006/relationships" xmlns:p="http://schemas.openxmlformats.org/presentationml/2006/main">
  <p:tag name="OTLMARKERSHAPE" val="OTL"/>
</p:tagLst>
</file>

<file path=ppt/tags/tag42.xml><?xml version="1.0" encoding="utf-8"?>
<p:tagLst xmlns:a="http://schemas.openxmlformats.org/drawingml/2006/main" xmlns:r="http://schemas.openxmlformats.org/officeDocument/2006/relationships" xmlns:p="http://schemas.openxmlformats.org/presentationml/2006/main">
  <p:tag name="OTLMARKERSHAPE" val="OTL"/>
</p:tagLst>
</file>

<file path=ppt/tags/tag43.xml><?xml version="1.0" encoding="utf-8"?>
<p:tagLst xmlns:a="http://schemas.openxmlformats.org/drawingml/2006/main" xmlns:r="http://schemas.openxmlformats.org/officeDocument/2006/relationships" xmlns:p="http://schemas.openxmlformats.org/presentationml/2006/main">
  <p:tag name="OTLMARKERSHAPE" val="OTL"/>
</p:tagLst>
</file>

<file path=ppt/tags/tag44.xml><?xml version="1.0" encoding="utf-8"?>
<p:tagLst xmlns:a="http://schemas.openxmlformats.org/drawingml/2006/main" xmlns:r="http://schemas.openxmlformats.org/officeDocument/2006/relationships" xmlns:p="http://schemas.openxmlformats.org/presentationml/2006/main">
  <p:tag name="OTLMARKERSHAPE" val="OTL"/>
</p:tagLst>
</file>

<file path=ppt/tags/tag45.xml><?xml version="1.0" encoding="utf-8"?>
<p:tagLst xmlns:a="http://schemas.openxmlformats.org/drawingml/2006/main" xmlns:r="http://schemas.openxmlformats.org/officeDocument/2006/relationships" xmlns:p="http://schemas.openxmlformats.org/presentationml/2006/main">
  <p:tag name="OTLMARKERSHAPE" val="OTL"/>
</p:tagLst>
</file>

<file path=ppt/tags/tag46.xml><?xml version="1.0" encoding="utf-8"?>
<p:tagLst xmlns:a="http://schemas.openxmlformats.org/drawingml/2006/main" xmlns:r="http://schemas.openxmlformats.org/officeDocument/2006/relationships" xmlns:p="http://schemas.openxmlformats.org/presentationml/2006/main">
  <p:tag name="OTLMARKERSHAPE" val="OTL"/>
</p:tagLst>
</file>

<file path=ppt/tags/tag47.xml><?xml version="1.0" encoding="utf-8"?>
<p:tagLst xmlns:a="http://schemas.openxmlformats.org/drawingml/2006/main" xmlns:r="http://schemas.openxmlformats.org/officeDocument/2006/relationships" xmlns:p="http://schemas.openxmlformats.org/presentationml/2006/main">
  <p:tag name="OTLDATEFORMATSTRING" val="M/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STARTDATE" val="2021-01-15T00:00:00.0000000Z"/>
  <p:tag name="OTLENDDATE" val="2021-04-30T23:59:00.0000000Z"/>
  <p:tag name="OTLDURATIONFORMAT" val="day"/>
  <p:tag name="OTLSPACING" val="10"/>
  <p:tag name="OTLSHAPETHICKNESSTYPE" val="Regular"/>
  <p:tag name="OTLMARKERSHAPE" val="OTL"/>
</p:tagLst>
</file>

<file path=ppt/tags/tag48.xml><?xml version="1.0" encoding="utf-8"?>
<p:tagLst xmlns:a="http://schemas.openxmlformats.org/drawingml/2006/main" xmlns:r="http://schemas.openxmlformats.org/officeDocument/2006/relationships" xmlns:p="http://schemas.openxmlformats.org/presentationml/2006/main">
  <p:tag name="OTLDATEFORMATSTRING" val="M/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STARTDATE" val="2021-03-30T00:00:00.0000000Z"/>
  <p:tag name="OTLENDDATE" val="2021-04-30T23:59:00.0000000Z"/>
  <p:tag name="OTLDURATIONFORMAT" val="day"/>
  <p:tag name="OTLSPACING" val="10"/>
  <p:tag name="OTLSHAPETHICKNESSTYPE" val="Regular"/>
  <p:tag name="OTLMARKERSHAPE" val="OTL"/>
</p:tagLst>
</file>

<file path=ppt/tags/tag49.xml><?xml version="1.0" encoding="utf-8"?>
<p:tagLst xmlns:a="http://schemas.openxmlformats.org/drawingml/2006/main" xmlns:r="http://schemas.openxmlformats.org/officeDocument/2006/relationships" xmlns:p="http://schemas.openxmlformats.org/presentationml/2006/main">
  <p:tag name="OTLDATEFORMATSTRING" val="M/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STARTDATE" val="2021-04-15T00:00:00.0000000Z"/>
  <p:tag name="OTLENDDATE" val="2021-06-30T23:59:00.0000000Z"/>
  <p:tag name="OTLDURATIONFORMAT" val="day"/>
  <p:tag name="OTLSPACING" val="10"/>
  <p:tag name="OTLSHAPETHICKNESSTYPE" val="Regular"/>
  <p:tag name="OTLMARKERSHAPE" val="OTL"/>
</p:tagLst>
</file>

<file path=ppt/tags/tag50.xml><?xml version="1.0" encoding="utf-8"?>
<p:tagLst xmlns:a="http://schemas.openxmlformats.org/drawingml/2006/main" xmlns:r="http://schemas.openxmlformats.org/officeDocument/2006/relationships" xmlns:p="http://schemas.openxmlformats.org/presentationml/2006/main">
  <p:tag name="OTLDATEFORMATSTRING" val="M/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STARTDATE" val="2021-04-15T00:00:00.0000000Z"/>
  <p:tag name="OTLENDDATE" val="2021-06-30T23:59:00.0000000Z"/>
  <p:tag name="OTLDURATIONFORMAT" val="day"/>
  <p:tag name="OTLSPACING" val="10"/>
  <p:tag name="OTLSHAPETHICKNESSTYPE" val="Regular"/>
  <p:tag name="OTLMARKERSHAPE" val="OTL"/>
</p:tagLst>
</file>

<file path=ppt/tags/tag51.xml><?xml version="1.0" encoding="utf-8"?>
<p:tagLst xmlns:a="http://schemas.openxmlformats.org/drawingml/2006/main" xmlns:r="http://schemas.openxmlformats.org/officeDocument/2006/relationships" xmlns:p="http://schemas.openxmlformats.org/presentationml/2006/main">
  <p:tag name="OTLDATEFORMATSTRING" val="M/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STARTDATE" val="2021-06-29T00:00:00.0000000Z"/>
  <p:tag name="OTLENDDATE" val="2021-11-03T23:59:00.0000000Z"/>
  <p:tag name="OTLDURATIONFORMAT" val="day"/>
  <p:tag name="OTLSPACING" val="10"/>
  <p:tag name="OTLSHAPETHICKNESSTYPE" val="Regular"/>
  <p:tag name="OTLMARKERSHAPE" val="OTL"/>
</p:tagLst>
</file>

<file path=ppt/tags/tag52.xml><?xml version="1.0" encoding="utf-8"?>
<p:tagLst xmlns:a="http://schemas.openxmlformats.org/drawingml/2006/main" xmlns:r="http://schemas.openxmlformats.org/officeDocument/2006/relationships" xmlns:p="http://schemas.openxmlformats.org/presentationml/2006/main">
  <p:tag name="OTLDATEFORMATSTRING" val="M/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STARTDATE" val="2021-10-15T00:00:00.0000000Z"/>
  <p:tag name="OTLENDDATE" val="2021-11-30T23:59:00.0000000Z"/>
  <p:tag name="OTLDURATIONFORMAT" val="day"/>
  <p:tag name="OTLSPACING" val="10"/>
  <p:tag name="OTLSHAPETHICKNESSTYPE" val="Regular"/>
  <p:tag name="OTLMARKERSHAPE" val="OTL"/>
</p:tagLst>
</file>

<file path=ppt/tags/tag53.xml><?xml version="1.0" encoding="utf-8"?>
<p:tagLst xmlns:a="http://schemas.openxmlformats.org/drawingml/2006/main" xmlns:r="http://schemas.openxmlformats.org/officeDocument/2006/relationships" xmlns:p="http://schemas.openxmlformats.org/presentationml/2006/main">
  <p:tag name="OTLMARKERSHAPE" val="OTL"/>
</p:tagLst>
</file>

<file path=ppt/tags/tag54.xml><?xml version="1.0" encoding="utf-8"?>
<p:tagLst xmlns:a="http://schemas.openxmlformats.org/drawingml/2006/main" xmlns:r="http://schemas.openxmlformats.org/officeDocument/2006/relationships" xmlns:p="http://schemas.openxmlformats.org/presentationml/2006/main">
  <p:tag name="OTLMARKERSHAPE" val="OTL"/>
</p:tagLst>
</file>

<file path=ppt/tags/tag55.xml><?xml version="1.0" encoding="utf-8"?>
<p:tagLst xmlns:a="http://schemas.openxmlformats.org/drawingml/2006/main" xmlns:r="http://schemas.openxmlformats.org/officeDocument/2006/relationships" xmlns:p="http://schemas.openxmlformats.org/presentationml/2006/main">
  <p:tag name="OTLMARKERSHAPE" val="OTL"/>
</p:tagLst>
</file>

<file path=ppt/tags/tag56.xml><?xml version="1.0" encoding="utf-8"?>
<p:tagLst xmlns:a="http://schemas.openxmlformats.org/drawingml/2006/main" xmlns:r="http://schemas.openxmlformats.org/officeDocument/2006/relationships" xmlns:p="http://schemas.openxmlformats.org/presentationml/2006/main">
  <p:tag name="OTLMARKERSHAPE" val="OTL"/>
</p:tagLst>
</file>

<file path=ppt/tags/tag57.xml><?xml version="1.0" encoding="utf-8"?>
<p:tagLst xmlns:a="http://schemas.openxmlformats.org/drawingml/2006/main" xmlns:r="http://schemas.openxmlformats.org/officeDocument/2006/relationships" xmlns:p="http://schemas.openxmlformats.org/presentationml/2006/main">
  <p:tag name="OTLMARKERSHAPE" val="OTL"/>
</p:tagLst>
</file>

<file path=ppt/tags/tag58.xml><?xml version="1.0" encoding="utf-8"?>
<p:tagLst xmlns:a="http://schemas.openxmlformats.org/drawingml/2006/main" xmlns:r="http://schemas.openxmlformats.org/officeDocument/2006/relationships" xmlns:p="http://schemas.openxmlformats.org/presentationml/2006/main">
  <p:tag name="OTLMARKERSHAPE" val="OTL"/>
</p:tagLst>
</file>

<file path=ppt/tags/tag59.xml><?xml version="1.0" encoding="utf-8"?>
<p:tagLst xmlns:a="http://schemas.openxmlformats.org/drawingml/2006/main" xmlns:r="http://schemas.openxmlformats.org/officeDocument/2006/relationships" xmlns:p="http://schemas.openxmlformats.org/presentationml/2006/main">
  <p:tag name="OTLMARKERSHAPE" val="OTL"/>
</p:tagLst>
</file>

<file path=ppt/tags/tag60.xml><?xml version="1.0" encoding="utf-8"?>
<p:tagLst xmlns:a="http://schemas.openxmlformats.org/drawingml/2006/main" xmlns:r="http://schemas.openxmlformats.org/officeDocument/2006/relationships" xmlns:p="http://schemas.openxmlformats.org/presentationml/2006/main">
  <p:tag name="OTLMARKERSHAPE" val="OTL"/>
</p:tagLst>
</file>

<file path=ppt/tags/tag61.xml><?xml version="1.0" encoding="utf-8"?>
<p:tagLst xmlns:a="http://schemas.openxmlformats.org/drawingml/2006/main" xmlns:r="http://schemas.openxmlformats.org/officeDocument/2006/relationships" xmlns:p="http://schemas.openxmlformats.org/presentationml/2006/main">
  <p:tag name="OTLMARKERSHAPE" val="OTL"/>
</p:tagLst>
</file>

<file path=ppt/tags/tag62.xml><?xml version="1.0" encoding="utf-8"?>
<p:tagLst xmlns:a="http://schemas.openxmlformats.org/drawingml/2006/main" xmlns:r="http://schemas.openxmlformats.org/officeDocument/2006/relationships" xmlns:p="http://schemas.openxmlformats.org/presentationml/2006/main">
  <p:tag name="OTLMARKERSHAPE" val="OTL"/>
</p:tagLst>
</file>

<file path=ppt/tags/tag63.xml><?xml version="1.0" encoding="utf-8"?>
<p:tagLst xmlns:a="http://schemas.openxmlformats.org/drawingml/2006/main" xmlns:r="http://schemas.openxmlformats.org/officeDocument/2006/relationships" xmlns:p="http://schemas.openxmlformats.org/presentationml/2006/main">
  <p:tag name="OTLMARKERSHAPE" val="OTL"/>
</p:tagLst>
</file>

<file path=ppt/tags/tag64.xml><?xml version="1.0" encoding="utf-8"?>
<p:tagLst xmlns:a="http://schemas.openxmlformats.org/drawingml/2006/main" xmlns:r="http://schemas.openxmlformats.org/officeDocument/2006/relationships" xmlns:p="http://schemas.openxmlformats.org/presentationml/2006/main">
  <p:tag name="OTLMARKERSHAPE" val="OTL"/>
</p:tagLst>
</file>

<file path=ppt/tags/tag65.xml><?xml version="1.0" encoding="utf-8"?>
<p:tagLst xmlns:a="http://schemas.openxmlformats.org/drawingml/2006/main" xmlns:r="http://schemas.openxmlformats.org/officeDocument/2006/relationships" xmlns:p="http://schemas.openxmlformats.org/presentationml/2006/main">
  <p:tag name="OTLMARKERSHAPE" val="OTL"/>
</p:tagLst>
</file>

<file path=ppt/tags/tag66.xml><?xml version="1.0" encoding="utf-8"?>
<p:tagLst xmlns:a="http://schemas.openxmlformats.org/drawingml/2006/main" xmlns:r="http://schemas.openxmlformats.org/officeDocument/2006/relationships" xmlns:p="http://schemas.openxmlformats.org/presentationml/2006/main">
  <p:tag name="OTLMARKERSHAPE" val="OTL"/>
</p:tagLst>
</file>

<file path=ppt/tags/tag67.xml><?xml version="1.0" encoding="utf-8"?>
<p:tagLst xmlns:a="http://schemas.openxmlformats.org/drawingml/2006/main" xmlns:r="http://schemas.openxmlformats.org/officeDocument/2006/relationships" xmlns:p="http://schemas.openxmlformats.org/presentationml/2006/main">
  <p:tag name="OTLMARKERSHAPE" val="OTL"/>
</p:tagLst>
</file>

<file path=ppt/tags/tag68.xml><?xml version="1.0" encoding="utf-8"?>
<p:tagLst xmlns:a="http://schemas.openxmlformats.org/drawingml/2006/main" xmlns:r="http://schemas.openxmlformats.org/officeDocument/2006/relationships" xmlns:p="http://schemas.openxmlformats.org/presentationml/2006/main">
  <p:tag name="OTLMARKERSHAPE" val="OTL"/>
</p:tagLst>
</file>

<file path=ppt/tags/tag69.xml><?xml version="1.0" encoding="utf-8"?>
<p:tagLst xmlns:a="http://schemas.openxmlformats.org/drawingml/2006/main" xmlns:r="http://schemas.openxmlformats.org/officeDocument/2006/relationships" xmlns:p="http://schemas.openxmlformats.org/presentationml/2006/main">
  <p:tag name="OTLMARKERSHAPE" val="OTL"/>
</p:tagLst>
</file>

<file path=ppt/tags/tag70.xml><?xml version="1.0" encoding="utf-8"?>
<p:tagLst xmlns:a="http://schemas.openxmlformats.org/drawingml/2006/main" xmlns:r="http://schemas.openxmlformats.org/officeDocument/2006/relationships" xmlns:p="http://schemas.openxmlformats.org/presentationml/2006/main">
  <p:tag name="OTLMARKERSHAPE" val="OTL"/>
</p:tagLst>
</file>

<file path=ppt/tags/tag71.xml><?xml version="1.0" encoding="utf-8"?>
<p:tagLst xmlns:a="http://schemas.openxmlformats.org/drawingml/2006/main" xmlns:r="http://schemas.openxmlformats.org/officeDocument/2006/relationships" xmlns:p="http://schemas.openxmlformats.org/presentationml/2006/main">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MTITLE" val="Validation Call 1"/>
  <p:tag name="OTLPOSITIONONTASK" val="None"/>
  <p:tag name="OTLRELATEDTASKID" val="00000000-0000-0000-0000-000000000000"/>
  <p:tag name="OTLWEEKNUMBERINGFORMAT" val="WNFormat1"/>
  <p:tag name="OTLWEEKNUMBERINGISVISIBLE" val="False"/>
  <p:tag name="OTLDATE" val="2021-06-30T23:59:00.0000000"/>
  <p:tag name="OTLDATEFORMATSTRING" val="MM.dd"/>
  <p:tag name="OTLMARKERSHAPE" val="OTL"/>
</p:tagLst>
</file>

<file path=ppt/tags/tag72.xml><?xml version="1.0" encoding="utf-8"?>
<p:tagLst xmlns:a="http://schemas.openxmlformats.org/drawingml/2006/main" xmlns:r="http://schemas.openxmlformats.org/officeDocument/2006/relationships" xmlns:p="http://schemas.openxmlformats.org/presentationml/2006/main">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MTITLE" val="Validation Call 2"/>
  <p:tag name="OTLPOSITIONONTASK" val="None"/>
  <p:tag name="OTLRELATEDTASKID" val="00000000-0000-0000-0000-000000000000"/>
  <p:tag name="OTLWEEKNUMBERINGFORMAT" val="WNFormat1"/>
  <p:tag name="OTLWEEKNUMBERINGISVISIBLE" val="False"/>
  <p:tag name="OTLDATE" val="2021-08-15T23:59:00.0000000"/>
  <p:tag name="OTLDATEFORMATSTRING" val="MM.dd"/>
  <p:tag name="OTLMARKERSHAPE" val="OTL"/>
</p:tagLst>
</file>

<file path=ppt/tags/tag73.xml><?xml version="1.0" encoding="utf-8"?>
<p:tagLst xmlns:a="http://schemas.openxmlformats.org/drawingml/2006/main" xmlns:r="http://schemas.openxmlformats.org/officeDocument/2006/relationships" xmlns:p="http://schemas.openxmlformats.org/presentationml/2006/main">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MTITLE" val="Validation Call 3"/>
  <p:tag name="OTLPOSITIONONTASK" val="None"/>
  <p:tag name="OTLRELATEDTASKID" val="00000000-0000-0000-0000-000000000000"/>
  <p:tag name="OTLWEEKNUMBERINGFORMAT" val="WNFormat1"/>
  <p:tag name="OTLWEEKNUMBERINGISVISIBLE" val="False"/>
  <p:tag name="OTLDATE" val="2021-10-11T23:59:00.0000000"/>
  <p:tag name="OTLDATEFORMATSTRING" val="MM.dd"/>
  <p:tag name="OTLMARKERSHAPE" val="OTL"/>
</p:tagLst>
</file>

<file path=ppt/tags/tag74.xml><?xml version="1.0" encoding="utf-8"?>
<p:tagLst xmlns:a="http://schemas.openxmlformats.org/drawingml/2006/main" xmlns:r="http://schemas.openxmlformats.org/officeDocument/2006/relationships" xmlns:p="http://schemas.openxmlformats.org/presentationml/2006/main">
  <p:tag name="OTLDATEFORMATSTRING" val="MM.dd.yyyy"/>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MTITLE" val="Project Start"/>
  <p:tag name="OTLPOSITIONONTASK" val="None"/>
  <p:tag name="OTLRELATEDTASKID" val="00000000-0000-0000-0000-000000000000"/>
  <p:tag name="OTLWEEKNUMBERINGFORMAT" val="WNFormat1"/>
  <p:tag name="OTLWEEKNUMBERINGISVISIBLE" val="False"/>
  <p:tag name="OTLDATE" val="2021-01-15T23:59:00.0000000"/>
  <p:tag name="OTLMARKERSHAPE" val="OTL"/>
</p:tagLst>
</file>

<file path=ppt/tags/tag75.xml><?xml version="1.0" encoding="utf-8"?>
<p:tagLst xmlns:a="http://schemas.openxmlformats.org/drawingml/2006/main" xmlns:r="http://schemas.openxmlformats.org/officeDocument/2006/relationships" xmlns:p="http://schemas.openxmlformats.org/presentationml/2006/main">
  <p:tag name="OTLDATEFORMATSTRING" val="MM.dd.yyyy"/>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MTITLE" val="Project End"/>
  <p:tag name="OTLPOSITIONONTASK" val="None"/>
  <p:tag name="OTLRELATEDTASKID" val="00000000-0000-0000-0000-000000000000"/>
  <p:tag name="OTLWEEKNUMBERINGFORMAT" val="WNFormat1"/>
  <p:tag name="OTLWEEKNUMBERINGISVISIBLE" val="False"/>
  <p:tag name="OTLDATE" val="2021-11-30T23:59:00.0000000"/>
  <p:tag name="OTLMARKERSHAPE" val="OTL"/>
</p:tagLst>
</file>

<file path=ppt/tags/tag76.xml><?xml version="1.0" encoding="utf-8"?>
<p:tagLst xmlns:a="http://schemas.openxmlformats.org/drawingml/2006/main" xmlns:r="http://schemas.openxmlformats.org/officeDocument/2006/relationships" xmlns:p="http://schemas.openxmlformats.org/presentationml/2006/main">
  <p:tag name="OTLMARKERSHAPE" val="OTL"/>
</p:tagLst>
</file>

<file path=ppt/tags/tag77.xml><?xml version="1.0" encoding="utf-8"?>
<p:tagLst xmlns:a="http://schemas.openxmlformats.org/drawingml/2006/main" xmlns:r="http://schemas.openxmlformats.org/officeDocument/2006/relationships" xmlns:p="http://schemas.openxmlformats.org/presentationml/2006/main">
  <p:tag name="OTLMARKERSHAPE" val="OTL"/>
</p:tagLst>
</file>

<file path=ppt/tags/tag78.xml><?xml version="1.0" encoding="utf-8"?>
<p:tagLst xmlns:a="http://schemas.openxmlformats.org/drawingml/2006/main" xmlns:r="http://schemas.openxmlformats.org/officeDocument/2006/relationships" xmlns:p="http://schemas.openxmlformats.org/presentationml/2006/main">
  <p:tag name="OTLMARKERSHAPE" val="OTL"/>
</p:tagLst>
</file>

<file path=ppt/tags/tag79.xml><?xml version="1.0" encoding="utf-8"?>
<p:tagLst xmlns:a="http://schemas.openxmlformats.org/drawingml/2006/main" xmlns:r="http://schemas.openxmlformats.org/officeDocument/2006/relationships" xmlns:p="http://schemas.openxmlformats.org/presentationml/2006/main">
  <p:tag name="OTLMARKERSHAPE" val="OTL"/>
</p:tagLst>
</file>

<file path=ppt/tags/tag80.xml><?xml version="1.0" encoding="utf-8"?>
<p:tagLst xmlns:a="http://schemas.openxmlformats.org/drawingml/2006/main" xmlns:r="http://schemas.openxmlformats.org/officeDocument/2006/relationships" xmlns:p="http://schemas.openxmlformats.org/presentationml/2006/main">
  <p:tag name="OTLMARKERSHAPE" val="OTL"/>
</p:tagLst>
</file>

<file path=ppt/tags/tag81.xml><?xml version="1.0" encoding="utf-8"?>
<p:tagLst xmlns:a="http://schemas.openxmlformats.org/drawingml/2006/main" xmlns:r="http://schemas.openxmlformats.org/officeDocument/2006/relationships" xmlns:p="http://schemas.openxmlformats.org/presentationml/2006/main">
  <p:tag name="OTLMARKERSHAPE" val="OTL"/>
</p:tagLst>
</file>

<file path=ppt/tags/tag82.xml><?xml version="1.0" encoding="utf-8"?>
<p:tagLst xmlns:a="http://schemas.openxmlformats.org/drawingml/2006/main" xmlns:r="http://schemas.openxmlformats.org/officeDocument/2006/relationships" xmlns:p="http://schemas.openxmlformats.org/presentationml/2006/main">
  <p:tag name="OTLMARKERSHAPE" val="OTL"/>
</p:tagLst>
</file>

<file path=ppt/tags/tag83.xml><?xml version="1.0" encoding="utf-8"?>
<p:tagLst xmlns:a="http://schemas.openxmlformats.org/drawingml/2006/main" xmlns:r="http://schemas.openxmlformats.org/officeDocument/2006/relationships" xmlns:p="http://schemas.openxmlformats.org/presentationml/2006/main">
  <p:tag name="OTLMARKERSHAPE" val="OTL"/>
</p:tagLst>
</file>

<file path=ppt/tags/tag84.xml><?xml version="1.0" encoding="utf-8"?>
<p:tagLst xmlns:a="http://schemas.openxmlformats.org/drawingml/2006/main" xmlns:r="http://schemas.openxmlformats.org/officeDocument/2006/relationships" xmlns:p="http://schemas.openxmlformats.org/presentationml/2006/main">
  <p:tag name="OTLMARKERSHAPE" val="OTL"/>
</p:tagLst>
</file>

<file path=ppt/tags/tag85.xml><?xml version="1.0" encoding="utf-8"?>
<p:tagLst xmlns:a="http://schemas.openxmlformats.org/drawingml/2006/main" xmlns:r="http://schemas.openxmlformats.org/officeDocument/2006/relationships" xmlns:p="http://schemas.openxmlformats.org/presentationml/2006/main">
  <p:tag name="OTLMARKERSHAPE" val="OTL"/>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958</TotalTime>
  <Words>847</Words>
  <Application>Microsoft Office PowerPoint</Application>
  <PresentationFormat>Widescreen</PresentationFormat>
  <Paragraphs>207</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Carlito</vt:lpstr>
      <vt:lpstr>Times New Roman</vt:lpstr>
      <vt:lpstr>Office Theme</vt:lpstr>
      <vt:lpstr>Module name: Managing Projects in the Workplace Module code: BMSW5104 Assignment title: Project management plan Student name: Luigi – Stefan Butoi Student number: 1816330</vt:lpstr>
      <vt:lpstr>Project Outline</vt:lpstr>
      <vt:lpstr>The Quad Chart</vt:lpstr>
      <vt:lpstr>Stakeholder Analysis</vt:lpstr>
      <vt:lpstr>Work Breakdown Structure (WBS)</vt:lpstr>
      <vt:lpstr>Costs/resources for the project </vt:lpstr>
      <vt:lpstr>Project Schedule / Gantt Chart</vt:lpstr>
      <vt:lpstr>Risk Assessment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Managing Projects in the Workplace Module code: BMSW5104 Assignment title: Project management plan Student name: Luigi – Stefan Butoi Student number: 1816330</dc:title>
  <dc:creator>Luigi Butoi (1816330)</dc:creator>
  <cp:lastModifiedBy>Luigi Butoi (1816330)</cp:lastModifiedBy>
  <cp:revision>2</cp:revision>
  <dcterms:created xsi:type="dcterms:W3CDTF">2022-03-30T18:32:33Z</dcterms:created>
  <dcterms:modified xsi:type="dcterms:W3CDTF">2022-03-31T10:31:08Z</dcterms:modified>
</cp:coreProperties>
</file>