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diagrams/colors1.xml" ContentType="application/vnd.openxmlformats-officedocument.drawingml.diagramColors+xml"/>
  <Override PartName="/ppt/diagrams/drawing2.xml" ContentType="application/vnd.ms-office.drawingml.diagramDrawing+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diagrams/quickStyle2.xml" ContentType="application/vnd.openxmlformats-officedocument.drawingml.diagramStyl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diagrams/layout2.xml" ContentType="application/vnd.openxmlformats-officedocument.drawingml.diagramLayout+xml"/>
  <Override PartName="/ppt/diagrams/layout1.xml" ContentType="application/vnd.openxmlformats-officedocument.drawingml.diagramLayout+xml"/>
  <Override PartName="/ppt/diagrams/data2.xml" ContentType="application/vnd.openxmlformats-officedocument.drawingml.diagramData+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Default Extension="png" ContentType="image/png"/>
  <Override PartName="/ppt/diagrams/colors2.xml" ContentType="application/vnd.openxmlformats-officedocument.drawingml.diagramColor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8"/>
  </p:notesMasterIdLst>
  <p:sldIdLst>
    <p:sldId id="256" r:id="rId2"/>
    <p:sldId id="278" r:id="rId3"/>
    <p:sldId id="283" r:id="rId4"/>
    <p:sldId id="286" r:id="rId5"/>
    <p:sldId id="291" r:id="rId6"/>
    <p:sldId id="292" r:id="rId7"/>
    <p:sldId id="284" r:id="rId8"/>
    <p:sldId id="285" r:id="rId9"/>
    <p:sldId id="290" r:id="rId10"/>
    <p:sldId id="294" r:id="rId11"/>
    <p:sldId id="289" r:id="rId12"/>
    <p:sldId id="293" r:id="rId13"/>
    <p:sldId id="295" r:id="rId14"/>
    <p:sldId id="297" r:id="rId15"/>
    <p:sldId id="259" r:id="rId16"/>
    <p:sldId id="26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2" d="100"/>
          <a:sy n="72" d="100"/>
        </p:scale>
        <p:origin x="-1098" y="-102"/>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AFCA1F-2069-4ADD-B61A-BFDF4CEF6F1B}" type="doc">
      <dgm:prSet loTypeId="urn:microsoft.com/office/officeart/2005/8/layout/radial5" loCatId="cycle" qsTypeId="urn:microsoft.com/office/officeart/2005/8/quickstyle/simple1" qsCatId="simple" csTypeId="urn:microsoft.com/office/officeart/2005/8/colors/accent1_2" csCatId="accent1" phldr="1"/>
      <dgm:spPr/>
      <dgm:t>
        <a:bodyPr/>
        <a:lstStyle/>
        <a:p>
          <a:endParaRPr lang="en-GB"/>
        </a:p>
      </dgm:t>
    </dgm:pt>
    <dgm:pt modelId="{50A73E16-C0BE-4DA6-8FD6-11D1A0D54C99}">
      <dgm:prSet phldrT="[Text]"/>
      <dgm:spPr/>
      <dgm:t>
        <a:bodyPr/>
        <a:lstStyle/>
        <a:p>
          <a:r>
            <a:rPr lang="en-GB" dirty="0" smtClean="0"/>
            <a:t>Management  </a:t>
          </a:r>
          <a:endParaRPr lang="en-GB" dirty="0"/>
        </a:p>
      </dgm:t>
    </dgm:pt>
    <dgm:pt modelId="{EAF439D7-5817-4670-AA9F-C6EFA2FA72A4}" type="parTrans" cxnId="{B7483AAC-F84D-4DB2-A16B-5070A4836C55}">
      <dgm:prSet/>
      <dgm:spPr/>
      <dgm:t>
        <a:bodyPr/>
        <a:lstStyle/>
        <a:p>
          <a:endParaRPr lang="en-GB"/>
        </a:p>
      </dgm:t>
    </dgm:pt>
    <dgm:pt modelId="{20D4D964-7AE3-489C-B25A-9C13A8475F7A}" type="sibTrans" cxnId="{B7483AAC-F84D-4DB2-A16B-5070A4836C55}">
      <dgm:prSet/>
      <dgm:spPr/>
      <dgm:t>
        <a:bodyPr/>
        <a:lstStyle/>
        <a:p>
          <a:endParaRPr lang="en-GB"/>
        </a:p>
      </dgm:t>
    </dgm:pt>
    <dgm:pt modelId="{D9F194ED-BFE4-49BA-82DF-59A0CACED766}">
      <dgm:prSet phldrT="[Text]"/>
      <dgm:spPr/>
      <dgm:t>
        <a:bodyPr/>
        <a:lstStyle/>
        <a:p>
          <a:r>
            <a:rPr lang="en-GB" dirty="0" smtClean="0"/>
            <a:t>Employees</a:t>
          </a:r>
          <a:endParaRPr lang="en-GB" dirty="0"/>
        </a:p>
      </dgm:t>
    </dgm:pt>
    <dgm:pt modelId="{6B082F58-699A-4F27-A9BD-EEA18853F95B}" type="parTrans" cxnId="{49C76920-C836-44B4-B329-11FFD78F8022}">
      <dgm:prSet/>
      <dgm:spPr/>
      <dgm:t>
        <a:bodyPr/>
        <a:lstStyle/>
        <a:p>
          <a:endParaRPr lang="en-GB"/>
        </a:p>
      </dgm:t>
    </dgm:pt>
    <dgm:pt modelId="{78C229F6-16A2-408C-9C8A-802B014E6E5D}" type="sibTrans" cxnId="{49C76920-C836-44B4-B329-11FFD78F8022}">
      <dgm:prSet/>
      <dgm:spPr/>
      <dgm:t>
        <a:bodyPr/>
        <a:lstStyle/>
        <a:p>
          <a:endParaRPr lang="en-GB"/>
        </a:p>
      </dgm:t>
    </dgm:pt>
    <dgm:pt modelId="{D88DF423-C3E1-499C-BAB3-A31F28D509A5}">
      <dgm:prSet phldrT="[Text]"/>
      <dgm:spPr/>
      <dgm:t>
        <a:bodyPr/>
        <a:lstStyle/>
        <a:p>
          <a:r>
            <a:rPr lang="en-GB" dirty="0" smtClean="0"/>
            <a:t>Government</a:t>
          </a:r>
        </a:p>
        <a:p>
          <a:endParaRPr lang="en-GB" dirty="0"/>
        </a:p>
      </dgm:t>
    </dgm:pt>
    <dgm:pt modelId="{11B41655-750B-43B9-9D5A-AB8A94C14A3C}" type="parTrans" cxnId="{695C8A0B-1C1D-47A4-B47E-836BFDD9A339}">
      <dgm:prSet/>
      <dgm:spPr/>
      <dgm:t>
        <a:bodyPr/>
        <a:lstStyle/>
        <a:p>
          <a:endParaRPr lang="en-GB"/>
        </a:p>
      </dgm:t>
    </dgm:pt>
    <dgm:pt modelId="{49F9854C-72CA-4089-98B6-4F53CFCC353B}" type="sibTrans" cxnId="{695C8A0B-1C1D-47A4-B47E-836BFDD9A339}">
      <dgm:prSet/>
      <dgm:spPr/>
      <dgm:t>
        <a:bodyPr/>
        <a:lstStyle/>
        <a:p>
          <a:endParaRPr lang="en-GB"/>
        </a:p>
      </dgm:t>
    </dgm:pt>
    <dgm:pt modelId="{C54168DF-0F35-4D2F-ADC4-A0456AD67A0C}">
      <dgm:prSet phldrT="[Text]"/>
      <dgm:spPr/>
      <dgm:t>
        <a:bodyPr/>
        <a:lstStyle/>
        <a:p>
          <a:r>
            <a:rPr lang="en-GB" dirty="0" smtClean="0"/>
            <a:t>Competitor </a:t>
          </a:r>
          <a:endParaRPr lang="en-GB" dirty="0"/>
        </a:p>
      </dgm:t>
    </dgm:pt>
    <dgm:pt modelId="{34238F80-29A8-4F5F-BB96-120753CD5F4E}" type="parTrans" cxnId="{78488F4B-3A1E-4A17-B3BF-FC1A7FAD04B2}">
      <dgm:prSet/>
      <dgm:spPr/>
      <dgm:t>
        <a:bodyPr/>
        <a:lstStyle/>
        <a:p>
          <a:endParaRPr lang="en-GB"/>
        </a:p>
      </dgm:t>
    </dgm:pt>
    <dgm:pt modelId="{C1C01CE3-ADE9-4552-BC30-5496441F9C9A}" type="sibTrans" cxnId="{78488F4B-3A1E-4A17-B3BF-FC1A7FAD04B2}">
      <dgm:prSet/>
      <dgm:spPr/>
      <dgm:t>
        <a:bodyPr/>
        <a:lstStyle/>
        <a:p>
          <a:endParaRPr lang="en-GB"/>
        </a:p>
      </dgm:t>
    </dgm:pt>
    <dgm:pt modelId="{CA201084-DDE1-40BF-ADA2-5681B420EB26}">
      <dgm:prSet phldrT="[Text]"/>
      <dgm:spPr/>
      <dgm:t>
        <a:bodyPr/>
        <a:lstStyle/>
        <a:p>
          <a:r>
            <a:rPr lang="en-GB" dirty="0" smtClean="0"/>
            <a:t>Consumer </a:t>
          </a:r>
          <a:endParaRPr lang="en-GB" dirty="0"/>
        </a:p>
      </dgm:t>
    </dgm:pt>
    <dgm:pt modelId="{ABC41319-1CDF-4A82-BB7E-B058CE41C10D}" type="parTrans" cxnId="{04D834A9-15A7-449A-9638-F91FB80CEEAF}">
      <dgm:prSet/>
      <dgm:spPr/>
      <dgm:t>
        <a:bodyPr/>
        <a:lstStyle/>
        <a:p>
          <a:endParaRPr lang="en-GB"/>
        </a:p>
      </dgm:t>
    </dgm:pt>
    <dgm:pt modelId="{DA9C906D-C75B-42D6-BBED-D59D96547F0B}" type="sibTrans" cxnId="{04D834A9-15A7-449A-9638-F91FB80CEEAF}">
      <dgm:prSet/>
      <dgm:spPr/>
      <dgm:t>
        <a:bodyPr/>
        <a:lstStyle/>
        <a:p>
          <a:endParaRPr lang="en-GB"/>
        </a:p>
      </dgm:t>
    </dgm:pt>
    <dgm:pt modelId="{A8D9810C-5DA7-425A-9000-31D6E0B420DB}">
      <dgm:prSet/>
      <dgm:spPr/>
      <dgm:t>
        <a:bodyPr/>
        <a:lstStyle/>
        <a:p>
          <a:r>
            <a:rPr lang="en-GB" dirty="0" smtClean="0"/>
            <a:t>Share holders </a:t>
          </a:r>
          <a:endParaRPr lang="en-GB" dirty="0"/>
        </a:p>
      </dgm:t>
    </dgm:pt>
    <dgm:pt modelId="{ECF03102-AB58-4CB1-AB35-2E57D4C7A1F7}" type="parTrans" cxnId="{7879B934-9094-4B37-A95F-57BF6462E8B2}">
      <dgm:prSet/>
      <dgm:spPr/>
      <dgm:t>
        <a:bodyPr/>
        <a:lstStyle/>
        <a:p>
          <a:endParaRPr lang="en-GB"/>
        </a:p>
      </dgm:t>
    </dgm:pt>
    <dgm:pt modelId="{961C83B7-D45E-42B1-8BB6-11D6ABE390A0}" type="sibTrans" cxnId="{7879B934-9094-4B37-A95F-57BF6462E8B2}">
      <dgm:prSet/>
      <dgm:spPr/>
      <dgm:t>
        <a:bodyPr/>
        <a:lstStyle/>
        <a:p>
          <a:endParaRPr lang="en-GB"/>
        </a:p>
      </dgm:t>
    </dgm:pt>
    <dgm:pt modelId="{394719AE-794B-4869-B2F2-5CB9FA1E7AB8}">
      <dgm:prSet/>
      <dgm:spPr/>
      <dgm:t>
        <a:bodyPr/>
        <a:lstStyle/>
        <a:p>
          <a:r>
            <a:rPr lang="en-GB" dirty="0" smtClean="0"/>
            <a:t>Hotel association</a:t>
          </a:r>
          <a:endParaRPr lang="en-GB" dirty="0"/>
        </a:p>
      </dgm:t>
    </dgm:pt>
    <dgm:pt modelId="{FD61887A-A912-4EEE-B4FE-12BF19A9ACD3}" type="parTrans" cxnId="{6C331C09-E015-49E9-B553-D6D4ECB3B8CC}">
      <dgm:prSet/>
      <dgm:spPr/>
      <dgm:t>
        <a:bodyPr/>
        <a:lstStyle/>
        <a:p>
          <a:endParaRPr lang="en-GB"/>
        </a:p>
      </dgm:t>
    </dgm:pt>
    <dgm:pt modelId="{E4030951-04E4-4B06-AE62-C1C250E71495}" type="sibTrans" cxnId="{6C331C09-E015-49E9-B553-D6D4ECB3B8CC}">
      <dgm:prSet/>
      <dgm:spPr/>
      <dgm:t>
        <a:bodyPr/>
        <a:lstStyle/>
        <a:p>
          <a:endParaRPr lang="en-GB"/>
        </a:p>
      </dgm:t>
    </dgm:pt>
    <dgm:pt modelId="{E4331546-3095-44B7-AD6D-9D9CB30E85CD}">
      <dgm:prSet/>
      <dgm:spPr/>
      <dgm:t>
        <a:bodyPr/>
        <a:lstStyle/>
        <a:p>
          <a:r>
            <a:rPr lang="en-GB" dirty="0" smtClean="0"/>
            <a:t>Suppliers </a:t>
          </a:r>
          <a:endParaRPr lang="en-GB" dirty="0"/>
        </a:p>
      </dgm:t>
    </dgm:pt>
    <dgm:pt modelId="{D3E10346-729C-41D7-B0DF-70B5E2487C52}" type="parTrans" cxnId="{7ED3F743-854B-49A9-81F4-404033B0864C}">
      <dgm:prSet/>
      <dgm:spPr/>
      <dgm:t>
        <a:bodyPr/>
        <a:lstStyle/>
        <a:p>
          <a:endParaRPr lang="en-GB"/>
        </a:p>
      </dgm:t>
    </dgm:pt>
    <dgm:pt modelId="{770FD316-9063-48E3-8B9F-49F6B91D4053}" type="sibTrans" cxnId="{7ED3F743-854B-49A9-81F4-404033B0864C}">
      <dgm:prSet/>
      <dgm:spPr/>
      <dgm:t>
        <a:bodyPr/>
        <a:lstStyle/>
        <a:p>
          <a:endParaRPr lang="en-GB"/>
        </a:p>
      </dgm:t>
    </dgm:pt>
    <dgm:pt modelId="{9D0E67D2-D48A-4A00-9B83-7176F54F4463}">
      <dgm:prSet/>
      <dgm:spPr/>
      <dgm:t>
        <a:bodyPr/>
        <a:lstStyle/>
        <a:p>
          <a:r>
            <a:rPr lang="en-GB" dirty="0" smtClean="0"/>
            <a:t>trade union</a:t>
          </a:r>
          <a:endParaRPr lang="en-GB" dirty="0"/>
        </a:p>
      </dgm:t>
    </dgm:pt>
    <dgm:pt modelId="{C8BCA949-5C53-4587-9B0E-57097572268C}" type="parTrans" cxnId="{70D39BB9-D375-447A-84D3-1B314E03545B}">
      <dgm:prSet/>
      <dgm:spPr/>
      <dgm:t>
        <a:bodyPr/>
        <a:lstStyle/>
        <a:p>
          <a:endParaRPr lang="en-GB"/>
        </a:p>
      </dgm:t>
    </dgm:pt>
    <dgm:pt modelId="{0860B321-838A-45E0-A97C-250C48546E1B}" type="sibTrans" cxnId="{70D39BB9-D375-447A-84D3-1B314E03545B}">
      <dgm:prSet/>
      <dgm:spPr/>
      <dgm:t>
        <a:bodyPr/>
        <a:lstStyle/>
        <a:p>
          <a:endParaRPr lang="en-GB"/>
        </a:p>
      </dgm:t>
    </dgm:pt>
    <dgm:pt modelId="{765E84A3-3CF9-4B12-92E1-EB13C43FDDCB}">
      <dgm:prSet/>
      <dgm:spPr/>
      <dgm:t>
        <a:bodyPr/>
        <a:lstStyle/>
        <a:p>
          <a:r>
            <a:rPr lang="en-GB" dirty="0" smtClean="0"/>
            <a:t>Media </a:t>
          </a:r>
          <a:endParaRPr lang="en-GB" dirty="0"/>
        </a:p>
      </dgm:t>
    </dgm:pt>
    <dgm:pt modelId="{202469F2-2765-4FDC-B94A-BD7DDFCBEC7D}" type="parTrans" cxnId="{C7DE2CD4-0459-4F9E-95C7-685B876AEF19}">
      <dgm:prSet/>
      <dgm:spPr/>
      <dgm:t>
        <a:bodyPr/>
        <a:lstStyle/>
        <a:p>
          <a:endParaRPr lang="en-GB"/>
        </a:p>
      </dgm:t>
    </dgm:pt>
    <dgm:pt modelId="{BE8CD276-153B-4718-800E-1A8D447C8607}" type="sibTrans" cxnId="{C7DE2CD4-0459-4F9E-95C7-685B876AEF19}">
      <dgm:prSet/>
      <dgm:spPr/>
      <dgm:t>
        <a:bodyPr/>
        <a:lstStyle/>
        <a:p>
          <a:endParaRPr lang="en-GB"/>
        </a:p>
      </dgm:t>
    </dgm:pt>
    <dgm:pt modelId="{194B911D-CF4F-43A0-95F8-3EA18B8164E4}">
      <dgm:prSet/>
      <dgm:spPr/>
      <dgm:t>
        <a:bodyPr/>
        <a:lstStyle/>
        <a:p>
          <a:r>
            <a:rPr lang="en-GB" dirty="0" smtClean="0"/>
            <a:t>Financial companies</a:t>
          </a:r>
          <a:endParaRPr lang="en-GB" dirty="0"/>
        </a:p>
      </dgm:t>
    </dgm:pt>
    <dgm:pt modelId="{13CE3930-7D07-4931-AF73-FD620063348F}" type="parTrans" cxnId="{CF7423A9-1D6A-4541-A922-1CCEB6530782}">
      <dgm:prSet/>
      <dgm:spPr/>
      <dgm:t>
        <a:bodyPr/>
        <a:lstStyle/>
        <a:p>
          <a:endParaRPr lang="en-GB"/>
        </a:p>
      </dgm:t>
    </dgm:pt>
    <dgm:pt modelId="{F6D54B5E-C8DD-43E3-808B-E8679CB525D0}" type="sibTrans" cxnId="{CF7423A9-1D6A-4541-A922-1CCEB6530782}">
      <dgm:prSet/>
      <dgm:spPr/>
      <dgm:t>
        <a:bodyPr/>
        <a:lstStyle/>
        <a:p>
          <a:endParaRPr lang="en-GB"/>
        </a:p>
      </dgm:t>
    </dgm:pt>
    <dgm:pt modelId="{CD7DF3A6-3FBA-40BB-9910-EC55EA8E4B97}" type="pres">
      <dgm:prSet presAssocID="{CEAFCA1F-2069-4ADD-B61A-BFDF4CEF6F1B}" presName="Name0" presStyleCnt="0">
        <dgm:presLayoutVars>
          <dgm:chMax val="1"/>
          <dgm:dir/>
          <dgm:animLvl val="ctr"/>
          <dgm:resizeHandles val="exact"/>
        </dgm:presLayoutVars>
      </dgm:prSet>
      <dgm:spPr/>
      <dgm:t>
        <a:bodyPr/>
        <a:lstStyle/>
        <a:p>
          <a:endParaRPr lang="en-GB"/>
        </a:p>
      </dgm:t>
    </dgm:pt>
    <dgm:pt modelId="{188622AD-6062-427E-9406-70B94234A936}" type="pres">
      <dgm:prSet presAssocID="{50A73E16-C0BE-4DA6-8FD6-11D1A0D54C99}" presName="centerShape" presStyleLbl="node0" presStyleIdx="0" presStyleCnt="1"/>
      <dgm:spPr/>
      <dgm:t>
        <a:bodyPr/>
        <a:lstStyle/>
        <a:p>
          <a:endParaRPr lang="en-GB"/>
        </a:p>
      </dgm:t>
    </dgm:pt>
    <dgm:pt modelId="{86114C9C-1AE0-42CD-9560-D3E36D970F7F}" type="pres">
      <dgm:prSet presAssocID="{6B082F58-699A-4F27-A9BD-EEA18853F95B}" presName="parTrans" presStyleLbl="sibTrans2D1" presStyleIdx="0" presStyleCnt="10"/>
      <dgm:spPr/>
      <dgm:t>
        <a:bodyPr/>
        <a:lstStyle/>
        <a:p>
          <a:endParaRPr lang="en-GB"/>
        </a:p>
      </dgm:t>
    </dgm:pt>
    <dgm:pt modelId="{FEDA342A-8350-4B31-B25E-678775AE521E}" type="pres">
      <dgm:prSet presAssocID="{6B082F58-699A-4F27-A9BD-EEA18853F95B}" presName="connectorText" presStyleLbl="sibTrans2D1" presStyleIdx="0" presStyleCnt="10"/>
      <dgm:spPr/>
      <dgm:t>
        <a:bodyPr/>
        <a:lstStyle/>
        <a:p>
          <a:endParaRPr lang="en-GB"/>
        </a:p>
      </dgm:t>
    </dgm:pt>
    <dgm:pt modelId="{B7D5C0D7-650B-48E4-8C56-B5183131C424}" type="pres">
      <dgm:prSet presAssocID="{D9F194ED-BFE4-49BA-82DF-59A0CACED766}" presName="node" presStyleLbl="node1" presStyleIdx="0" presStyleCnt="10">
        <dgm:presLayoutVars>
          <dgm:bulletEnabled val="1"/>
        </dgm:presLayoutVars>
      </dgm:prSet>
      <dgm:spPr/>
      <dgm:t>
        <a:bodyPr/>
        <a:lstStyle/>
        <a:p>
          <a:endParaRPr lang="en-GB"/>
        </a:p>
      </dgm:t>
    </dgm:pt>
    <dgm:pt modelId="{463A9280-ED85-4A62-8ADB-5B36211BD45B}" type="pres">
      <dgm:prSet presAssocID="{FD61887A-A912-4EEE-B4FE-12BF19A9ACD3}" presName="parTrans" presStyleLbl="sibTrans2D1" presStyleIdx="1" presStyleCnt="10"/>
      <dgm:spPr/>
      <dgm:t>
        <a:bodyPr/>
        <a:lstStyle/>
        <a:p>
          <a:endParaRPr lang="en-GB"/>
        </a:p>
      </dgm:t>
    </dgm:pt>
    <dgm:pt modelId="{4AE135DF-CAD2-43D5-9024-A14AA70610D5}" type="pres">
      <dgm:prSet presAssocID="{FD61887A-A912-4EEE-B4FE-12BF19A9ACD3}" presName="connectorText" presStyleLbl="sibTrans2D1" presStyleIdx="1" presStyleCnt="10"/>
      <dgm:spPr/>
      <dgm:t>
        <a:bodyPr/>
        <a:lstStyle/>
        <a:p>
          <a:endParaRPr lang="en-GB"/>
        </a:p>
      </dgm:t>
    </dgm:pt>
    <dgm:pt modelId="{D30B8186-72AB-4365-8D20-A33291E510B5}" type="pres">
      <dgm:prSet presAssocID="{394719AE-794B-4869-B2F2-5CB9FA1E7AB8}" presName="node" presStyleLbl="node1" presStyleIdx="1" presStyleCnt="10">
        <dgm:presLayoutVars>
          <dgm:bulletEnabled val="1"/>
        </dgm:presLayoutVars>
      </dgm:prSet>
      <dgm:spPr/>
      <dgm:t>
        <a:bodyPr/>
        <a:lstStyle/>
        <a:p>
          <a:endParaRPr lang="en-GB"/>
        </a:p>
      </dgm:t>
    </dgm:pt>
    <dgm:pt modelId="{CDC8F94C-FD99-4E21-A00A-91F5EA64B000}" type="pres">
      <dgm:prSet presAssocID="{13CE3930-7D07-4931-AF73-FD620063348F}" presName="parTrans" presStyleLbl="sibTrans2D1" presStyleIdx="2" presStyleCnt="10"/>
      <dgm:spPr/>
      <dgm:t>
        <a:bodyPr/>
        <a:lstStyle/>
        <a:p>
          <a:endParaRPr lang="en-GB"/>
        </a:p>
      </dgm:t>
    </dgm:pt>
    <dgm:pt modelId="{F6ABFEAB-0B92-4148-B9E8-E4C5D2DE6C4E}" type="pres">
      <dgm:prSet presAssocID="{13CE3930-7D07-4931-AF73-FD620063348F}" presName="connectorText" presStyleLbl="sibTrans2D1" presStyleIdx="2" presStyleCnt="10"/>
      <dgm:spPr/>
      <dgm:t>
        <a:bodyPr/>
        <a:lstStyle/>
        <a:p>
          <a:endParaRPr lang="en-GB"/>
        </a:p>
      </dgm:t>
    </dgm:pt>
    <dgm:pt modelId="{1BDF2237-5DF6-4AAC-BCD0-20E15E115FBF}" type="pres">
      <dgm:prSet presAssocID="{194B911D-CF4F-43A0-95F8-3EA18B8164E4}" presName="node" presStyleLbl="node1" presStyleIdx="2" presStyleCnt="10">
        <dgm:presLayoutVars>
          <dgm:bulletEnabled val="1"/>
        </dgm:presLayoutVars>
      </dgm:prSet>
      <dgm:spPr/>
      <dgm:t>
        <a:bodyPr/>
        <a:lstStyle/>
        <a:p>
          <a:endParaRPr lang="en-GB"/>
        </a:p>
      </dgm:t>
    </dgm:pt>
    <dgm:pt modelId="{58F3B755-02DD-455D-85C0-52833D5FE978}" type="pres">
      <dgm:prSet presAssocID="{C8BCA949-5C53-4587-9B0E-57097572268C}" presName="parTrans" presStyleLbl="sibTrans2D1" presStyleIdx="3" presStyleCnt="10"/>
      <dgm:spPr/>
      <dgm:t>
        <a:bodyPr/>
        <a:lstStyle/>
        <a:p>
          <a:endParaRPr lang="en-GB"/>
        </a:p>
      </dgm:t>
    </dgm:pt>
    <dgm:pt modelId="{CC52FE4A-8964-41F2-9E27-88A0B2EBA89D}" type="pres">
      <dgm:prSet presAssocID="{C8BCA949-5C53-4587-9B0E-57097572268C}" presName="connectorText" presStyleLbl="sibTrans2D1" presStyleIdx="3" presStyleCnt="10"/>
      <dgm:spPr/>
      <dgm:t>
        <a:bodyPr/>
        <a:lstStyle/>
        <a:p>
          <a:endParaRPr lang="en-GB"/>
        </a:p>
      </dgm:t>
    </dgm:pt>
    <dgm:pt modelId="{5521BC60-1C6E-4444-9AF4-1D97F95C8EC0}" type="pres">
      <dgm:prSet presAssocID="{9D0E67D2-D48A-4A00-9B83-7176F54F4463}" presName="node" presStyleLbl="node1" presStyleIdx="3" presStyleCnt="10">
        <dgm:presLayoutVars>
          <dgm:bulletEnabled val="1"/>
        </dgm:presLayoutVars>
      </dgm:prSet>
      <dgm:spPr/>
      <dgm:t>
        <a:bodyPr/>
        <a:lstStyle/>
        <a:p>
          <a:endParaRPr lang="en-GB"/>
        </a:p>
      </dgm:t>
    </dgm:pt>
    <dgm:pt modelId="{2AAB0F48-D565-4D91-B99F-6E7666852314}" type="pres">
      <dgm:prSet presAssocID="{D3E10346-729C-41D7-B0DF-70B5E2487C52}" presName="parTrans" presStyleLbl="sibTrans2D1" presStyleIdx="4" presStyleCnt="10"/>
      <dgm:spPr/>
      <dgm:t>
        <a:bodyPr/>
        <a:lstStyle/>
        <a:p>
          <a:endParaRPr lang="en-GB"/>
        </a:p>
      </dgm:t>
    </dgm:pt>
    <dgm:pt modelId="{F0D5D289-9F9E-4333-BC26-EBD39E3C9CCD}" type="pres">
      <dgm:prSet presAssocID="{D3E10346-729C-41D7-B0DF-70B5E2487C52}" presName="connectorText" presStyleLbl="sibTrans2D1" presStyleIdx="4" presStyleCnt="10"/>
      <dgm:spPr/>
      <dgm:t>
        <a:bodyPr/>
        <a:lstStyle/>
        <a:p>
          <a:endParaRPr lang="en-GB"/>
        </a:p>
      </dgm:t>
    </dgm:pt>
    <dgm:pt modelId="{DA5BFEE2-7AAB-4EA0-A542-50148BCD7B97}" type="pres">
      <dgm:prSet presAssocID="{E4331546-3095-44B7-AD6D-9D9CB30E85CD}" presName="node" presStyleLbl="node1" presStyleIdx="4" presStyleCnt="10">
        <dgm:presLayoutVars>
          <dgm:bulletEnabled val="1"/>
        </dgm:presLayoutVars>
      </dgm:prSet>
      <dgm:spPr/>
      <dgm:t>
        <a:bodyPr/>
        <a:lstStyle/>
        <a:p>
          <a:endParaRPr lang="en-GB"/>
        </a:p>
      </dgm:t>
    </dgm:pt>
    <dgm:pt modelId="{7C25B36D-2812-4576-B119-76EF4FF82CE9}" type="pres">
      <dgm:prSet presAssocID="{202469F2-2765-4FDC-B94A-BD7DDFCBEC7D}" presName="parTrans" presStyleLbl="sibTrans2D1" presStyleIdx="5" presStyleCnt="10"/>
      <dgm:spPr/>
      <dgm:t>
        <a:bodyPr/>
        <a:lstStyle/>
        <a:p>
          <a:endParaRPr lang="en-GB"/>
        </a:p>
      </dgm:t>
    </dgm:pt>
    <dgm:pt modelId="{787FE586-8C8B-4F61-B72F-911D21414AB4}" type="pres">
      <dgm:prSet presAssocID="{202469F2-2765-4FDC-B94A-BD7DDFCBEC7D}" presName="connectorText" presStyleLbl="sibTrans2D1" presStyleIdx="5" presStyleCnt="10"/>
      <dgm:spPr/>
      <dgm:t>
        <a:bodyPr/>
        <a:lstStyle/>
        <a:p>
          <a:endParaRPr lang="en-GB"/>
        </a:p>
      </dgm:t>
    </dgm:pt>
    <dgm:pt modelId="{200F3C9C-82CD-41F7-8152-EC35C3C9826F}" type="pres">
      <dgm:prSet presAssocID="{765E84A3-3CF9-4B12-92E1-EB13C43FDDCB}" presName="node" presStyleLbl="node1" presStyleIdx="5" presStyleCnt="10">
        <dgm:presLayoutVars>
          <dgm:bulletEnabled val="1"/>
        </dgm:presLayoutVars>
      </dgm:prSet>
      <dgm:spPr/>
      <dgm:t>
        <a:bodyPr/>
        <a:lstStyle/>
        <a:p>
          <a:endParaRPr lang="en-GB"/>
        </a:p>
      </dgm:t>
    </dgm:pt>
    <dgm:pt modelId="{762FF9E6-9871-497B-9A8F-CBC18BB61291}" type="pres">
      <dgm:prSet presAssocID="{ECF03102-AB58-4CB1-AB35-2E57D4C7A1F7}" presName="parTrans" presStyleLbl="sibTrans2D1" presStyleIdx="6" presStyleCnt="10"/>
      <dgm:spPr/>
      <dgm:t>
        <a:bodyPr/>
        <a:lstStyle/>
        <a:p>
          <a:endParaRPr lang="en-GB"/>
        </a:p>
      </dgm:t>
    </dgm:pt>
    <dgm:pt modelId="{D09EB318-7474-4E54-9B2A-5E333C230184}" type="pres">
      <dgm:prSet presAssocID="{ECF03102-AB58-4CB1-AB35-2E57D4C7A1F7}" presName="connectorText" presStyleLbl="sibTrans2D1" presStyleIdx="6" presStyleCnt="10"/>
      <dgm:spPr/>
      <dgm:t>
        <a:bodyPr/>
        <a:lstStyle/>
        <a:p>
          <a:endParaRPr lang="en-GB"/>
        </a:p>
      </dgm:t>
    </dgm:pt>
    <dgm:pt modelId="{30994708-37B8-4A71-8BB1-F03CE81FCAE7}" type="pres">
      <dgm:prSet presAssocID="{A8D9810C-5DA7-425A-9000-31D6E0B420DB}" presName="node" presStyleLbl="node1" presStyleIdx="6" presStyleCnt="10">
        <dgm:presLayoutVars>
          <dgm:bulletEnabled val="1"/>
        </dgm:presLayoutVars>
      </dgm:prSet>
      <dgm:spPr/>
      <dgm:t>
        <a:bodyPr/>
        <a:lstStyle/>
        <a:p>
          <a:endParaRPr lang="en-GB"/>
        </a:p>
      </dgm:t>
    </dgm:pt>
    <dgm:pt modelId="{7FDE6718-F684-45DC-9A6F-AB4E6A0D4317}" type="pres">
      <dgm:prSet presAssocID="{11B41655-750B-43B9-9D5A-AB8A94C14A3C}" presName="parTrans" presStyleLbl="sibTrans2D1" presStyleIdx="7" presStyleCnt="10"/>
      <dgm:spPr/>
      <dgm:t>
        <a:bodyPr/>
        <a:lstStyle/>
        <a:p>
          <a:endParaRPr lang="en-GB"/>
        </a:p>
      </dgm:t>
    </dgm:pt>
    <dgm:pt modelId="{22E801D5-2E7E-4858-8337-32759AF96330}" type="pres">
      <dgm:prSet presAssocID="{11B41655-750B-43B9-9D5A-AB8A94C14A3C}" presName="connectorText" presStyleLbl="sibTrans2D1" presStyleIdx="7" presStyleCnt="10"/>
      <dgm:spPr/>
      <dgm:t>
        <a:bodyPr/>
        <a:lstStyle/>
        <a:p>
          <a:endParaRPr lang="en-GB"/>
        </a:p>
      </dgm:t>
    </dgm:pt>
    <dgm:pt modelId="{0086AD5D-B4B6-45C5-8147-C8755E936029}" type="pres">
      <dgm:prSet presAssocID="{D88DF423-C3E1-499C-BAB3-A31F28D509A5}" presName="node" presStyleLbl="node1" presStyleIdx="7" presStyleCnt="10">
        <dgm:presLayoutVars>
          <dgm:bulletEnabled val="1"/>
        </dgm:presLayoutVars>
      </dgm:prSet>
      <dgm:spPr/>
      <dgm:t>
        <a:bodyPr/>
        <a:lstStyle/>
        <a:p>
          <a:endParaRPr lang="en-GB"/>
        </a:p>
      </dgm:t>
    </dgm:pt>
    <dgm:pt modelId="{F35B8A13-3878-4C0A-873D-6F016E7AF2DF}" type="pres">
      <dgm:prSet presAssocID="{34238F80-29A8-4F5F-BB96-120753CD5F4E}" presName="parTrans" presStyleLbl="sibTrans2D1" presStyleIdx="8" presStyleCnt="10"/>
      <dgm:spPr/>
      <dgm:t>
        <a:bodyPr/>
        <a:lstStyle/>
        <a:p>
          <a:endParaRPr lang="en-GB"/>
        </a:p>
      </dgm:t>
    </dgm:pt>
    <dgm:pt modelId="{FAE8935A-9E81-4908-883C-DFBF2C63F688}" type="pres">
      <dgm:prSet presAssocID="{34238F80-29A8-4F5F-BB96-120753CD5F4E}" presName="connectorText" presStyleLbl="sibTrans2D1" presStyleIdx="8" presStyleCnt="10"/>
      <dgm:spPr/>
      <dgm:t>
        <a:bodyPr/>
        <a:lstStyle/>
        <a:p>
          <a:endParaRPr lang="en-GB"/>
        </a:p>
      </dgm:t>
    </dgm:pt>
    <dgm:pt modelId="{A6D90288-5981-4648-A33A-930D705B8164}" type="pres">
      <dgm:prSet presAssocID="{C54168DF-0F35-4D2F-ADC4-A0456AD67A0C}" presName="node" presStyleLbl="node1" presStyleIdx="8" presStyleCnt="10">
        <dgm:presLayoutVars>
          <dgm:bulletEnabled val="1"/>
        </dgm:presLayoutVars>
      </dgm:prSet>
      <dgm:spPr/>
      <dgm:t>
        <a:bodyPr/>
        <a:lstStyle/>
        <a:p>
          <a:endParaRPr lang="en-GB"/>
        </a:p>
      </dgm:t>
    </dgm:pt>
    <dgm:pt modelId="{D5AB0989-8DF2-4E1B-8008-45B33925DEAE}" type="pres">
      <dgm:prSet presAssocID="{ABC41319-1CDF-4A82-BB7E-B058CE41C10D}" presName="parTrans" presStyleLbl="sibTrans2D1" presStyleIdx="9" presStyleCnt="10"/>
      <dgm:spPr/>
      <dgm:t>
        <a:bodyPr/>
        <a:lstStyle/>
        <a:p>
          <a:endParaRPr lang="en-GB"/>
        </a:p>
      </dgm:t>
    </dgm:pt>
    <dgm:pt modelId="{9B8B5019-CA50-4000-AB6B-0D2A199F6856}" type="pres">
      <dgm:prSet presAssocID="{ABC41319-1CDF-4A82-BB7E-B058CE41C10D}" presName="connectorText" presStyleLbl="sibTrans2D1" presStyleIdx="9" presStyleCnt="10"/>
      <dgm:spPr/>
      <dgm:t>
        <a:bodyPr/>
        <a:lstStyle/>
        <a:p>
          <a:endParaRPr lang="en-GB"/>
        </a:p>
      </dgm:t>
    </dgm:pt>
    <dgm:pt modelId="{9EA08F88-8323-4716-AA6A-9E4E152EFAA5}" type="pres">
      <dgm:prSet presAssocID="{CA201084-DDE1-40BF-ADA2-5681B420EB26}" presName="node" presStyleLbl="node1" presStyleIdx="9" presStyleCnt="10">
        <dgm:presLayoutVars>
          <dgm:bulletEnabled val="1"/>
        </dgm:presLayoutVars>
      </dgm:prSet>
      <dgm:spPr/>
      <dgm:t>
        <a:bodyPr/>
        <a:lstStyle/>
        <a:p>
          <a:endParaRPr lang="en-GB"/>
        </a:p>
      </dgm:t>
    </dgm:pt>
  </dgm:ptLst>
  <dgm:cxnLst>
    <dgm:cxn modelId="{8013BEFC-CDF7-4ED3-A804-3D100BB5B0AE}" type="presOf" srcId="{50A73E16-C0BE-4DA6-8FD6-11D1A0D54C99}" destId="{188622AD-6062-427E-9406-70B94234A936}" srcOrd="0" destOrd="0" presId="urn:microsoft.com/office/officeart/2005/8/layout/radial5"/>
    <dgm:cxn modelId="{49C76920-C836-44B4-B329-11FFD78F8022}" srcId="{50A73E16-C0BE-4DA6-8FD6-11D1A0D54C99}" destId="{D9F194ED-BFE4-49BA-82DF-59A0CACED766}" srcOrd="0" destOrd="0" parTransId="{6B082F58-699A-4F27-A9BD-EEA18853F95B}" sibTransId="{78C229F6-16A2-408C-9C8A-802B014E6E5D}"/>
    <dgm:cxn modelId="{78488F4B-3A1E-4A17-B3BF-FC1A7FAD04B2}" srcId="{50A73E16-C0BE-4DA6-8FD6-11D1A0D54C99}" destId="{C54168DF-0F35-4D2F-ADC4-A0456AD67A0C}" srcOrd="8" destOrd="0" parTransId="{34238F80-29A8-4F5F-BB96-120753CD5F4E}" sibTransId="{C1C01CE3-ADE9-4552-BC30-5496441F9C9A}"/>
    <dgm:cxn modelId="{7ED3F743-854B-49A9-81F4-404033B0864C}" srcId="{50A73E16-C0BE-4DA6-8FD6-11D1A0D54C99}" destId="{E4331546-3095-44B7-AD6D-9D9CB30E85CD}" srcOrd="4" destOrd="0" parTransId="{D3E10346-729C-41D7-B0DF-70B5E2487C52}" sibTransId="{770FD316-9063-48E3-8B9F-49F6B91D4053}"/>
    <dgm:cxn modelId="{695C8A0B-1C1D-47A4-B47E-836BFDD9A339}" srcId="{50A73E16-C0BE-4DA6-8FD6-11D1A0D54C99}" destId="{D88DF423-C3E1-499C-BAB3-A31F28D509A5}" srcOrd="7" destOrd="0" parTransId="{11B41655-750B-43B9-9D5A-AB8A94C14A3C}" sibTransId="{49F9854C-72CA-4089-98B6-4F53CFCC353B}"/>
    <dgm:cxn modelId="{0653AD1E-C731-465A-999A-3E8AF4BA2B22}" type="presOf" srcId="{ABC41319-1CDF-4A82-BB7E-B058CE41C10D}" destId="{9B8B5019-CA50-4000-AB6B-0D2A199F6856}" srcOrd="1" destOrd="0" presId="urn:microsoft.com/office/officeart/2005/8/layout/radial5"/>
    <dgm:cxn modelId="{7E8FEF30-BD1B-4173-A7D8-E8CBC320C62F}" type="presOf" srcId="{A8D9810C-5DA7-425A-9000-31D6E0B420DB}" destId="{30994708-37B8-4A71-8BB1-F03CE81FCAE7}" srcOrd="0" destOrd="0" presId="urn:microsoft.com/office/officeart/2005/8/layout/radial5"/>
    <dgm:cxn modelId="{E01E299D-EBE4-4E4D-B361-68519C64C7B8}" type="presOf" srcId="{CA201084-DDE1-40BF-ADA2-5681B420EB26}" destId="{9EA08F88-8323-4716-AA6A-9E4E152EFAA5}" srcOrd="0" destOrd="0" presId="urn:microsoft.com/office/officeart/2005/8/layout/radial5"/>
    <dgm:cxn modelId="{A10EE49C-AF42-41FE-B74B-49C09005F01B}" type="presOf" srcId="{D3E10346-729C-41D7-B0DF-70B5E2487C52}" destId="{F0D5D289-9F9E-4333-BC26-EBD39E3C9CCD}" srcOrd="1" destOrd="0" presId="urn:microsoft.com/office/officeart/2005/8/layout/radial5"/>
    <dgm:cxn modelId="{4D95B88E-A3B8-4E7B-8FED-D6BCC49D3A75}" type="presOf" srcId="{34238F80-29A8-4F5F-BB96-120753CD5F4E}" destId="{F35B8A13-3878-4C0A-873D-6F016E7AF2DF}" srcOrd="0" destOrd="0" presId="urn:microsoft.com/office/officeart/2005/8/layout/radial5"/>
    <dgm:cxn modelId="{3890991E-63E2-41E4-ADC2-48F8D303CD4E}" type="presOf" srcId="{13CE3930-7D07-4931-AF73-FD620063348F}" destId="{CDC8F94C-FD99-4E21-A00A-91F5EA64B000}" srcOrd="0" destOrd="0" presId="urn:microsoft.com/office/officeart/2005/8/layout/radial5"/>
    <dgm:cxn modelId="{C547A81E-906C-4063-9A24-08D1CBE1B733}" type="presOf" srcId="{ECF03102-AB58-4CB1-AB35-2E57D4C7A1F7}" destId="{D09EB318-7474-4E54-9B2A-5E333C230184}" srcOrd="1" destOrd="0" presId="urn:microsoft.com/office/officeart/2005/8/layout/radial5"/>
    <dgm:cxn modelId="{4116F7E8-9586-478C-A240-9490974649CE}" type="presOf" srcId="{FD61887A-A912-4EEE-B4FE-12BF19A9ACD3}" destId="{463A9280-ED85-4A62-8ADB-5B36211BD45B}" srcOrd="0" destOrd="0" presId="urn:microsoft.com/office/officeart/2005/8/layout/radial5"/>
    <dgm:cxn modelId="{71A51793-853F-4E7E-9B5E-D1CA309EEFD9}" type="presOf" srcId="{11B41655-750B-43B9-9D5A-AB8A94C14A3C}" destId="{7FDE6718-F684-45DC-9A6F-AB4E6A0D4317}" srcOrd="0" destOrd="0" presId="urn:microsoft.com/office/officeart/2005/8/layout/radial5"/>
    <dgm:cxn modelId="{97963EDD-9B57-4C75-B008-C522B829BF96}" type="presOf" srcId="{6B082F58-699A-4F27-A9BD-EEA18853F95B}" destId="{FEDA342A-8350-4B31-B25E-678775AE521E}" srcOrd="1" destOrd="0" presId="urn:microsoft.com/office/officeart/2005/8/layout/radial5"/>
    <dgm:cxn modelId="{C7DE2CD4-0459-4F9E-95C7-685B876AEF19}" srcId="{50A73E16-C0BE-4DA6-8FD6-11D1A0D54C99}" destId="{765E84A3-3CF9-4B12-92E1-EB13C43FDDCB}" srcOrd="5" destOrd="0" parTransId="{202469F2-2765-4FDC-B94A-BD7DDFCBEC7D}" sibTransId="{BE8CD276-153B-4718-800E-1A8D447C8607}"/>
    <dgm:cxn modelId="{42D7DB04-74AC-4B53-B19F-EEE8A2A82ECD}" type="presOf" srcId="{D88DF423-C3E1-499C-BAB3-A31F28D509A5}" destId="{0086AD5D-B4B6-45C5-8147-C8755E936029}" srcOrd="0" destOrd="0" presId="urn:microsoft.com/office/officeart/2005/8/layout/radial5"/>
    <dgm:cxn modelId="{7E6817A2-5C01-40F8-9D98-121D159092DB}" type="presOf" srcId="{ECF03102-AB58-4CB1-AB35-2E57D4C7A1F7}" destId="{762FF9E6-9871-497B-9A8F-CBC18BB61291}" srcOrd="0" destOrd="0" presId="urn:microsoft.com/office/officeart/2005/8/layout/radial5"/>
    <dgm:cxn modelId="{E9BF776D-9749-426D-8C65-BB41B0876939}" type="presOf" srcId="{194B911D-CF4F-43A0-95F8-3EA18B8164E4}" destId="{1BDF2237-5DF6-4AAC-BCD0-20E15E115FBF}" srcOrd="0" destOrd="0" presId="urn:microsoft.com/office/officeart/2005/8/layout/radial5"/>
    <dgm:cxn modelId="{DA75B410-3E07-4C33-8C92-673224FEB01E}" type="presOf" srcId="{202469F2-2765-4FDC-B94A-BD7DDFCBEC7D}" destId="{787FE586-8C8B-4F61-B72F-911D21414AB4}" srcOrd="1" destOrd="0" presId="urn:microsoft.com/office/officeart/2005/8/layout/radial5"/>
    <dgm:cxn modelId="{1445FD47-35DE-49BE-918F-07FA84A352E5}" type="presOf" srcId="{9D0E67D2-D48A-4A00-9B83-7176F54F4463}" destId="{5521BC60-1C6E-4444-9AF4-1D97F95C8EC0}" srcOrd="0" destOrd="0" presId="urn:microsoft.com/office/officeart/2005/8/layout/radial5"/>
    <dgm:cxn modelId="{A43AAB70-57EB-4FC7-9FF9-6A6D9C2FC2DC}" type="presOf" srcId="{394719AE-794B-4869-B2F2-5CB9FA1E7AB8}" destId="{D30B8186-72AB-4365-8D20-A33291E510B5}" srcOrd="0" destOrd="0" presId="urn:microsoft.com/office/officeart/2005/8/layout/radial5"/>
    <dgm:cxn modelId="{AB327429-8324-4D42-A8D1-197262905F43}" type="presOf" srcId="{E4331546-3095-44B7-AD6D-9D9CB30E85CD}" destId="{DA5BFEE2-7AAB-4EA0-A542-50148BCD7B97}" srcOrd="0" destOrd="0" presId="urn:microsoft.com/office/officeart/2005/8/layout/radial5"/>
    <dgm:cxn modelId="{D324042B-C0C4-478C-A672-1306D4981B93}" type="presOf" srcId="{D9F194ED-BFE4-49BA-82DF-59A0CACED766}" destId="{B7D5C0D7-650B-48E4-8C56-B5183131C424}" srcOrd="0" destOrd="0" presId="urn:microsoft.com/office/officeart/2005/8/layout/radial5"/>
    <dgm:cxn modelId="{54A1FE39-CD3A-4BF1-9871-4F2479A2DDFB}" type="presOf" srcId="{11B41655-750B-43B9-9D5A-AB8A94C14A3C}" destId="{22E801D5-2E7E-4858-8337-32759AF96330}" srcOrd="1" destOrd="0" presId="urn:microsoft.com/office/officeart/2005/8/layout/radial5"/>
    <dgm:cxn modelId="{1DBA63F3-4B16-4295-8341-E3820627DB63}" type="presOf" srcId="{6B082F58-699A-4F27-A9BD-EEA18853F95B}" destId="{86114C9C-1AE0-42CD-9560-D3E36D970F7F}" srcOrd="0" destOrd="0" presId="urn:microsoft.com/office/officeart/2005/8/layout/radial5"/>
    <dgm:cxn modelId="{6C649819-B988-4BF5-AF60-F5284565B25C}" type="presOf" srcId="{765E84A3-3CF9-4B12-92E1-EB13C43FDDCB}" destId="{200F3C9C-82CD-41F7-8152-EC35C3C9826F}" srcOrd="0" destOrd="0" presId="urn:microsoft.com/office/officeart/2005/8/layout/radial5"/>
    <dgm:cxn modelId="{B7483AAC-F84D-4DB2-A16B-5070A4836C55}" srcId="{CEAFCA1F-2069-4ADD-B61A-BFDF4CEF6F1B}" destId="{50A73E16-C0BE-4DA6-8FD6-11D1A0D54C99}" srcOrd="0" destOrd="0" parTransId="{EAF439D7-5817-4670-AA9F-C6EFA2FA72A4}" sibTransId="{20D4D964-7AE3-489C-B25A-9C13A8475F7A}"/>
    <dgm:cxn modelId="{EA3BE92A-10F4-4983-A669-C87708C3A032}" type="presOf" srcId="{C8BCA949-5C53-4587-9B0E-57097572268C}" destId="{58F3B755-02DD-455D-85C0-52833D5FE978}" srcOrd="0" destOrd="0" presId="urn:microsoft.com/office/officeart/2005/8/layout/radial5"/>
    <dgm:cxn modelId="{374BC9BD-2564-4A54-8FAB-9095A64149F0}" type="presOf" srcId="{C54168DF-0F35-4D2F-ADC4-A0456AD67A0C}" destId="{A6D90288-5981-4648-A33A-930D705B8164}" srcOrd="0" destOrd="0" presId="urn:microsoft.com/office/officeart/2005/8/layout/radial5"/>
    <dgm:cxn modelId="{90D530BD-0B84-40B5-BB52-BC4AC6012710}" type="presOf" srcId="{CEAFCA1F-2069-4ADD-B61A-BFDF4CEF6F1B}" destId="{CD7DF3A6-3FBA-40BB-9910-EC55EA8E4B97}" srcOrd="0" destOrd="0" presId="urn:microsoft.com/office/officeart/2005/8/layout/radial5"/>
    <dgm:cxn modelId="{6C331C09-E015-49E9-B553-D6D4ECB3B8CC}" srcId="{50A73E16-C0BE-4DA6-8FD6-11D1A0D54C99}" destId="{394719AE-794B-4869-B2F2-5CB9FA1E7AB8}" srcOrd="1" destOrd="0" parTransId="{FD61887A-A912-4EEE-B4FE-12BF19A9ACD3}" sibTransId="{E4030951-04E4-4B06-AE62-C1C250E71495}"/>
    <dgm:cxn modelId="{7879B934-9094-4B37-A95F-57BF6462E8B2}" srcId="{50A73E16-C0BE-4DA6-8FD6-11D1A0D54C99}" destId="{A8D9810C-5DA7-425A-9000-31D6E0B420DB}" srcOrd="6" destOrd="0" parTransId="{ECF03102-AB58-4CB1-AB35-2E57D4C7A1F7}" sibTransId="{961C83B7-D45E-42B1-8BB6-11D6ABE390A0}"/>
    <dgm:cxn modelId="{F066E1AA-B0C1-433B-B6A2-7E3FB8B65816}" type="presOf" srcId="{13CE3930-7D07-4931-AF73-FD620063348F}" destId="{F6ABFEAB-0B92-4148-B9E8-E4C5D2DE6C4E}" srcOrd="1" destOrd="0" presId="urn:microsoft.com/office/officeart/2005/8/layout/radial5"/>
    <dgm:cxn modelId="{23E20DFB-05EF-4299-8D00-C3802436E49F}" type="presOf" srcId="{FD61887A-A912-4EEE-B4FE-12BF19A9ACD3}" destId="{4AE135DF-CAD2-43D5-9024-A14AA70610D5}" srcOrd="1" destOrd="0" presId="urn:microsoft.com/office/officeart/2005/8/layout/radial5"/>
    <dgm:cxn modelId="{2BD787C9-52BD-4414-A87D-079244AE2049}" type="presOf" srcId="{202469F2-2765-4FDC-B94A-BD7DDFCBEC7D}" destId="{7C25B36D-2812-4576-B119-76EF4FF82CE9}" srcOrd="0" destOrd="0" presId="urn:microsoft.com/office/officeart/2005/8/layout/radial5"/>
    <dgm:cxn modelId="{1869A445-F746-4C70-A894-35FF77400155}" type="presOf" srcId="{C8BCA949-5C53-4587-9B0E-57097572268C}" destId="{CC52FE4A-8964-41F2-9E27-88A0B2EBA89D}" srcOrd="1" destOrd="0" presId="urn:microsoft.com/office/officeart/2005/8/layout/radial5"/>
    <dgm:cxn modelId="{AEDB5ABB-C371-43CF-9EB6-2B1EB8EA0FB9}" type="presOf" srcId="{34238F80-29A8-4F5F-BB96-120753CD5F4E}" destId="{FAE8935A-9E81-4908-883C-DFBF2C63F688}" srcOrd="1" destOrd="0" presId="urn:microsoft.com/office/officeart/2005/8/layout/radial5"/>
    <dgm:cxn modelId="{CF7423A9-1D6A-4541-A922-1CCEB6530782}" srcId="{50A73E16-C0BE-4DA6-8FD6-11D1A0D54C99}" destId="{194B911D-CF4F-43A0-95F8-3EA18B8164E4}" srcOrd="2" destOrd="0" parTransId="{13CE3930-7D07-4931-AF73-FD620063348F}" sibTransId="{F6D54B5E-C8DD-43E3-808B-E8679CB525D0}"/>
    <dgm:cxn modelId="{70D39BB9-D375-447A-84D3-1B314E03545B}" srcId="{50A73E16-C0BE-4DA6-8FD6-11D1A0D54C99}" destId="{9D0E67D2-D48A-4A00-9B83-7176F54F4463}" srcOrd="3" destOrd="0" parTransId="{C8BCA949-5C53-4587-9B0E-57097572268C}" sibTransId="{0860B321-838A-45E0-A97C-250C48546E1B}"/>
    <dgm:cxn modelId="{77C80A89-88AB-4BBA-B6A9-E308D60587FB}" type="presOf" srcId="{D3E10346-729C-41D7-B0DF-70B5E2487C52}" destId="{2AAB0F48-D565-4D91-B99F-6E7666852314}" srcOrd="0" destOrd="0" presId="urn:microsoft.com/office/officeart/2005/8/layout/radial5"/>
    <dgm:cxn modelId="{75C5125C-A28B-4997-ABE1-9AC7EA0C0837}" type="presOf" srcId="{ABC41319-1CDF-4A82-BB7E-B058CE41C10D}" destId="{D5AB0989-8DF2-4E1B-8008-45B33925DEAE}" srcOrd="0" destOrd="0" presId="urn:microsoft.com/office/officeart/2005/8/layout/radial5"/>
    <dgm:cxn modelId="{04D834A9-15A7-449A-9638-F91FB80CEEAF}" srcId="{50A73E16-C0BE-4DA6-8FD6-11D1A0D54C99}" destId="{CA201084-DDE1-40BF-ADA2-5681B420EB26}" srcOrd="9" destOrd="0" parTransId="{ABC41319-1CDF-4A82-BB7E-B058CE41C10D}" sibTransId="{DA9C906D-C75B-42D6-BBED-D59D96547F0B}"/>
    <dgm:cxn modelId="{E9945922-1915-46CA-9CEE-EA2E6AD26136}" type="presParOf" srcId="{CD7DF3A6-3FBA-40BB-9910-EC55EA8E4B97}" destId="{188622AD-6062-427E-9406-70B94234A936}" srcOrd="0" destOrd="0" presId="urn:microsoft.com/office/officeart/2005/8/layout/radial5"/>
    <dgm:cxn modelId="{9B804D86-2B24-442F-A791-4974955DC9EA}" type="presParOf" srcId="{CD7DF3A6-3FBA-40BB-9910-EC55EA8E4B97}" destId="{86114C9C-1AE0-42CD-9560-D3E36D970F7F}" srcOrd="1" destOrd="0" presId="urn:microsoft.com/office/officeart/2005/8/layout/radial5"/>
    <dgm:cxn modelId="{6DA63C8F-DB7C-4D15-BCED-5B019F2D5774}" type="presParOf" srcId="{86114C9C-1AE0-42CD-9560-D3E36D970F7F}" destId="{FEDA342A-8350-4B31-B25E-678775AE521E}" srcOrd="0" destOrd="0" presId="urn:microsoft.com/office/officeart/2005/8/layout/radial5"/>
    <dgm:cxn modelId="{C0BE80BB-DA17-44D5-946B-49C1381DF92E}" type="presParOf" srcId="{CD7DF3A6-3FBA-40BB-9910-EC55EA8E4B97}" destId="{B7D5C0D7-650B-48E4-8C56-B5183131C424}" srcOrd="2" destOrd="0" presId="urn:microsoft.com/office/officeart/2005/8/layout/radial5"/>
    <dgm:cxn modelId="{93933F81-2F09-4E88-8525-0F1CF5244F25}" type="presParOf" srcId="{CD7DF3A6-3FBA-40BB-9910-EC55EA8E4B97}" destId="{463A9280-ED85-4A62-8ADB-5B36211BD45B}" srcOrd="3" destOrd="0" presId="urn:microsoft.com/office/officeart/2005/8/layout/radial5"/>
    <dgm:cxn modelId="{7904B7D4-7AD1-4397-86E3-2ADC5C213997}" type="presParOf" srcId="{463A9280-ED85-4A62-8ADB-5B36211BD45B}" destId="{4AE135DF-CAD2-43D5-9024-A14AA70610D5}" srcOrd="0" destOrd="0" presId="urn:microsoft.com/office/officeart/2005/8/layout/radial5"/>
    <dgm:cxn modelId="{235A28BA-0D7C-4EEC-B0AD-BD53E939B9D9}" type="presParOf" srcId="{CD7DF3A6-3FBA-40BB-9910-EC55EA8E4B97}" destId="{D30B8186-72AB-4365-8D20-A33291E510B5}" srcOrd="4" destOrd="0" presId="urn:microsoft.com/office/officeart/2005/8/layout/radial5"/>
    <dgm:cxn modelId="{760C55C8-8F2C-4FED-A21D-5B65025AA78D}" type="presParOf" srcId="{CD7DF3A6-3FBA-40BB-9910-EC55EA8E4B97}" destId="{CDC8F94C-FD99-4E21-A00A-91F5EA64B000}" srcOrd="5" destOrd="0" presId="urn:microsoft.com/office/officeart/2005/8/layout/radial5"/>
    <dgm:cxn modelId="{39898C8A-8A3C-4BA4-92B4-0D7A0D637873}" type="presParOf" srcId="{CDC8F94C-FD99-4E21-A00A-91F5EA64B000}" destId="{F6ABFEAB-0B92-4148-B9E8-E4C5D2DE6C4E}" srcOrd="0" destOrd="0" presId="urn:microsoft.com/office/officeart/2005/8/layout/radial5"/>
    <dgm:cxn modelId="{EE2537A6-E194-4FF4-ABDE-1C63B91732C6}" type="presParOf" srcId="{CD7DF3A6-3FBA-40BB-9910-EC55EA8E4B97}" destId="{1BDF2237-5DF6-4AAC-BCD0-20E15E115FBF}" srcOrd="6" destOrd="0" presId="urn:microsoft.com/office/officeart/2005/8/layout/radial5"/>
    <dgm:cxn modelId="{8B120E29-47EA-4AF5-93C1-2F755BC5042B}" type="presParOf" srcId="{CD7DF3A6-3FBA-40BB-9910-EC55EA8E4B97}" destId="{58F3B755-02DD-455D-85C0-52833D5FE978}" srcOrd="7" destOrd="0" presId="urn:microsoft.com/office/officeart/2005/8/layout/radial5"/>
    <dgm:cxn modelId="{58A2AFAB-967F-452A-801A-80D56AD2CB7D}" type="presParOf" srcId="{58F3B755-02DD-455D-85C0-52833D5FE978}" destId="{CC52FE4A-8964-41F2-9E27-88A0B2EBA89D}" srcOrd="0" destOrd="0" presId="urn:microsoft.com/office/officeart/2005/8/layout/radial5"/>
    <dgm:cxn modelId="{11733492-A7E8-410F-9424-334AE8F17B97}" type="presParOf" srcId="{CD7DF3A6-3FBA-40BB-9910-EC55EA8E4B97}" destId="{5521BC60-1C6E-4444-9AF4-1D97F95C8EC0}" srcOrd="8" destOrd="0" presId="urn:microsoft.com/office/officeart/2005/8/layout/radial5"/>
    <dgm:cxn modelId="{DD3F8D61-9E83-4A7D-B106-07526DAB9476}" type="presParOf" srcId="{CD7DF3A6-3FBA-40BB-9910-EC55EA8E4B97}" destId="{2AAB0F48-D565-4D91-B99F-6E7666852314}" srcOrd="9" destOrd="0" presId="urn:microsoft.com/office/officeart/2005/8/layout/radial5"/>
    <dgm:cxn modelId="{01D2D2A7-2C40-4A1A-BE59-9F4A0C711D63}" type="presParOf" srcId="{2AAB0F48-D565-4D91-B99F-6E7666852314}" destId="{F0D5D289-9F9E-4333-BC26-EBD39E3C9CCD}" srcOrd="0" destOrd="0" presId="urn:microsoft.com/office/officeart/2005/8/layout/radial5"/>
    <dgm:cxn modelId="{00B6DEFA-7E8C-4E2A-BF37-B4CA53E7EE43}" type="presParOf" srcId="{CD7DF3A6-3FBA-40BB-9910-EC55EA8E4B97}" destId="{DA5BFEE2-7AAB-4EA0-A542-50148BCD7B97}" srcOrd="10" destOrd="0" presId="urn:microsoft.com/office/officeart/2005/8/layout/radial5"/>
    <dgm:cxn modelId="{3476EE89-062B-4424-BA3A-653DBDEA2730}" type="presParOf" srcId="{CD7DF3A6-3FBA-40BB-9910-EC55EA8E4B97}" destId="{7C25B36D-2812-4576-B119-76EF4FF82CE9}" srcOrd="11" destOrd="0" presId="urn:microsoft.com/office/officeart/2005/8/layout/radial5"/>
    <dgm:cxn modelId="{CAC61939-4E1C-47F6-9F3D-A8514595E906}" type="presParOf" srcId="{7C25B36D-2812-4576-B119-76EF4FF82CE9}" destId="{787FE586-8C8B-4F61-B72F-911D21414AB4}" srcOrd="0" destOrd="0" presId="urn:microsoft.com/office/officeart/2005/8/layout/radial5"/>
    <dgm:cxn modelId="{F23CAF31-8011-46BD-9AC0-A8E0DAE83973}" type="presParOf" srcId="{CD7DF3A6-3FBA-40BB-9910-EC55EA8E4B97}" destId="{200F3C9C-82CD-41F7-8152-EC35C3C9826F}" srcOrd="12" destOrd="0" presId="urn:microsoft.com/office/officeart/2005/8/layout/radial5"/>
    <dgm:cxn modelId="{2E656328-9963-4BD1-8B2A-09C2CC801CA8}" type="presParOf" srcId="{CD7DF3A6-3FBA-40BB-9910-EC55EA8E4B97}" destId="{762FF9E6-9871-497B-9A8F-CBC18BB61291}" srcOrd="13" destOrd="0" presId="urn:microsoft.com/office/officeart/2005/8/layout/radial5"/>
    <dgm:cxn modelId="{2645493D-95CD-4DED-ABDA-7CAD7780B14D}" type="presParOf" srcId="{762FF9E6-9871-497B-9A8F-CBC18BB61291}" destId="{D09EB318-7474-4E54-9B2A-5E333C230184}" srcOrd="0" destOrd="0" presId="urn:microsoft.com/office/officeart/2005/8/layout/radial5"/>
    <dgm:cxn modelId="{480ABB98-2C0C-4694-8E81-8F16B0BCB742}" type="presParOf" srcId="{CD7DF3A6-3FBA-40BB-9910-EC55EA8E4B97}" destId="{30994708-37B8-4A71-8BB1-F03CE81FCAE7}" srcOrd="14" destOrd="0" presId="urn:microsoft.com/office/officeart/2005/8/layout/radial5"/>
    <dgm:cxn modelId="{C951C303-3EE6-4094-9007-705174BE6234}" type="presParOf" srcId="{CD7DF3A6-3FBA-40BB-9910-EC55EA8E4B97}" destId="{7FDE6718-F684-45DC-9A6F-AB4E6A0D4317}" srcOrd="15" destOrd="0" presId="urn:microsoft.com/office/officeart/2005/8/layout/radial5"/>
    <dgm:cxn modelId="{278B9C3A-2B14-483F-A8D3-AB97FB7A6C3C}" type="presParOf" srcId="{7FDE6718-F684-45DC-9A6F-AB4E6A0D4317}" destId="{22E801D5-2E7E-4858-8337-32759AF96330}" srcOrd="0" destOrd="0" presId="urn:microsoft.com/office/officeart/2005/8/layout/radial5"/>
    <dgm:cxn modelId="{497C2540-CCD5-4FAB-A114-E031A967589C}" type="presParOf" srcId="{CD7DF3A6-3FBA-40BB-9910-EC55EA8E4B97}" destId="{0086AD5D-B4B6-45C5-8147-C8755E936029}" srcOrd="16" destOrd="0" presId="urn:microsoft.com/office/officeart/2005/8/layout/radial5"/>
    <dgm:cxn modelId="{FB120B63-459D-4603-9508-503E014CE8C8}" type="presParOf" srcId="{CD7DF3A6-3FBA-40BB-9910-EC55EA8E4B97}" destId="{F35B8A13-3878-4C0A-873D-6F016E7AF2DF}" srcOrd="17" destOrd="0" presId="urn:microsoft.com/office/officeart/2005/8/layout/radial5"/>
    <dgm:cxn modelId="{022E7E3C-5052-4B83-B4DB-918F36B1AF38}" type="presParOf" srcId="{F35B8A13-3878-4C0A-873D-6F016E7AF2DF}" destId="{FAE8935A-9E81-4908-883C-DFBF2C63F688}" srcOrd="0" destOrd="0" presId="urn:microsoft.com/office/officeart/2005/8/layout/radial5"/>
    <dgm:cxn modelId="{AC0045E0-0218-4841-BD6C-BCED0AB96308}" type="presParOf" srcId="{CD7DF3A6-3FBA-40BB-9910-EC55EA8E4B97}" destId="{A6D90288-5981-4648-A33A-930D705B8164}" srcOrd="18" destOrd="0" presId="urn:microsoft.com/office/officeart/2005/8/layout/radial5"/>
    <dgm:cxn modelId="{1D851D6A-D741-429D-9D7C-8320C6B3BD82}" type="presParOf" srcId="{CD7DF3A6-3FBA-40BB-9910-EC55EA8E4B97}" destId="{D5AB0989-8DF2-4E1B-8008-45B33925DEAE}" srcOrd="19" destOrd="0" presId="urn:microsoft.com/office/officeart/2005/8/layout/radial5"/>
    <dgm:cxn modelId="{777E62C6-93C4-437D-A098-2FDD4D2DC819}" type="presParOf" srcId="{D5AB0989-8DF2-4E1B-8008-45B33925DEAE}" destId="{9B8B5019-CA50-4000-AB6B-0D2A199F6856}" srcOrd="0" destOrd="0" presId="urn:microsoft.com/office/officeart/2005/8/layout/radial5"/>
    <dgm:cxn modelId="{D3643D31-55EF-4BFC-848B-5B8F28AB3101}" type="presParOf" srcId="{CD7DF3A6-3FBA-40BB-9910-EC55EA8E4B97}" destId="{9EA08F88-8323-4716-AA6A-9E4E152EFAA5}" srcOrd="20" destOrd="0" presId="urn:microsoft.com/office/officeart/2005/8/layout/radial5"/>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C5D6D5-E0E5-40FF-9332-2DF2295379AA}"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DE658B47-B70A-4B2B-ABE9-CC6472FC669D}">
      <dgm:prSet phldrT="[Text]"/>
      <dgm:spPr/>
      <dgm:t>
        <a:bodyPr/>
        <a:lstStyle/>
        <a:p>
          <a:r>
            <a:rPr lang="en-GB" dirty="0" smtClean="0"/>
            <a:t>Employees  (high interest, low power)</a:t>
          </a:r>
          <a:endParaRPr lang="en-GB" dirty="0"/>
        </a:p>
      </dgm:t>
    </dgm:pt>
    <dgm:pt modelId="{BAB9EA79-A873-401C-917A-D00834667C4A}" type="parTrans" cxnId="{E89363C4-BF94-4615-8F97-F2FC61F3E3FA}">
      <dgm:prSet/>
      <dgm:spPr/>
      <dgm:t>
        <a:bodyPr/>
        <a:lstStyle/>
        <a:p>
          <a:endParaRPr lang="en-GB"/>
        </a:p>
      </dgm:t>
    </dgm:pt>
    <dgm:pt modelId="{A1AC472C-9DD1-4FFA-8653-AF9CF572E791}" type="sibTrans" cxnId="{E89363C4-BF94-4615-8F97-F2FC61F3E3FA}">
      <dgm:prSet/>
      <dgm:spPr/>
      <dgm:t>
        <a:bodyPr/>
        <a:lstStyle/>
        <a:p>
          <a:endParaRPr lang="en-GB"/>
        </a:p>
      </dgm:t>
    </dgm:pt>
    <dgm:pt modelId="{908B43E3-E1D3-44E1-92DA-7084715C3CAF}">
      <dgm:prSet phldrT="[Text]"/>
      <dgm:spPr/>
      <dgm:t>
        <a:bodyPr/>
        <a:lstStyle/>
        <a:p>
          <a:r>
            <a:rPr lang="en-GB" dirty="0" smtClean="0"/>
            <a:t>Share holders( high power, high interest)</a:t>
          </a:r>
          <a:endParaRPr lang="en-GB" dirty="0"/>
        </a:p>
      </dgm:t>
    </dgm:pt>
    <dgm:pt modelId="{1CACDE80-14B2-4F77-826E-1E91CEFE53AE}" type="parTrans" cxnId="{076F3CEE-3546-4233-BC07-E203F3A908E5}">
      <dgm:prSet/>
      <dgm:spPr/>
      <dgm:t>
        <a:bodyPr/>
        <a:lstStyle/>
        <a:p>
          <a:endParaRPr lang="en-GB"/>
        </a:p>
      </dgm:t>
    </dgm:pt>
    <dgm:pt modelId="{406D0293-8E32-4E1F-99D3-36BA8647DE15}" type="sibTrans" cxnId="{076F3CEE-3546-4233-BC07-E203F3A908E5}">
      <dgm:prSet/>
      <dgm:spPr/>
      <dgm:t>
        <a:bodyPr/>
        <a:lstStyle/>
        <a:p>
          <a:endParaRPr lang="en-GB"/>
        </a:p>
      </dgm:t>
    </dgm:pt>
    <dgm:pt modelId="{623F7AC0-5E35-4B0F-BB51-BB4042493077}">
      <dgm:prSet phldrT="[Text]"/>
      <dgm:spPr/>
      <dgm:t>
        <a:bodyPr/>
        <a:lstStyle/>
        <a:p>
          <a:r>
            <a:rPr lang="en-GB" dirty="0" smtClean="0"/>
            <a:t>Consumers(high interest, high power)</a:t>
          </a:r>
          <a:endParaRPr lang="en-GB" dirty="0"/>
        </a:p>
      </dgm:t>
    </dgm:pt>
    <dgm:pt modelId="{18EDBB89-631F-473C-9A63-2B61255C1CD7}" type="parTrans" cxnId="{1E8B6F7F-276D-4763-9590-ECE7FA21E7C1}">
      <dgm:prSet/>
      <dgm:spPr/>
      <dgm:t>
        <a:bodyPr/>
        <a:lstStyle/>
        <a:p>
          <a:endParaRPr lang="en-GB"/>
        </a:p>
      </dgm:t>
    </dgm:pt>
    <dgm:pt modelId="{211FE896-4854-4465-82BB-27348085D642}" type="sibTrans" cxnId="{1E8B6F7F-276D-4763-9590-ECE7FA21E7C1}">
      <dgm:prSet/>
      <dgm:spPr/>
      <dgm:t>
        <a:bodyPr/>
        <a:lstStyle/>
        <a:p>
          <a:endParaRPr lang="en-GB"/>
        </a:p>
      </dgm:t>
    </dgm:pt>
    <dgm:pt modelId="{42F31922-C020-434D-B5CA-B6DDD3832B6F}">
      <dgm:prSet phldrT="[Text]"/>
      <dgm:spPr/>
      <dgm:t>
        <a:bodyPr/>
        <a:lstStyle/>
        <a:p>
          <a:r>
            <a:rPr lang="en-GB" dirty="0" smtClean="0"/>
            <a:t>Government(high interest, high power) </a:t>
          </a:r>
          <a:endParaRPr lang="en-GB" dirty="0"/>
        </a:p>
      </dgm:t>
    </dgm:pt>
    <dgm:pt modelId="{C1C89310-B5E2-47C3-B2E4-CA712FD0BC2D}" type="parTrans" cxnId="{7CBCEF76-2B83-468A-A7D5-AB6796A848AE}">
      <dgm:prSet/>
      <dgm:spPr/>
      <dgm:t>
        <a:bodyPr/>
        <a:lstStyle/>
        <a:p>
          <a:endParaRPr lang="en-GB"/>
        </a:p>
      </dgm:t>
    </dgm:pt>
    <dgm:pt modelId="{75F71D94-35A2-46F2-A668-8ECAB7016BA8}" type="sibTrans" cxnId="{7CBCEF76-2B83-468A-A7D5-AB6796A848AE}">
      <dgm:prSet/>
      <dgm:spPr/>
      <dgm:t>
        <a:bodyPr/>
        <a:lstStyle/>
        <a:p>
          <a:endParaRPr lang="en-GB"/>
        </a:p>
      </dgm:t>
    </dgm:pt>
    <dgm:pt modelId="{1E5445E2-0F37-4801-99D2-73840333DF43}">
      <dgm:prSet phldrT="[Text]"/>
      <dgm:spPr/>
      <dgm:t>
        <a:bodyPr/>
        <a:lstStyle/>
        <a:p>
          <a:r>
            <a:rPr lang="en-GB" dirty="0" smtClean="0"/>
            <a:t>Suppliers(high interest, low power)</a:t>
          </a:r>
          <a:endParaRPr lang="en-GB" dirty="0"/>
        </a:p>
      </dgm:t>
    </dgm:pt>
    <dgm:pt modelId="{AFB4947B-1F48-46BD-844B-EA794B0FBDB0}" type="parTrans" cxnId="{8994C000-9CE4-49E6-8392-8F1707722288}">
      <dgm:prSet/>
      <dgm:spPr/>
      <dgm:t>
        <a:bodyPr/>
        <a:lstStyle/>
        <a:p>
          <a:endParaRPr lang="en-GB"/>
        </a:p>
      </dgm:t>
    </dgm:pt>
    <dgm:pt modelId="{B1F213BE-DE76-44D0-9AF5-7FBC7E49D357}" type="sibTrans" cxnId="{8994C000-9CE4-49E6-8392-8F1707722288}">
      <dgm:prSet/>
      <dgm:spPr/>
      <dgm:t>
        <a:bodyPr/>
        <a:lstStyle/>
        <a:p>
          <a:endParaRPr lang="en-GB"/>
        </a:p>
      </dgm:t>
    </dgm:pt>
    <dgm:pt modelId="{B42A0573-190A-458D-9297-F376D7051C78}">
      <dgm:prSet phldrT="[Text]"/>
      <dgm:spPr/>
      <dgm:t>
        <a:bodyPr/>
        <a:lstStyle/>
        <a:p>
          <a:r>
            <a:rPr lang="en-GB" dirty="0" smtClean="0"/>
            <a:t>Hotel association( high interest, low power)</a:t>
          </a:r>
          <a:endParaRPr lang="en-GB" dirty="0"/>
        </a:p>
      </dgm:t>
    </dgm:pt>
    <dgm:pt modelId="{82E80D13-5AD6-40D6-8587-8CF0EA815685}" type="parTrans" cxnId="{0BA1F34A-B203-4641-A796-893727B1530F}">
      <dgm:prSet/>
      <dgm:spPr/>
      <dgm:t>
        <a:bodyPr/>
        <a:lstStyle/>
        <a:p>
          <a:endParaRPr lang="en-GB"/>
        </a:p>
      </dgm:t>
    </dgm:pt>
    <dgm:pt modelId="{79AEB84B-A9EF-408D-A189-9ED077DB34B2}" type="sibTrans" cxnId="{0BA1F34A-B203-4641-A796-893727B1530F}">
      <dgm:prSet/>
      <dgm:spPr/>
      <dgm:t>
        <a:bodyPr/>
        <a:lstStyle/>
        <a:p>
          <a:endParaRPr lang="en-GB"/>
        </a:p>
      </dgm:t>
    </dgm:pt>
    <dgm:pt modelId="{B08366EA-909B-4DC4-8C2B-41AFA4DEA193}">
      <dgm:prSet/>
      <dgm:spPr/>
      <dgm:t>
        <a:bodyPr/>
        <a:lstStyle/>
        <a:p>
          <a:r>
            <a:rPr lang="en-GB" dirty="0" smtClean="0"/>
            <a:t>Competitor (high interest, high power)</a:t>
          </a:r>
          <a:endParaRPr lang="en-GB" dirty="0"/>
        </a:p>
      </dgm:t>
    </dgm:pt>
    <dgm:pt modelId="{51588F28-9935-4FDE-8FBC-54F461B946FE}" type="parTrans" cxnId="{D14D1C2A-1A2B-42FA-899B-A139BEEC7A90}">
      <dgm:prSet/>
      <dgm:spPr/>
      <dgm:t>
        <a:bodyPr/>
        <a:lstStyle/>
        <a:p>
          <a:endParaRPr lang="en-GB"/>
        </a:p>
      </dgm:t>
    </dgm:pt>
    <dgm:pt modelId="{FC540C17-1FD2-4FFD-AD00-6930B8E3CC19}" type="sibTrans" cxnId="{D14D1C2A-1A2B-42FA-899B-A139BEEC7A90}">
      <dgm:prSet/>
      <dgm:spPr/>
      <dgm:t>
        <a:bodyPr/>
        <a:lstStyle/>
        <a:p>
          <a:endParaRPr lang="en-GB"/>
        </a:p>
      </dgm:t>
    </dgm:pt>
    <dgm:pt modelId="{1EB14370-CFA1-4B26-9C2D-461B3E16DFCE}">
      <dgm:prSet/>
      <dgm:spPr/>
      <dgm:t>
        <a:bodyPr/>
        <a:lstStyle/>
        <a:p>
          <a:r>
            <a:rPr lang="en-GB" dirty="0" smtClean="0"/>
            <a:t>Media(high interest, high power)</a:t>
          </a:r>
          <a:endParaRPr lang="en-GB" dirty="0"/>
        </a:p>
      </dgm:t>
    </dgm:pt>
    <dgm:pt modelId="{5221629E-E52E-4E99-88C1-EE8A5F7880D6}" type="parTrans" cxnId="{C18C2C43-0204-47A6-8661-BAFF18E464D9}">
      <dgm:prSet/>
      <dgm:spPr/>
      <dgm:t>
        <a:bodyPr/>
        <a:lstStyle/>
        <a:p>
          <a:endParaRPr lang="en-GB"/>
        </a:p>
      </dgm:t>
    </dgm:pt>
    <dgm:pt modelId="{5D76EFB1-1AD1-4AA3-AAA3-D03D3A7ABCCF}" type="sibTrans" cxnId="{C18C2C43-0204-47A6-8661-BAFF18E464D9}">
      <dgm:prSet/>
      <dgm:spPr/>
      <dgm:t>
        <a:bodyPr/>
        <a:lstStyle/>
        <a:p>
          <a:endParaRPr lang="en-GB"/>
        </a:p>
      </dgm:t>
    </dgm:pt>
    <dgm:pt modelId="{D3F55C6B-555C-49AE-A87D-5A3DA6C0FB70}">
      <dgm:prSet/>
      <dgm:spPr/>
      <dgm:t>
        <a:bodyPr/>
        <a:lstStyle/>
        <a:p>
          <a:r>
            <a:rPr lang="en-GB" dirty="0" smtClean="0"/>
            <a:t>Trade union (low interest, low power)</a:t>
          </a:r>
          <a:endParaRPr lang="en-GB" dirty="0"/>
        </a:p>
      </dgm:t>
    </dgm:pt>
    <dgm:pt modelId="{759E0904-4D8C-47C2-8634-622CE470BF3B}" type="parTrans" cxnId="{90D3A6E7-BBF6-45BC-AA2E-09E94451E3D1}">
      <dgm:prSet/>
      <dgm:spPr/>
      <dgm:t>
        <a:bodyPr/>
        <a:lstStyle/>
        <a:p>
          <a:endParaRPr lang="en-GB"/>
        </a:p>
      </dgm:t>
    </dgm:pt>
    <dgm:pt modelId="{4ABC2B06-B3E6-4350-A1E6-B97A2148A6DA}" type="sibTrans" cxnId="{90D3A6E7-BBF6-45BC-AA2E-09E94451E3D1}">
      <dgm:prSet/>
      <dgm:spPr/>
      <dgm:t>
        <a:bodyPr/>
        <a:lstStyle/>
        <a:p>
          <a:endParaRPr lang="en-GB"/>
        </a:p>
      </dgm:t>
    </dgm:pt>
    <dgm:pt modelId="{A9FA51B2-E19E-4689-8E5B-3CCE6C9AD172}">
      <dgm:prSet/>
      <dgm:spPr/>
      <dgm:t>
        <a:bodyPr/>
        <a:lstStyle/>
        <a:p>
          <a:r>
            <a:rPr lang="en-GB" dirty="0" smtClean="0"/>
            <a:t>Financial providers(high interest, high power)</a:t>
          </a:r>
          <a:endParaRPr lang="en-GB" dirty="0"/>
        </a:p>
      </dgm:t>
    </dgm:pt>
    <dgm:pt modelId="{E2C25EA0-D6F0-4467-B0C5-DEC51269910F}" type="parTrans" cxnId="{FC1B5D0C-BCB7-4B62-8078-840C307EF64B}">
      <dgm:prSet/>
      <dgm:spPr/>
      <dgm:t>
        <a:bodyPr/>
        <a:lstStyle/>
        <a:p>
          <a:endParaRPr lang="en-GB"/>
        </a:p>
      </dgm:t>
    </dgm:pt>
    <dgm:pt modelId="{61E0D792-D06F-4762-9A5F-5937B91BB1BE}" type="sibTrans" cxnId="{FC1B5D0C-BCB7-4B62-8078-840C307EF64B}">
      <dgm:prSet/>
      <dgm:spPr/>
      <dgm:t>
        <a:bodyPr/>
        <a:lstStyle/>
        <a:p>
          <a:endParaRPr lang="en-GB"/>
        </a:p>
      </dgm:t>
    </dgm:pt>
    <dgm:pt modelId="{1FFAE993-0DEB-4679-9CEB-69379D9B7B4B}" type="pres">
      <dgm:prSet presAssocID="{96C5D6D5-E0E5-40FF-9332-2DF2295379AA}" presName="Name0" presStyleCnt="0">
        <dgm:presLayoutVars>
          <dgm:dir/>
          <dgm:animLvl val="lvl"/>
          <dgm:resizeHandles val="exact"/>
        </dgm:presLayoutVars>
      </dgm:prSet>
      <dgm:spPr/>
      <dgm:t>
        <a:bodyPr/>
        <a:lstStyle/>
        <a:p>
          <a:endParaRPr lang="en-GB"/>
        </a:p>
      </dgm:t>
    </dgm:pt>
    <dgm:pt modelId="{74493E2D-C43B-4F83-A63A-26CDBC9FBCA9}" type="pres">
      <dgm:prSet presAssocID="{D3F55C6B-555C-49AE-A87D-5A3DA6C0FB70}" presName="boxAndChildren" presStyleCnt="0"/>
      <dgm:spPr/>
    </dgm:pt>
    <dgm:pt modelId="{8502BA50-55D9-4E61-B9BA-E4D38015D6C9}" type="pres">
      <dgm:prSet presAssocID="{D3F55C6B-555C-49AE-A87D-5A3DA6C0FB70}" presName="parentTextBox" presStyleLbl="node1" presStyleIdx="0" presStyleCnt="6"/>
      <dgm:spPr/>
      <dgm:t>
        <a:bodyPr/>
        <a:lstStyle/>
        <a:p>
          <a:endParaRPr lang="en-GB"/>
        </a:p>
      </dgm:t>
    </dgm:pt>
    <dgm:pt modelId="{BB5B4461-4912-46FB-AE28-B766099394D4}" type="pres">
      <dgm:prSet presAssocID="{B1F213BE-DE76-44D0-9AF5-7FBC7E49D357}" presName="sp" presStyleCnt="0"/>
      <dgm:spPr/>
    </dgm:pt>
    <dgm:pt modelId="{30667DAF-56B9-44D6-A082-F5C457AED72C}" type="pres">
      <dgm:prSet presAssocID="{1E5445E2-0F37-4801-99D2-73840333DF43}" presName="arrowAndChildren" presStyleCnt="0"/>
      <dgm:spPr/>
    </dgm:pt>
    <dgm:pt modelId="{341B86DE-594E-47A1-9129-AD0F576F0AB6}" type="pres">
      <dgm:prSet presAssocID="{1E5445E2-0F37-4801-99D2-73840333DF43}" presName="parentTextArrow" presStyleLbl="node1" presStyleIdx="0" presStyleCnt="6"/>
      <dgm:spPr/>
      <dgm:t>
        <a:bodyPr/>
        <a:lstStyle/>
        <a:p>
          <a:endParaRPr lang="en-GB"/>
        </a:p>
      </dgm:t>
    </dgm:pt>
    <dgm:pt modelId="{BC71B0D3-530F-4D71-A6AE-E9A7257F3688}" type="pres">
      <dgm:prSet presAssocID="{1E5445E2-0F37-4801-99D2-73840333DF43}" presName="arrow" presStyleLbl="node1" presStyleIdx="1" presStyleCnt="6"/>
      <dgm:spPr/>
      <dgm:t>
        <a:bodyPr/>
        <a:lstStyle/>
        <a:p>
          <a:endParaRPr lang="en-GB"/>
        </a:p>
      </dgm:t>
    </dgm:pt>
    <dgm:pt modelId="{A58EFC8B-8957-4646-8B5D-64075E24FD3F}" type="pres">
      <dgm:prSet presAssocID="{1E5445E2-0F37-4801-99D2-73840333DF43}" presName="descendantArrow" presStyleCnt="0"/>
      <dgm:spPr/>
    </dgm:pt>
    <dgm:pt modelId="{E91F05BF-7880-4E4A-A2C4-38E7C50D9E1C}" type="pres">
      <dgm:prSet presAssocID="{B42A0573-190A-458D-9297-F376D7051C78}" presName="childTextArrow" presStyleLbl="fgAccFollowNode1" presStyleIdx="0" presStyleCnt="4">
        <dgm:presLayoutVars>
          <dgm:bulletEnabled val="1"/>
        </dgm:presLayoutVars>
      </dgm:prSet>
      <dgm:spPr/>
      <dgm:t>
        <a:bodyPr/>
        <a:lstStyle/>
        <a:p>
          <a:endParaRPr lang="en-GB"/>
        </a:p>
      </dgm:t>
    </dgm:pt>
    <dgm:pt modelId="{24A252EF-B9C9-4202-99B6-EC3DDBCBEBDA}" type="pres">
      <dgm:prSet presAssocID="{61E0D792-D06F-4762-9A5F-5937B91BB1BE}" presName="sp" presStyleCnt="0"/>
      <dgm:spPr/>
    </dgm:pt>
    <dgm:pt modelId="{F982B103-F616-4646-9779-6E49816467B7}" type="pres">
      <dgm:prSet presAssocID="{A9FA51B2-E19E-4689-8E5B-3CCE6C9AD172}" presName="arrowAndChildren" presStyleCnt="0"/>
      <dgm:spPr/>
    </dgm:pt>
    <dgm:pt modelId="{E61A0106-9763-46A0-AD82-9A8406A01DDD}" type="pres">
      <dgm:prSet presAssocID="{A9FA51B2-E19E-4689-8E5B-3CCE6C9AD172}" presName="parentTextArrow" presStyleLbl="node1" presStyleIdx="1" presStyleCnt="6"/>
      <dgm:spPr/>
      <dgm:t>
        <a:bodyPr/>
        <a:lstStyle/>
        <a:p>
          <a:endParaRPr lang="en-GB"/>
        </a:p>
      </dgm:t>
    </dgm:pt>
    <dgm:pt modelId="{B4B0F1F6-5DE7-49D6-AB0B-BF16DF6D2A33}" type="pres">
      <dgm:prSet presAssocID="{A9FA51B2-E19E-4689-8E5B-3CCE6C9AD172}" presName="arrow" presStyleLbl="node1" presStyleIdx="2" presStyleCnt="6"/>
      <dgm:spPr/>
      <dgm:t>
        <a:bodyPr/>
        <a:lstStyle/>
        <a:p>
          <a:endParaRPr lang="en-GB"/>
        </a:p>
      </dgm:t>
    </dgm:pt>
    <dgm:pt modelId="{D5C2127E-EAD4-4E85-B3FA-12E5589964F2}" type="pres">
      <dgm:prSet presAssocID="{A9FA51B2-E19E-4689-8E5B-3CCE6C9AD172}" presName="descendantArrow" presStyleCnt="0"/>
      <dgm:spPr/>
    </dgm:pt>
    <dgm:pt modelId="{6B3A112A-4BF2-4C64-8B56-59D461FB2CC5}" type="pres">
      <dgm:prSet presAssocID="{1EB14370-CFA1-4B26-9C2D-461B3E16DFCE}" presName="childTextArrow" presStyleLbl="fgAccFollowNode1" presStyleIdx="1" presStyleCnt="4">
        <dgm:presLayoutVars>
          <dgm:bulletEnabled val="1"/>
        </dgm:presLayoutVars>
      </dgm:prSet>
      <dgm:spPr/>
      <dgm:t>
        <a:bodyPr/>
        <a:lstStyle/>
        <a:p>
          <a:endParaRPr lang="en-GB"/>
        </a:p>
      </dgm:t>
    </dgm:pt>
    <dgm:pt modelId="{95CFDA44-36D3-4A3E-8660-9D16F8930BD2}" type="pres">
      <dgm:prSet presAssocID="{FC540C17-1FD2-4FFD-AD00-6930B8E3CC19}" presName="sp" presStyleCnt="0"/>
      <dgm:spPr/>
    </dgm:pt>
    <dgm:pt modelId="{976C5FD5-8C01-4DC0-8EB9-A0643BCFE61A}" type="pres">
      <dgm:prSet presAssocID="{B08366EA-909B-4DC4-8C2B-41AFA4DEA193}" presName="arrowAndChildren" presStyleCnt="0"/>
      <dgm:spPr/>
    </dgm:pt>
    <dgm:pt modelId="{8FE9BD84-D355-4FD4-93C7-06A8829333B6}" type="pres">
      <dgm:prSet presAssocID="{B08366EA-909B-4DC4-8C2B-41AFA4DEA193}" presName="parentTextArrow" presStyleLbl="node1" presStyleIdx="3" presStyleCnt="6"/>
      <dgm:spPr/>
      <dgm:t>
        <a:bodyPr/>
        <a:lstStyle/>
        <a:p>
          <a:endParaRPr lang="en-GB"/>
        </a:p>
      </dgm:t>
    </dgm:pt>
    <dgm:pt modelId="{B6BC1F3B-BF56-4972-8C0C-5AA5A286F3FA}" type="pres">
      <dgm:prSet presAssocID="{211FE896-4854-4465-82BB-27348085D642}" presName="sp" presStyleCnt="0"/>
      <dgm:spPr/>
    </dgm:pt>
    <dgm:pt modelId="{B8B64E1F-6C5C-4B99-853C-7F73F4B71936}" type="pres">
      <dgm:prSet presAssocID="{623F7AC0-5E35-4B0F-BB51-BB4042493077}" presName="arrowAndChildren" presStyleCnt="0"/>
      <dgm:spPr/>
    </dgm:pt>
    <dgm:pt modelId="{3543FF02-CC3D-4D15-ABEF-56700C61B3C8}" type="pres">
      <dgm:prSet presAssocID="{623F7AC0-5E35-4B0F-BB51-BB4042493077}" presName="parentTextArrow" presStyleLbl="node1" presStyleIdx="3" presStyleCnt="6"/>
      <dgm:spPr/>
      <dgm:t>
        <a:bodyPr/>
        <a:lstStyle/>
        <a:p>
          <a:endParaRPr lang="en-GB"/>
        </a:p>
      </dgm:t>
    </dgm:pt>
    <dgm:pt modelId="{DE24853B-BFA2-4A76-BEF4-6B09AE39ACCE}" type="pres">
      <dgm:prSet presAssocID="{623F7AC0-5E35-4B0F-BB51-BB4042493077}" presName="arrow" presStyleLbl="node1" presStyleIdx="4" presStyleCnt="6"/>
      <dgm:spPr/>
      <dgm:t>
        <a:bodyPr/>
        <a:lstStyle/>
        <a:p>
          <a:endParaRPr lang="en-GB"/>
        </a:p>
      </dgm:t>
    </dgm:pt>
    <dgm:pt modelId="{7164C776-4569-4E7B-8650-CA1AE1D4B791}" type="pres">
      <dgm:prSet presAssocID="{623F7AC0-5E35-4B0F-BB51-BB4042493077}" presName="descendantArrow" presStyleCnt="0"/>
      <dgm:spPr/>
    </dgm:pt>
    <dgm:pt modelId="{24C599EF-10E0-439A-B9B5-CFF9A8E14364}" type="pres">
      <dgm:prSet presAssocID="{42F31922-C020-434D-B5CA-B6DDD3832B6F}" presName="childTextArrow" presStyleLbl="fgAccFollowNode1" presStyleIdx="2" presStyleCnt="4">
        <dgm:presLayoutVars>
          <dgm:bulletEnabled val="1"/>
        </dgm:presLayoutVars>
      </dgm:prSet>
      <dgm:spPr/>
      <dgm:t>
        <a:bodyPr/>
        <a:lstStyle/>
        <a:p>
          <a:endParaRPr lang="en-GB"/>
        </a:p>
      </dgm:t>
    </dgm:pt>
    <dgm:pt modelId="{6B62A662-0FDF-4FCC-A435-A1F47F6E0F79}" type="pres">
      <dgm:prSet presAssocID="{A1AC472C-9DD1-4FFA-8653-AF9CF572E791}" presName="sp" presStyleCnt="0"/>
      <dgm:spPr/>
    </dgm:pt>
    <dgm:pt modelId="{114F51A2-6042-41D3-A1B2-21D55DBEC3B5}" type="pres">
      <dgm:prSet presAssocID="{DE658B47-B70A-4B2B-ABE9-CC6472FC669D}" presName="arrowAndChildren" presStyleCnt="0"/>
      <dgm:spPr/>
    </dgm:pt>
    <dgm:pt modelId="{2103457F-67A9-4B15-AA5C-81886DF07421}" type="pres">
      <dgm:prSet presAssocID="{DE658B47-B70A-4B2B-ABE9-CC6472FC669D}" presName="parentTextArrow" presStyleLbl="node1" presStyleIdx="4" presStyleCnt="6"/>
      <dgm:spPr/>
      <dgm:t>
        <a:bodyPr/>
        <a:lstStyle/>
        <a:p>
          <a:endParaRPr lang="en-GB"/>
        </a:p>
      </dgm:t>
    </dgm:pt>
    <dgm:pt modelId="{045413C6-920F-4D3E-863F-6EEEC933EFC4}" type="pres">
      <dgm:prSet presAssocID="{DE658B47-B70A-4B2B-ABE9-CC6472FC669D}" presName="arrow" presStyleLbl="node1" presStyleIdx="5" presStyleCnt="6" custLinFactNeighborY="-7064"/>
      <dgm:spPr/>
      <dgm:t>
        <a:bodyPr/>
        <a:lstStyle/>
        <a:p>
          <a:endParaRPr lang="en-GB"/>
        </a:p>
      </dgm:t>
    </dgm:pt>
    <dgm:pt modelId="{D128D4B1-128F-427D-BED3-904A2D8BD7A2}" type="pres">
      <dgm:prSet presAssocID="{DE658B47-B70A-4B2B-ABE9-CC6472FC669D}" presName="descendantArrow" presStyleCnt="0"/>
      <dgm:spPr/>
    </dgm:pt>
    <dgm:pt modelId="{A4344E8A-30AF-4DF1-9511-7ABCA9CE099A}" type="pres">
      <dgm:prSet presAssocID="{908B43E3-E1D3-44E1-92DA-7084715C3CAF}" presName="childTextArrow" presStyleLbl="fgAccFollowNode1" presStyleIdx="3" presStyleCnt="4">
        <dgm:presLayoutVars>
          <dgm:bulletEnabled val="1"/>
        </dgm:presLayoutVars>
      </dgm:prSet>
      <dgm:spPr/>
      <dgm:t>
        <a:bodyPr/>
        <a:lstStyle/>
        <a:p>
          <a:endParaRPr lang="en-GB"/>
        </a:p>
      </dgm:t>
    </dgm:pt>
  </dgm:ptLst>
  <dgm:cxnLst>
    <dgm:cxn modelId="{7E945751-FA48-4CD6-9B69-EBBB521EE69D}" type="presOf" srcId="{42F31922-C020-434D-B5CA-B6DDD3832B6F}" destId="{24C599EF-10E0-439A-B9B5-CFF9A8E14364}" srcOrd="0" destOrd="0" presId="urn:microsoft.com/office/officeart/2005/8/layout/process4"/>
    <dgm:cxn modelId="{076F3CEE-3546-4233-BC07-E203F3A908E5}" srcId="{DE658B47-B70A-4B2B-ABE9-CC6472FC669D}" destId="{908B43E3-E1D3-44E1-92DA-7084715C3CAF}" srcOrd="0" destOrd="0" parTransId="{1CACDE80-14B2-4F77-826E-1E91CEFE53AE}" sibTransId="{406D0293-8E32-4E1F-99D3-36BA8647DE15}"/>
    <dgm:cxn modelId="{5E0020CD-6B3C-4E38-BFDA-43B9B4B98DEC}" type="presOf" srcId="{908B43E3-E1D3-44E1-92DA-7084715C3CAF}" destId="{A4344E8A-30AF-4DF1-9511-7ABCA9CE099A}" srcOrd="0" destOrd="0" presId="urn:microsoft.com/office/officeart/2005/8/layout/process4"/>
    <dgm:cxn modelId="{E89363C4-BF94-4615-8F97-F2FC61F3E3FA}" srcId="{96C5D6D5-E0E5-40FF-9332-2DF2295379AA}" destId="{DE658B47-B70A-4B2B-ABE9-CC6472FC669D}" srcOrd="0" destOrd="0" parTransId="{BAB9EA79-A873-401C-917A-D00834667C4A}" sibTransId="{A1AC472C-9DD1-4FFA-8653-AF9CF572E791}"/>
    <dgm:cxn modelId="{90D3A6E7-BBF6-45BC-AA2E-09E94451E3D1}" srcId="{96C5D6D5-E0E5-40FF-9332-2DF2295379AA}" destId="{D3F55C6B-555C-49AE-A87D-5A3DA6C0FB70}" srcOrd="5" destOrd="0" parTransId="{759E0904-4D8C-47C2-8634-622CE470BF3B}" sibTransId="{4ABC2B06-B3E6-4350-A1E6-B97A2148A6DA}"/>
    <dgm:cxn modelId="{7CBCEF76-2B83-468A-A7D5-AB6796A848AE}" srcId="{623F7AC0-5E35-4B0F-BB51-BB4042493077}" destId="{42F31922-C020-434D-B5CA-B6DDD3832B6F}" srcOrd="0" destOrd="0" parTransId="{C1C89310-B5E2-47C3-B2E4-CA712FD0BC2D}" sibTransId="{75F71D94-35A2-46F2-A668-8ECAB7016BA8}"/>
    <dgm:cxn modelId="{8D421538-E0DD-418E-951E-580CF2C6BBB6}" type="presOf" srcId="{1E5445E2-0F37-4801-99D2-73840333DF43}" destId="{341B86DE-594E-47A1-9129-AD0F576F0AB6}" srcOrd="0" destOrd="0" presId="urn:microsoft.com/office/officeart/2005/8/layout/process4"/>
    <dgm:cxn modelId="{3B541AE5-2163-4CBF-8C1A-15FBE70C534F}" type="presOf" srcId="{623F7AC0-5E35-4B0F-BB51-BB4042493077}" destId="{3543FF02-CC3D-4D15-ABEF-56700C61B3C8}" srcOrd="0" destOrd="0" presId="urn:microsoft.com/office/officeart/2005/8/layout/process4"/>
    <dgm:cxn modelId="{D14D1C2A-1A2B-42FA-899B-A139BEEC7A90}" srcId="{96C5D6D5-E0E5-40FF-9332-2DF2295379AA}" destId="{B08366EA-909B-4DC4-8C2B-41AFA4DEA193}" srcOrd="2" destOrd="0" parTransId="{51588F28-9935-4FDE-8FBC-54F461B946FE}" sibTransId="{FC540C17-1FD2-4FFD-AD00-6930B8E3CC19}"/>
    <dgm:cxn modelId="{FC1B5D0C-BCB7-4B62-8078-840C307EF64B}" srcId="{96C5D6D5-E0E5-40FF-9332-2DF2295379AA}" destId="{A9FA51B2-E19E-4689-8E5B-3CCE6C9AD172}" srcOrd="3" destOrd="0" parTransId="{E2C25EA0-D6F0-4467-B0C5-DEC51269910F}" sibTransId="{61E0D792-D06F-4762-9A5F-5937B91BB1BE}"/>
    <dgm:cxn modelId="{E590A886-370E-4695-83A9-7DF50E0D5EDF}" type="presOf" srcId="{D3F55C6B-555C-49AE-A87D-5A3DA6C0FB70}" destId="{8502BA50-55D9-4E61-B9BA-E4D38015D6C9}" srcOrd="0" destOrd="0" presId="urn:microsoft.com/office/officeart/2005/8/layout/process4"/>
    <dgm:cxn modelId="{EEC02069-7D28-4374-9976-806BF75C2F77}" type="presOf" srcId="{A9FA51B2-E19E-4689-8E5B-3CCE6C9AD172}" destId="{E61A0106-9763-46A0-AD82-9A8406A01DDD}" srcOrd="0" destOrd="0" presId="urn:microsoft.com/office/officeart/2005/8/layout/process4"/>
    <dgm:cxn modelId="{B4589B28-0EC0-4F48-B9F3-17117F0C077D}" type="presOf" srcId="{DE658B47-B70A-4B2B-ABE9-CC6472FC669D}" destId="{2103457F-67A9-4B15-AA5C-81886DF07421}" srcOrd="0" destOrd="0" presId="urn:microsoft.com/office/officeart/2005/8/layout/process4"/>
    <dgm:cxn modelId="{38CF140E-EDDF-439F-AA3B-C5FA3203A5CD}" type="presOf" srcId="{DE658B47-B70A-4B2B-ABE9-CC6472FC669D}" destId="{045413C6-920F-4D3E-863F-6EEEC933EFC4}" srcOrd="1" destOrd="0" presId="urn:microsoft.com/office/officeart/2005/8/layout/process4"/>
    <dgm:cxn modelId="{0BA1F34A-B203-4641-A796-893727B1530F}" srcId="{1E5445E2-0F37-4801-99D2-73840333DF43}" destId="{B42A0573-190A-458D-9297-F376D7051C78}" srcOrd="0" destOrd="0" parTransId="{82E80D13-5AD6-40D6-8587-8CF0EA815685}" sibTransId="{79AEB84B-A9EF-408D-A189-9ED077DB34B2}"/>
    <dgm:cxn modelId="{8EABCCAF-F5C0-4B65-B3D6-C5EB9E01A6E9}" type="presOf" srcId="{B08366EA-909B-4DC4-8C2B-41AFA4DEA193}" destId="{8FE9BD84-D355-4FD4-93C7-06A8829333B6}" srcOrd="0" destOrd="0" presId="urn:microsoft.com/office/officeart/2005/8/layout/process4"/>
    <dgm:cxn modelId="{C18C2C43-0204-47A6-8661-BAFF18E464D9}" srcId="{A9FA51B2-E19E-4689-8E5B-3CCE6C9AD172}" destId="{1EB14370-CFA1-4B26-9C2D-461B3E16DFCE}" srcOrd="0" destOrd="0" parTransId="{5221629E-E52E-4E99-88C1-EE8A5F7880D6}" sibTransId="{5D76EFB1-1AD1-4AA3-AAA3-D03D3A7ABCCF}"/>
    <dgm:cxn modelId="{8994C000-9CE4-49E6-8392-8F1707722288}" srcId="{96C5D6D5-E0E5-40FF-9332-2DF2295379AA}" destId="{1E5445E2-0F37-4801-99D2-73840333DF43}" srcOrd="4" destOrd="0" parTransId="{AFB4947B-1F48-46BD-844B-EA794B0FBDB0}" sibTransId="{B1F213BE-DE76-44D0-9AF5-7FBC7E49D357}"/>
    <dgm:cxn modelId="{ECDB763B-AB9D-4BD9-BE6A-B40153FE791C}" type="presOf" srcId="{B42A0573-190A-458D-9297-F376D7051C78}" destId="{E91F05BF-7880-4E4A-A2C4-38E7C50D9E1C}" srcOrd="0" destOrd="0" presId="urn:microsoft.com/office/officeart/2005/8/layout/process4"/>
    <dgm:cxn modelId="{8C7E061E-5ACB-4209-BF33-80ACA42C2B37}" type="presOf" srcId="{1E5445E2-0F37-4801-99D2-73840333DF43}" destId="{BC71B0D3-530F-4D71-A6AE-E9A7257F3688}" srcOrd="1" destOrd="0" presId="urn:microsoft.com/office/officeart/2005/8/layout/process4"/>
    <dgm:cxn modelId="{AA66A435-79AE-450B-A7B1-DA51552D21D8}" type="presOf" srcId="{A9FA51B2-E19E-4689-8E5B-3CCE6C9AD172}" destId="{B4B0F1F6-5DE7-49D6-AB0B-BF16DF6D2A33}" srcOrd="1" destOrd="0" presId="urn:microsoft.com/office/officeart/2005/8/layout/process4"/>
    <dgm:cxn modelId="{4EB61472-096B-4BF8-8CDE-613149B4DA83}" type="presOf" srcId="{1EB14370-CFA1-4B26-9C2D-461B3E16DFCE}" destId="{6B3A112A-4BF2-4C64-8B56-59D461FB2CC5}" srcOrd="0" destOrd="0" presId="urn:microsoft.com/office/officeart/2005/8/layout/process4"/>
    <dgm:cxn modelId="{489A802D-869F-47AB-899F-79AB5DE35471}" type="presOf" srcId="{96C5D6D5-E0E5-40FF-9332-2DF2295379AA}" destId="{1FFAE993-0DEB-4679-9CEB-69379D9B7B4B}" srcOrd="0" destOrd="0" presId="urn:microsoft.com/office/officeart/2005/8/layout/process4"/>
    <dgm:cxn modelId="{4A4A5134-80B6-4871-B93C-A69226EBDFC3}" type="presOf" srcId="{623F7AC0-5E35-4B0F-BB51-BB4042493077}" destId="{DE24853B-BFA2-4A76-BEF4-6B09AE39ACCE}" srcOrd="1" destOrd="0" presId="urn:microsoft.com/office/officeart/2005/8/layout/process4"/>
    <dgm:cxn modelId="{1E8B6F7F-276D-4763-9590-ECE7FA21E7C1}" srcId="{96C5D6D5-E0E5-40FF-9332-2DF2295379AA}" destId="{623F7AC0-5E35-4B0F-BB51-BB4042493077}" srcOrd="1" destOrd="0" parTransId="{18EDBB89-631F-473C-9A63-2B61255C1CD7}" sibTransId="{211FE896-4854-4465-82BB-27348085D642}"/>
    <dgm:cxn modelId="{F065E8C2-2674-438A-9BD6-E232F88DA749}" type="presParOf" srcId="{1FFAE993-0DEB-4679-9CEB-69379D9B7B4B}" destId="{74493E2D-C43B-4F83-A63A-26CDBC9FBCA9}" srcOrd="0" destOrd="0" presId="urn:microsoft.com/office/officeart/2005/8/layout/process4"/>
    <dgm:cxn modelId="{5F973AE7-3F30-4AE8-9EC3-DD23DB270EEF}" type="presParOf" srcId="{74493E2D-C43B-4F83-A63A-26CDBC9FBCA9}" destId="{8502BA50-55D9-4E61-B9BA-E4D38015D6C9}" srcOrd="0" destOrd="0" presId="urn:microsoft.com/office/officeart/2005/8/layout/process4"/>
    <dgm:cxn modelId="{B65898B0-1CF9-424D-8674-9B67CE28AA22}" type="presParOf" srcId="{1FFAE993-0DEB-4679-9CEB-69379D9B7B4B}" destId="{BB5B4461-4912-46FB-AE28-B766099394D4}" srcOrd="1" destOrd="0" presId="urn:microsoft.com/office/officeart/2005/8/layout/process4"/>
    <dgm:cxn modelId="{FF42C1C7-8022-45D6-B626-EA734960C5F7}" type="presParOf" srcId="{1FFAE993-0DEB-4679-9CEB-69379D9B7B4B}" destId="{30667DAF-56B9-44D6-A082-F5C457AED72C}" srcOrd="2" destOrd="0" presId="urn:microsoft.com/office/officeart/2005/8/layout/process4"/>
    <dgm:cxn modelId="{207A7E6B-D6B1-4AE3-BCA5-2501FADABC5C}" type="presParOf" srcId="{30667DAF-56B9-44D6-A082-F5C457AED72C}" destId="{341B86DE-594E-47A1-9129-AD0F576F0AB6}" srcOrd="0" destOrd="0" presId="urn:microsoft.com/office/officeart/2005/8/layout/process4"/>
    <dgm:cxn modelId="{FA6A742F-33D4-4AB0-B053-5319E15355E8}" type="presParOf" srcId="{30667DAF-56B9-44D6-A082-F5C457AED72C}" destId="{BC71B0D3-530F-4D71-A6AE-E9A7257F3688}" srcOrd="1" destOrd="0" presId="urn:microsoft.com/office/officeart/2005/8/layout/process4"/>
    <dgm:cxn modelId="{3BDDEE98-7EBB-49C6-8441-0B4C4DFDEE23}" type="presParOf" srcId="{30667DAF-56B9-44D6-A082-F5C457AED72C}" destId="{A58EFC8B-8957-4646-8B5D-64075E24FD3F}" srcOrd="2" destOrd="0" presId="urn:microsoft.com/office/officeart/2005/8/layout/process4"/>
    <dgm:cxn modelId="{F3F6042F-CE86-44CB-838D-0C5EBD8FB52E}" type="presParOf" srcId="{A58EFC8B-8957-4646-8B5D-64075E24FD3F}" destId="{E91F05BF-7880-4E4A-A2C4-38E7C50D9E1C}" srcOrd="0" destOrd="0" presId="urn:microsoft.com/office/officeart/2005/8/layout/process4"/>
    <dgm:cxn modelId="{37735848-A6EF-449C-8682-3A2BC726C6BD}" type="presParOf" srcId="{1FFAE993-0DEB-4679-9CEB-69379D9B7B4B}" destId="{24A252EF-B9C9-4202-99B6-EC3DDBCBEBDA}" srcOrd="3" destOrd="0" presId="urn:microsoft.com/office/officeart/2005/8/layout/process4"/>
    <dgm:cxn modelId="{2655F7E8-C138-42CB-AE97-3182BCEE59A3}" type="presParOf" srcId="{1FFAE993-0DEB-4679-9CEB-69379D9B7B4B}" destId="{F982B103-F616-4646-9779-6E49816467B7}" srcOrd="4" destOrd="0" presId="urn:microsoft.com/office/officeart/2005/8/layout/process4"/>
    <dgm:cxn modelId="{70F2FDAB-8E26-4429-BDCF-36CDEF84EC2F}" type="presParOf" srcId="{F982B103-F616-4646-9779-6E49816467B7}" destId="{E61A0106-9763-46A0-AD82-9A8406A01DDD}" srcOrd="0" destOrd="0" presId="urn:microsoft.com/office/officeart/2005/8/layout/process4"/>
    <dgm:cxn modelId="{A99F3DAB-D7D7-4465-A557-1B1339FFD95E}" type="presParOf" srcId="{F982B103-F616-4646-9779-6E49816467B7}" destId="{B4B0F1F6-5DE7-49D6-AB0B-BF16DF6D2A33}" srcOrd="1" destOrd="0" presId="urn:microsoft.com/office/officeart/2005/8/layout/process4"/>
    <dgm:cxn modelId="{A191C52F-C559-4821-B4F5-EE629A206533}" type="presParOf" srcId="{F982B103-F616-4646-9779-6E49816467B7}" destId="{D5C2127E-EAD4-4E85-B3FA-12E5589964F2}" srcOrd="2" destOrd="0" presId="urn:microsoft.com/office/officeart/2005/8/layout/process4"/>
    <dgm:cxn modelId="{5984796A-7308-4E34-88F9-5AE29EC9F5A9}" type="presParOf" srcId="{D5C2127E-EAD4-4E85-B3FA-12E5589964F2}" destId="{6B3A112A-4BF2-4C64-8B56-59D461FB2CC5}" srcOrd="0" destOrd="0" presId="urn:microsoft.com/office/officeart/2005/8/layout/process4"/>
    <dgm:cxn modelId="{89CE3EA7-036E-4C57-83B7-4F05419377D8}" type="presParOf" srcId="{1FFAE993-0DEB-4679-9CEB-69379D9B7B4B}" destId="{95CFDA44-36D3-4A3E-8660-9D16F8930BD2}" srcOrd="5" destOrd="0" presId="urn:microsoft.com/office/officeart/2005/8/layout/process4"/>
    <dgm:cxn modelId="{49864A25-1F4C-4190-B4AC-A57CD3A36ACD}" type="presParOf" srcId="{1FFAE993-0DEB-4679-9CEB-69379D9B7B4B}" destId="{976C5FD5-8C01-4DC0-8EB9-A0643BCFE61A}" srcOrd="6" destOrd="0" presId="urn:microsoft.com/office/officeart/2005/8/layout/process4"/>
    <dgm:cxn modelId="{A672DF5F-A097-4135-BF44-93205BC8F02B}" type="presParOf" srcId="{976C5FD5-8C01-4DC0-8EB9-A0643BCFE61A}" destId="{8FE9BD84-D355-4FD4-93C7-06A8829333B6}" srcOrd="0" destOrd="0" presId="urn:microsoft.com/office/officeart/2005/8/layout/process4"/>
    <dgm:cxn modelId="{6E76E62D-EC6C-475F-BCB0-CBD0DAF6066E}" type="presParOf" srcId="{1FFAE993-0DEB-4679-9CEB-69379D9B7B4B}" destId="{B6BC1F3B-BF56-4972-8C0C-5AA5A286F3FA}" srcOrd="7" destOrd="0" presId="urn:microsoft.com/office/officeart/2005/8/layout/process4"/>
    <dgm:cxn modelId="{57C84341-E4A8-44DB-BF26-4943A9A94072}" type="presParOf" srcId="{1FFAE993-0DEB-4679-9CEB-69379D9B7B4B}" destId="{B8B64E1F-6C5C-4B99-853C-7F73F4B71936}" srcOrd="8" destOrd="0" presId="urn:microsoft.com/office/officeart/2005/8/layout/process4"/>
    <dgm:cxn modelId="{0334F89B-38A2-4DBB-AD40-D867A2DA04FB}" type="presParOf" srcId="{B8B64E1F-6C5C-4B99-853C-7F73F4B71936}" destId="{3543FF02-CC3D-4D15-ABEF-56700C61B3C8}" srcOrd="0" destOrd="0" presId="urn:microsoft.com/office/officeart/2005/8/layout/process4"/>
    <dgm:cxn modelId="{0C99F7BE-CDAB-430B-BFF3-1AD122B2FE9C}" type="presParOf" srcId="{B8B64E1F-6C5C-4B99-853C-7F73F4B71936}" destId="{DE24853B-BFA2-4A76-BEF4-6B09AE39ACCE}" srcOrd="1" destOrd="0" presId="urn:microsoft.com/office/officeart/2005/8/layout/process4"/>
    <dgm:cxn modelId="{104716FC-1838-4CE2-AD65-3B738688B9E2}" type="presParOf" srcId="{B8B64E1F-6C5C-4B99-853C-7F73F4B71936}" destId="{7164C776-4569-4E7B-8650-CA1AE1D4B791}" srcOrd="2" destOrd="0" presId="urn:microsoft.com/office/officeart/2005/8/layout/process4"/>
    <dgm:cxn modelId="{49F4E0C2-9515-4168-B325-C71CCB0F224C}" type="presParOf" srcId="{7164C776-4569-4E7B-8650-CA1AE1D4B791}" destId="{24C599EF-10E0-439A-B9B5-CFF9A8E14364}" srcOrd="0" destOrd="0" presId="urn:microsoft.com/office/officeart/2005/8/layout/process4"/>
    <dgm:cxn modelId="{9E28FFAE-9AF0-458C-B76C-10A4462A1750}" type="presParOf" srcId="{1FFAE993-0DEB-4679-9CEB-69379D9B7B4B}" destId="{6B62A662-0FDF-4FCC-A435-A1F47F6E0F79}" srcOrd="9" destOrd="0" presId="urn:microsoft.com/office/officeart/2005/8/layout/process4"/>
    <dgm:cxn modelId="{E3D4EE0E-0F9C-4CCC-A2E2-CFF62B8C9A19}" type="presParOf" srcId="{1FFAE993-0DEB-4679-9CEB-69379D9B7B4B}" destId="{114F51A2-6042-41D3-A1B2-21D55DBEC3B5}" srcOrd="10" destOrd="0" presId="urn:microsoft.com/office/officeart/2005/8/layout/process4"/>
    <dgm:cxn modelId="{41C69A54-E704-426B-BE9C-A7CC8D320E19}" type="presParOf" srcId="{114F51A2-6042-41D3-A1B2-21D55DBEC3B5}" destId="{2103457F-67A9-4B15-AA5C-81886DF07421}" srcOrd="0" destOrd="0" presId="urn:microsoft.com/office/officeart/2005/8/layout/process4"/>
    <dgm:cxn modelId="{F1B41855-651B-43A9-98DE-49A0907F44F8}" type="presParOf" srcId="{114F51A2-6042-41D3-A1B2-21D55DBEC3B5}" destId="{045413C6-920F-4D3E-863F-6EEEC933EFC4}" srcOrd="1" destOrd="0" presId="urn:microsoft.com/office/officeart/2005/8/layout/process4"/>
    <dgm:cxn modelId="{5DB6CB12-0EB5-4E46-8115-028A0586B24E}" type="presParOf" srcId="{114F51A2-6042-41D3-A1B2-21D55DBEC3B5}" destId="{D128D4B1-128F-427D-BED3-904A2D8BD7A2}" srcOrd="2" destOrd="0" presId="urn:microsoft.com/office/officeart/2005/8/layout/process4"/>
    <dgm:cxn modelId="{73D1E600-76F6-4951-BBBA-33006D8F3B50}" type="presParOf" srcId="{D128D4B1-128F-427D-BED3-904A2D8BD7A2}" destId="{A4344E8A-30AF-4DF1-9511-7ABCA9CE099A}" srcOrd="0" destOrd="0" presId="urn:microsoft.com/office/officeart/2005/8/layout/process4"/>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188622AD-6062-427E-9406-70B94234A936}">
      <dsp:nvSpPr>
        <dsp:cNvPr id="0" name=""/>
        <dsp:cNvSpPr/>
      </dsp:nvSpPr>
      <dsp:spPr>
        <a:xfrm>
          <a:off x="3424198" y="1959719"/>
          <a:ext cx="1224097" cy="122409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488950">
            <a:lnSpc>
              <a:spcPct val="90000"/>
            </a:lnSpc>
            <a:spcBef>
              <a:spcPct val="0"/>
            </a:spcBef>
            <a:spcAft>
              <a:spcPct val="35000"/>
            </a:spcAft>
          </a:pPr>
          <a:r>
            <a:rPr lang="en-GB" sz="1100" kern="1200" dirty="0" smtClean="0"/>
            <a:t>Management  </a:t>
          </a:r>
          <a:endParaRPr lang="en-GB" sz="1100" kern="1200" dirty="0"/>
        </a:p>
      </dsp:txBody>
      <dsp:txXfrm>
        <a:off x="3424198" y="1959719"/>
        <a:ext cx="1224097" cy="1224097"/>
      </dsp:txXfrm>
    </dsp:sp>
    <dsp:sp modelId="{86114C9C-1AE0-42CD-9560-D3E36D970F7F}">
      <dsp:nvSpPr>
        <dsp:cNvPr id="0" name=""/>
        <dsp:cNvSpPr/>
      </dsp:nvSpPr>
      <dsp:spPr>
        <a:xfrm rot="16200000">
          <a:off x="3781401" y="1285208"/>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6200000">
        <a:off x="3781401" y="1285208"/>
        <a:ext cx="509690" cy="416193"/>
      </dsp:txXfrm>
    </dsp:sp>
    <dsp:sp modelId="{B7D5C0D7-650B-48E4-8C56-B5183131C424}">
      <dsp:nvSpPr>
        <dsp:cNvPr id="0" name=""/>
        <dsp:cNvSpPr/>
      </dsp:nvSpPr>
      <dsp:spPr>
        <a:xfrm>
          <a:off x="3546608" y="18762"/>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Employees</a:t>
          </a:r>
          <a:endParaRPr lang="en-GB" sz="1000" kern="1200" dirty="0"/>
        </a:p>
      </dsp:txBody>
      <dsp:txXfrm>
        <a:off x="3546608" y="18762"/>
        <a:ext cx="979277" cy="979277"/>
      </dsp:txXfrm>
    </dsp:sp>
    <dsp:sp modelId="{463A9280-ED85-4A62-8ADB-5B36211BD45B}">
      <dsp:nvSpPr>
        <dsp:cNvPr id="0" name=""/>
        <dsp:cNvSpPr/>
      </dsp:nvSpPr>
      <dsp:spPr>
        <a:xfrm rot="18360000">
          <a:off x="4415306" y="1491176"/>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8360000">
        <a:off x="4415306" y="1491176"/>
        <a:ext cx="509690" cy="416193"/>
      </dsp:txXfrm>
    </dsp:sp>
    <dsp:sp modelId="{D30B8186-72AB-4365-8D20-A33291E510B5}">
      <dsp:nvSpPr>
        <dsp:cNvPr id="0" name=""/>
        <dsp:cNvSpPr/>
      </dsp:nvSpPr>
      <dsp:spPr>
        <a:xfrm>
          <a:off x="4759424" y="412830"/>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Hotel association</a:t>
          </a:r>
          <a:endParaRPr lang="en-GB" sz="1000" kern="1200" dirty="0"/>
        </a:p>
      </dsp:txBody>
      <dsp:txXfrm>
        <a:off x="4759424" y="412830"/>
        <a:ext cx="979277" cy="979277"/>
      </dsp:txXfrm>
    </dsp:sp>
    <dsp:sp modelId="{CDC8F94C-FD99-4E21-A00A-91F5EA64B000}">
      <dsp:nvSpPr>
        <dsp:cNvPr id="0" name=""/>
        <dsp:cNvSpPr/>
      </dsp:nvSpPr>
      <dsp:spPr>
        <a:xfrm rot="20520000">
          <a:off x="4807081" y="2030408"/>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20520000">
        <a:off x="4807081" y="2030408"/>
        <a:ext cx="509690" cy="416193"/>
      </dsp:txXfrm>
    </dsp:sp>
    <dsp:sp modelId="{1BDF2237-5DF6-4AAC-BCD0-20E15E115FBF}">
      <dsp:nvSpPr>
        <dsp:cNvPr id="0" name=""/>
        <dsp:cNvSpPr/>
      </dsp:nvSpPr>
      <dsp:spPr>
        <a:xfrm>
          <a:off x="5508986" y="1444513"/>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Financial companies</a:t>
          </a:r>
          <a:endParaRPr lang="en-GB" sz="1000" kern="1200" dirty="0"/>
        </a:p>
      </dsp:txBody>
      <dsp:txXfrm>
        <a:off x="5508986" y="1444513"/>
        <a:ext cx="979277" cy="979277"/>
      </dsp:txXfrm>
    </dsp:sp>
    <dsp:sp modelId="{58F3B755-02DD-455D-85C0-52833D5FE978}">
      <dsp:nvSpPr>
        <dsp:cNvPr id="0" name=""/>
        <dsp:cNvSpPr/>
      </dsp:nvSpPr>
      <dsp:spPr>
        <a:xfrm rot="1080000">
          <a:off x="4807081" y="2696934"/>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080000">
        <a:off x="4807081" y="2696934"/>
        <a:ext cx="509690" cy="416193"/>
      </dsp:txXfrm>
    </dsp:sp>
    <dsp:sp modelId="{5521BC60-1C6E-4444-9AF4-1D97F95C8EC0}">
      <dsp:nvSpPr>
        <dsp:cNvPr id="0" name=""/>
        <dsp:cNvSpPr/>
      </dsp:nvSpPr>
      <dsp:spPr>
        <a:xfrm>
          <a:off x="5508986" y="2719744"/>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trade union</a:t>
          </a:r>
          <a:endParaRPr lang="en-GB" sz="1000" kern="1200" dirty="0"/>
        </a:p>
      </dsp:txBody>
      <dsp:txXfrm>
        <a:off x="5508986" y="2719744"/>
        <a:ext cx="979277" cy="979277"/>
      </dsp:txXfrm>
    </dsp:sp>
    <dsp:sp modelId="{2AAB0F48-D565-4D91-B99F-6E7666852314}">
      <dsp:nvSpPr>
        <dsp:cNvPr id="0" name=""/>
        <dsp:cNvSpPr/>
      </dsp:nvSpPr>
      <dsp:spPr>
        <a:xfrm rot="3240000">
          <a:off x="4415306" y="3236166"/>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3240000">
        <a:off x="4415306" y="3236166"/>
        <a:ext cx="509690" cy="416193"/>
      </dsp:txXfrm>
    </dsp:sp>
    <dsp:sp modelId="{DA5BFEE2-7AAB-4EA0-A542-50148BCD7B97}">
      <dsp:nvSpPr>
        <dsp:cNvPr id="0" name=""/>
        <dsp:cNvSpPr/>
      </dsp:nvSpPr>
      <dsp:spPr>
        <a:xfrm>
          <a:off x="4759424" y="3751428"/>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Suppliers </a:t>
          </a:r>
          <a:endParaRPr lang="en-GB" sz="1000" kern="1200" dirty="0"/>
        </a:p>
      </dsp:txBody>
      <dsp:txXfrm>
        <a:off x="4759424" y="3751428"/>
        <a:ext cx="979277" cy="979277"/>
      </dsp:txXfrm>
    </dsp:sp>
    <dsp:sp modelId="{7C25B36D-2812-4576-B119-76EF4FF82CE9}">
      <dsp:nvSpPr>
        <dsp:cNvPr id="0" name=""/>
        <dsp:cNvSpPr/>
      </dsp:nvSpPr>
      <dsp:spPr>
        <a:xfrm rot="5400000">
          <a:off x="3781401" y="3442134"/>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5400000">
        <a:off x="3781401" y="3442134"/>
        <a:ext cx="509690" cy="416193"/>
      </dsp:txXfrm>
    </dsp:sp>
    <dsp:sp modelId="{200F3C9C-82CD-41F7-8152-EC35C3C9826F}">
      <dsp:nvSpPr>
        <dsp:cNvPr id="0" name=""/>
        <dsp:cNvSpPr/>
      </dsp:nvSpPr>
      <dsp:spPr>
        <a:xfrm>
          <a:off x="3546608" y="4145496"/>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Media </a:t>
          </a:r>
          <a:endParaRPr lang="en-GB" sz="1000" kern="1200" dirty="0"/>
        </a:p>
      </dsp:txBody>
      <dsp:txXfrm>
        <a:off x="3546608" y="4145496"/>
        <a:ext cx="979277" cy="979277"/>
      </dsp:txXfrm>
    </dsp:sp>
    <dsp:sp modelId="{762FF9E6-9871-497B-9A8F-CBC18BB61291}">
      <dsp:nvSpPr>
        <dsp:cNvPr id="0" name=""/>
        <dsp:cNvSpPr/>
      </dsp:nvSpPr>
      <dsp:spPr>
        <a:xfrm rot="7560000">
          <a:off x="3147497" y="3236166"/>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7560000">
        <a:off x="3147497" y="3236166"/>
        <a:ext cx="509690" cy="416193"/>
      </dsp:txXfrm>
    </dsp:sp>
    <dsp:sp modelId="{30994708-37B8-4A71-8BB1-F03CE81FCAE7}">
      <dsp:nvSpPr>
        <dsp:cNvPr id="0" name=""/>
        <dsp:cNvSpPr/>
      </dsp:nvSpPr>
      <dsp:spPr>
        <a:xfrm>
          <a:off x="2333791" y="3751428"/>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Share holders </a:t>
          </a:r>
          <a:endParaRPr lang="en-GB" sz="1000" kern="1200" dirty="0"/>
        </a:p>
      </dsp:txBody>
      <dsp:txXfrm>
        <a:off x="2333791" y="3751428"/>
        <a:ext cx="979277" cy="979277"/>
      </dsp:txXfrm>
    </dsp:sp>
    <dsp:sp modelId="{7FDE6718-F684-45DC-9A6F-AB4E6A0D4317}">
      <dsp:nvSpPr>
        <dsp:cNvPr id="0" name=""/>
        <dsp:cNvSpPr/>
      </dsp:nvSpPr>
      <dsp:spPr>
        <a:xfrm rot="9720000">
          <a:off x="2755722" y="2696934"/>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9720000">
        <a:off x="2755722" y="2696934"/>
        <a:ext cx="509690" cy="416193"/>
      </dsp:txXfrm>
    </dsp:sp>
    <dsp:sp modelId="{0086AD5D-B4B6-45C5-8147-C8755E936029}">
      <dsp:nvSpPr>
        <dsp:cNvPr id="0" name=""/>
        <dsp:cNvSpPr/>
      </dsp:nvSpPr>
      <dsp:spPr>
        <a:xfrm>
          <a:off x="1584229" y="2719744"/>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Government</a:t>
          </a:r>
        </a:p>
        <a:p>
          <a:pPr lvl="0" algn="ctr" defTabSz="444500">
            <a:lnSpc>
              <a:spcPct val="90000"/>
            </a:lnSpc>
            <a:spcBef>
              <a:spcPct val="0"/>
            </a:spcBef>
            <a:spcAft>
              <a:spcPct val="35000"/>
            </a:spcAft>
          </a:pPr>
          <a:endParaRPr lang="en-GB" sz="1000" kern="1200" dirty="0"/>
        </a:p>
      </dsp:txBody>
      <dsp:txXfrm>
        <a:off x="1584229" y="2719744"/>
        <a:ext cx="979277" cy="979277"/>
      </dsp:txXfrm>
    </dsp:sp>
    <dsp:sp modelId="{F35B8A13-3878-4C0A-873D-6F016E7AF2DF}">
      <dsp:nvSpPr>
        <dsp:cNvPr id="0" name=""/>
        <dsp:cNvSpPr/>
      </dsp:nvSpPr>
      <dsp:spPr>
        <a:xfrm rot="11880000">
          <a:off x="2755722" y="2030408"/>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1880000">
        <a:off x="2755722" y="2030408"/>
        <a:ext cx="509690" cy="416193"/>
      </dsp:txXfrm>
    </dsp:sp>
    <dsp:sp modelId="{A6D90288-5981-4648-A33A-930D705B8164}">
      <dsp:nvSpPr>
        <dsp:cNvPr id="0" name=""/>
        <dsp:cNvSpPr/>
      </dsp:nvSpPr>
      <dsp:spPr>
        <a:xfrm>
          <a:off x="1584229" y="1444513"/>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Competitor </a:t>
          </a:r>
          <a:endParaRPr lang="en-GB" sz="1000" kern="1200" dirty="0"/>
        </a:p>
      </dsp:txBody>
      <dsp:txXfrm>
        <a:off x="1584229" y="1444513"/>
        <a:ext cx="979277" cy="979277"/>
      </dsp:txXfrm>
    </dsp:sp>
    <dsp:sp modelId="{D5AB0989-8DF2-4E1B-8008-45B33925DEAE}">
      <dsp:nvSpPr>
        <dsp:cNvPr id="0" name=""/>
        <dsp:cNvSpPr/>
      </dsp:nvSpPr>
      <dsp:spPr>
        <a:xfrm rot="14040000">
          <a:off x="3147497" y="1491176"/>
          <a:ext cx="509690" cy="41619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400050">
            <a:lnSpc>
              <a:spcPct val="90000"/>
            </a:lnSpc>
            <a:spcBef>
              <a:spcPct val="0"/>
            </a:spcBef>
            <a:spcAft>
              <a:spcPct val="35000"/>
            </a:spcAft>
          </a:pPr>
          <a:endParaRPr lang="en-GB" sz="900" kern="1200"/>
        </a:p>
      </dsp:txBody>
      <dsp:txXfrm rot="14040000">
        <a:off x="3147497" y="1491176"/>
        <a:ext cx="509690" cy="416193"/>
      </dsp:txXfrm>
    </dsp:sp>
    <dsp:sp modelId="{9EA08F88-8323-4716-AA6A-9E4E152EFAA5}">
      <dsp:nvSpPr>
        <dsp:cNvPr id="0" name=""/>
        <dsp:cNvSpPr/>
      </dsp:nvSpPr>
      <dsp:spPr>
        <a:xfrm>
          <a:off x="2333791" y="412830"/>
          <a:ext cx="979277" cy="979277"/>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lvl="0" algn="ctr" defTabSz="444500">
            <a:lnSpc>
              <a:spcPct val="90000"/>
            </a:lnSpc>
            <a:spcBef>
              <a:spcPct val="0"/>
            </a:spcBef>
            <a:spcAft>
              <a:spcPct val="35000"/>
            </a:spcAft>
          </a:pPr>
          <a:r>
            <a:rPr lang="en-GB" sz="1000" kern="1200" dirty="0" smtClean="0"/>
            <a:t>Consumer </a:t>
          </a:r>
          <a:endParaRPr lang="en-GB" sz="1000" kern="1200" dirty="0"/>
        </a:p>
      </dsp:txBody>
      <dsp:txXfrm>
        <a:off x="2333791" y="412830"/>
        <a:ext cx="979277" cy="979277"/>
      </dsp:txXfrm>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502BA50-55D9-4E61-B9BA-E4D38015D6C9}">
      <dsp:nvSpPr>
        <dsp:cNvPr id="0" name=""/>
        <dsp:cNvSpPr/>
      </dsp:nvSpPr>
      <dsp:spPr>
        <a:xfrm>
          <a:off x="0" y="4860222"/>
          <a:ext cx="6786610" cy="637901"/>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Trade union (low interest, low power)</a:t>
          </a:r>
          <a:endParaRPr lang="en-GB" sz="1200" kern="1200" dirty="0"/>
        </a:p>
      </dsp:txBody>
      <dsp:txXfrm>
        <a:off x="0" y="4860222"/>
        <a:ext cx="6786610" cy="637901"/>
      </dsp:txXfrm>
    </dsp:sp>
    <dsp:sp modelId="{BC71B0D3-530F-4D71-A6AE-E9A7257F3688}">
      <dsp:nvSpPr>
        <dsp:cNvPr id="0" name=""/>
        <dsp:cNvSpPr/>
      </dsp:nvSpPr>
      <dsp:spPr>
        <a:xfrm rot="10800000">
          <a:off x="0" y="3888698"/>
          <a:ext cx="6786610" cy="981092"/>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Suppliers(high interest, low power)</a:t>
          </a:r>
          <a:endParaRPr lang="en-GB" sz="1200" kern="1200" dirty="0"/>
        </a:p>
      </dsp:txBody>
      <dsp:txXfrm>
        <a:off x="0" y="3888698"/>
        <a:ext cx="6786610" cy="344363"/>
      </dsp:txXfrm>
    </dsp:sp>
    <dsp:sp modelId="{E91F05BF-7880-4E4A-A2C4-38E7C50D9E1C}">
      <dsp:nvSpPr>
        <dsp:cNvPr id="0" name=""/>
        <dsp:cNvSpPr/>
      </dsp:nvSpPr>
      <dsp:spPr>
        <a:xfrm>
          <a:off x="0" y="4233061"/>
          <a:ext cx="6786610" cy="29334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smtClean="0"/>
            <a:t>Hotel association( high interest, low power)</a:t>
          </a:r>
          <a:endParaRPr lang="en-GB" sz="1800" kern="1200" dirty="0"/>
        </a:p>
      </dsp:txBody>
      <dsp:txXfrm>
        <a:off x="0" y="4233061"/>
        <a:ext cx="6786610" cy="293346"/>
      </dsp:txXfrm>
    </dsp:sp>
    <dsp:sp modelId="{B4B0F1F6-5DE7-49D6-AB0B-BF16DF6D2A33}">
      <dsp:nvSpPr>
        <dsp:cNvPr id="0" name=""/>
        <dsp:cNvSpPr/>
      </dsp:nvSpPr>
      <dsp:spPr>
        <a:xfrm rot="10800000">
          <a:off x="0" y="2917174"/>
          <a:ext cx="6786610" cy="981092"/>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Financial providers(high interest, high power)</a:t>
          </a:r>
          <a:endParaRPr lang="en-GB" sz="1200" kern="1200" dirty="0"/>
        </a:p>
      </dsp:txBody>
      <dsp:txXfrm>
        <a:off x="0" y="2917174"/>
        <a:ext cx="6786610" cy="344363"/>
      </dsp:txXfrm>
    </dsp:sp>
    <dsp:sp modelId="{6B3A112A-4BF2-4C64-8B56-59D461FB2CC5}">
      <dsp:nvSpPr>
        <dsp:cNvPr id="0" name=""/>
        <dsp:cNvSpPr/>
      </dsp:nvSpPr>
      <dsp:spPr>
        <a:xfrm>
          <a:off x="0" y="3261537"/>
          <a:ext cx="6786610" cy="29334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smtClean="0"/>
            <a:t>Media(high interest, high power)</a:t>
          </a:r>
          <a:endParaRPr lang="en-GB" sz="1800" kern="1200" dirty="0"/>
        </a:p>
      </dsp:txBody>
      <dsp:txXfrm>
        <a:off x="0" y="3261537"/>
        <a:ext cx="6786610" cy="293346"/>
      </dsp:txXfrm>
    </dsp:sp>
    <dsp:sp modelId="{8FE9BD84-D355-4FD4-93C7-06A8829333B6}">
      <dsp:nvSpPr>
        <dsp:cNvPr id="0" name=""/>
        <dsp:cNvSpPr/>
      </dsp:nvSpPr>
      <dsp:spPr>
        <a:xfrm rot="10800000">
          <a:off x="0" y="1945650"/>
          <a:ext cx="6786610" cy="981092"/>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Competitor (high interest, high power)</a:t>
          </a:r>
          <a:endParaRPr lang="en-GB" sz="1200" kern="1200" dirty="0"/>
        </a:p>
      </dsp:txBody>
      <dsp:txXfrm rot="10800000">
        <a:off x="0" y="1945650"/>
        <a:ext cx="6786610" cy="981092"/>
      </dsp:txXfrm>
    </dsp:sp>
    <dsp:sp modelId="{DE24853B-BFA2-4A76-BEF4-6B09AE39ACCE}">
      <dsp:nvSpPr>
        <dsp:cNvPr id="0" name=""/>
        <dsp:cNvSpPr/>
      </dsp:nvSpPr>
      <dsp:spPr>
        <a:xfrm rot="10800000">
          <a:off x="0" y="974126"/>
          <a:ext cx="6786610" cy="981092"/>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Consumers(high interest, high power)</a:t>
          </a:r>
          <a:endParaRPr lang="en-GB" sz="1200" kern="1200" dirty="0"/>
        </a:p>
      </dsp:txBody>
      <dsp:txXfrm>
        <a:off x="0" y="974126"/>
        <a:ext cx="6786610" cy="344363"/>
      </dsp:txXfrm>
    </dsp:sp>
    <dsp:sp modelId="{24C599EF-10E0-439A-B9B5-CFF9A8E14364}">
      <dsp:nvSpPr>
        <dsp:cNvPr id="0" name=""/>
        <dsp:cNvSpPr/>
      </dsp:nvSpPr>
      <dsp:spPr>
        <a:xfrm>
          <a:off x="0" y="1318489"/>
          <a:ext cx="6786610" cy="29334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smtClean="0"/>
            <a:t>Government(high interest, high power) </a:t>
          </a:r>
          <a:endParaRPr lang="en-GB" sz="1800" kern="1200" dirty="0"/>
        </a:p>
      </dsp:txBody>
      <dsp:txXfrm>
        <a:off x="0" y="1318489"/>
        <a:ext cx="6786610" cy="293346"/>
      </dsp:txXfrm>
    </dsp:sp>
    <dsp:sp modelId="{045413C6-920F-4D3E-863F-6EEEC933EFC4}">
      <dsp:nvSpPr>
        <dsp:cNvPr id="0" name=""/>
        <dsp:cNvSpPr/>
      </dsp:nvSpPr>
      <dsp:spPr>
        <a:xfrm rot="10800000">
          <a:off x="0" y="0"/>
          <a:ext cx="6786610" cy="981092"/>
        </a:xfrm>
        <a:prstGeom prst="upArrowCallou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lvl="0" algn="ctr" defTabSz="533400">
            <a:lnSpc>
              <a:spcPct val="90000"/>
            </a:lnSpc>
            <a:spcBef>
              <a:spcPct val="0"/>
            </a:spcBef>
            <a:spcAft>
              <a:spcPct val="35000"/>
            </a:spcAft>
          </a:pPr>
          <a:r>
            <a:rPr lang="en-GB" sz="1200" kern="1200" dirty="0" smtClean="0"/>
            <a:t>Employees  (high interest, low power)</a:t>
          </a:r>
          <a:endParaRPr lang="en-GB" sz="1200" kern="1200" dirty="0"/>
        </a:p>
      </dsp:txBody>
      <dsp:txXfrm>
        <a:off x="0" y="0"/>
        <a:ext cx="6786610" cy="344363"/>
      </dsp:txXfrm>
    </dsp:sp>
    <dsp:sp modelId="{A4344E8A-30AF-4DF1-9511-7ABCA9CE099A}">
      <dsp:nvSpPr>
        <dsp:cNvPr id="0" name=""/>
        <dsp:cNvSpPr/>
      </dsp:nvSpPr>
      <dsp:spPr>
        <a:xfrm>
          <a:off x="0" y="346965"/>
          <a:ext cx="6786610" cy="293346"/>
        </a:xfrm>
        <a:prstGeom prst="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lvl="0" algn="ctr" defTabSz="800100">
            <a:lnSpc>
              <a:spcPct val="90000"/>
            </a:lnSpc>
            <a:spcBef>
              <a:spcPct val="0"/>
            </a:spcBef>
            <a:spcAft>
              <a:spcPct val="35000"/>
            </a:spcAft>
          </a:pPr>
          <a:r>
            <a:rPr lang="en-GB" sz="1800" kern="1200" dirty="0" smtClean="0"/>
            <a:t>Share holders( high power, high interest)</a:t>
          </a:r>
          <a:endParaRPr lang="en-GB" sz="1800" kern="1200" dirty="0"/>
        </a:p>
      </dsp:txBody>
      <dsp:txXfrm>
        <a:off x="0" y="346965"/>
        <a:ext cx="6786610" cy="293346"/>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68494EC-2CBD-4EC9-8043-691D4FBC6E07}" type="datetimeFigureOut">
              <a:rPr lang="en-US" smtClean="0"/>
              <a:pPr/>
              <a:t>11/1/2017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8D4512A5-CA27-4C0B-B193-B4131D6A9007}"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6970AFAE-D60E-4BC0-AF03-7A7E41E3D7F6}" type="datetime1">
              <a:rPr lang="en-US" smtClean="0"/>
              <a:pPr/>
              <a:t>11/1/2017</a:t>
            </a:fld>
            <a:endParaRPr lang="en-GB"/>
          </a:p>
        </p:txBody>
      </p:sp>
      <p:sp>
        <p:nvSpPr>
          <p:cNvPr id="2" name="Footer Placeholder 1"/>
          <p:cNvSpPr>
            <a:spLocks noGrp="1"/>
          </p:cNvSpPr>
          <p:nvPr>
            <p:ph type="ftr" sz="quarter" idx="11"/>
          </p:nvPr>
        </p:nvSpPr>
        <p:spPr/>
        <p:txBody>
          <a:bodyPr/>
          <a:lstStyle/>
          <a:p>
            <a:endParaRPr lang="en-GB"/>
          </a:p>
        </p:txBody>
      </p:sp>
      <p:sp>
        <p:nvSpPr>
          <p:cNvPr id="15" name="Slide Number Placeholder 14"/>
          <p:cNvSpPr>
            <a:spLocks noGrp="1"/>
          </p:cNvSpPr>
          <p:nvPr>
            <p:ph type="sldNum" sz="quarter" idx="12"/>
          </p:nvPr>
        </p:nvSpPr>
        <p:spPr>
          <a:xfrm>
            <a:off x="8229600" y="6473952"/>
            <a:ext cx="758952" cy="246888"/>
          </a:xfrm>
        </p:spPr>
        <p:txBody>
          <a:bodyPr/>
          <a:lstStyle/>
          <a:p>
            <a:fld id="{5F53C0FB-2187-4135-B121-66D6ECC0B44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3F63115E-97FB-407D-A52F-BA828706E1CC}" type="datetime1">
              <a:rPr lang="en-US" smtClean="0"/>
              <a:pPr/>
              <a:t>11/1/2017</a:t>
            </a:fld>
            <a:endParaRPr lang="en-GB"/>
          </a:p>
        </p:txBody>
      </p:sp>
      <p:sp>
        <p:nvSpPr>
          <p:cNvPr id="19" name="Footer Placeholder 18"/>
          <p:cNvSpPr>
            <a:spLocks noGrp="1"/>
          </p:cNvSpPr>
          <p:nvPr>
            <p:ph type="ftr" sz="quarter" idx="11"/>
          </p:nvPr>
        </p:nvSpPr>
        <p:spPr>
          <a:xfrm>
            <a:off x="3581400" y="76200"/>
            <a:ext cx="2895600" cy="288925"/>
          </a:xfrm>
        </p:spPr>
        <p:txBody>
          <a:bodyPr/>
          <a:lstStyle/>
          <a:p>
            <a:endParaRPr lang="en-GB"/>
          </a:p>
        </p:txBody>
      </p:sp>
      <p:sp>
        <p:nvSpPr>
          <p:cNvPr id="16" name="Slide Number Placeholder 15"/>
          <p:cNvSpPr>
            <a:spLocks noGrp="1"/>
          </p:cNvSpPr>
          <p:nvPr>
            <p:ph type="sldNum" sz="quarter" idx="12"/>
          </p:nvPr>
        </p:nvSpPr>
        <p:spPr>
          <a:xfrm>
            <a:off x="8229600" y="6473952"/>
            <a:ext cx="758952" cy="246888"/>
          </a:xfrm>
        </p:spPr>
        <p:txBody>
          <a:bodyPr/>
          <a:lstStyle/>
          <a:p>
            <a:fld id="{5F53C0FB-2187-4135-B121-66D6ECC0B44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50FDDB02-3EDD-4F67-A727-D3DA27CCF0B3}" type="datetime1">
              <a:rPr lang="en-US" smtClean="0"/>
              <a:pPr/>
              <a:t>11/1/2017</a:t>
            </a:fld>
            <a:endParaRPr lang="en-GB"/>
          </a:p>
        </p:txBody>
      </p:sp>
      <p:sp>
        <p:nvSpPr>
          <p:cNvPr id="11" name="Footer Placeholder 10"/>
          <p:cNvSpPr>
            <a:spLocks noGrp="1"/>
          </p:cNvSpPr>
          <p:nvPr>
            <p:ph type="ftr" sz="quarter" idx="11"/>
          </p:nvPr>
        </p:nvSpPr>
        <p:spPr/>
        <p:txBody>
          <a:bodyPr/>
          <a:lstStyle/>
          <a:p>
            <a:endParaRPr lang="en-GB"/>
          </a:p>
        </p:txBody>
      </p:sp>
      <p:sp>
        <p:nvSpPr>
          <p:cNvPr id="16" name="Slide Number Placeholder 15"/>
          <p:cNvSpPr>
            <a:spLocks noGrp="1"/>
          </p:cNvSpPr>
          <p:nvPr>
            <p:ph type="sldNum" sz="quarter" idx="12"/>
          </p:nvPr>
        </p:nvSpPr>
        <p:spPr/>
        <p:txBody>
          <a:bodyPr/>
          <a:lstStyle/>
          <a:p>
            <a:fld id="{5F53C0FB-2187-4135-B121-66D6ECC0B44C}" type="slidenum">
              <a:rPr lang="en-GB" smtClean="0"/>
              <a:pPr/>
              <a:t>‹#›</a:t>
            </a:fld>
            <a:endParaRPr lang="en-GB"/>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29B963D3-C322-4EF6-905C-381C8ADA8D33}" type="datetime1">
              <a:rPr lang="en-US" smtClean="0"/>
              <a:pPr/>
              <a:t>11/1/2017</a:t>
            </a:fld>
            <a:endParaRPr lang="en-GB"/>
          </a:p>
        </p:txBody>
      </p:sp>
      <p:sp>
        <p:nvSpPr>
          <p:cNvPr id="10" name="Footer Placeholder 9"/>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99B1C3E5-0F3D-48A7-8AA8-5C2D3DC4AF17}" type="datetime1">
              <a:rPr lang="en-US" smtClean="0"/>
              <a:pPr/>
              <a:t>11/1/2017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229600" y="6477000"/>
            <a:ext cx="762000" cy="246888"/>
          </a:xfrm>
        </p:spPr>
        <p:txBody>
          <a:bodyPr/>
          <a:lstStyle/>
          <a:p>
            <a:fld id="{5F53C0FB-2187-4135-B121-66D6ECC0B44C}" type="slidenum">
              <a:rPr lang="en-GB" smtClean="0"/>
              <a:pPr/>
              <a:t>‹#›</a:t>
            </a:fld>
            <a:endParaRPr lang="en-GB"/>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4C04BEE-EB58-4AA2-8996-2C3442FC5847}" type="datetime1">
              <a:rPr lang="en-US" smtClean="0"/>
              <a:pPr/>
              <a:t>11/1/2017</a:t>
            </a:fld>
            <a:endParaRPr lang="en-GB"/>
          </a:p>
        </p:txBody>
      </p:sp>
      <p:sp>
        <p:nvSpPr>
          <p:cNvPr id="21" name="Footer Placeholder 20"/>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6D19EA7B-20D2-4F2E-B163-DA8056B894D3}" type="datetime1">
              <a:rPr lang="en-US" smtClean="0"/>
              <a:pPr/>
              <a:t>11/1/2017</a:t>
            </a:fld>
            <a:endParaRPr lang="en-GB"/>
          </a:p>
        </p:txBody>
      </p:sp>
      <p:sp>
        <p:nvSpPr>
          <p:cNvPr id="24" name="Footer Placeholder 23"/>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00266FBA-E79B-4D24-ABAB-87BB0C31DE7A}" type="datetime1">
              <a:rPr lang="en-US" smtClean="0"/>
              <a:pPr/>
              <a:t>11/1/2017</a:t>
            </a:fld>
            <a:endParaRPr lang="en-GB"/>
          </a:p>
        </p:txBody>
      </p:sp>
      <p:sp>
        <p:nvSpPr>
          <p:cNvPr id="29" name="Footer Placeholder 28"/>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638313ED-5692-40F6-AD6C-543DF12ADBD0}" type="datetime1">
              <a:rPr lang="en-US" smtClean="0"/>
              <a:pPr/>
              <a:t>11/1/2017</a:t>
            </a:fld>
            <a:endParaRPr lang="en-GB"/>
          </a:p>
        </p:txBody>
      </p:sp>
      <p:sp>
        <p:nvSpPr>
          <p:cNvPr id="5" name="Footer Placeholder 4"/>
          <p:cNvSpPr>
            <a:spLocks noGrp="1"/>
          </p:cNvSpPr>
          <p:nvPr>
            <p:ph type="ftr" sz="quarter" idx="11"/>
          </p:nvPr>
        </p:nvSpPr>
        <p:spPr/>
        <p:txBody>
          <a:bodyPr/>
          <a:lstStyle/>
          <a:p>
            <a:endParaRPr lang="en-GB"/>
          </a:p>
        </p:txBody>
      </p:sp>
      <p:sp>
        <p:nvSpPr>
          <p:cNvPr id="31" name="Slide Number Placeholder 30"/>
          <p:cNvSpPr>
            <a:spLocks noGrp="1"/>
          </p:cNvSpPr>
          <p:nvPr>
            <p:ph type="sldNum" sz="quarter" idx="12"/>
          </p:nvPr>
        </p:nvSpPr>
        <p:spPr/>
        <p:txBody>
          <a:bodyPr/>
          <a:lstStyle/>
          <a:p>
            <a:fld id="{5F53C0FB-2187-4135-B121-66D6ECC0B44C}" type="slidenum">
              <a:rPr lang="en-GB" smtClean="0"/>
              <a:pPr/>
              <a:t>‹#›</a:t>
            </a:fld>
            <a:endParaRPr lang="en-GB"/>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09E3E368-D1EC-4D8F-8CED-8CAD540C60C9}" type="datetime1">
              <a:rPr lang="en-US" smtClean="0"/>
              <a:pPr/>
              <a:t>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91EDC31A-0671-4E43-BF58-BC9C6320BC0E}" type="datetime1">
              <a:rPr lang="en-US" smtClean="0"/>
              <a:pPr/>
              <a:t>11/1/2017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53C0FB-2187-4135-B121-66D6ECC0B44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C6707D3D-33D6-49EE-AB87-CC89D908ABF3}" type="datetime1">
              <a:rPr lang="en-US" smtClean="0"/>
              <a:pPr/>
              <a:t>11/1/2017</a:t>
            </a:fld>
            <a:endParaRPr lang="en-GB"/>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GB"/>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5F53C0FB-2187-4135-B121-66D6ECC0B44C}" type="slidenum">
              <a:rPr lang="en-GB" smtClean="0"/>
              <a:pPr/>
              <a:t>‹#›</a:t>
            </a:fld>
            <a:endParaRPr lang="en-GB"/>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hdr="0" ftr="0" dt="0"/>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EYcOWxo-sU8" TargetMode="External"/><Relationship Id="rId2" Type="http://schemas.openxmlformats.org/officeDocument/2006/relationships/hyperlink" Target="https://www.youtube.com/watch?v=bzkDnsS_VJA(the"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hyperlink" Target="http://www.str.com/Media/Default/Research/STR_AirbnbHotelPerformance.pdf"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nytimes.com/2016/07/24/travel/airbnb-hotels.html?_r=0" TargetMode="External"/><Relationship Id="rId2" Type="http://schemas.openxmlformats.org/officeDocument/2006/relationships/hyperlink" Target="https://www.torbenrick.eu/blog/(Accessed" TargetMode="External"/><Relationship Id="rId1" Type="http://schemas.openxmlformats.org/officeDocument/2006/relationships/slideLayout" Target="../slideLayouts/slideLayout2.xml"/><Relationship Id="rId6" Type="http://schemas.openxmlformats.org/officeDocument/2006/relationships/hyperlink" Target="https://www.nytimes.com/2016/06/05/travel/family-hotels-holidays.html?module=Promotron&amp;region=Body&amp;action=click&amp;pgtype=article" TargetMode="External"/><Relationship Id="rId5" Type="http://schemas.openxmlformats.org/officeDocument/2006/relationships/hyperlink" Target="https://www.researchgate.net/publication/228131564_Stakeholder_Model_of_Hotel_Chains_A_Conceptual_Framework" TargetMode="External"/><Relationship Id="rId4" Type="http://schemas.openxmlformats.org/officeDocument/2006/relationships/hyperlink" Target="https://community.withairbnb.com/t5/Hosting/Guests-Review-Response/td-p/408360"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torbenrick.eu/blog/change-management/embarking-on-any-chang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57158" y="4786322"/>
            <a:ext cx="8458200" cy="1222375"/>
          </a:xfrm>
        </p:spPr>
        <p:txBody>
          <a:bodyPr/>
          <a:lstStyle/>
          <a:p>
            <a:r>
              <a:rPr lang="en-GB" dirty="0" smtClean="0"/>
              <a:t> </a:t>
            </a:r>
            <a:endParaRPr lang="en-GB" dirty="0"/>
          </a:p>
        </p:txBody>
      </p:sp>
      <p:sp>
        <p:nvSpPr>
          <p:cNvPr id="3" name="Subtitle 2"/>
          <p:cNvSpPr>
            <a:spLocks noGrp="1"/>
          </p:cNvSpPr>
          <p:nvPr>
            <p:ph type="subTitle" idx="1"/>
          </p:nvPr>
        </p:nvSpPr>
        <p:spPr/>
        <p:txBody>
          <a:bodyPr/>
          <a:lstStyle/>
          <a:p>
            <a:r>
              <a:rPr lang="en-GB" dirty="0" smtClean="0"/>
              <a:t>Sharing economy: how has changed the  way hotel industry functions. </a:t>
            </a:r>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1</a:t>
            </a:fld>
            <a:endParaRPr lang="en-GB"/>
          </a:p>
        </p:txBody>
      </p:sp>
      <p:pic>
        <p:nvPicPr>
          <p:cNvPr id="9218" name="Picture 2" descr="Image result for tree stage in managing changes"/>
          <p:cNvPicPr>
            <a:picLocks noChangeAspect="1" noChangeArrowheads="1"/>
          </p:cNvPicPr>
          <p:nvPr/>
        </p:nvPicPr>
        <p:blipFill>
          <a:blip r:embed="rId2" cstate="print"/>
          <a:srcRect/>
          <a:stretch>
            <a:fillRect/>
          </a:stretch>
        </p:blipFill>
        <p:spPr bwMode="auto">
          <a:xfrm>
            <a:off x="785786" y="428604"/>
            <a:ext cx="2343150" cy="1952625"/>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a:xfrm>
            <a:off x="457200" y="1428736"/>
            <a:ext cx="8686800" cy="4525963"/>
          </a:xfrm>
        </p:spPr>
        <p:txBody>
          <a:bodyPr>
            <a:noAutofit/>
          </a:bodyPr>
          <a:lstStyle/>
          <a:p>
            <a:r>
              <a:rPr lang="en-GB" sz="1800" dirty="0" smtClean="0"/>
              <a:t>Aims </a:t>
            </a:r>
          </a:p>
          <a:p>
            <a:pPr>
              <a:buNone/>
            </a:pPr>
            <a:r>
              <a:rPr lang="en-GB" sz="1800" dirty="0" smtClean="0"/>
              <a:t>To provide initial insight of the way hotel industry functions, since the emerge of Airbnb in 2008</a:t>
            </a:r>
          </a:p>
          <a:p>
            <a:pPr>
              <a:buNone/>
            </a:pPr>
            <a:r>
              <a:rPr lang="en-GB" sz="1800" u="sng" dirty="0" smtClean="0"/>
              <a:t>Key areas</a:t>
            </a:r>
          </a:p>
          <a:p>
            <a:r>
              <a:rPr lang="en-GB" sz="1800" dirty="0" smtClean="0"/>
              <a:t>Specific area of change (how hotels currently functions)</a:t>
            </a:r>
          </a:p>
          <a:p>
            <a:pPr>
              <a:buNone/>
            </a:pPr>
            <a:endParaRPr lang="en-GB" sz="1800" dirty="0" smtClean="0"/>
          </a:p>
          <a:p>
            <a:r>
              <a:rPr lang="en-GB" sz="1800" dirty="0" smtClean="0"/>
              <a:t>Reasons for change </a:t>
            </a:r>
          </a:p>
          <a:p>
            <a:pPr>
              <a:buNone/>
            </a:pPr>
            <a:endParaRPr lang="en-GB" sz="1800" dirty="0" smtClean="0"/>
          </a:p>
          <a:p>
            <a:r>
              <a:rPr lang="en-GB" sz="1800" u="sng" dirty="0" smtClean="0"/>
              <a:t>Process involved</a:t>
            </a:r>
          </a:p>
          <a:p>
            <a:pPr>
              <a:buFont typeface="Arial" pitchFamily="34" charset="0"/>
              <a:buChar char="•"/>
            </a:pPr>
            <a:r>
              <a:rPr lang="en-GB" sz="1800" dirty="0" smtClean="0"/>
              <a:t>Current situation</a:t>
            </a:r>
          </a:p>
          <a:p>
            <a:pPr>
              <a:buFont typeface="Arial" pitchFamily="34" charset="0"/>
              <a:buChar char="•"/>
            </a:pPr>
            <a:r>
              <a:rPr lang="en-GB" sz="1800" dirty="0" smtClean="0"/>
              <a:t>Why is the change required</a:t>
            </a:r>
          </a:p>
          <a:p>
            <a:pPr>
              <a:buFont typeface="Arial" pitchFamily="34" charset="0"/>
              <a:buChar char="•"/>
            </a:pPr>
            <a:r>
              <a:rPr lang="en-GB" sz="1800" dirty="0" smtClean="0"/>
              <a:t>How the changes has been managed</a:t>
            </a:r>
          </a:p>
          <a:p>
            <a:pPr>
              <a:buFont typeface="Arial" pitchFamily="34" charset="0"/>
              <a:buChar char="•"/>
            </a:pPr>
            <a:r>
              <a:rPr lang="en-GB" sz="1800" dirty="0" smtClean="0"/>
              <a:t>Key stakeholders</a:t>
            </a:r>
          </a:p>
          <a:p>
            <a:pPr>
              <a:buFont typeface="Arial" pitchFamily="34" charset="0"/>
              <a:buChar char="•"/>
            </a:pPr>
            <a:r>
              <a:rPr lang="en-GB" sz="1800" u="sng" dirty="0" smtClean="0"/>
              <a:t>Theoretical framework</a:t>
            </a:r>
          </a:p>
          <a:p>
            <a:pPr>
              <a:buFont typeface="Arial" pitchFamily="34" charset="0"/>
              <a:buChar char="•"/>
            </a:pPr>
            <a:endParaRPr lang="en-GB" sz="1800" dirty="0" smtClean="0"/>
          </a:p>
          <a:p>
            <a:pPr>
              <a:buNone/>
            </a:pPr>
            <a:endParaRPr lang="en-GB" sz="1800" dirty="0" smtClean="0"/>
          </a:p>
        </p:txBody>
      </p:sp>
      <p:sp>
        <p:nvSpPr>
          <p:cNvPr id="4" name="Slide Number Placeholder 3"/>
          <p:cNvSpPr>
            <a:spLocks noGrp="1"/>
          </p:cNvSpPr>
          <p:nvPr>
            <p:ph type="sldNum" sz="quarter" idx="12"/>
          </p:nvPr>
        </p:nvSpPr>
        <p:spPr/>
        <p:txBody>
          <a:bodyPr/>
          <a:lstStyle/>
          <a:p>
            <a:fld id="{5F53C0FB-2187-4135-B121-66D6ECC0B44C}" type="slidenum">
              <a:rPr lang="en-GB" smtClean="0"/>
              <a:pPr/>
              <a:t>2</a:t>
            </a:fld>
            <a:endParaRPr lang="en-GB"/>
          </a:p>
        </p:txBody>
      </p:sp>
    </p:spTree>
  </p:cSld>
  <p:clrMapOvr>
    <a:masterClrMapping/>
  </p:clrMapOvr>
  <p:transition>
    <p:fade/>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fontScale="92500"/>
          </a:bodyPr>
          <a:lstStyle/>
          <a:p>
            <a:endParaRPr lang="en-GB" dirty="0" smtClean="0">
              <a:hlinkClick r:id="rId2"/>
            </a:endParaRPr>
          </a:p>
          <a:p>
            <a:r>
              <a:rPr lang="en-GB" dirty="0" smtClean="0">
                <a:hlinkClick r:id="rId3"/>
              </a:rPr>
              <a:t>https://www.youtube.com/watch?v=EYcOWxo-sU8</a:t>
            </a:r>
            <a:endParaRPr lang="en-GB" dirty="0" smtClean="0"/>
          </a:p>
          <a:p>
            <a:endParaRPr lang="en-GB" dirty="0" smtClean="0">
              <a:hlinkClick r:id="rId2"/>
            </a:endParaRPr>
          </a:p>
          <a:p>
            <a:r>
              <a:rPr lang="en-GB" dirty="0" smtClean="0">
                <a:hlinkClick r:id="rId2"/>
              </a:rPr>
              <a:t>https://www.youtube.com/watch?v=bzkDnsS_VJA(the</a:t>
            </a:r>
            <a:r>
              <a:rPr lang="en-GB" dirty="0" smtClean="0">
                <a:latin typeface="Times New Roman" pitchFamily="18" charset="0"/>
                <a:cs typeface="Times New Roman" pitchFamily="18" charset="0"/>
              </a:rPr>
              <a:t> </a:t>
            </a:r>
          </a:p>
          <a:p>
            <a:r>
              <a:rPr lang="en-GB" dirty="0" smtClean="0"/>
              <a:t>slogan “feel the city” says it all</a:t>
            </a:r>
          </a:p>
          <a:p>
            <a:endParaRPr lang="en-GB" dirty="0" smtClean="0">
              <a:latin typeface="Times New Roman" pitchFamily="18" charset="0"/>
              <a:cs typeface="Times New Roman" pitchFamily="18" charset="0"/>
            </a:endParaRPr>
          </a:p>
          <a:p>
            <a:r>
              <a:rPr lang="en-GB" dirty="0" smtClean="0">
                <a:latin typeface="Times New Roman" pitchFamily="18" charset="0"/>
                <a:cs typeface="Times New Roman" pitchFamily="18" charset="0"/>
              </a:rPr>
              <a:t>Transitional  change,</a:t>
            </a:r>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3</a:t>
            </a:fld>
            <a:endParaRPr lang="en-GB"/>
          </a:p>
        </p:txBody>
      </p:sp>
      <p:sp>
        <p:nvSpPr>
          <p:cNvPr id="6" name="TextBox 5"/>
          <p:cNvSpPr txBox="1"/>
          <p:nvPr/>
        </p:nvSpPr>
        <p:spPr>
          <a:xfrm>
            <a:off x="6000760" y="5715016"/>
            <a:ext cx="2857520" cy="646331"/>
          </a:xfrm>
          <a:prstGeom prst="rect">
            <a:avLst/>
          </a:prstGeom>
          <a:noFill/>
        </p:spPr>
        <p:txBody>
          <a:bodyPr wrap="square" rtlCol="0">
            <a:spAutoFit/>
          </a:bodyPr>
          <a:lstStyle/>
          <a:p>
            <a:r>
              <a:rPr lang="en-GB" dirty="0" err="1" smtClean="0"/>
              <a:t>Source:youtube.com</a:t>
            </a:r>
            <a:r>
              <a:rPr lang="en-GB" dirty="0" smtClean="0"/>
              <a:t>(accessed:25/10/2017)</a:t>
            </a:r>
            <a:endParaRPr lang="en-GB" dirty="0"/>
          </a:p>
        </p:txBody>
      </p:sp>
    </p:spTree>
  </p:cSld>
  <p:clrMapOvr>
    <a:masterClrMapping/>
  </p:clrMapOvr>
  <p:transition>
    <p:cut/>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latin typeface="Times New Roman" pitchFamily="18" charset="0"/>
                <a:cs typeface="Times New Roman" pitchFamily="18" charset="0"/>
              </a:rPr>
              <a:t>Over the past years the facets of hotel industry has changed to adopt the new technology innovation,  consumer behaviour, which have in turn shaped how the hotelier conduct business (Haywood, et el,2016)</a:t>
            </a:r>
          </a:p>
          <a:p>
            <a:r>
              <a:rPr lang="en-GB" dirty="0" smtClean="0">
                <a:latin typeface="Times New Roman" pitchFamily="18" charset="0"/>
                <a:cs typeface="Times New Roman" pitchFamily="18" charset="0"/>
              </a:rPr>
              <a:t>the use of digital technology to connect people, and enabling them to share assets, information and services has led the hotel industry to change the way it functions.</a:t>
            </a:r>
          </a:p>
          <a:p>
            <a:r>
              <a:rPr lang="en-GB" dirty="0" smtClean="0">
                <a:latin typeface="Times New Roman" pitchFamily="18" charset="0"/>
                <a:cs typeface="Times New Roman" pitchFamily="18" charset="0"/>
              </a:rPr>
              <a:t>Airbnb is one of the strong competitor</a:t>
            </a:r>
          </a:p>
          <a:p>
            <a:r>
              <a:rPr lang="en-GB" dirty="0" smtClean="0">
                <a:latin typeface="Times New Roman" pitchFamily="18" charset="0"/>
                <a:cs typeface="Times New Roman" pitchFamily="18" charset="0"/>
              </a:rPr>
              <a:t>Airbnb was the website that connect people who have space to share with those who are looking place to stay</a:t>
            </a:r>
          </a:p>
          <a:p>
            <a:endParaRPr lang="en-GB" dirty="0" smtClean="0">
              <a:latin typeface="Times New Roman" pitchFamily="18" charset="0"/>
              <a:cs typeface="Times New Roman" pitchFamily="18" charset="0"/>
            </a:endParaRPr>
          </a:p>
          <a:p>
            <a:endParaRPr lang="en-GB" dirty="0" smtClean="0"/>
          </a:p>
          <a:p>
            <a:endParaRPr lang="en-GB" dirty="0" smtClean="0"/>
          </a:p>
          <a:p>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4</a:t>
            </a:fld>
            <a:endParaRPr lang="en-GB"/>
          </a:p>
        </p:txBody>
      </p:sp>
    </p:spTree>
  </p:cSld>
  <p:clrMapOvr>
    <a:masterClrMapping/>
  </p:clrMapOvr>
  <p:transition>
    <p:dissolve/>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has changed</a:t>
            </a:r>
            <a:endParaRPr lang="en-GB" dirty="0"/>
          </a:p>
        </p:txBody>
      </p:sp>
      <p:sp>
        <p:nvSpPr>
          <p:cNvPr id="3" name="Content Placeholder 2"/>
          <p:cNvSpPr>
            <a:spLocks noGrp="1"/>
          </p:cNvSpPr>
          <p:nvPr>
            <p:ph idx="1"/>
          </p:nvPr>
        </p:nvSpPr>
        <p:spPr/>
        <p:txBody>
          <a:bodyPr>
            <a:normAutofit fontScale="62500" lnSpcReduction="20000"/>
          </a:bodyPr>
          <a:lstStyle/>
          <a:p>
            <a:endParaRPr lang="en-GB" dirty="0" smtClean="0"/>
          </a:p>
          <a:p>
            <a:r>
              <a:rPr lang="en-GB" dirty="0" smtClean="0"/>
              <a:t>Less uniformity( art and decoration might be identical)</a:t>
            </a:r>
          </a:p>
          <a:p>
            <a:r>
              <a:rPr lang="en-GB" dirty="0" smtClean="0"/>
              <a:t>Consumer want less services and more connectivity </a:t>
            </a:r>
          </a:p>
          <a:p>
            <a:pPr>
              <a:buNone/>
            </a:pPr>
            <a:r>
              <a:rPr lang="en-GB" u="sng" dirty="0" smtClean="0"/>
              <a:t>New brands</a:t>
            </a:r>
          </a:p>
          <a:p>
            <a:r>
              <a:rPr lang="en-GB" dirty="0" smtClean="0"/>
              <a:t>Social and local  oriented brands (have access to communal spaces)</a:t>
            </a:r>
          </a:p>
          <a:p>
            <a:r>
              <a:rPr lang="en-GB" dirty="0" smtClean="0"/>
              <a:t>Residential design </a:t>
            </a:r>
          </a:p>
          <a:p>
            <a:r>
              <a:rPr lang="en-GB" dirty="0" smtClean="0"/>
              <a:t>Freehand hotel</a:t>
            </a:r>
          </a:p>
          <a:p>
            <a:r>
              <a:rPr lang="en-GB" dirty="0" smtClean="0"/>
              <a:t>Homier settings</a:t>
            </a:r>
          </a:p>
          <a:p>
            <a:r>
              <a:rPr lang="en-GB" dirty="0" smtClean="0"/>
              <a:t>Interactive technology</a:t>
            </a:r>
          </a:p>
          <a:p>
            <a:r>
              <a:rPr lang="en-GB" dirty="0" smtClean="0"/>
              <a:t>Example of new brands are, Hyatt centric, Arlo Hotels, Roost </a:t>
            </a:r>
            <a:r>
              <a:rPr lang="en-GB" dirty="0" smtClean="0"/>
              <a:t>Apartment </a:t>
            </a:r>
            <a:r>
              <a:rPr lang="en-GB" dirty="0" smtClean="0"/>
              <a:t>Hotel, Soho Beach House, generator Hostels</a:t>
            </a:r>
          </a:p>
          <a:p>
            <a:r>
              <a:rPr lang="en-GB" dirty="0" smtClean="0"/>
              <a:t>Wi-Fi and wireless </a:t>
            </a:r>
          </a:p>
          <a:p>
            <a:r>
              <a:rPr lang="en-GB" dirty="0" smtClean="0"/>
              <a:t>Use app to check in , control light and open doors</a:t>
            </a:r>
          </a:p>
          <a:p>
            <a:r>
              <a:rPr lang="en-GB" dirty="0" smtClean="0"/>
              <a:t> hotels are now focus on guest experience</a:t>
            </a:r>
          </a:p>
          <a:p>
            <a:endParaRPr lang="en-GB" dirty="0"/>
          </a:p>
        </p:txBody>
      </p:sp>
      <p:sp>
        <p:nvSpPr>
          <p:cNvPr id="5" name="Slide Number Placeholder 4"/>
          <p:cNvSpPr>
            <a:spLocks noGrp="1"/>
          </p:cNvSpPr>
          <p:nvPr>
            <p:ph type="sldNum" sz="quarter" idx="12"/>
          </p:nvPr>
        </p:nvSpPr>
        <p:spPr/>
        <p:txBody>
          <a:bodyPr/>
          <a:lstStyle/>
          <a:p>
            <a:fld id="{5F53C0FB-2187-4135-B121-66D6ECC0B44C}" type="slidenum">
              <a:rPr lang="en-GB" smtClean="0"/>
              <a:pPr/>
              <a:t>5</a:t>
            </a:fld>
            <a:endParaRPr lang="en-GB"/>
          </a:p>
        </p:txBody>
      </p:sp>
    </p:spTree>
  </p:cSld>
  <p:clrMapOvr>
    <a:masterClrMapping/>
  </p:clrMapOvr>
  <p:transition>
    <p:wip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Reasons for changes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Technology innovation ( smart technology) many of the hotel guest are now “tech-savvy”</a:t>
            </a:r>
          </a:p>
          <a:p>
            <a:r>
              <a:rPr lang="en-GB" dirty="0" smtClean="0"/>
              <a:t> change in consumer behaviour , demands of millennials are deferent from those of baby boomer </a:t>
            </a:r>
          </a:p>
          <a:p>
            <a:pPr>
              <a:buNone/>
            </a:pPr>
            <a:r>
              <a:rPr lang="en-GB" dirty="0" smtClean="0"/>
              <a:t>Instant service</a:t>
            </a:r>
          </a:p>
          <a:p>
            <a:pPr>
              <a:buNone/>
            </a:pPr>
            <a:r>
              <a:rPr lang="en-GB" dirty="0" smtClean="0"/>
              <a:t>Interesting experience </a:t>
            </a:r>
          </a:p>
          <a:p>
            <a:r>
              <a:rPr lang="en-GB" dirty="0" smtClean="0"/>
              <a:t> their “needs” and “want” are shaping the entire industry</a:t>
            </a:r>
          </a:p>
          <a:p>
            <a:r>
              <a:rPr lang="en-GB" dirty="0" smtClean="0"/>
              <a:t>Competition(entry of Airbnb to the market)</a:t>
            </a:r>
          </a:p>
          <a:p>
            <a:endParaRPr lang="en-GB" dirty="0" smtClean="0"/>
          </a:p>
          <a:p>
            <a:endParaRPr lang="en-GB" dirty="0" smtClean="0"/>
          </a:p>
          <a:p>
            <a:endParaRPr lang="en-GB" dirty="0"/>
          </a:p>
        </p:txBody>
      </p:sp>
      <p:sp>
        <p:nvSpPr>
          <p:cNvPr id="5" name="Slide Number Placeholder 4"/>
          <p:cNvSpPr>
            <a:spLocks noGrp="1"/>
          </p:cNvSpPr>
          <p:nvPr>
            <p:ph type="sldNum" sz="quarter" idx="12"/>
          </p:nvPr>
        </p:nvSpPr>
        <p:spPr/>
        <p:txBody>
          <a:bodyPr/>
          <a:lstStyle/>
          <a:p>
            <a:fld id="{5F53C0FB-2187-4135-B121-66D6ECC0B44C}" type="slidenum">
              <a:rPr lang="en-GB" smtClean="0"/>
              <a:pPr/>
              <a:t>6</a:t>
            </a:fld>
            <a:endParaRPr lang="en-GB"/>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Impact of “airbnb” in hotel industry</a:t>
            </a:r>
            <a:endParaRPr lang="en-GB" dirty="0"/>
          </a:p>
        </p:txBody>
      </p:sp>
      <p:sp>
        <p:nvSpPr>
          <p:cNvPr id="3" name="Text Placeholder 2"/>
          <p:cNvSpPr>
            <a:spLocks noGrp="1"/>
          </p:cNvSpPr>
          <p:nvPr>
            <p:ph type="body" idx="1"/>
          </p:nvPr>
        </p:nvSpPr>
        <p:spPr/>
        <p:txBody>
          <a:bodyPr/>
          <a:lstStyle/>
          <a:p>
            <a:r>
              <a:rPr lang="en-GB" dirty="0" smtClean="0"/>
              <a:t>Hotel industry</a:t>
            </a:r>
            <a:endParaRPr lang="en-GB" dirty="0"/>
          </a:p>
        </p:txBody>
      </p:sp>
      <p:sp>
        <p:nvSpPr>
          <p:cNvPr id="4" name="Text Placeholder 3"/>
          <p:cNvSpPr>
            <a:spLocks noGrp="1"/>
          </p:cNvSpPr>
          <p:nvPr>
            <p:ph type="body" sz="half" idx="3"/>
          </p:nvPr>
        </p:nvSpPr>
        <p:spPr/>
        <p:txBody>
          <a:bodyPr/>
          <a:lstStyle/>
          <a:p>
            <a:r>
              <a:rPr lang="en-GB" dirty="0" smtClean="0"/>
              <a:t>Airbnb</a:t>
            </a:r>
            <a:endParaRPr lang="en-GB" dirty="0"/>
          </a:p>
        </p:txBody>
      </p:sp>
      <p:sp>
        <p:nvSpPr>
          <p:cNvPr id="5" name="Content Placeholder 4"/>
          <p:cNvSpPr>
            <a:spLocks noGrp="1"/>
          </p:cNvSpPr>
          <p:nvPr>
            <p:ph sz="quarter" idx="2"/>
          </p:nvPr>
        </p:nvSpPr>
        <p:spPr>
          <a:xfrm>
            <a:off x="281444" y="1316037"/>
            <a:ext cx="4219118" cy="4327541"/>
          </a:xfrm>
        </p:spPr>
        <p:txBody>
          <a:bodyPr>
            <a:normAutofit fontScale="55000" lnSpcReduction="20000"/>
          </a:bodyPr>
          <a:lstStyle/>
          <a:p>
            <a:r>
              <a:rPr lang="en-GB" sz="3200" dirty="0" smtClean="0">
                <a:latin typeface="Times New Roman" pitchFamily="18" charset="0"/>
                <a:cs typeface="Times New Roman" pitchFamily="18" charset="0"/>
              </a:rPr>
              <a:t>The industry has lost  more than  in 2015 $450million revenue per year(rooms, food and drinks)</a:t>
            </a:r>
          </a:p>
          <a:p>
            <a:r>
              <a:rPr lang="en-GB" sz="3200" dirty="0" smtClean="0">
                <a:latin typeface="Times New Roman" pitchFamily="18" charset="0"/>
                <a:cs typeface="Times New Roman" pitchFamily="18" charset="0"/>
              </a:rPr>
              <a:t>Decrease in room occupancy rate. Between September  2014 to august 2015, around 480,000 hotel rooms nights were reserve “New York city </a:t>
            </a:r>
          </a:p>
          <a:p>
            <a:pPr fontAlgn="t"/>
            <a:r>
              <a:rPr lang="en-GB" sz="3200" dirty="0" smtClean="0">
                <a:latin typeface="Times New Roman" pitchFamily="18" charset="0"/>
                <a:cs typeface="Times New Roman" pitchFamily="18" charset="0"/>
              </a:rPr>
              <a:t>Many employees are losing their job</a:t>
            </a:r>
          </a:p>
          <a:p>
            <a:r>
              <a:rPr lang="en-GB" sz="3200" dirty="0" smtClean="0">
                <a:latin typeface="Times New Roman" pitchFamily="18" charset="0"/>
                <a:cs typeface="Times New Roman" pitchFamily="18" charset="0"/>
              </a:rPr>
              <a:t> responsible for property maintenance</a:t>
            </a:r>
          </a:p>
          <a:p>
            <a:r>
              <a:rPr lang="en-GB" sz="3200" dirty="0" smtClean="0">
                <a:latin typeface="Times New Roman" pitchFamily="18" charset="0"/>
                <a:cs typeface="Times New Roman" pitchFamily="18" charset="0"/>
              </a:rPr>
              <a:t>Operate under laws and regulation</a:t>
            </a:r>
          </a:p>
          <a:p>
            <a:r>
              <a:rPr lang="en-GB" sz="3300" dirty="0" smtClean="0">
                <a:latin typeface="Times New Roman" pitchFamily="18" charset="0"/>
                <a:cs typeface="Times New Roman" pitchFamily="18" charset="0"/>
              </a:rPr>
              <a:t>Average hotel price is £72 for two star and £187 for 4 star in London</a:t>
            </a:r>
            <a:endParaRPr lang="en-GB" sz="3300" dirty="0" smtClean="0"/>
          </a:p>
          <a:p>
            <a:r>
              <a:rPr lang="en-GB" sz="3300" dirty="0" smtClean="0"/>
              <a:t>Hotels has to pay more tax than Airbnb</a:t>
            </a:r>
          </a:p>
          <a:p>
            <a:r>
              <a:rPr lang="en-GB" sz="3300" dirty="0" smtClean="0"/>
              <a:t>Conventional cost ,Hence hotels need to spend money in order to add another room</a:t>
            </a:r>
          </a:p>
          <a:p>
            <a:endParaRPr lang="en-GB" dirty="0" smtClean="0"/>
          </a:p>
          <a:p>
            <a:endParaRPr lang="en-GB" dirty="0"/>
          </a:p>
        </p:txBody>
      </p:sp>
      <p:sp>
        <p:nvSpPr>
          <p:cNvPr id="6" name="Content Placeholder 5"/>
          <p:cNvSpPr>
            <a:spLocks noGrp="1"/>
          </p:cNvSpPr>
          <p:nvPr>
            <p:ph sz="quarter" idx="4"/>
          </p:nvPr>
        </p:nvSpPr>
        <p:spPr/>
        <p:txBody>
          <a:bodyPr>
            <a:normAutofit fontScale="62500" lnSpcReduction="20000"/>
          </a:bodyPr>
          <a:lstStyle/>
          <a:p>
            <a:r>
              <a:rPr lang="en-GB" dirty="0" smtClean="0">
                <a:latin typeface="Times New Roman" pitchFamily="18" charset="0"/>
                <a:cs typeface="Times New Roman" pitchFamily="18" charset="0"/>
              </a:rPr>
              <a:t>11million travels have booked accommodation over the last six years</a:t>
            </a:r>
          </a:p>
          <a:p>
            <a:r>
              <a:rPr lang="en-GB" dirty="0" smtClean="0">
                <a:latin typeface="Times New Roman" pitchFamily="18" charset="0"/>
                <a:cs typeface="Times New Roman" pitchFamily="18" charset="0"/>
              </a:rPr>
              <a:t>Has more than six thousand listings worldwide</a:t>
            </a:r>
          </a:p>
          <a:p>
            <a:r>
              <a:rPr lang="en-GB" dirty="0" smtClean="0">
                <a:latin typeface="Times New Roman" pitchFamily="18" charset="0"/>
                <a:cs typeface="Times New Roman" pitchFamily="18" charset="0"/>
              </a:rPr>
              <a:t>2.8 million room nights were booked on Airbnb. The number could increase to 5 million by 2018</a:t>
            </a:r>
          </a:p>
          <a:p>
            <a:r>
              <a:rPr lang="en-GB" dirty="0" smtClean="0">
                <a:latin typeface="Times New Roman" pitchFamily="18" charset="0"/>
                <a:cs typeface="Times New Roman" pitchFamily="18" charset="0"/>
              </a:rPr>
              <a:t>It worth $3.3 million</a:t>
            </a:r>
          </a:p>
          <a:p>
            <a:pPr fontAlgn="t"/>
            <a:r>
              <a:rPr lang="en-GB" dirty="0" smtClean="0">
                <a:latin typeface="Times New Roman" pitchFamily="18" charset="0"/>
                <a:cs typeface="Times New Roman" pitchFamily="18" charset="0"/>
              </a:rPr>
              <a:t>Ability to cook self meals</a:t>
            </a:r>
          </a:p>
          <a:p>
            <a:pPr fontAlgn="t"/>
            <a:r>
              <a:rPr lang="en-GB" dirty="0" smtClean="0">
                <a:latin typeface="Times New Roman" pitchFamily="18" charset="0"/>
                <a:cs typeface="Times New Roman" pitchFamily="18" charset="0"/>
              </a:rPr>
              <a:t>Local hosts </a:t>
            </a:r>
          </a:p>
          <a:p>
            <a:pPr fontAlgn="t"/>
            <a:r>
              <a:rPr lang="en-GB" dirty="0" smtClean="0">
                <a:latin typeface="Times New Roman" pitchFamily="18" charset="0"/>
                <a:cs typeface="Times New Roman" pitchFamily="18" charset="0"/>
              </a:rPr>
              <a:t>20% cheaper in most cities</a:t>
            </a:r>
          </a:p>
          <a:p>
            <a:pPr fontAlgn="t"/>
            <a:r>
              <a:rPr lang="en-GB" dirty="0" smtClean="0">
                <a:latin typeface="Times New Roman" pitchFamily="18" charset="0"/>
                <a:cs typeface="Times New Roman" pitchFamily="18" charset="0"/>
              </a:rPr>
              <a:t>More hosts are joining the company</a:t>
            </a:r>
          </a:p>
          <a:p>
            <a:pPr fontAlgn="t"/>
            <a:r>
              <a:rPr lang="en-GB" dirty="0" smtClean="0">
                <a:latin typeface="Times New Roman" pitchFamily="18" charset="0"/>
                <a:cs typeface="Times New Roman" pitchFamily="18" charset="0"/>
              </a:rPr>
              <a:t>The company does not own any property </a:t>
            </a:r>
          </a:p>
          <a:p>
            <a:pPr fontAlgn="t"/>
            <a:r>
              <a:rPr lang="en-GB" dirty="0" smtClean="0">
                <a:latin typeface="Times New Roman" pitchFamily="18" charset="0"/>
                <a:cs typeface="Times New Roman" pitchFamily="18" charset="0"/>
              </a:rPr>
              <a:t>Unique experience, guest feel attached to local community</a:t>
            </a:r>
          </a:p>
          <a:p>
            <a:pPr fontAlgn="t"/>
            <a:r>
              <a:rPr lang="en-GB" dirty="0" smtClean="0">
                <a:latin typeface="Times New Roman" pitchFamily="18" charset="0"/>
                <a:cs typeface="Times New Roman" pitchFamily="18" charset="0"/>
              </a:rPr>
              <a:t>For the price of £187  allow a guests to acquire two to three bedroom apartment in London for two nights</a:t>
            </a:r>
          </a:p>
          <a:p>
            <a:pPr fontAlgn="t"/>
            <a:r>
              <a:rPr lang="en-GB" dirty="0" smtClean="0">
                <a:latin typeface="Times New Roman" pitchFamily="18" charset="0"/>
                <a:cs typeface="Times New Roman" pitchFamily="18" charset="0"/>
              </a:rPr>
              <a:t>Low marginal cost, nearly zero</a:t>
            </a:r>
          </a:p>
          <a:p>
            <a:pPr fontAlgn="t"/>
            <a:r>
              <a:rPr lang="en-GB" dirty="0" smtClean="0">
                <a:latin typeface="Times New Roman" pitchFamily="18" charset="0"/>
                <a:cs typeface="Times New Roman" pitchFamily="18" charset="0"/>
              </a:rPr>
              <a:t>Airbnb can add another rooms with no cost</a:t>
            </a:r>
            <a:endParaRPr lang="en-GB" dirty="0" smtClean="0"/>
          </a:p>
          <a:p>
            <a:pPr fontAlgn="t"/>
            <a:endParaRPr lang="en-GB" dirty="0" smtClean="0"/>
          </a:p>
        </p:txBody>
      </p:sp>
      <p:sp>
        <p:nvSpPr>
          <p:cNvPr id="7" name="Slide Number Placeholder 6"/>
          <p:cNvSpPr>
            <a:spLocks noGrp="1"/>
          </p:cNvSpPr>
          <p:nvPr>
            <p:ph type="sldNum" sz="quarter" idx="12"/>
          </p:nvPr>
        </p:nvSpPr>
        <p:spPr/>
        <p:txBody>
          <a:bodyPr/>
          <a:lstStyle/>
          <a:p>
            <a:fld id="{5F53C0FB-2187-4135-B121-66D6ECC0B44C}" type="slidenum">
              <a:rPr lang="en-GB" smtClean="0"/>
              <a:pPr/>
              <a:t>7</a:t>
            </a:fld>
            <a:endParaRPr lang="en-GB"/>
          </a:p>
        </p:txBody>
      </p:sp>
      <p:sp>
        <p:nvSpPr>
          <p:cNvPr id="9" name="TextBox 8"/>
          <p:cNvSpPr txBox="1"/>
          <p:nvPr/>
        </p:nvSpPr>
        <p:spPr>
          <a:xfrm>
            <a:off x="4000496" y="6215082"/>
            <a:ext cx="2714644" cy="646331"/>
          </a:xfrm>
          <a:prstGeom prst="rect">
            <a:avLst/>
          </a:prstGeom>
          <a:noFill/>
        </p:spPr>
        <p:txBody>
          <a:bodyPr wrap="square" rtlCol="0">
            <a:spAutoFit/>
          </a:bodyPr>
          <a:lstStyle/>
          <a:p>
            <a:r>
              <a:rPr lang="en-GB" dirty="0" err="1" smtClean="0"/>
              <a:t>Source:Haywood</a:t>
            </a:r>
            <a:r>
              <a:rPr lang="en-GB" dirty="0" smtClean="0"/>
              <a:t> et el,2016)</a:t>
            </a:r>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Theoretical framework</a:t>
            </a:r>
            <a:endParaRPr lang="en-GB" dirty="0"/>
          </a:p>
        </p:txBody>
      </p:sp>
      <p:sp>
        <p:nvSpPr>
          <p:cNvPr id="3" name="Content Placeholder 2"/>
          <p:cNvSpPr>
            <a:spLocks noGrp="1"/>
          </p:cNvSpPr>
          <p:nvPr>
            <p:ph idx="1"/>
          </p:nvPr>
        </p:nvSpPr>
        <p:spPr/>
        <p:txBody>
          <a:bodyPr>
            <a:normAutofit/>
          </a:bodyPr>
          <a:lstStyle/>
          <a:p>
            <a:r>
              <a:rPr lang="en-GB" dirty="0" err="1" smtClean="0">
                <a:latin typeface="Times New Roman" pitchFamily="18" charset="0"/>
                <a:cs typeface="Times New Roman" pitchFamily="18" charset="0"/>
              </a:rPr>
              <a:t>Lewin’s</a:t>
            </a:r>
            <a:r>
              <a:rPr lang="en-GB" dirty="0" smtClean="0">
                <a:latin typeface="Times New Roman" pitchFamily="18" charset="0"/>
                <a:cs typeface="Times New Roman" pitchFamily="18" charset="0"/>
              </a:rPr>
              <a:t> force- field theory of change</a:t>
            </a:r>
          </a:p>
          <a:p>
            <a:r>
              <a:rPr lang="en-GB" dirty="0" smtClean="0">
                <a:latin typeface="Times New Roman" pitchFamily="18" charset="0"/>
                <a:cs typeface="Times New Roman" pitchFamily="18" charset="0"/>
              </a:rPr>
              <a:t>The theory argues that two sets of opposing forces within an organisation determine how the changes will take place(</a:t>
            </a:r>
            <a:r>
              <a:rPr lang="en-GB" dirty="0" err="1" smtClean="0">
                <a:latin typeface="Times New Roman" pitchFamily="18" charset="0"/>
                <a:cs typeface="Times New Roman" pitchFamily="18" charset="0"/>
              </a:rPr>
              <a:t>Lewin</a:t>
            </a:r>
            <a:r>
              <a:rPr lang="en-GB" dirty="0" smtClean="0">
                <a:latin typeface="Times New Roman" pitchFamily="18" charset="0"/>
                <a:cs typeface="Times New Roman" pitchFamily="18" charset="0"/>
              </a:rPr>
              <a:t>, 1947)</a:t>
            </a:r>
          </a:p>
          <a:p>
            <a:pPr>
              <a:buNone/>
            </a:pPr>
            <a:r>
              <a:rPr lang="en-GB" u="sng" dirty="0" smtClean="0">
                <a:latin typeface="Times New Roman" pitchFamily="18" charset="0"/>
                <a:cs typeface="Times New Roman" pitchFamily="18" charset="0"/>
              </a:rPr>
              <a:t>In order to implement change, </a:t>
            </a:r>
          </a:p>
          <a:p>
            <a:r>
              <a:rPr lang="en-GB" dirty="0" smtClean="0">
                <a:latin typeface="Times New Roman" pitchFamily="18" charset="0"/>
                <a:cs typeface="Times New Roman" pitchFamily="18" charset="0"/>
              </a:rPr>
              <a:t>Increase driving forces and decrease restraining forces or both</a:t>
            </a:r>
          </a:p>
          <a:p>
            <a:pPr>
              <a:buNone/>
            </a:pPr>
            <a:r>
              <a:rPr lang="en-GB" dirty="0" smtClean="0">
                <a:latin typeface="Times New Roman" pitchFamily="18" charset="0"/>
                <a:cs typeface="Times New Roman" pitchFamily="18" charset="0"/>
              </a:rPr>
              <a:t> Freeman’s  </a:t>
            </a:r>
            <a:r>
              <a:rPr lang="en-GB" u="sng" dirty="0" smtClean="0">
                <a:latin typeface="Times New Roman" pitchFamily="18" charset="0"/>
                <a:cs typeface="Times New Roman" pitchFamily="18" charset="0"/>
              </a:rPr>
              <a:t>stakeholder analysis </a:t>
            </a:r>
          </a:p>
          <a:p>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8</a:t>
            </a:fld>
            <a:endParaRPr lang="en-GB"/>
          </a:p>
        </p:txBody>
      </p:sp>
    </p:spTree>
  </p:cSld>
  <p:clrMapOvr>
    <a:masterClrMapping/>
  </p:clrMapOvr>
  <p:transition>
    <p:fade/>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F53C0FB-2187-4135-B121-66D6ECC0B44C}" type="slidenum">
              <a:rPr lang="en-GB" smtClean="0"/>
              <a:pPr/>
              <a:t>9</a:t>
            </a:fld>
            <a:endParaRPr lang="en-GB"/>
          </a:p>
        </p:txBody>
      </p:sp>
      <p:graphicFrame>
        <p:nvGraphicFramePr>
          <p:cNvPr id="5" name="Table 4"/>
          <p:cNvGraphicFramePr>
            <a:graphicFrameLocks noGrp="1"/>
          </p:cNvGraphicFramePr>
          <p:nvPr/>
        </p:nvGraphicFramePr>
        <p:xfrm>
          <a:off x="714348" y="428604"/>
          <a:ext cx="7191405" cy="6095381"/>
        </p:xfrm>
        <a:graphic>
          <a:graphicData uri="http://schemas.openxmlformats.org/drawingml/2006/table">
            <a:tbl>
              <a:tblPr firstRow="1" bandRow="1">
                <a:tableStyleId>{5C22544A-7EE6-4342-B048-85BDC9FD1C3A}</a:tableStyleId>
              </a:tblPr>
              <a:tblGrid>
                <a:gridCol w="2397135"/>
                <a:gridCol w="2397135"/>
                <a:gridCol w="2397135"/>
              </a:tblGrid>
              <a:tr h="1348117">
                <a:tc>
                  <a:txBody>
                    <a:bodyPr/>
                    <a:lstStyle/>
                    <a:p>
                      <a:r>
                        <a:rPr lang="en-GB" dirty="0" smtClean="0"/>
                        <a:t>What are the driving forces</a:t>
                      </a:r>
                    </a:p>
                    <a:p>
                      <a:r>
                        <a:rPr lang="en-GB" dirty="0" smtClean="0"/>
                        <a:t>Encouraged changes in some way</a:t>
                      </a:r>
                      <a:endParaRPr lang="en-GB" dirty="0"/>
                    </a:p>
                  </a:txBody>
                  <a:tcPr/>
                </a:tc>
                <a:tc>
                  <a:txBody>
                    <a:bodyPr/>
                    <a:lstStyle/>
                    <a:p>
                      <a:r>
                        <a:rPr lang="en-GB" dirty="0" smtClean="0"/>
                        <a:t>Current  level of performance</a:t>
                      </a:r>
                    </a:p>
                    <a:p>
                      <a:r>
                        <a:rPr lang="en-GB" dirty="0" smtClean="0"/>
                        <a:t>Result of driving  and</a:t>
                      </a:r>
                      <a:r>
                        <a:rPr lang="en-GB" baseline="0" dirty="0" smtClean="0"/>
                        <a:t> resistance </a:t>
                      </a:r>
                      <a:r>
                        <a:rPr lang="en-GB" dirty="0" smtClean="0"/>
                        <a:t>forces </a:t>
                      </a:r>
                      <a:endParaRPr lang="en-GB" dirty="0"/>
                    </a:p>
                  </a:txBody>
                  <a:tcPr/>
                </a:tc>
                <a:tc>
                  <a:txBody>
                    <a:bodyPr/>
                    <a:lstStyle/>
                    <a:p>
                      <a:r>
                        <a:rPr lang="en-GB" dirty="0" smtClean="0"/>
                        <a:t>Restraining forces (make changes more difficult)</a:t>
                      </a:r>
                      <a:endParaRPr lang="en-GB" dirty="0"/>
                    </a:p>
                  </a:txBody>
                  <a:tcPr/>
                </a:tc>
              </a:tr>
              <a:tr h="5467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Consumer demands </a:t>
                      </a:r>
                    </a:p>
                    <a:p>
                      <a:endParaRPr lang="en-GB" baseline="0" dirty="0" smtClean="0"/>
                    </a:p>
                  </a:txBody>
                  <a:tcPr/>
                </a:tc>
                <a:tc>
                  <a:txBody>
                    <a:bodyPr/>
                    <a:lstStyle/>
                    <a:p>
                      <a:endParaRPr lang="en-GB" dirty="0"/>
                    </a:p>
                  </a:txBody>
                  <a:tcPr/>
                </a:tc>
                <a:tc>
                  <a:txBody>
                    <a:bodyPr/>
                    <a:lstStyle/>
                    <a:p>
                      <a:r>
                        <a:rPr lang="en-GB" dirty="0" smtClean="0"/>
                        <a:t>Training </a:t>
                      </a:r>
                      <a:endParaRPr lang="en-GB" dirty="0"/>
                    </a:p>
                  </a:txBody>
                  <a:tcPr/>
                </a:tc>
              </a:tr>
              <a:tr h="546736">
                <a:tc>
                  <a:txBody>
                    <a:bodyPr/>
                    <a:lstStyle/>
                    <a:p>
                      <a:r>
                        <a:rPr lang="en-GB" dirty="0" smtClean="0"/>
                        <a:t>Competition </a:t>
                      </a:r>
                      <a:endParaRPr lang="en-GB" dirty="0"/>
                    </a:p>
                  </a:txBody>
                  <a:tcPr/>
                </a:tc>
                <a:tc>
                  <a:txBody>
                    <a:bodyPr/>
                    <a:lstStyle/>
                    <a:p>
                      <a:endParaRPr lang="en-GB"/>
                    </a:p>
                  </a:txBody>
                  <a:tcPr/>
                </a:tc>
                <a:tc>
                  <a:txBody>
                    <a:bodyPr/>
                    <a:lstStyle/>
                    <a:p>
                      <a:r>
                        <a:rPr lang="en-GB" dirty="0" smtClean="0"/>
                        <a:t>cost</a:t>
                      </a:r>
                      <a:endParaRPr lang="en-GB" dirty="0"/>
                    </a:p>
                  </a:txBody>
                  <a:tcPr/>
                </a:tc>
              </a:tr>
              <a:tr h="546736">
                <a:tc>
                  <a:txBody>
                    <a:bodyPr/>
                    <a:lstStyle/>
                    <a:p>
                      <a:r>
                        <a:rPr lang="en-GB" dirty="0" smtClean="0"/>
                        <a:t>Increase revenue </a:t>
                      </a:r>
                      <a:endParaRPr lang="en-GB" dirty="0"/>
                    </a:p>
                  </a:txBody>
                  <a:tcPr/>
                </a:tc>
                <a:tc>
                  <a:txBody>
                    <a:bodyPr/>
                    <a:lstStyle/>
                    <a:p>
                      <a:endParaRPr lang="en-GB"/>
                    </a:p>
                  </a:txBody>
                  <a:tcPr/>
                </a:tc>
                <a:tc>
                  <a:txBody>
                    <a:bodyPr/>
                    <a:lstStyle/>
                    <a:p>
                      <a:r>
                        <a:rPr lang="en-GB" dirty="0" smtClean="0"/>
                        <a:t>Leadership</a:t>
                      </a:r>
                      <a:r>
                        <a:rPr lang="en-GB" baseline="0" dirty="0" smtClean="0"/>
                        <a:t> style</a:t>
                      </a:r>
                      <a:endParaRPr lang="en-GB" dirty="0"/>
                    </a:p>
                  </a:txBody>
                  <a:tcPr/>
                </a:tc>
              </a:tr>
              <a:tr h="546736">
                <a:tc>
                  <a:txBody>
                    <a:bodyPr/>
                    <a:lstStyle/>
                    <a:p>
                      <a:r>
                        <a:rPr lang="en-GB" dirty="0" smtClean="0"/>
                        <a:t>Technology</a:t>
                      </a:r>
                      <a:r>
                        <a:rPr lang="en-GB" baseline="0" dirty="0" smtClean="0"/>
                        <a:t> innovation</a:t>
                      </a:r>
                    </a:p>
                    <a:p>
                      <a:endParaRPr lang="en-GB" dirty="0"/>
                    </a:p>
                  </a:txBody>
                  <a:tcPr/>
                </a:tc>
                <a:tc>
                  <a:txBody>
                    <a:bodyPr/>
                    <a:lstStyle/>
                    <a:p>
                      <a:endParaRPr lang="en-GB"/>
                    </a:p>
                  </a:txBody>
                  <a:tcPr/>
                </a:tc>
                <a:tc>
                  <a:txBody>
                    <a:bodyPr/>
                    <a:lstStyle/>
                    <a:p>
                      <a:r>
                        <a:rPr lang="en-GB" dirty="0" smtClean="0"/>
                        <a:t>Rule and regulation</a:t>
                      </a:r>
                      <a:endParaRPr lang="en-GB" dirty="0"/>
                    </a:p>
                  </a:txBody>
                  <a:tcPr/>
                </a:tc>
              </a:tr>
              <a:tr h="5467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More</a:t>
                      </a:r>
                      <a:r>
                        <a:rPr lang="en-GB" baseline="0" dirty="0" smtClean="0"/>
                        <a:t> hotels </a:t>
                      </a:r>
                      <a:endParaRPr lang="en-GB" dirty="0" smtClean="0"/>
                    </a:p>
                    <a:p>
                      <a:endParaRPr lang="en-GB" dirty="0"/>
                    </a:p>
                  </a:txBody>
                  <a:tcPr/>
                </a:tc>
                <a:tc>
                  <a:txBody>
                    <a:bodyPr/>
                    <a:lstStyle/>
                    <a:p>
                      <a:endParaRPr lang="en-GB" dirty="0"/>
                    </a:p>
                  </a:txBody>
                  <a:tcPr/>
                </a:tc>
                <a:tc>
                  <a:txBody>
                    <a:bodyPr/>
                    <a:lstStyle/>
                    <a:p>
                      <a:r>
                        <a:rPr lang="en-GB" dirty="0" smtClean="0"/>
                        <a:t>employees</a:t>
                      </a:r>
                      <a:endParaRPr lang="en-GB" dirty="0"/>
                    </a:p>
                  </a:txBody>
                  <a:tcPr/>
                </a:tc>
              </a:tr>
              <a:tr h="546736">
                <a:tc>
                  <a:txBody>
                    <a:bodyPr/>
                    <a:lstStyle/>
                    <a:p>
                      <a:r>
                        <a:rPr lang="en-GB" dirty="0" smtClean="0"/>
                        <a:t>Change in market</a:t>
                      </a:r>
                      <a:r>
                        <a:rPr lang="en-GB" baseline="0" dirty="0" smtClean="0"/>
                        <a:t> trends </a:t>
                      </a:r>
                      <a:endParaRPr lang="en-GB" dirty="0"/>
                    </a:p>
                  </a:txBody>
                  <a:tcPr/>
                </a:tc>
                <a:tc>
                  <a:txBody>
                    <a:bodyPr/>
                    <a:lstStyle/>
                    <a:p>
                      <a:endParaRPr lang="en-GB"/>
                    </a:p>
                  </a:txBody>
                  <a:tcPr/>
                </a:tc>
                <a:tc>
                  <a:txBody>
                    <a:bodyPr/>
                    <a:lstStyle/>
                    <a:p>
                      <a:r>
                        <a:rPr lang="en-GB" dirty="0" smtClean="0"/>
                        <a:t>Organisation culture</a:t>
                      </a:r>
                      <a:endParaRPr lang="en-GB" dirty="0"/>
                    </a:p>
                  </a:txBody>
                  <a:tcPr/>
                </a:tc>
              </a:tr>
              <a:tr h="546736">
                <a:tc>
                  <a:txBody>
                    <a:bodyPr/>
                    <a:lstStyle/>
                    <a:p>
                      <a:r>
                        <a:rPr lang="en-GB" dirty="0" smtClean="0"/>
                        <a:t>Remove hidden charge</a:t>
                      </a:r>
                      <a:endParaRPr lang="en-GB" dirty="0"/>
                    </a:p>
                  </a:txBody>
                  <a:tcPr/>
                </a:tc>
                <a:tc>
                  <a:txBody>
                    <a:bodyPr/>
                    <a:lstStyle/>
                    <a:p>
                      <a:endParaRPr lang="en-GB"/>
                    </a:p>
                  </a:txBody>
                  <a:tcPr/>
                </a:tc>
                <a:tc>
                  <a:txBody>
                    <a:bodyPr/>
                    <a:lstStyle/>
                    <a:p>
                      <a:r>
                        <a:rPr lang="en-GB" dirty="0" smtClean="0"/>
                        <a:t>Leadership</a:t>
                      </a:r>
                      <a:r>
                        <a:rPr lang="en-GB" baseline="0" dirty="0" smtClean="0"/>
                        <a:t> style</a:t>
                      </a:r>
                      <a:endParaRPr lang="en-GB" dirty="0"/>
                    </a:p>
                  </a:txBody>
                  <a:tcPr/>
                </a:tc>
              </a:tr>
              <a:tr h="546736">
                <a:tc>
                  <a:txBody>
                    <a:bodyPr/>
                    <a:lstStyle/>
                    <a:p>
                      <a:r>
                        <a:rPr lang="en-GB" dirty="0" smtClean="0"/>
                        <a:t>Decrease hotel price </a:t>
                      </a:r>
                      <a:endParaRPr lang="en-GB" dirty="0"/>
                    </a:p>
                  </a:txBody>
                  <a:tcPr/>
                </a:tc>
                <a:tc>
                  <a:txBody>
                    <a:bodyPr/>
                    <a:lstStyle/>
                    <a:p>
                      <a:endParaRPr lang="en-GB" dirty="0"/>
                    </a:p>
                  </a:txBody>
                  <a:tcPr/>
                </a:tc>
                <a:tc>
                  <a:txBody>
                    <a:bodyPr/>
                    <a:lstStyle/>
                    <a:p>
                      <a:r>
                        <a:rPr lang="en-GB" dirty="0" smtClean="0"/>
                        <a:t>Suppliers </a:t>
                      </a:r>
                      <a:endParaRPr lang="en-GB" dirty="0"/>
                    </a:p>
                  </a:txBody>
                  <a:tcPr/>
                </a:tc>
              </a:tr>
            </a:tbl>
          </a:graphicData>
        </a:graphic>
      </p:graphicFrame>
      <p:sp>
        <p:nvSpPr>
          <p:cNvPr id="34818" name="AutoShape 2" descr="Image result for lewins change mode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transition>
    <p:cut/>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F53C0FB-2187-4135-B121-66D6ECC0B44C}" type="slidenum">
              <a:rPr lang="en-GB" smtClean="0"/>
              <a:pPr/>
              <a:t>10</a:t>
            </a:fld>
            <a:endParaRPr lang="en-GB"/>
          </a:p>
        </p:txBody>
      </p:sp>
      <p:sp>
        <p:nvSpPr>
          <p:cNvPr id="30722" name="AutoShape 2" descr="Image result for lewins change mode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24" name="AutoShape 4" descr="Image result for lewins change mode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26" name="AutoShape 6" descr="Image result for lewins change mode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30728" name="AutoShape 8" descr="Image result for lewins change model"/>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30730" name="Picture 10" descr="Image result for lewins change model"/>
          <p:cNvPicPr>
            <a:picLocks noChangeAspect="1" noChangeArrowheads="1"/>
          </p:cNvPicPr>
          <p:nvPr/>
        </p:nvPicPr>
        <p:blipFill>
          <a:blip r:embed="rId2" cstate="print"/>
          <a:srcRect/>
          <a:stretch>
            <a:fillRect/>
          </a:stretch>
        </p:blipFill>
        <p:spPr bwMode="auto">
          <a:xfrm>
            <a:off x="785786" y="500042"/>
            <a:ext cx="3819525" cy="2743201"/>
          </a:xfrm>
          <a:prstGeom prst="rect">
            <a:avLst/>
          </a:prstGeom>
          <a:noFill/>
        </p:spPr>
      </p:pic>
      <p:sp>
        <p:nvSpPr>
          <p:cNvPr id="10" name="TextBox 9"/>
          <p:cNvSpPr txBox="1"/>
          <p:nvPr/>
        </p:nvSpPr>
        <p:spPr>
          <a:xfrm>
            <a:off x="857224" y="3786190"/>
            <a:ext cx="5786478" cy="2585323"/>
          </a:xfrm>
          <a:prstGeom prst="rect">
            <a:avLst/>
          </a:prstGeom>
          <a:noFill/>
        </p:spPr>
        <p:txBody>
          <a:bodyPr wrap="square" rtlCol="0">
            <a:spAutoFit/>
          </a:bodyPr>
          <a:lstStyle/>
          <a:p>
            <a:pPr>
              <a:buFont typeface="Arial" pitchFamily="34" charset="0"/>
              <a:buChar char="•"/>
            </a:pPr>
            <a:r>
              <a:rPr lang="en-GB" dirty="0" smtClean="0"/>
              <a:t>use technology to deliver services</a:t>
            </a:r>
          </a:p>
          <a:p>
            <a:pPr>
              <a:buFont typeface="Arial" pitchFamily="34" charset="0"/>
              <a:buChar char="•"/>
            </a:pPr>
            <a:r>
              <a:rPr lang="en-GB" dirty="0" smtClean="0"/>
              <a:t>Down grade price</a:t>
            </a:r>
          </a:p>
          <a:p>
            <a:pPr>
              <a:buFont typeface="Arial" pitchFamily="34" charset="0"/>
              <a:buChar char="•"/>
            </a:pPr>
            <a:r>
              <a:rPr lang="en-GB" dirty="0" smtClean="0"/>
              <a:t>Offer more family friend environment</a:t>
            </a:r>
          </a:p>
          <a:p>
            <a:pPr>
              <a:buFont typeface="Arial" pitchFamily="34" charset="0"/>
              <a:buChar char="•"/>
            </a:pPr>
            <a:r>
              <a:rPr lang="en-GB" dirty="0" smtClean="0"/>
              <a:t>Requesting the amendment of the current laws and regulation</a:t>
            </a:r>
          </a:p>
          <a:p>
            <a:pPr>
              <a:buFont typeface="Arial" pitchFamily="34" charset="0"/>
              <a:buChar char="•"/>
            </a:pPr>
            <a:r>
              <a:rPr lang="en-GB" dirty="0" smtClean="0"/>
              <a:t>Change the perception of the hotel industry</a:t>
            </a:r>
          </a:p>
          <a:p>
            <a:pPr>
              <a:buFont typeface="Arial" pitchFamily="34" charset="0"/>
              <a:buChar char="•"/>
            </a:pPr>
            <a:r>
              <a:rPr lang="en-GB" dirty="0" smtClean="0"/>
              <a:t>Reduce number of employees</a:t>
            </a:r>
          </a:p>
          <a:p>
            <a:pPr>
              <a:buFont typeface="Arial" pitchFamily="34" charset="0"/>
              <a:buChar char="•"/>
            </a:pPr>
            <a:r>
              <a:rPr lang="en-GB" dirty="0" smtClean="0"/>
              <a:t>Embrace the home stay</a:t>
            </a:r>
          </a:p>
          <a:p>
            <a:pPr>
              <a:buFont typeface="Arial" pitchFamily="34" charset="0"/>
              <a:buChar char="•"/>
            </a:pPr>
            <a:endParaRPr lang="en-GB" dirty="0" smtClean="0"/>
          </a:p>
        </p:txBody>
      </p:sp>
      <p:sp>
        <p:nvSpPr>
          <p:cNvPr id="11" name="TextBox 10"/>
          <p:cNvSpPr txBox="1"/>
          <p:nvPr/>
        </p:nvSpPr>
        <p:spPr>
          <a:xfrm>
            <a:off x="4714876" y="1857364"/>
            <a:ext cx="4000528" cy="646331"/>
          </a:xfrm>
          <a:prstGeom prst="rect">
            <a:avLst/>
          </a:prstGeom>
          <a:noFill/>
        </p:spPr>
        <p:txBody>
          <a:bodyPr wrap="square" rtlCol="0">
            <a:spAutoFit/>
          </a:bodyPr>
          <a:lstStyle/>
          <a:p>
            <a:r>
              <a:rPr lang="en-GB" i="1" dirty="0" smtClean="0"/>
              <a:t>Source</a:t>
            </a:r>
            <a:r>
              <a:rPr lang="en-GB" dirty="0" smtClean="0"/>
              <a:t>: thebridgesummit.co(Accessed: 29/10/2017)</a:t>
            </a:r>
            <a:endParaRPr lang="en-GB" dirty="0"/>
          </a:p>
        </p:txBody>
      </p:sp>
    </p:spTree>
  </p:cSld>
  <p:clrMapOvr>
    <a:masterClrMapping/>
  </p:clrMapOvr>
  <p:transition>
    <p:wipe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5F53C0FB-2187-4135-B121-66D6ECC0B44C}" type="slidenum">
              <a:rPr lang="en-GB" smtClean="0"/>
              <a:pPr/>
              <a:t>11</a:t>
            </a:fld>
            <a:endParaRPr lang="en-GB"/>
          </a:p>
        </p:txBody>
      </p:sp>
      <p:graphicFrame>
        <p:nvGraphicFramePr>
          <p:cNvPr id="4" name="Diagram 3"/>
          <p:cNvGraphicFramePr/>
          <p:nvPr/>
        </p:nvGraphicFramePr>
        <p:xfrm>
          <a:off x="642910" y="857232"/>
          <a:ext cx="8072494" cy="51435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357158" y="5857892"/>
            <a:ext cx="4357718" cy="646331"/>
          </a:xfrm>
          <a:prstGeom prst="rect">
            <a:avLst/>
          </a:prstGeom>
          <a:noFill/>
        </p:spPr>
        <p:txBody>
          <a:bodyPr wrap="square" rtlCol="0">
            <a:spAutoFit/>
          </a:bodyPr>
          <a:lstStyle/>
          <a:p>
            <a:r>
              <a:rPr lang="en-GB" dirty="0" smtClean="0"/>
              <a:t>Source:researchgate.net(accessed:29/10/2017)</a:t>
            </a:r>
            <a:endParaRPr lang="en-GB" dirty="0"/>
          </a:p>
        </p:txBody>
      </p:sp>
    </p:spTree>
  </p:cSld>
  <p:clrMapOvr>
    <a:masterClrMapping/>
  </p:clrMapOvr>
  <p:transition>
    <p:wipe/>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F53C0FB-2187-4135-B121-66D6ECC0B44C}" type="slidenum">
              <a:rPr lang="en-GB" smtClean="0"/>
              <a:pPr/>
              <a:t>12</a:t>
            </a:fld>
            <a:endParaRPr lang="en-GB"/>
          </a:p>
        </p:txBody>
      </p:sp>
      <p:sp>
        <p:nvSpPr>
          <p:cNvPr id="4" name="TextBox 3"/>
          <p:cNvSpPr txBox="1"/>
          <p:nvPr/>
        </p:nvSpPr>
        <p:spPr>
          <a:xfrm>
            <a:off x="2714612" y="571480"/>
            <a:ext cx="3429024" cy="369332"/>
          </a:xfrm>
          <a:prstGeom prst="rect">
            <a:avLst/>
          </a:prstGeom>
          <a:noFill/>
        </p:spPr>
        <p:txBody>
          <a:bodyPr wrap="square" rtlCol="0">
            <a:spAutoFit/>
          </a:bodyPr>
          <a:lstStyle/>
          <a:p>
            <a:r>
              <a:rPr lang="en-GB" dirty="0" smtClean="0"/>
              <a:t>Stake holders analysis</a:t>
            </a:r>
            <a:endParaRPr lang="en-GB" dirty="0"/>
          </a:p>
        </p:txBody>
      </p:sp>
      <p:graphicFrame>
        <p:nvGraphicFramePr>
          <p:cNvPr id="5" name="Diagram 4"/>
          <p:cNvGraphicFramePr/>
          <p:nvPr/>
        </p:nvGraphicFramePr>
        <p:xfrm>
          <a:off x="1500166" y="1000108"/>
          <a:ext cx="6786610" cy="5500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dissolve/>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5F53C0FB-2187-4135-B121-66D6ECC0B44C}" type="slidenum">
              <a:rPr lang="en-GB" smtClean="0"/>
              <a:pPr/>
              <a:t>13</a:t>
            </a:fld>
            <a:endParaRPr lang="en-GB"/>
          </a:p>
        </p:txBody>
      </p:sp>
      <p:sp>
        <p:nvSpPr>
          <p:cNvPr id="5" name="Rectangle 4"/>
          <p:cNvSpPr/>
          <p:nvPr/>
        </p:nvSpPr>
        <p:spPr>
          <a:xfrm>
            <a:off x="2898051" y="2967335"/>
            <a:ext cx="3347904" cy="923330"/>
          </a:xfrm>
          <a:prstGeom prst="rect">
            <a:avLst/>
          </a:prstGeom>
          <a:noFill/>
        </p:spPr>
        <p:txBody>
          <a:bodyPr wrap="none" lIns="91440" tIns="45720" rIns="91440" bIns="45720">
            <a:spAutoFit/>
          </a:bodyPr>
          <a:lstStyle/>
          <a:p>
            <a:pPr algn="ctr"/>
            <a:r>
              <a:rPr lang="en-US" sz="5400" b="1" cap="none" spc="0" dirty="0" smtClean="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rPr>
              <a:t>Thank you </a:t>
            </a:r>
            <a:endParaRPr lang="en-US" sz="5400" b="1" cap="none" spc="0" dirty="0">
              <a:ln w="17780" cmpd="sng">
                <a:solidFill>
                  <a:srgbClr val="FFFFFF"/>
                </a:solidFill>
                <a:prstDash val="solid"/>
                <a:miter lim="800000"/>
              </a:ln>
              <a:gradFill rotWithShape="1">
                <a:gsLst>
                  <a:gs pos="0">
                    <a:srgbClr val="000000">
                      <a:tint val="92000"/>
                      <a:shade val="100000"/>
                      <a:satMod val="150000"/>
                    </a:srgbClr>
                  </a:gs>
                  <a:gs pos="49000">
                    <a:srgbClr val="000000">
                      <a:tint val="89000"/>
                      <a:shade val="90000"/>
                      <a:satMod val="150000"/>
                    </a:srgbClr>
                  </a:gs>
                  <a:gs pos="50000">
                    <a:srgbClr val="000000">
                      <a:tint val="100000"/>
                      <a:shade val="75000"/>
                      <a:satMod val="150000"/>
                    </a:srgbClr>
                  </a:gs>
                  <a:gs pos="95000">
                    <a:srgbClr val="000000">
                      <a:shade val="47000"/>
                      <a:satMod val="150000"/>
                    </a:srgbClr>
                  </a:gs>
                  <a:gs pos="100000">
                    <a:srgbClr val="000000">
                      <a:shade val="39000"/>
                      <a:satMod val="150000"/>
                    </a:srgbClr>
                  </a:gs>
                </a:gsLst>
                <a:lin ang="5400000"/>
              </a:gradFill>
              <a:effectLst>
                <a:outerShdw blurRad="50800" algn="tl" rotWithShape="0">
                  <a:srgbClr val="000000"/>
                </a:outerShdw>
              </a:effectLst>
            </a:endParaRPr>
          </a:p>
        </p:txBody>
      </p:sp>
    </p:spTree>
  </p:cSld>
  <p:clrMapOvr>
    <a:masterClrMapping/>
  </p:clrMapOvr>
  <p:transition>
    <p:wipe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lstStyle/>
          <a:p>
            <a:r>
              <a:rPr lang="en-GB" dirty="0" smtClean="0"/>
              <a:t>Haywood, et el(2016), information retrieved </a:t>
            </a:r>
            <a:r>
              <a:rPr lang="en-GB" dirty="0" err="1" smtClean="0"/>
              <a:t>from:</a:t>
            </a:r>
            <a:r>
              <a:rPr lang="en-GB" dirty="0" err="1" smtClean="0">
                <a:hlinkClick r:id="rId2"/>
              </a:rPr>
              <a:t>http</a:t>
            </a:r>
            <a:r>
              <a:rPr lang="en-GB" dirty="0" smtClean="0">
                <a:hlinkClick r:id="rId2"/>
              </a:rPr>
              <a:t>://www.str.com/Media/Default/Research/STR_AirbnbHotelPerformance.pdf</a:t>
            </a:r>
            <a:r>
              <a:rPr lang="en-GB" dirty="0" smtClean="0"/>
              <a:t> (accessed,25,10,2017)</a:t>
            </a:r>
          </a:p>
          <a:p>
            <a:r>
              <a:rPr lang="en-GB" dirty="0" err="1" smtClean="0"/>
              <a:t>Lewin</a:t>
            </a:r>
            <a:r>
              <a:rPr lang="en-GB" dirty="0" smtClean="0"/>
              <a:t>, K (1947) force filed theory of change.</a:t>
            </a:r>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p:txBody>
          <a:bodyPr>
            <a:normAutofit fontScale="77500" lnSpcReduction="20000"/>
          </a:bodyPr>
          <a:lstStyle/>
          <a:p>
            <a:pPr>
              <a:buNone/>
            </a:pPr>
            <a:endParaRPr lang="en-GB" dirty="0" smtClean="0">
              <a:solidFill>
                <a:schemeClr val="tx1"/>
              </a:solidFill>
              <a:hlinkClick r:id="rId2"/>
            </a:endParaRPr>
          </a:p>
          <a:p>
            <a:endParaRPr lang="en-GB" dirty="0" smtClean="0">
              <a:solidFill>
                <a:schemeClr val="tx1"/>
              </a:solidFill>
              <a:hlinkClick r:id="rId2"/>
            </a:endParaRPr>
          </a:p>
          <a:p>
            <a:r>
              <a:rPr lang="en-GB" dirty="0" smtClean="0">
                <a:solidFill>
                  <a:schemeClr val="tx1"/>
                </a:solidFill>
                <a:hlinkClick r:id="rId2"/>
              </a:rPr>
              <a:t>https://www.torbenrick.eu/blog/(Accessed</a:t>
            </a:r>
            <a:r>
              <a:rPr lang="en-GB" dirty="0" smtClean="0">
                <a:solidFill>
                  <a:schemeClr val="tx1"/>
                </a:solidFill>
              </a:rPr>
              <a:t>: 24/10/2017)</a:t>
            </a:r>
          </a:p>
          <a:p>
            <a:r>
              <a:rPr lang="en-GB" dirty="0" smtClean="0">
                <a:solidFill>
                  <a:schemeClr val="tx1"/>
                </a:solidFill>
                <a:hlinkClick r:id="rId3"/>
              </a:rPr>
              <a:t>https://www.nytimes.com/2016/07/24/travel/airbnb-hotels.html?_r=0</a:t>
            </a:r>
            <a:r>
              <a:rPr lang="en-GB" dirty="0" smtClean="0">
                <a:solidFill>
                  <a:schemeClr val="tx1"/>
                </a:solidFill>
              </a:rPr>
              <a:t>(accessed:24/10/2017)</a:t>
            </a:r>
          </a:p>
          <a:p>
            <a:r>
              <a:rPr lang="en-GB" dirty="0" smtClean="0">
                <a:solidFill>
                  <a:schemeClr val="tx1"/>
                </a:solidFill>
                <a:hlinkClick r:id="rId4"/>
              </a:rPr>
              <a:t>https://community.withairbnb.com/t5/Hosting/Guests-Review-Response/td-p/408360</a:t>
            </a:r>
            <a:r>
              <a:rPr lang="en-GB" dirty="0" smtClean="0">
                <a:solidFill>
                  <a:schemeClr val="tx1"/>
                </a:solidFill>
              </a:rPr>
              <a:t>(accessed:27/10/2017)</a:t>
            </a:r>
          </a:p>
          <a:p>
            <a:r>
              <a:rPr lang="en-GB" dirty="0" smtClean="0">
                <a:solidFill>
                  <a:schemeClr val="tx1"/>
                </a:solidFill>
                <a:hlinkClick r:id="rId5"/>
              </a:rPr>
              <a:t>https://www.researchgate.net/publication/228131564_Stakeholder_Model_of_Hotel_Chains_A_Conceptual_Framework</a:t>
            </a:r>
            <a:r>
              <a:rPr lang="en-GB" dirty="0" smtClean="0">
                <a:solidFill>
                  <a:schemeClr val="tx1"/>
                </a:solidFill>
              </a:rPr>
              <a:t>(accessed:29/10/2017)</a:t>
            </a:r>
          </a:p>
          <a:p>
            <a:r>
              <a:rPr lang="en-GB" dirty="0" smtClean="0">
                <a:solidFill>
                  <a:schemeClr val="tx1"/>
                </a:solidFill>
                <a:hlinkClick r:id="rId6"/>
              </a:rPr>
              <a:t>https://www.nytimes.com/2016/06/05/travel/family-hotels-holidays.html?module=Promotron&amp;region=Body&amp;action=click&amp;pgtype=article</a:t>
            </a:r>
            <a:r>
              <a:rPr lang="en-GB" dirty="0" smtClean="0">
                <a:solidFill>
                  <a:schemeClr val="tx1"/>
                </a:solidFill>
              </a:rPr>
              <a:t>(accessd:30/10/2017)</a:t>
            </a:r>
          </a:p>
          <a:p>
            <a:endParaRPr lang="en-GB" dirty="0" smtClean="0">
              <a:solidFill>
                <a:schemeClr val="tx1"/>
              </a:solidFill>
            </a:endParaRPr>
          </a:p>
          <a:p>
            <a:endParaRPr lang="en-GB" dirty="0">
              <a:solidFill>
                <a:schemeClr val="tx1"/>
              </a:solidFill>
            </a:endParaRPr>
          </a:p>
        </p:txBody>
      </p:sp>
      <p:sp>
        <p:nvSpPr>
          <p:cNvPr id="4" name="Slide Number Placeholder 3"/>
          <p:cNvSpPr>
            <a:spLocks noGrp="1"/>
          </p:cNvSpPr>
          <p:nvPr>
            <p:ph type="sldNum" sz="quarter" idx="12"/>
          </p:nvPr>
        </p:nvSpPr>
        <p:spPr/>
        <p:txBody>
          <a:bodyPr/>
          <a:lstStyle/>
          <a:p>
            <a:fld id="{5F53C0FB-2187-4135-B121-66D6ECC0B44C}" type="slidenum">
              <a:rPr lang="en-GB" smtClean="0"/>
              <a:pPr/>
              <a:t>15</a:t>
            </a:fld>
            <a:endParaRPr lang="en-GB"/>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continue....</a:t>
            </a:r>
            <a:endParaRPr lang="en-GB" dirty="0"/>
          </a:p>
        </p:txBody>
      </p:sp>
      <p:sp>
        <p:nvSpPr>
          <p:cNvPr id="3" name="Content Placeholder 2"/>
          <p:cNvSpPr>
            <a:spLocks noGrp="1"/>
          </p:cNvSpPr>
          <p:nvPr>
            <p:ph idx="1"/>
          </p:nvPr>
        </p:nvSpPr>
        <p:spPr/>
        <p:txBody>
          <a:bodyPr/>
          <a:lstStyle/>
          <a:p>
            <a:r>
              <a:rPr lang="en-GB" dirty="0" smtClean="0">
                <a:hlinkClick r:id="rId2"/>
              </a:rPr>
              <a:t>https://www.torbenrick.eu/blog/change-management/embarking-on-any-change/</a:t>
            </a:r>
            <a:r>
              <a:rPr lang="en-GB" dirty="0" smtClean="0"/>
              <a:t>(accessed:30/10/2017)</a:t>
            </a:r>
          </a:p>
          <a:p>
            <a:endParaRPr lang="en-GB" dirty="0"/>
          </a:p>
        </p:txBody>
      </p:sp>
      <p:sp>
        <p:nvSpPr>
          <p:cNvPr id="4" name="Slide Number Placeholder 3"/>
          <p:cNvSpPr>
            <a:spLocks noGrp="1"/>
          </p:cNvSpPr>
          <p:nvPr>
            <p:ph type="sldNum" sz="quarter" idx="12"/>
          </p:nvPr>
        </p:nvSpPr>
        <p:spPr/>
        <p:txBody>
          <a:bodyPr/>
          <a:lstStyle/>
          <a:p>
            <a:fld id="{5F53C0FB-2187-4135-B121-66D6ECC0B44C}" type="slidenum">
              <a:rPr lang="en-GB" smtClean="0"/>
              <a:pPr/>
              <a:t>16</a:t>
            </a:fld>
            <a:endParaRPr lang="en-GB"/>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Aspect</Template>
  <TotalTime>8878</TotalTime>
  <Words>878</Words>
  <Application>Microsoft Office PowerPoint</Application>
  <PresentationFormat>On-screen Show (4:3)</PresentationFormat>
  <Paragraphs>166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Trek</vt:lpstr>
      <vt:lpstr> </vt:lpstr>
      <vt:lpstr>introduction</vt:lpstr>
      <vt:lpstr>Slide 3</vt:lpstr>
      <vt:lpstr>background</vt:lpstr>
      <vt:lpstr>What has changed</vt:lpstr>
      <vt:lpstr>Reasons for changes </vt:lpstr>
      <vt:lpstr>Impact of “airbnb” in hotel industry</vt:lpstr>
      <vt:lpstr>Theoretical framework</vt:lpstr>
      <vt:lpstr>Slide 9</vt:lpstr>
      <vt:lpstr>Slide 10</vt:lpstr>
      <vt:lpstr>Slide 11</vt:lpstr>
      <vt:lpstr>Slide 12</vt:lpstr>
      <vt:lpstr>Slide 13</vt:lpstr>
      <vt:lpstr>References </vt:lpstr>
      <vt:lpstr>References </vt:lpstr>
      <vt:lpstr>References continue....</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DELL User</dc:creator>
  <cp:lastModifiedBy>DELL User</cp:lastModifiedBy>
  <cp:revision>360</cp:revision>
  <dcterms:created xsi:type="dcterms:W3CDTF">2017-10-22T19:14:08Z</dcterms:created>
  <dcterms:modified xsi:type="dcterms:W3CDTF">2017-11-01T08:20:44Z</dcterms:modified>
</cp:coreProperties>
</file>