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6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07F3EA-6054-8847-923F-8BA3ACA3B27D}" v="35" dt="2026-05-08T12:37:18.044"/>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92"/>
    <p:restoredTop sz="52279"/>
  </p:normalViewPr>
  <p:slideViewPr>
    <p:cSldViewPr snapToGrid="0">
      <p:cViewPr>
        <p:scale>
          <a:sx n="85" d="100"/>
          <a:sy n="85" d="100"/>
        </p:scale>
        <p:origin x="175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Heath (2304346)" userId="2c034b80-5712-40ce-8173-eea6df4bbbf6" providerId="ADAL" clId="{666A65EB-D767-5C05-BE92-795BF9D422C2}"/>
    <pc:docChg chg="undo custSel addSld modSld sldOrd">
      <pc:chgData name="Aimee Heath (2304346)" userId="2c034b80-5712-40ce-8173-eea6df4bbbf6" providerId="ADAL" clId="{666A65EB-D767-5C05-BE92-795BF9D422C2}" dt="2026-05-08T12:37:53.811" v="307" actId="5793"/>
      <pc:docMkLst>
        <pc:docMk/>
      </pc:docMkLst>
      <pc:sldChg chg="addSp delSp modSp mod">
        <pc:chgData name="Aimee Heath (2304346)" userId="2c034b80-5712-40ce-8173-eea6df4bbbf6" providerId="ADAL" clId="{666A65EB-D767-5C05-BE92-795BF9D422C2}" dt="2026-05-08T12:10:27.933" v="258" actId="26606"/>
        <pc:sldMkLst>
          <pc:docMk/>
          <pc:sldMk cId="4197397645" sldId="256"/>
        </pc:sldMkLst>
        <pc:spChg chg="mod">
          <ac:chgData name="Aimee Heath (2304346)" userId="2c034b80-5712-40ce-8173-eea6df4bbbf6" providerId="ADAL" clId="{666A65EB-D767-5C05-BE92-795BF9D422C2}" dt="2026-05-08T12:10:27.933" v="258" actId="26606"/>
          <ac:spMkLst>
            <pc:docMk/>
            <pc:sldMk cId="4197397645" sldId="256"/>
            <ac:spMk id="2" creationId="{3777686A-1C51-4364-B371-22D8997C685C}"/>
          </ac:spMkLst>
        </pc:spChg>
        <pc:spChg chg="mod">
          <ac:chgData name="Aimee Heath (2304346)" userId="2c034b80-5712-40ce-8173-eea6df4bbbf6" providerId="ADAL" clId="{666A65EB-D767-5C05-BE92-795BF9D422C2}" dt="2026-05-08T12:10:27.933" v="258" actId="26606"/>
          <ac:spMkLst>
            <pc:docMk/>
            <pc:sldMk cId="4197397645" sldId="256"/>
            <ac:spMk id="3" creationId="{90DE58BD-1985-47CB-DAA2-7A6BAE92295E}"/>
          </ac:spMkLst>
        </pc:spChg>
        <pc:spChg chg="add del">
          <ac:chgData name="Aimee Heath (2304346)" userId="2c034b80-5712-40ce-8173-eea6df4bbbf6" providerId="ADAL" clId="{666A65EB-D767-5C05-BE92-795BF9D422C2}" dt="2026-05-08T12:10:27.933" v="258" actId="26606"/>
          <ac:spMkLst>
            <pc:docMk/>
            <pc:sldMk cId="4197397645" sldId="256"/>
            <ac:spMk id="10" creationId="{A3363022-C969-41E9-8EB2-E4C94908C1FA}"/>
          </ac:spMkLst>
        </pc:spChg>
        <pc:spChg chg="add del">
          <ac:chgData name="Aimee Heath (2304346)" userId="2c034b80-5712-40ce-8173-eea6df4bbbf6" providerId="ADAL" clId="{666A65EB-D767-5C05-BE92-795BF9D422C2}" dt="2026-05-08T12:10:27.933" v="258" actId="26606"/>
          <ac:spMkLst>
            <pc:docMk/>
            <pc:sldMk cId="4197397645" sldId="256"/>
            <ac:spMk id="12" creationId="{8D1AD6B3-BE88-4CEB-BA17-790657CC4729}"/>
          </ac:spMkLst>
        </pc:spChg>
        <pc:spChg chg="add del">
          <ac:chgData name="Aimee Heath (2304346)" userId="2c034b80-5712-40ce-8173-eea6df4bbbf6" providerId="ADAL" clId="{666A65EB-D767-5C05-BE92-795BF9D422C2}" dt="2026-05-08T12:10:25.227" v="253" actId="26606"/>
          <ac:spMkLst>
            <pc:docMk/>
            <pc:sldMk cId="4197397645" sldId="256"/>
            <ac:spMk id="22" creationId="{F12E7CC5-C78B-4EBD-9565-3FA00FAA6CF2}"/>
          </ac:spMkLst>
        </pc:spChg>
        <pc:spChg chg="add del">
          <ac:chgData name="Aimee Heath (2304346)" userId="2c034b80-5712-40ce-8173-eea6df4bbbf6" providerId="ADAL" clId="{666A65EB-D767-5C05-BE92-795BF9D422C2}" dt="2026-05-08T12:10:25.227" v="253" actId="26606"/>
          <ac:spMkLst>
            <pc:docMk/>
            <pc:sldMk cId="4197397645" sldId="256"/>
            <ac:spMk id="24" creationId="{3A4529A5-F675-429F-8044-01372BB13422}"/>
          </ac:spMkLst>
        </pc:spChg>
        <pc:spChg chg="add del">
          <ac:chgData name="Aimee Heath (2304346)" userId="2c034b80-5712-40ce-8173-eea6df4bbbf6" providerId="ADAL" clId="{666A65EB-D767-5C05-BE92-795BF9D422C2}" dt="2026-05-08T12:10:25.227" v="253" actId="26606"/>
          <ac:spMkLst>
            <pc:docMk/>
            <pc:sldMk cId="4197397645" sldId="256"/>
            <ac:spMk id="26" creationId="{63DAB858-5A0C-4AFF-AAC6-705EDF8DB733}"/>
          </ac:spMkLst>
        </pc:spChg>
        <pc:spChg chg="add del">
          <ac:chgData name="Aimee Heath (2304346)" userId="2c034b80-5712-40ce-8173-eea6df4bbbf6" providerId="ADAL" clId="{666A65EB-D767-5C05-BE92-795BF9D422C2}" dt="2026-05-08T12:10:27.085" v="255" actId="26606"/>
          <ac:spMkLst>
            <pc:docMk/>
            <pc:sldMk cId="4197397645" sldId="256"/>
            <ac:spMk id="28" creationId="{3C54F4CE-85F0-46ED-80DA-9518C9251AD1}"/>
          </ac:spMkLst>
        </pc:spChg>
        <pc:spChg chg="add del">
          <ac:chgData name="Aimee Heath (2304346)" userId="2c034b80-5712-40ce-8173-eea6df4bbbf6" providerId="ADAL" clId="{666A65EB-D767-5C05-BE92-795BF9D422C2}" dt="2026-05-08T12:10:27.085" v="255" actId="26606"/>
          <ac:spMkLst>
            <pc:docMk/>
            <pc:sldMk cId="4197397645" sldId="256"/>
            <ac:spMk id="29" creationId="{F778EC6E-B783-44A8-9FF7-FEF1EE6DC000}"/>
          </ac:spMkLst>
        </pc:spChg>
        <pc:spChg chg="add del">
          <ac:chgData name="Aimee Heath (2304346)" userId="2c034b80-5712-40ce-8173-eea6df4bbbf6" providerId="ADAL" clId="{666A65EB-D767-5C05-BE92-795BF9D422C2}" dt="2026-05-08T12:10:27.922" v="257" actId="26606"/>
          <ac:spMkLst>
            <pc:docMk/>
            <pc:sldMk cId="4197397645" sldId="256"/>
            <ac:spMk id="31" creationId="{DF05ACD0-FF4A-4F8F-B5C5-6A4EBD0D1B38}"/>
          </ac:spMkLst>
        </pc:spChg>
        <pc:spChg chg="add del">
          <ac:chgData name="Aimee Heath (2304346)" userId="2c034b80-5712-40ce-8173-eea6df4bbbf6" providerId="ADAL" clId="{666A65EB-D767-5C05-BE92-795BF9D422C2}" dt="2026-05-08T12:10:27.922" v="257" actId="26606"/>
          <ac:spMkLst>
            <pc:docMk/>
            <pc:sldMk cId="4197397645" sldId="256"/>
            <ac:spMk id="32" creationId="{4C9AFA28-B5ED-4346-9AF7-68A157F16C7E}"/>
          </ac:spMkLst>
        </pc:spChg>
        <pc:spChg chg="add">
          <ac:chgData name="Aimee Heath (2304346)" userId="2c034b80-5712-40ce-8173-eea6df4bbbf6" providerId="ADAL" clId="{666A65EB-D767-5C05-BE92-795BF9D422C2}" dt="2026-05-08T12:10:27.933" v="258" actId="26606"/>
          <ac:spMkLst>
            <pc:docMk/>
            <pc:sldMk cId="4197397645" sldId="256"/>
            <ac:spMk id="34" creationId="{F12E7CC5-C78B-4EBD-9565-3FA00FAA6CF2}"/>
          </ac:spMkLst>
        </pc:spChg>
        <pc:spChg chg="add">
          <ac:chgData name="Aimee Heath (2304346)" userId="2c034b80-5712-40ce-8173-eea6df4bbbf6" providerId="ADAL" clId="{666A65EB-D767-5C05-BE92-795BF9D422C2}" dt="2026-05-08T12:10:27.933" v="258" actId="26606"/>
          <ac:spMkLst>
            <pc:docMk/>
            <pc:sldMk cId="4197397645" sldId="256"/>
            <ac:spMk id="35" creationId="{3A4529A5-F675-429F-8044-01372BB13422}"/>
          </ac:spMkLst>
        </pc:spChg>
        <pc:spChg chg="add">
          <ac:chgData name="Aimee Heath (2304346)" userId="2c034b80-5712-40ce-8173-eea6df4bbbf6" providerId="ADAL" clId="{666A65EB-D767-5C05-BE92-795BF9D422C2}" dt="2026-05-08T12:10:27.933" v="258" actId="26606"/>
          <ac:spMkLst>
            <pc:docMk/>
            <pc:sldMk cId="4197397645" sldId="256"/>
            <ac:spMk id="36" creationId="{63DAB858-5A0C-4AFF-AAC6-705EDF8DB733}"/>
          </ac:spMkLst>
        </pc:spChg>
        <pc:grpChg chg="add del">
          <ac:chgData name="Aimee Heath (2304346)" userId="2c034b80-5712-40ce-8173-eea6df4bbbf6" providerId="ADAL" clId="{666A65EB-D767-5C05-BE92-795BF9D422C2}" dt="2026-05-08T12:10:27.933" v="258" actId="26606"/>
          <ac:grpSpMkLst>
            <pc:docMk/>
            <pc:sldMk cId="4197397645" sldId="256"/>
            <ac:grpSpMk id="14" creationId="{89D1390B-7E13-4B4F-9CB2-391063412E54}"/>
          </ac:grpSpMkLst>
        </pc:grpChg>
        <pc:picChg chg="mod ord">
          <ac:chgData name="Aimee Heath (2304346)" userId="2c034b80-5712-40ce-8173-eea6df4bbbf6" providerId="ADAL" clId="{666A65EB-D767-5C05-BE92-795BF9D422C2}" dt="2026-05-08T12:10:27.933" v="258" actId="26606"/>
          <ac:picMkLst>
            <pc:docMk/>
            <pc:sldMk cId="4197397645" sldId="256"/>
            <ac:picMk id="7" creationId="{368C41BE-2E92-2EE6-ED38-A46B57DD58E7}"/>
          </ac:picMkLst>
        </pc:picChg>
      </pc:sldChg>
      <pc:sldChg chg="addSp delSp modSp mod setBg">
        <pc:chgData name="Aimee Heath (2304346)" userId="2c034b80-5712-40ce-8173-eea6df4bbbf6" providerId="ADAL" clId="{666A65EB-D767-5C05-BE92-795BF9D422C2}" dt="2026-05-08T12:11:29.565" v="265" actId="26606"/>
        <pc:sldMkLst>
          <pc:docMk/>
          <pc:sldMk cId="3458312841" sldId="257"/>
        </pc:sldMkLst>
        <pc:spChg chg="mod">
          <ac:chgData name="Aimee Heath (2304346)" userId="2c034b80-5712-40ce-8173-eea6df4bbbf6" providerId="ADAL" clId="{666A65EB-D767-5C05-BE92-795BF9D422C2}" dt="2026-05-08T12:11:29.565" v="265" actId="26606"/>
          <ac:spMkLst>
            <pc:docMk/>
            <pc:sldMk cId="3458312841" sldId="257"/>
            <ac:spMk id="2" creationId="{9E0D692D-E953-D0AD-F5D0-EA08B0874FC1}"/>
          </ac:spMkLst>
        </pc:spChg>
        <pc:spChg chg="del">
          <ac:chgData name="Aimee Heath (2304346)" userId="2c034b80-5712-40ce-8173-eea6df4bbbf6" providerId="ADAL" clId="{666A65EB-D767-5C05-BE92-795BF9D422C2}" dt="2026-05-08T12:09:59.385" v="250" actId="26606"/>
          <ac:spMkLst>
            <pc:docMk/>
            <pc:sldMk cId="3458312841" sldId="257"/>
            <ac:spMk id="3" creationId="{1012CBD2-E9AA-DE65-DD62-4F7A4D176A7A}"/>
          </ac:spMkLst>
        </pc:spChg>
        <pc:spChg chg="add del">
          <ac:chgData name="Aimee Heath (2304346)" userId="2c034b80-5712-40ce-8173-eea6df4bbbf6" providerId="ADAL" clId="{666A65EB-D767-5C05-BE92-795BF9D422C2}" dt="2026-05-08T12:11:29.565" v="265" actId="26606"/>
          <ac:spMkLst>
            <pc:docMk/>
            <pc:sldMk cId="3458312841" sldId="257"/>
            <ac:spMk id="9" creationId="{7517A47C-B2E5-4B79-8061-D74B1311AF6E}"/>
          </ac:spMkLst>
        </pc:spChg>
        <pc:spChg chg="add del">
          <ac:chgData name="Aimee Heath (2304346)" userId="2c034b80-5712-40ce-8173-eea6df4bbbf6" providerId="ADAL" clId="{666A65EB-D767-5C05-BE92-795BF9D422C2}" dt="2026-05-08T12:11:29.565" v="265" actId="26606"/>
          <ac:spMkLst>
            <pc:docMk/>
            <pc:sldMk cId="3458312841" sldId="257"/>
            <ac:spMk id="11" creationId="{C505E780-2083-4CB5-A42A-5E0E2908ECC3}"/>
          </ac:spMkLst>
        </pc:spChg>
        <pc:spChg chg="add del">
          <ac:chgData name="Aimee Heath (2304346)" userId="2c034b80-5712-40ce-8173-eea6df4bbbf6" providerId="ADAL" clId="{666A65EB-D767-5C05-BE92-795BF9D422C2}" dt="2026-05-08T12:11:29.565" v="265" actId="26606"/>
          <ac:spMkLst>
            <pc:docMk/>
            <pc:sldMk cId="3458312841" sldId="257"/>
            <ac:spMk id="13" creationId="{D2C0AE1C-0118-41AE-8A10-7CDCBF10E96F}"/>
          </ac:spMkLst>
        </pc:spChg>
        <pc:spChg chg="add del">
          <ac:chgData name="Aimee Heath (2304346)" userId="2c034b80-5712-40ce-8173-eea6df4bbbf6" providerId="ADAL" clId="{666A65EB-D767-5C05-BE92-795BF9D422C2}" dt="2026-05-08T12:11:29.565" v="265" actId="26606"/>
          <ac:spMkLst>
            <pc:docMk/>
            <pc:sldMk cId="3458312841" sldId="257"/>
            <ac:spMk id="15" creationId="{463EEC44-1BA3-44ED-81FC-A644B04B2A44}"/>
          </ac:spMkLst>
        </pc:spChg>
        <pc:spChg chg="add del">
          <ac:chgData name="Aimee Heath (2304346)" userId="2c034b80-5712-40ce-8173-eea6df4bbbf6" providerId="ADAL" clId="{666A65EB-D767-5C05-BE92-795BF9D422C2}" dt="2026-05-08T12:11:22.649" v="260" actId="26606"/>
          <ac:spMkLst>
            <pc:docMk/>
            <pc:sldMk cId="3458312841" sldId="257"/>
            <ac:spMk id="20" creationId="{6C4028FD-8BAA-4A19-BFDE-594D991B7552}"/>
          </ac:spMkLst>
        </pc:spChg>
        <pc:spChg chg="add">
          <ac:chgData name="Aimee Heath (2304346)" userId="2c034b80-5712-40ce-8173-eea6df4bbbf6" providerId="ADAL" clId="{666A65EB-D767-5C05-BE92-795BF9D422C2}" dt="2026-05-08T12:11:29.565" v="265" actId="26606"/>
          <ac:spMkLst>
            <pc:docMk/>
            <pc:sldMk cId="3458312841" sldId="257"/>
            <ac:spMk id="21" creationId="{B50AB553-2A96-4A92-96F2-93548E096954}"/>
          </ac:spMkLst>
        </pc:spChg>
        <pc:spChg chg="add del">
          <ac:chgData name="Aimee Heath (2304346)" userId="2c034b80-5712-40ce-8173-eea6df4bbbf6" providerId="ADAL" clId="{666A65EB-D767-5C05-BE92-795BF9D422C2}" dt="2026-05-08T12:11:27.359" v="262" actId="26606"/>
          <ac:spMkLst>
            <pc:docMk/>
            <pc:sldMk cId="3458312841" sldId="257"/>
            <ac:spMk id="22" creationId="{DCC231C8-C761-4B31-9B1C-C6D19248C6B3}"/>
          </ac:spMkLst>
        </pc:spChg>
        <pc:spChg chg="add del">
          <ac:chgData name="Aimee Heath (2304346)" userId="2c034b80-5712-40ce-8173-eea6df4bbbf6" providerId="ADAL" clId="{666A65EB-D767-5C05-BE92-795BF9D422C2}" dt="2026-05-08T12:11:29.496" v="264" actId="26606"/>
          <ac:spMkLst>
            <pc:docMk/>
            <pc:sldMk cId="3458312841" sldId="257"/>
            <ac:spMk id="24" creationId="{2E442304-DDBD-4F7B-8017-36BCC863FB40}"/>
          </ac:spMkLst>
        </pc:spChg>
        <pc:spChg chg="add del">
          <ac:chgData name="Aimee Heath (2304346)" userId="2c034b80-5712-40ce-8173-eea6df4bbbf6" providerId="ADAL" clId="{666A65EB-D767-5C05-BE92-795BF9D422C2}" dt="2026-05-08T12:11:29.496" v="264" actId="26606"/>
          <ac:spMkLst>
            <pc:docMk/>
            <pc:sldMk cId="3458312841" sldId="257"/>
            <ac:spMk id="25" creationId="{5E107275-3853-46FD-A241-DE4355A42675}"/>
          </ac:spMkLst>
        </pc:spChg>
        <pc:graphicFrameChg chg="add mod modGraphic">
          <ac:chgData name="Aimee Heath (2304346)" userId="2c034b80-5712-40ce-8173-eea6df4bbbf6" providerId="ADAL" clId="{666A65EB-D767-5C05-BE92-795BF9D422C2}" dt="2026-05-08T12:11:29.565" v="265" actId="26606"/>
          <ac:graphicFrameMkLst>
            <pc:docMk/>
            <pc:sldMk cId="3458312841" sldId="257"/>
            <ac:graphicFrameMk id="5" creationId="{2486A143-A893-DF9C-FD5C-86284DF5B1B4}"/>
          </ac:graphicFrameMkLst>
        </pc:graphicFrameChg>
        <pc:picChg chg="add">
          <ac:chgData name="Aimee Heath (2304346)" userId="2c034b80-5712-40ce-8173-eea6df4bbbf6" providerId="ADAL" clId="{666A65EB-D767-5C05-BE92-795BF9D422C2}" dt="2026-05-08T12:11:29.565" v="265" actId="26606"/>
          <ac:picMkLst>
            <pc:docMk/>
            <pc:sldMk cId="3458312841" sldId="257"/>
            <ac:picMk id="17" creationId="{C0B4A15D-DE76-0A06-1C61-0668C3ACCC9B}"/>
          </ac:picMkLst>
        </pc:picChg>
      </pc:sldChg>
      <pc:sldChg chg="addSp delSp modSp mod setBg">
        <pc:chgData name="Aimee Heath (2304346)" userId="2c034b80-5712-40ce-8173-eea6df4bbbf6" providerId="ADAL" clId="{666A65EB-D767-5C05-BE92-795BF9D422C2}" dt="2026-05-08T10:32:24.917" v="56" actId="26606"/>
        <pc:sldMkLst>
          <pc:docMk/>
          <pc:sldMk cId="2194141700" sldId="258"/>
        </pc:sldMkLst>
        <pc:spChg chg="mod">
          <ac:chgData name="Aimee Heath (2304346)" userId="2c034b80-5712-40ce-8173-eea6df4bbbf6" providerId="ADAL" clId="{666A65EB-D767-5C05-BE92-795BF9D422C2}" dt="2026-05-08T10:32:24.917" v="56" actId="26606"/>
          <ac:spMkLst>
            <pc:docMk/>
            <pc:sldMk cId="2194141700" sldId="258"/>
            <ac:spMk id="2" creationId="{5EB159FB-984E-EAEE-6F61-9F1354FD2940}"/>
          </ac:spMkLst>
        </pc:spChg>
        <pc:spChg chg="del mod">
          <ac:chgData name="Aimee Heath (2304346)" userId="2c034b80-5712-40ce-8173-eea6df4bbbf6" providerId="ADAL" clId="{666A65EB-D767-5C05-BE92-795BF9D422C2}" dt="2026-05-08T10:32:24.917" v="56" actId="26606"/>
          <ac:spMkLst>
            <pc:docMk/>
            <pc:sldMk cId="2194141700" sldId="258"/>
            <ac:spMk id="3" creationId="{D9A268AA-3D5A-A41C-286E-8CFD84575F59}"/>
          </ac:spMkLst>
        </pc:spChg>
        <pc:spChg chg="add">
          <ac:chgData name="Aimee Heath (2304346)" userId="2c034b80-5712-40ce-8173-eea6df4bbbf6" providerId="ADAL" clId="{666A65EB-D767-5C05-BE92-795BF9D422C2}" dt="2026-05-08T10:32:24.917" v="56" actId="26606"/>
          <ac:spMkLst>
            <pc:docMk/>
            <pc:sldMk cId="2194141700" sldId="258"/>
            <ac:spMk id="10" creationId="{BACC6370-2D7E-4714-9D71-7542949D7D5D}"/>
          </ac:spMkLst>
        </pc:spChg>
        <pc:spChg chg="add">
          <ac:chgData name="Aimee Heath (2304346)" userId="2c034b80-5712-40ce-8173-eea6df4bbbf6" providerId="ADAL" clId="{666A65EB-D767-5C05-BE92-795BF9D422C2}" dt="2026-05-08T10:32:24.917" v="56" actId="26606"/>
          <ac:spMkLst>
            <pc:docMk/>
            <pc:sldMk cId="2194141700" sldId="258"/>
            <ac:spMk id="12" creationId="{F68B3F68-107C-434F-AA38-110D5EA91B85}"/>
          </ac:spMkLst>
        </pc:spChg>
        <pc:spChg chg="add">
          <ac:chgData name="Aimee Heath (2304346)" userId="2c034b80-5712-40ce-8173-eea6df4bbbf6" providerId="ADAL" clId="{666A65EB-D767-5C05-BE92-795BF9D422C2}" dt="2026-05-08T10:32:24.917" v="56" actId="26606"/>
          <ac:spMkLst>
            <pc:docMk/>
            <pc:sldMk cId="2194141700" sldId="258"/>
            <ac:spMk id="14" creationId="{AAD0DBB9-1A4B-4391-81D4-CB19F9AB918A}"/>
          </ac:spMkLst>
        </pc:spChg>
        <pc:spChg chg="add">
          <ac:chgData name="Aimee Heath (2304346)" userId="2c034b80-5712-40ce-8173-eea6df4bbbf6" providerId="ADAL" clId="{666A65EB-D767-5C05-BE92-795BF9D422C2}" dt="2026-05-08T10:32:24.917" v="56" actId="26606"/>
          <ac:spMkLst>
            <pc:docMk/>
            <pc:sldMk cId="2194141700" sldId="258"/>
            <ac:spMk id="16" creationId="{063BBA22-50EA-4C4D-BE05-F1CE4E63AA56}"/>
          </ac:spMkLst>
        </pc:spChg>
        <pc:graphicFrameChg chg="add del mod modGraphic">
          <ac:chgData name="Aimee Heath (2304346)" userId="2c034b80-5712-40ce-8173-eea6df4bbbf6" providerId="ADAL" clId="{666A65EB-D767-5C05-BE92-795BF9D422C2}" dt="2026-05-08T10:32:24.917" v="56" actId="26606"/>
          <ac:graphicFrameMkLst>
            <pc:docMk/>
            <pc:sldMk cId="2194141700" sldId="258"/>
            <ac:graphicFrameMk id="4" creationId="{7F13450D-85AA-D1D2-8F8A-EDED265AC133}"/>
          </ac:graphicFrameMkLst>
        </pc:graphicFrameChg>
        <pc:graphicFrameChg chg="add">
          <ac:chgData name="Aimee Heath (2304346)" userId="2c034b80-5712-40ce-8173-eea6df4bbbf6" providerId="ADAL" clId="{666A65EB-D767-5C05-BE92-795BF9D422C2}" dt="2026-05-08T10:32:24.917" v="56" actId="26606"/>
          <ac:graphicFrameMkLst>
            <pc:docMk/>
            <pc:sldMk cId="2194141700" sldId="258"/>
            <ac:graphicFrameMk id="7" creationId="{7F13450D-85AA-D1D2-8F8A-EDED265AC133}"/>
          </ac:graphicFrameMkLst>
        </pc:graphicFrameChg>
      </pc:sldChg>
      <pc:sldChg chg="addSp delSp modSp mod">
        <pc:chgData name="Aimee Heath (2304346)" userId="2c034b80-5712-40ce-8173-eea6df4bbbf6" providerId="ADAL" clId="{666A65EB-D767-5C05-BE92-795BF9D422C2}" dt="2026-05-08T12:15:02.613" v="266" actId="26606"/>
        <pc:sldMkLst>
          <pc:docMk/>
          <pc:sldMk cId="3655798358" sldId="259"/>
        </pc:sldMkLst>
        <pc:spChg chg="mod">
          <ac:chgData name="Aimee Heath (2304346)" userId="2c034b80-5712-40ce-8173-eea6df4bbbf6" providerId="ADAL" clId="{666A65EB-D767-5C05-BE92-795BF9D422C2}" dt="2026-05-08T12:15:02.613" v="266" actId="26606"/>
          <ac:spMkLst>
            <pc:docMk/>
            <pc:sldMk cId="3655798358" sldId="259"/>
            <ac:spMk id="2" creationId="{936ED4B2-4705-5BDC-0206-7CB8270CF2DC}"/>
          </ac:spMkLst>
        </pc:spChg>
        <pc:spChg chg="mod">
          <ac:chgData name="Aimee Heath (2304346)" userId="2c034b80-5712-40ce-8173-eea6df4bbbf6" providerId="ADAL" clId="{666A65EB-D767-5C05-BE92-795BF9D422C2}" dt="2026-05-08T12:15:02.613" v="266" actId="26606"/>
          <ac:spMkLst>
            <pc:docMk/>
            <pc:sldMk cId="3655798358" sldId="259"/>
            <ac:spMk id="6" creationId="{F1AEB7DC-3DD9-3A82-873C-BFA6B853C1CE}"/>
          </ac:spMkLst>
        </pc:spChg>
        <pc:spChg chg="del">
          <ac:chgData name="Aimee Heath (2304346)" userId="2c034b80-5712-40ce-8173-eea6df4bbbf6" providerId="ADAL" clId="{666A65EB-D767-5C05-BE92-795BF9D422C2}" dt="2026-05-08T12:15:02.613" v="266" actId="26606"/>
          <ac:spMkLst>
            <pc:docMk/>
            <pc:sldMk cId="3655798358" sldId="259"/>
            <ac:spMk id="17" creationId="{08980754-6F4B-43C9-B9BE-127B6BED6586}"/>
          </ac:spMkLst>
        </pc:spChg>
        <pc:spChg chg="del">
          <ac:chgData name="Aimee Heath (2304346)" userId="2c034b80-5712-40ce-8173-eea6df4bbbf6" providerId="ADAL" clId="{666A65EB-D767-5C05-BE92-795BF9D422C2}" dt="2026-05-08T12:15:02.613" v="266" actId="26606"/>
          <ac:spMkLst>
            <pc:docMk/>
            <pc:sldMk cId="3655798358" sldId="259"/>
            <ac:spMk id="18" creationId="{DBC6133C-0615-4CE4-9132-37E609A9BDFA}"/>
          </ac:spMkLst>
        </pc:spChg>
        <pc:spChg chg="del">
          <ac:chgData name="Aimee Heath (2304346)" userId="2c034b80-5712-40ce-8173-eea6df4bbbf6" providerId="ADAL" clId="{666A65EB-D767-5C05-BE92-795BF9D422C2}" dt="2026-05-08T12:15:02.613" v="266" actId="26606"/>
          <ac:spMkLst>
            <pc:docMk/>
            <pc:sldMk cId="3655798358" sldId="259"/>
            <ac:spMk id="19" creationId="{2C1BBA94-3F40-40AA-8BB9-E69E25E537C1}"/>
          </ac:spMkLst>
        </pc:spChg>
        <pc:spChg chg="del">
          <ac:chgData name="Aimee Heath (2304346)" userId="2c034b80-5712-40ce-8173-eea6df4bbbf6" providerId="ADAL" clId="{666A65EB-D767-5C05-BE92-795BF9D422C2}" dt="2026-05-08T12:15:02.613" v="266" actId="26606"/>
          <ac:spMkLst>
            <pc:docMk/>
            <pc:sldMk cId="3655798358" sldId="259"/>
            <ac:spMk id="20" creationId="{169CC832-2974-4E8D-90ED-3E2941BA7336}"/>
          </ac:spMkLst>
        </pc:spChg>
        <pc:spChg chg="del">
          <ac:chgData name="Aimee Heath (2304346)" userId="2c034b80-5712-40ce-8173-eea6df4bbbf6" providerId="ADAL" clId="{666A65EB-D767-5C05-BE92-795BF9D422C2}" dt="2026-05-08T12:15:02.613" v="266" actId="26606"/>
          <ac:spMkLst>
            <pc:docMk/>
            <pc:sldMk cId="3655798358" sldId="259"/>
            <ac:spMk id="21" creationId="{55222F96-971A-4F90-B841-6BAB416C7AC1}"/>
          </ac:spMkLst>
        </pc:spChg>
        <pc:spChg chg="add">
          <ac:chgData name="Aimee Heath (2304346)" userId="2c034b80-5712-40ce-8173-eea6df4bbbf6" providerId="ADAL" clId="{666A65EB-D767-5C05-BE92-795BF9D422C2}" dt="2026-05-08T12:15:02.613" v="266" actId="26606"/>
          <ac:spMkLst>
            <pc:docMk/>
            <pc:sldMk cId="3655798358" sldId="259"/>
            <ac:spMk id="26" creationId="{2EB492CD-616E-47F8-933B-5E2D952A0593}"/>
          </ac:spMkLst>
        </pc:spChg>
        <pc:spChg chg="add">
          <ac:chgData name="Aimee Heath (2304346)" userId="2c034b80-5712-40ce-8173-eea6df4bbbf6" providerId="ADAL" clId="{666A65EB-D767-5C05-BE92-795BF9D422C2}" dt="2026-05-08T12:15:02.613" v="266" actId="26606"/>
          <ac:spMkLst>
            <pc:docMk/>
            <pc:sldMk cId="3655798358" sldId="259"/>
            <ac:spMk id="28" creationId="{59383CF9-23B5-4335-9B21-1791C4CF1C75}"/>
          </ac:spMkLst>
        </pc:spChg>
        <pc:spChg chg="add">
          <ac:chgData name="Aimee Heath (2304346)" userId="2c034b80-5712-40ce-8173-eea6df4bbbf6" providerId="ADAL" clId="{666A65EB-D767-5C05-BE92-795BF9D422C2}" dt="2026-05-08T12:15:02.613" v="266" actId="26606"/>
          <ac:spMkLst>
            <pc:docMk/>
            <pc:sldMk cId="3655798358" sldId="259"/>
            <ac:spMk id="30" creationId="{0007FE00-9498-4706-B255-6437B0252C02}"/>
          </ac:spMkLst>
        </pc:spChg>
        <pc:graphicFrameChg chg="mod">
          <ac:chgData name="Aimee Heath (2304346)" userId="2c034b80-5712-40ce-8173-eea6df4bbbf6" providerId="ADAL" clId="{666A65EB-D767-5C05-BE92-795BF9D422C2}" dt="2026-05-08T10:30:45.996" v="46"/>
          <ac:graphicFrameMkLst>
            <pc:docMk/>
            <pc:sldMk cId="3655798358" sldId="259"/>
            <ac:graphicFrameMk id="4" creationId="{A70D085B-1D27-8A24-CBFA-080AF6D7A907}"/>
          </ac:graphicFrameMkLst>
        </pc:graphicFrameChg>
      </pc:sldChg>
      <pc:sldChg chg="addSp delSp modSp mod setBg">
        <pc:chgData name="Aimee Heath (2304346)" userId="2c034b80-5712-40ce-8173-eea6df4bbbf6" providerId="ADAL" clId="{666A65EB-D767-5C05-BE92-795BF9D422C2}" dt="2026-05-08T12:09:44.362" v="246" actId="27636"/>
        <pc:sldMkLst>
          <pc:docMk/>
          <pc:sldMk cId="3755512745" sldId="260"/>
        </pc:sldMkLst>
        <pc:spChg chg="mod">
          <ac:chgData name="Aimee Heath (2304346)" userId="2c034b80-5712-40ce-8173-eea6df4bbbf6" providerId="ADAL" clId="{666A65EB-D767-5C05-BE92-795BF9D422C2}" dt="2026-05-08T12:09:44.362" v="246" actId="27636"/>
          <ac:spMkLst>
            <pc:docMk/>
            <pc:sldMk cId="3755512745" sldId="260"/>
            <ac:spMk id="2" creationId="{57682B57-2981-19CB-3FF6-DD341E88C6C2}"/>
          </ac:spMkLst>
        </pc:spChg>
        <pc:spChg chg="del">
          <ac:chgData name="Aimee Heath (2304346)" userId="2c034b80-5712-40ce-8173-eea6df4bbbf6" providerId="ADAL" clId="{666A65EB-D767-5C05-BE92-795BF9D422C2}" dt="2026-05-08T12:09:35.974" v="242" actId="26606"/>
          <ac:spMkLst>
            <pc:docMk/>
            <pc:sldMk cId="3755512745" sldId="260"/>
            <ac:spMk id="3" creationId="{9B73792F-C997-5B1C-F931-CE96384CF06D}"/>
          </ac:spMkLst>
        </pc:spChg>
        <pc:spChg chg="add">
          <ac:chgData name="Aimee Heath (2304346)" userId="2c034b80-5712-40ce-8173-eea6df4bbbf6" providerId="ADAL" clId="{666A65EB-D767-5C05-BE92-795BF9D422C2}" dt="2026-05-08T12:09:35.974" v="242" actId="26606"/>
          <ac:spMkLst>
            <pc:docMk/>
            <pc:sldMk cId="3755512745" sldId="260"/>
            <ac:spMk id="9" creationId="{7517A47C-B2E5-4B79-8061-D74B1311AF6E}"/>
          </ac:spMkLst>
        </pc:spChg>
        <pc:spChg chg="add">
          <ac:chgData name="Aimee Heath (2304346)" userId="2c034b80-5712-40ce-8173-eea6df4bbbf6" providerId="ADAL" clId="{666A65EB-D767-5C05-BE92-795BF9D422C2}" dt="2026-05-08T12:09:35.974" v="242" actId="26606"/>
          <ac:spMkLst>
            <pc:docMk/>
            <pc:sldMk cId="3755512745" sldId="260"/>
            <ac:spMk id="11" creationId="{C505E780-2083-4CB5-A42A-5E0E2908ECC3}"/>
          </ac:spMkLst>
        </pc:spChg>
        <pc:spChg chg="add">
          <ac:chgData name="Aimee Heath (2304346)" userId="2c034b80-5712-40ce-8173-eea6df4bbbf6" providerId="ADAL" clId="{666A65EB-D767-5C05-BE92-795BF9D422C2}" dt="2026-05-08T12:09:35.974" v="242" actId="26606"/>
          <ac:spMkLst>
            <pc:docMk/>
            <pc:sldMk cId="3755512745" sldId="260"/>
            <ac:spMk id="13" creationId="{D2C0AE1C-0118-41AE-8A10-7CDCBF10E96F}"/>
          </ac:spMkLst>
        </pc:spChg>
        <pc:spChg chg="add">
          <ac:chgData name="Aimee Heath (2304346)" userId="2c034b80-5712-40ce-8173-eea6df4bbbf6" providerId="ADAL" clId="{666A65EB-D767-5C05-BE92-795BF9D422C2}" dt="2026-05-08T12:09:35.974" v="242" actId="26606"/>
          <ac:spMkLst>
            <pc:docMk/>
            <pc:sldMk cId="3755512745" sldId="260"/>
            <ac:spMk id="15" creationId="{463EEC44-1BA3-44ED-81FC-A644B04B2A44}"/>
          </ac:spMkLst>
        </pc:spChg>
        <pc:graphicFrameChg chg="add">
          <ac:chgData name="Aimee Heath (2304346)" userId="2c034b80-5712-40ce-8173-eea6df4bbbf6" providerId="ADAL" clId="{666A65EB-D767-5C05-BE92-795BF9D422C2}" dt="2026-05-08T12:09:35.974" v="242" actId="26606"/>
          <ac:graphicFrameMkLst>
            <pc:docMk/>
            <pc:sldMk cId="3755512745" sldId="260"/>
            <ac:graphicFrameMk id="5" creationId="{39561572-A304-1BA7-5E9E-3CB88EE2C8E9}"/>
          </ac:graphicFrameMkLst>
        </pc:graphicFrameChg>
      </pc:sldChg>
      <pc:sldChg chg="addSp modSp mod setBg modNotesTx">
        <pc:chgData name="Aimee Heath (2304346)" userId="2c034b80-5712-40ce-8173-eea6df4bbbf6" providerId="ADAL" clId="{666A65EB-D767-5C05-BE92-795BF9D422C2}" dt="2026-05-08T12:09:28.439" v="241" actId="120"/>
        <pc:sldMkLst>
          <pc:docMk/>
          <pc:sldMk cId="2740590294" sldId="261"/>
        </pc:sldMkLst>
        <pc:spChg chg="mod">
          <ac:chgData name="Aimee Heath (2304346)" userId="2c034b80-5712-40ce-8173-eea6df4bbbf6" providerId="ADAL" clId="{666A65EB-D767-5C05-BE92-795BF9D422C2}" dt="2026-05-08T12:09:19.019" v="240" actId="20577"/>
          <ac:spMkLst>
            <pc:docMk/>
            <pc:sldMk cId="2740590294" sldId="261"/>
            <ac:spMk id="2" creationId="{05582727-957B-2BEA-531C-4F62681EA16A}"/>
          </ac:spMkLst>
        </pc:spChg>
        <pc:spChg chg="mod">
          <ac:chgData name="Aimee Heath (2304346)" userId="2c034b80-5712-40ce-8173-eea6df4bbbf6" providerId="ADAL" clId="{666A65EB-D767-5C05-BE92-795BF9D422C2}" dt="2026-05-08T12:08:58.173" v="214" actId="26606"/>
          <ac:spMkLst>
            <pc:docMk/>
            <pc:sldMk cId="2740590294" sldId="261"/>
            <ac:spMk id="3" creationId="{AE2F5CFA-7CC7-C52F-6903-C80CBCD56C7C}"/>
          </ac:spMkLst>
        </pc:spChg>
        <pc:spChg chg="add">
          <ac:chgData name="Aimee Heath (2304346)" userId="2c034b80-5712-40ce-8173-eea6df4bbbf6" providerId="ADAL" clId="{666A65EB-D767-5C05-BE92-795BF9D422C2}" dt="2026-05-08T12:08:58.173" v="214" actId="26606"/>
          <ac:spMkLst>
            <pc:docMk/>
            <pc:sldMk cId="2740590294" sldId="261"/>
            <ac:spMk id="8" creationId="{09588DA8-065E-4F6F-8EFD-43104AB2E0CF}"/>
          </ac:spMkLst>
        </pc:spChg>
        <pc:spChg chg="add">
          <ac:chgData name="Aimee Heath (2304346)" userId="2c034b80-5712-40ce-8173-eea6df4bbbf6" providerId="ADAL" clId="{666A65EB-D767-5C05-BE92-795BF9D422C2}" dt="2026-05-08T12:08:58.173" v="214" actId="26606"/>
          <ac:spMkLst>
            <pc:docMk/>
            <pc:sldMk cId="2740590294" sldId="261"/>
            <ac:spMk id="10" creationId="{C4285719-470E-454C-AF62-8323075F1F5B}"/>
          </ac:spMkLst>
        </pc:spChg>
        <pc:spChg chg="add">
          <ac:chgData name="Aimee Heath (2304346)" userId="2c034b80-5712-40ce-8173-eea6df4bbbf6" providerId="ADAL" clId="{666A65EB-D767-5C05-BE92-795BF9D422C2}" dt="2026-05-08T12:08:58.173" v="214" actId="26606"/>
          <ac:spMkLst>
            <pc:docMk/>
            <pc:sldMk cId="2740590294" sldId="261"/>
            <ac:spMk id="12" creationId="{CD9FE4EF-C4D8-49A0-B2FF-81D8DB7D8A24}"/>
          </ac:spMkLst>
        </pc:spChg>
        <pc:spChg chg="add">
          <ac:chgData name="Aimee Heath (2304346)" userId="2c034b80-5712-40ce-8173-eea6df4bbbf6" providerId="ADAL" clId="{666A65EB-D767-5C05-BE92-795BF9D422C2}" dt="2026-05-08T12:08:58.173" v="214" actId="26606"/>
          <ac:spMkLst>
            <pc:docMk/>
            <pc:sldMk cId="2740590294" sldId="261"/>
            <ac:spMk id="14" creationId="{4300840D-0A0B-4512-BACA-B439D5B9C57C}"/>
          </ac:spMkLst>
        </pc:spChg>
        <pc:spChg chg="add">
          <ac:chgData name="Aimee Heath (2304346)" userId="2c034b80-5712-40ce-8173-eea6df4bbbf6" providerId="ADAL" clId="{666A65EB-D767-5C05-BE92-795BF9D422C2}" dt="2026-05-08T12:08:58.173" v="214" actId="26606"/>
          <ac:spMkLst>
            <pc:docMk/>
            <pc:sldMk cId="2740590294" sldId="261"/>
            <ac:spMk id="16" creationId="{D2B78728-A580-49A7-84F9-6EF6F583ADE0}"/>
          </ac:spMkLst>
        </pc:spChg>
        <pc:spChg chg="add">
          <ac:chgData name="Aimee Heath (2304346)" userId="2c034b80-5712-40ce-8173-eea6df4bbbf6" providerId="ADAL" clId="{666A65EB-D767-5C05-BE92-795BF9D422C2}" dt="2026-05-08T12:08:58.173" v="214" actId="26606"/>
          <ac:spMkLst>
            <pc:docMk/>
            <pc:sldMk cId="2740590294" sldId="261"/>
            <ac:spMk id="18" creationId="{38FAA1A1-D861-433F-88FA-1E9D6FD31D11}"/>
          </ac:spMkLst>
        </pc:spChg>
        <pc:spChg chg="add">
          <ac:chgData name="Aimee Heath (2304346)" userId="2c034b80-5712-40ce-8173-eea6df4bbbf6" providerId="ADAL" clId="{666A65EB-D767-5C05-BE92-795BF9D422C2}" dt="2026-05-08T12:08:58.173" v="214" actId="26606"/>
          <ac:spMkLst>
            <pc:docMk/>
            <pc:sldMk cId="2740590294" sldId="261"/>
            <ac:spMk id="20" creationId="{8D71EDA1-87BF-4D5D-AB79-F346FD19278A}"/>
          </ac:spMkLst>
        </pc:spChg>
      </pc:sldChg>
      <pc:sldChg chg="modSp mod">
        <pc:chgData name="Aimee Heath (2304346)" userId="2c034b80-5712-40ce-8173-eea6df4bbbf6" providerId="ADAL" clId="{666A65EB-D767-5C05-BE92-795BF9D422C2}" dt="2026-05-08T12:37:36.191" v="305" actId="27636"/>
        <pc:sldMkLst>
          <pc:docMk/>
          <pc:sldMk cId="1470639230" sldId="262"/>
        </pc:sldMkLst>
        <pc:spChg chg="mod">
          <ac:chgData name="Aimee Heath (2304346)" userId="2c034b80-5712-40ce-8173-eea6df4bbbf6" providerId="ADAL" clId="{666A65EB-D767-5C05-BE92-795BF9D422C2}" dt="2026-05-08T12:35:14.919" v="298" actId="1076"/>
          <ac:spMkLst>
            <pc:docMk/>
            <pc:sldMk cId="1470639230" sldId="262"/>
            <ac:spMk id="2" creationId="{8C7B5432-91BF-C8FF-C541-30F1BE812349}"/>
          </ac:spMkLst>
        </pc:spChg>
        <pc:spChg chg="mod">
          <ac:chgData name="Aimee Heath (2304346)" userId="2c034b80-5712-40ce-8173-eea6df4bbbf6" providerId="ADAL" clId="{666A65EB-D767-5C05-BE92-795BF9D422C2}" dt="2026-05-08T12:37:36.191" v="305" actId="27636"/>
          <ac:spMkLst>
            <pc:docMk/>
            <pc:sldMk cId="1470639230" sldId="262"/>
            <ac:spMk id="3" creationId="{F9529821-915E-0740-EADD-775F27215A87}"/>
          </ac:spMkLst>
        </pc:spChg>
      </pc:sldChg>
      <pc:sldChg chg="addSp modSp mod setBg modNotesTx">
        <pc:chgData name="Aimee Heath (2304346)" userId="2c034b80-5712-40ce-8173-eea6df4bbbf6" providerId="ADAL" clId="{666A65EB-D767-5C05-BE92-795BF9D422C2}" dt="2026-05-08T12:08:36.858" v="213" actId="113"/>
        <pc:sldMkLst>
          <pc:docMk/>
          <pc:sldMk cId="1448573241" sldId="263"/>
        </pc:sldMkLst>
        <pc:spChg chg="mod">
          <ac:chgData name="Aimee Heath (2304346)" userId="2c034b80-5712-40ce-8173-eea6df4bbbf6" providerId="ADAL" clId="{666A65EB-D767-5C05-BE92-795BF9D422C2}" dt="2026-05-08T12:07:56.081" v="210" actId="26606"/>
          <ac:spMkLst>
            <pc:docMk/>
            <pc:sldMk cId="1448573241" sldId="263"/>
            <ac:spMk id="2" creationId="{6A8DE852-F5FB-617E-94FC-C60E1A48CB4D}"/>
          </ac:spMkLst>
        </pc:spChg>
        <pc:spChg chg="mod">
          <ac:chgData name="Aimee Heath (2304346)" userId="2c034b80-5712-40ce-8173-eea6df4bbbf6" providerId="ADAL" clId="{666A65EB-D767-5C05-BE92-795BF9D422C2}" dt="2026-05-08T12:07:56.081" v="210" actId="26606"/>
          <ac:spMkLst>
            <pc:docMk/>
            <pc:sldMk cId="1448573241" sldId="263"/>
            <ac:spMk id="3" creationId="{52C184F8-8860-98A7-6A9D-27EA6F737830}"/>
          </ac:spMkLst>
        </pc:spChg>
        <pc:spChg chg="add">
          <ac:chgData name="Aimee Heath (2304346)" userId="2c034b80-5712-40ce-8173-eea6df4bbbf6" providerId="ADAL" clId="{666A65EB-D767-5C05-BE92-795BF9D422C2}" dt="2026-05-08T12:07:56.081" v="210" actId="26606"/>
          <ac:spMkLst>
            <pc:docMk/>
            <pc:sldMk cId="1448573241" sldId="263"/>
            <ac:spMk id="9" creationId="{2C61293E-6EBE-43EF-A52C-9BEBFD7679D4}"/>
          </ac:spMkLst>
        </pc:spChg>
        <pc:spChg chg="add">
          <ac:chgData name="Aimee Heath (2304346)" userId="2c034b80-5712-40ce-8173-eea6df4bbbf6" providerId="ADAL" clId="{666A65EB-D767-5C05-BE92-795BF9D422C2}" dt="2026-05-08T12:07:56.081" v="210" actId="26606"/>
          <ac:spMkLst>
            <pc:docMk/>
            <pc:sldMk cId="1448573241" sldId="263"/>
            <ac:spMk id="11" creationId="{21540236-BFD5-4A9D-8840-4703E7F76825}"/>
          </ac:spMkLst>
        </pc:spChg>
        <pc:picChg chg="add">
          <ac:chgData name="Aimee Heath (2304346)" userId="2c034b80-5712-40ce-8173-eea6df4bbbf6" providerId="ADAL" clId="{666A65EB-D767-5C05-BE92-795BF9D422C2}" dt="2026-05-08T12:07:56.081" v="210" actId="26606"/>
          <ac:picMkLst>
            <pc:docMk/>
            <pc:sldMk cId="1448573241" sldId="263"/>
            <ac:picMk id="5" creationId="{10E205F6-F728-B38B-719C-6856F60BE881}"/>
          </ac:picMkLst>
        </pc:picChg>
      </pc:sldChg>
      <pc:sldChg chg="modSp mod">
        <pc:chgData name="Aimee Heath (2304346)" userId="2c034b80-5712-40ce-8173-eea6df4bbbf6" providerId="ADAL" clId="{666A65EB-D767-5C05-BE92-795BF9D422C2}" dt="2026-05-08T12:07:27.085" v="209" actId="113"/>
        <pc:sldMkLst>
          <pc:docMk/>
          <pc:sldMk cId="1469197237" sldId="264"/>
        </pc:sldMkLst>
        <pc:spChg chg="mod">
          <ac:chgData name="Aimee Heath (2304346)" userId="2c034b80-5712-40ce-8173-eea6df4bbbf6" providerId="ADAL" clId="{666A65EB-D767-5C05-BE92-795BF9D422C2}" dt="2026-05-08T12:07:27.085" v="209" actId="113"/>
          <ac:spMkLst>
            <pc:docMk/>
            <pc:sldMk cId="1469197237" sldId="264"/>
            <ac:spMk id="6" creationId="{06F473F3-46A0-9BFD-4C96-D5315B7AB844}"/>
          </ac:spMkLst>
        </pc:spChg>
      </pc:sldChg>
      <pc:sldChg chg="addSp delSp modSp mod setBg modNotesTx">
        <pc:chgData name="Aimee Heath (2304346)" userId="2c034b80-5712-40ce-8173-eea6df4bbbf6" providerId="ADAL" clId="{666A65EB-D767-5C05-BE92-795BF9D422C2}" dt="2026-05-08T10:32:43.860" v="57" actId="26606"/>
        <pc:sldMkLst>
          <pc:docMk/>
          <pc:sldMk cId="3731465614" sldId="265"/>
        </pc:sldMkLst>
        <pc:spChg chg="mod">
          <ac:chgData name="Aimee Heath (2304346)" userId="2c034b80-5712-40ce-8173-eea6df4bbbf6" providerId="ADAL" clId="{666A65EB-D767-5C05-BE92-795BF9D422C2}" dt="2026-05-08T10:32:43.860" v="57" actId="26606"/>
          <ac:spMkLst>
            <pc:docMk/>
            <pc:sldMk cId="3731465614" sldId="265"/>
            <ac:spMk id="2" creationId="{476EBD37-7E49-B2C1-6A5F-259D2B46E63B}"/>
          </ac:spMkLst>
        </pc:spChg>
        <pc:spChg chg="del">
          <ac:chgData name="Aimee Heath (2304346)" userId="2c034b80-5712-40ce-8173-eea6df4bbbf6" providerId="ADAL" clId="{666A65EB-D767-5C05-BE92-795BF9D422C2}" dt="2026-05-08T10:26:18.976" v="2"/>
          <ac:spMkLst>
            <pc:docMk/>
            <pc:sldMk cId="3731465614" sldId="265"/>
            <ac:spMk id="3" creationId="{09C34B10-0198-1E98-6BBE-F5FE412392C4}"/>
          </ac:spMkLst>
        </pc:spChg>
        <pc:spChg chg="add del">
          <ac:chgData name="Aimee Heath (2304346)" userId="2c034b80-5712-40ce-8173-eea6df4bbbf6" providerId="ADAL" clId="{666A65EB-D767-5C05-BE92-795BF9D422C2}" dt="2026-05-08T10:26:22.652" v="3" actId="26606"/>
          <ac:spMkLst>
            <pc:docMk/>
            <pc:sldMk cId="3731465614" sldId="265"/>
            <ac:spMk id="6" creationId="{6A50E6A4-4FC9-F613-548C-69F94C577E1B}"/>
          </ac:spMkLst>
        </pc:spChg>
        <pc:spChg chg="add del">
          <ac:chgData name="Aimee Heath (2304346)" userId="2c034b80-5712-40ce-8173-eea6df4bbbf6" providerId="ADAL" clId="{666A65EB-D767-5C05-BE92-795BF9D422C2}" dt="2026-05-08T10:32:43.860" v="57" actId="26606"/>
          <ac:spMkLst>
            <pc:docMk/>
            <pc:sldMk cId="3731465614" sldId="265"/>
            <ac:spMk id="11" creationId="{A3363022-C969-41E9-8EB2-E4C94908C1FA}"/>
          </ac:spMkLst>
        </pc:spChg>
        <pc:spChg chg="add del">
          <ac:chgData name="Aimee Heath (2304346)" userId="2c034b80-5712-40ce-8173-eea6df4bbbf6" providerId="ADAL" clId="{666A65EB-D767-5C05-BE92-795BF9D422C2}" dt="2026-05-08T10:32:43.860" v="57" actId="26606"/>
          <ac:spMkLst>
            <pc:docMk/>
            <pc:sldMk cId="3731465614" sldId="265"/>
            <ac:spMk id="13" creationId="{8D1AD6B3-BE88-4CEB-BA17-790657CC4729}"/>
          </ac:spMkLst>
        </pc:spChg>
        <pc:spChg chg="add">
          <ac:chgData name="Aimee Heath (2304346)" userId="2c034b80-5712-40ce-8173-eea6df4bbbf6" providerId="ADAL" clId="{666A65EB-D767-5C05-BE92-795BF9D422C2}" dt="2026-05-08T10:32:43.860" v="57" actId="26606"/>
          <ac:spMkLst>
            <pc:docMk/>
            <pc:sldMk cId="3731465614" sldId="265"/>
            <ac:spMk id="23" creationId="{BACC6370-2D7E-4714-9D71-7542949D7D5D}"/>
          </ac:spMkLst>
        </pc:spChg>
        <pc:spChg chg="add">
          <ac:chgData name="Aimee Heath (2304346)" userId="2c034b80-5712-40ce-8173-eea6df4bbbf6" providerId="ADAL" clId="{666A65EB-D767-5C05-BE92-795BF9D422C2}" dt="2026-05-08T10:32:43.860" v="57" actId="26606"/>
          <ac:spMkLst>
            <pc:docMk/>
            <pc:sldMk cId="3731465614" sldId="265"/>
            <ac:spMk id="25" creationId="{F68B3F68-107C-434F-AA38-110D5EA91B85}"/>
          </ac:spMkLst>
        </pc:spChg>
        <pc:spChg chg="add">
          <ac:chgData name="Aimee Heath (2304346)" userId="2c034b80-5712-40ce-8173-eea6df4bbbf6" providerId="ADAL" clId="{666A65EB-D767-5C05-BE92-795BF9D422C2}" dt="2026-05-08T10:32:43.860" v="57" actId="26606"/>
          <ac:spMkLst>
            <pc:docMk/>
            <pc:sldMk cId="3731465614" sldId="265"/>
            <ac:spMk id="27" creationId="{AAD0DBB9-1A4B-4391-81D4-CB19F9AB918A}"/>
          </ac:spMkLst>
        </pc:spChg>
        <pc:spChg chg="add">
          <ac:chgData name="Aimee Heath (2304346)" userId="2c034b80-5712-40ce-8173-eea6df4bbbf6" providerId="ADAL" clId="{666A65EB-D767-5C05-BE92-795BF9D422C2}" dt="2026-05-08T10:32:43.860" v="57" actId="26606"/>
          <ac:spMkLst>
            <pc:docMk/>
            <pc:sldMk cId="3731465614" sldId="265"/>
            <ac:spMk id="29" creationId="{063BBA22-50EA-4C4D-BE05-F1CE4E63AA56}"/>
          </ac:spMkLst>
        </pc:spChg>
        <pc:grpChg chg="add del">
          <ac:chgData name="Aimee Heath (2304346)" userId="2c034b80-5712-40ce-8173-eea6df4bbbf6" providerId="ADAL" clId="{666A65EB-D767-5C05-BE92-795BF9D422C2}" dt="2026-05-08T10:32:43.860" v="57" actId="26606"/>
          <ac:grpSpMkLst>
            <pc:docMk/>
            <pc:sldMk cId="3731465614" sldId="265"/>
            <ac:grpSpMk id="15" creationId="{89D1390B-7E13-4B4F-9CB2-391063412E54}"/>
          </ac:grpSpMkLst>
        </pc:grpChg>
        <pc:graphicFrameChg chg="add mod">
          <ac:chgData name="Aimee Heath (2304346)" userId="2c034b80-5712-40ce-8173-eea6df4bbbf6" providerId="ADAL" clId="{666A65EB-D767-5C05-BE92-795BF9D422C2}" dt="2026-05-08T10:32:43.860" v="57" actId="26606"/>
          <ac:graphicFrameMkLst>
            <pc:docMk/>
            <pc:sldMk cId="3731465614" sldId="265"/>
            <ac:graphicFrameMk id="4" creationId="{A614949B-8EE7-3B2A-82D4-F50B6F130FC0}"/>
          </ac:graphicFrameMkLst>
        </pc:graphicFrameChg>
      </pc:sldChg>
      <pc:sldChg chg="addSp modSp new mod ord setBg modNotesTx">
        <pc:chgData name="Aimee Heath (2304346)" userId="2c034b80-5712-40ce-8173-eea6df4bbbf6" providerId="ADAL" clId="{666A65EB-D767-5C05-BE92-795BF9D422C2}" dt="2026-05-08T12:34:20.222" v="287" actId="5793"/>
        <pc:sldMkLst>
          <pc:docMk/>
          <pc:sldMk cId="1309598633" sldId="266"/>
        </pc:sldMkLst>
        <pc:spChg chg="mod">
          <ac:chgData name="Aimee Heath (2304346)" userId="2c034b80-5712-40ce-8173-eea6df4bbbf6" providerId="ADAL" clId="{666A65EB-D767-5C05-BE92-795BF9D422C2}" dt="2026-05-08T12:05:07.369" v="171" actId="26606"/>
          <ac:spMkLst>
            <pc:docMk/>
            <pc:sldMk cId="1309598633" sldId="266"/>
            <ac:spMk id="2" creationId="{7C351DB6-66C7-6B29-AA29-044B0CFFC7CA}"/>
          </ac:spMkLst>
        </pc:spChg>
        <pc:spChg chg="mod">
          <ac:chgData name="Aimee Heath (2304346)" userId="2c034b80-5712-40ce-8173-eea6df4bbbf6" providerId="ADAL" clId="{666A65EB-D767-5C05-BE92-795BF9D422C2}" dt="2026-05-08T12:34:20.222" v="287" actId="5793"/>
          <ac:spMkLst>
            <pc:docMk/>
            <pc:sldMk cId="1309598633" sldId="266"/>
            <ac:spMk id="3" creationId="{319D6F79-9F3F-EBE1-D8B9-D5241DBBBBB3}"/>
          </ac:spMkLst>
        </pc:spChg>
        <pc:spChg chg="add">
          <ac:chgData name="Aimee Heath (2304346)" userId="2c034b80-5712-40ce-8173-eea6df4bbbf6" providerId="ADAL" clId="{666A65EB-D767-5C05-BE92-795BF9D422C2}" dt="2026-05-08T12:05:07.369" v="171" actId="26606"/>
          <ac:spMkLst>
            <pc:docMk/>
            <pc:sldMk cId="1309598633" sldId="266"/>
            <ac:spMk id="9" creationId="{2C61293E-6EBE-43EF-A52C-9BEBFD7679D4}"/>
          </ac:spMkLst>
        </pc:spChg>
        <pc:spChg chg="add">
          <ac:chgData name="Aimee Heath (2304346)" userId="2c034b80-5712-40ce-8173-eea6df4bbbf6" providerId="ADAL" clId="{666A65EB-D767-5C05-BE92-795BF9D422C2}" dt="2026-05-08T12:05:07.369" v="171" actId="26606"/>
          <ac:spMkLst>
            <pc:docMk/>
            <pc:sldMk cId="1309598633" sldId="266"/>
            <ac:spMk id="11" creationId="{21540236-BFD5-4A9D-8840-4703E7F76825}"/>
          </ac:spMkLst>
        </pc:spChg>
        <pc:picChg chg="add">
          <ac:chgData name="Aimee Heath (2304346)" userId="2c034b80-5712-40ce-8173-eea6df4bbbf6" providerId="ADAL" clId="{666A65EB-D767-5C05-BE92-795BF9D422C2}" dt="2026-05-08T12:05:07.369" v="171" actId="26606"/>
          <ac:picMkLst>
            <pc:docMk/>
            <pc:sldMk cId="1309598633" sldId="266"/>
            <ac:picMk id="5" creationId="{79E64EC7-9F29-13E9-5BDB-C4EAE4BB3DFC}"/>
          </ac:picMkLst>
        </pc:picChg>
      </pc:sldChg>
      <pc:sldChg chg="addSp delSp modSp new mod ord setBg modNotesTx">
        <pc:chgData name="Aimee Heath (2304346)" userId="2c034b80-5712-40ce-8173-eea6df4bbbf6" providerId="ADAL" clId="{666A65EB-D767-5C05-BE92-795BF9D422C2}" dt="2026-05-08T12:06:54.895" v="205" actId="255"/>
        <pc:sldMkLst>
          <pc:docMk/>
          <pc:sldMk cId="1768891765" sldId="267"/>
        </pc:sldMkLst>
        <pc:spChg chg="mod">
          <ac:chgData name="Aimee Heath (2304346)" userId="2c034b80-5712-40ce-8173-eea6df4bbbf6" providerId="ADAL" clId="{666A65EB-D767-5C05-BE92-795BF9D422C2}" dt="2026-05-08T12:06:04.417" v="186" actId="26606"/>
          <ac:spMkLst>
            <pc:docMk/>
            <pc:sldMk cId="1768891765" sldId="267"/>
            <ac:spMk id="2" creationId="{C46A44FA-543D-A173-6E62-F0DE66B09367}"/>
          </ac:spMkLst>
        </pc:spChg>
        <pc:spChg chg="del">
          <ac:chgData name="Aimee Heath (2304346)" userId="2c034b80-5712-40ce-8173-eea6df4bbbf6" providerId="ADAL" clId="{666A65EB-D767-5C05-BE92-795BF9D422C2}" dt="2026-05-08T10:33:19.555" v="60"/>
          <ac:spMkLst>
            <pc:docMk/>
            <pc:sldMk cId="1768891765" sldId="267"/>
            <ac:spMk id="3" creationId="{B203A778-9C82-E922-D418-86876E8DB73C}"/>
          </ac:spMkLst>
        </pc:spChg>
        <pc:spChg chg="add del">
          <ac:chgData name="Aimee Heath (2304346)" userId="2c034b80-5712-40ce-8173-eea6df4bbbf6" providerId="ADAL" clId="{666A65EB-D767-5C05-BE92-795BF9D422C2}" dt="2026-05-08T12:06:04.417" v="186" actId="26606"/>
          <ac:spMkLst>
            <pc:docMk/>
            <pc:sldMk cId="1768891765" sldId="267"/>
            <ac:spMk id="9" creationId="{BACC6370-2D7E-4714-9D71-7542949D7D5D}"/>
          </ac:spMkLst>
        </pc:spChg>
        <pc:spChg chg="add del">
          <ac:chgData name="Aimee Heath (2304346)" userId="2c034b80-5712-40ce-8173-eea6df4bbbf6" providerId="ADAL" clId="{666A65EB-D767-5C05-BE92-795BF9D422C2}" dt="2026-05-08T12:06:04.417" v="186" actId="26606"/>
          <ac:spMkLst>
            <pc:docMk/>
            <pc:sldMk cId="1768891765" sldId="267"/>
            <ac:spMk id="11" creationId="{F68B3F68-107C-434F-AA38-110D5EA91B85}"/>
          </ac:spMkLst>
        </pc:spChg>
        <pc:spChg chg="add del">
          <ac:chgData name="Aimee Heath (2304346)" userId="2c034b80-5712-40ce-8173-eea6df4bbbf6" providerId="ADAL" clId="{666A65EB-D767-5C05-BE92-795BF9D422C2}" dt="2026-05-08T12:06:04.417" v="186" actId="26606"/>
          <ac:spMkLst>
            <pc:docMk/>
            <pc:sldMk cId="1768891765" sldId="267"/>
            <ac:spMk id="13" creationId="{AAD0DBB9-1A4B-4391-81D4-CB19F9AB918A}"/>
          </ac:spMkLst>
        </pc:spChg>
        <pc:spChg chg="add del">
          <ac:chgData name="Aimee Heath (2304346)" userId="2c034b80-5712-40ce-8173-eea6df4bbbf6" providerId="ADAL" clId="{666A65EB-D767-5C05-BE92-795BF9D422C2}" dt="2026-05-08T12:06:04.417" v="186" actId="26606"/>
          <ac:spMkLst>
            <pc:docMk/>
            <pc:sldMk cId="1768891765" sldId="267"/>
            <ac:spMk id="15" creationId="{063BBA22-50EA-4C4D-BE05-F1CE4E63AA56}"/>
          </ac:spMkLst>
        </pc:spChg>
        <pc:spChg chg="add">
          <ac:chgData name="Aimee Heath (2304346)" userId="2c034b80-5712-40ce-8173-eea6df4bbbf6" providerId="ADAL" clId="{666A65EB-D767-5C05-BE92-795BF9D422C2}" dt="2026-05-08T12:06:04.417" v="186" actId="26606"/>
          <ac:spMkLst>
            <pc:docMk/>
            <pc:sldMk cId="1768891765" sldId="267"/>
            <ac:spMk id="20" creationId="{A8384FB5-9ADC-4DDC-881B-597D56F5B15D}"/>
          </ac:spMkLst>
        </pc:spChg>
        <pc:spChg chg="add">
          <ac:chgData name="Aimee Heath (2304346)" userId="2c034b80-5712-40ce-8173-eea6df4bbbf6" providerId="ADAL" clId="{666A65EB-D767-5C05-BE92-795BF9D422C2}" dt="2026-05-08T12:06:04.417" v="186" actId="26606"/>
          <ac:spMkLst>
            <pc:docMk/>
            <pc:sldMk cId="1768891765" sldId="267"/>
            <ac:spMk id="22" creationId="{1199E1B1-A8C0-4FE8-A5A8-1CB41D69F857}"/>
          </ac:spMkLst>
        </pc:spChg>
        <pc:spChg chg="add">
          <ac:chgData name="Aimee Heath (2304346)" userId="2c034b80-5712-40ce-8173-eea6df4bbbf6" providerId="ADAL" clId="{666A65EB-D767-5C05-BE92-795BF9D422C2}" dt="2026-05-08T12:06:04.417" v="186" actId="26606"/>
          <ac:spMkLst>
            <pc:docMk/>
            <pc:sldMk cId="1768891765" sldId="267"/>
            <ac:spMk id="24" creationId="{84A8DE83-DE75-4B41-9DB4-A7EC0B0DEC0B}"/>
          </ac:spMkLst>
        </pc:spChg>
        <pc:spChg chg="add">
          <ac:chgData name="Aimee Heath (2304346)" userId="2c034b80-5712-40ce-8173-eea6df4bbbf6" providerId="ADAL" clId="{666A65EB-D767-5C05-BE92-795BF9D422C2}" dt="2026-05-08T12:06:04.417" v="186" actId="26606"/>
          <ac:spMkLst>
            <pc:docMk/>
            <pc:sldMk cId="1768891765" sldId="267"/>
            <ac:spMk id="26" creationId="{A7009A0A-BEF5-4EAC-AF15-E4F9F002E239}"/>
          </ac:spMkLst>
        </pc:spChg>
        <pc:graphicFrameChg chg="add mod modGraphic">
          <ac:chgData name="Aimee Heath (2304346)" userId="2c034b80-5712-40ce-8173-eea6df4bbbf6" providerId="ADAL" clId="{666A65EB-D767-5C05-BE92-795BF9D422C2}" dt="2026-05-08T12:06:54.895" v="205" actId="255"/>
          <ac:graphicFrameMkLst>
            <pc:docMk/>
            <pc:sldMk cId="1768891765" sldId="267"/>
            <ac:graphicFrameMk id="4" creationId="{C6497AEF-69B1-CA5B-2359-8F2CC2153EF9}"/>
          </ac:graphicFrameMkLst>
        </pc:graphicFrameChg>
      </pc:sldChg>
      <pc:sldChg chg="addSp delSp modSp new mod setBg modNotesTx">
        <pc:chgData name="Aimee Heath (2304346)" userId="2c034b80-5712-40ce-8173-eea6df4bbbf6" providerId="ADAL" clId="{666A65EB-D767-5C05-BE92-795BF9D422C2}" dt="2026-05-08T12:05:16.881" v="172" actId="26606"/>
        <pc:sldMkLst>
          <pc:docMk/>
          <pc:sldMk cId="2107690876" sldId="268"/>
        </pc:sldMkLst>
        <pc:spChg chg="mod">
          <ac:chgData name="Aimee Heath (2304346)" userId="2c034b80-5712-40ce-8173-eea6df4bbbf6" providerId="ADAL" clId="{666A65EB-D767-5C05-BE92-795BF9D422C2}" dt="2026-05-08T12:05:16.881" v="172" actId="26606"/>
          <ac:spMkLst>
            <pc:docMk/>
            <pc:sldMk cId="2107690876" sldId="268"/>
            <ac:spMk id="2" creationId="{F5223472-671E-8C84-D004-5421C788091F}"/>
          </ac:spMkLst>
        </pc:spChg>
        <pc:spChg chg="del mod">
          <ac:chgData name="Aimee Heath (2304346)" userId="2c034b80-5712-40ce-8173-eea6df4bbbf6" providerId="ADAL" clId="{666A65EB-D767-5C05-BE92-795BF9D422C2}" dt="2026-05-08T12:05:16.881" v="172" actId="26606"/>
          <ac:spMkLst>
            <pc:docMk/>
            <pc:sldMk cId="2107690876" sldId="268"/>
            <ac:spMk id="3" creationId="{EDD7B297-7E1D-A829-6B05-ABD35A480CB6}"/>
          </ac:spMkLst>
        </pc:spChg>
        <pc:spChg chg="add">
          <ac:chgData name="Aimee Heath (2304346)" userId="2c034b80-5712-40ce-8173-eea6df4bbbf6" providerId="ADAL" clId="{666A65EB-D767-5C05-BE92-795BF9D422C2}" dt="2026-05-08T12:05:16.881" v="172" actId="26606"/>
          <ac:spMkLst>
            <pc:docMk/>
            <pc:sldMk cId="2107690876" sldId="268"/>
            <ac:spMk id="9" creationId="{BACC6370-2D7E-4714-9D71-7542949D7D5D}"/>
          </ac:spMkLst>
        </pc:spChg>
        <pc:spChg chg="add">
          <ac:chgData name="Aimee Heath (2304346)" userId="2c034b80-5712-40ce-8173-eea6df4bbbf6" providerId="ADAL" clId="{666A65EB-D767-5C05-BE92-795BF9D422C2}" dt="2026-05-08T12:05:16.881" v="172" actId="26606"/>
          <ac:spMkLst>
            <pc:docMk/>
            <pc:sldMk cId="2107690876" sldId="268"/>
            <ac:spMk id="11" creationId="{F68B3F68-107C-434F-AA38-110D5EA91B85}"/>
          </ac:spMkLst>
        </pc:spChg>
        <pc:spChg chg="add">
          <ac:chgData name="Aimee Heath (2304346)" userId="2c034b80-5712-40ce-8173-eea6df4bbbf6" providerId="ADAL" clId="{666A65EB-D767-5C05-BE92-795BF9D422C2}" dt="2026-05-08T12:05:16.881" v="172" actId="26606"/>
          <ac:spMkLst>
            <pc:docMk/>
            <pc:sldMk cId="2107690876" sldId="268"/>
            <ac:spMk id="13" creationId="{AAD0DBB9-1A4B-4391-81D4-CB19F9AB918A}"/>
          </ac:spMkLst>
        </pc:spChg>
        <pc:spChg chg="add">
          <ac:chgData name="Aimee Heath (2304346)" userId="2c034b80-5712-40ce-8173-eea6df4bbbf6" providerId="ADAL" clId="{666A65EB-D767-5C05-BE92-795BF9D422C2}" dt="2026-05-08T12:05:16.881" v="172" actId="26606"/>
          <ac:spMkLst>
            <pc:docMk/>
            <pc:sldMk cId="2107690876" sldId="268"/>
            <ac:spMk id="15" creationId="{063BBA22-50EA-4C4D-BE05-F1CE4E63AA56}"/>
          </ac:spMkLst>
        </pc:spChg>
        <pc:graphicFrameChg chg="add">
          <ac:chgData name="Aimee Heath (2304346)" userId="2c034b80-5712-40ce-8173-eea6df4bbbf6" providerId="ADAL" clId="{666A65EB-D767-5C05-BE92-795BF9D422C2}" dt="2026-05-08T12:05:16.881" v="172" actId="26606"/>
          <ac:graphicFrameMkLst>
            <pc:docMk/>
            <pc:sldMk cId="2107690876" sldId="268"/>
            <ac:graphicFrameMk id="5" creationId="{A7C56988-19CF-1B59-0963-65097CB1E8C7}"/>
          </ac:graphicFrameMkLst>
        </pc:graphicFrameChg>
      </pc:sldChg>
      <pc:sldChg chg="addSp modSp new mod setBg modNotesTx">
        <pc:chgData name="Aimee Heath (2304346)" userId="2c034b80-5712-40ce-8173-eea6df4bbbf6" providerId="ADAL" clId="{666A65EB-D767-5C05-BE92-795BF9D422C2}" dt="2026-05-08T12:37:53.811" v="307" actId="5793"/>
        <pc:sldMkLst>
          <pc:docMk/>
          <pc:sldMk cId="3848799596" sldId="269"/>
        </pc:sldMkLst>
        <pc:spChg chg="mod">
          <ac:chgData name="Aimee Heath (2304346)" userId="2c034b80-5712-40ce-8173-eea6df4bbbf6" providerId="ADAL" clId="{666A65EB-D767-5C05-BE92-795BF9D422C2}" dt="2026-05-08T12:01:47.927" v="137" actId="26606"/>
          <ac:spMkLst>
            <pc:docMk/>
            <pc:sldMk cId="3848799596" sldId="269"/>
            <ac:spMk id="2" creationId="{315A8BA1-8BA6-0672-5B06-940979481A1C}"/>
          </ac:spMkLst>
        </pc:spChg>
        <pc:spChg chg="mod">
          <ac:chgData name="Aimee Heath (2304346)" userId="2c034b80-5712-40ce-8173-eea6df4bbbf6" providerId="ADAL" clId="{666A65EB-D767-5C05-BE92-795BF9D422C2}" dt="2026-05-08T12:37:53.811" v="307" actId="5793"/>
          <ac:spMkLst>
            <pc:docMk/>
            <pc:sldMk cId="3848799596" sldId="269"/>
            <ac:spMk id="3" creationId="{902DF0DE-7338-E19C-B219-15F05EA2824C}"/>
          </ac:spMkLst>
        </pc:spChg>
        <pc:spChg chg="add mod">
          <ac:chgData name="Aimee Heath (2304346)" userId="2c034b80-5712-40ce-8173-eea6df4bbbf6" providerId="ADAL" clId="{666A65EB-D767-5C05-BE92-795BF9D422C2}" dt="2026-05-08T12:02:55.826" v="154" actId="1076"/>
          <ac:spMkLst>
            <pc:docMk/>
            <pc:sldMk cId="3848799596" sldId="269"/>
            <ac:spMk id="4" creationId="{909B4BBC-79CB-1A7A-3D09-3DF2547C1053}"/>
          </ac:spMkLst>
        </pc:spChg>
        <pc:spChg chg="add">
          <ac:chgData name="Aimee Heath (2304346)" userId="2c034b80-5712-40ce-8173-eea6df4bbbf6" providerId="ADAL" clId="{666A65EB-D767-5C05-BE92-795BF9D422C2}" dt="2026-05-08T12:01:47.927" v="137" actId="26606"/>
          <ac:spMkLst>
            <pc:docMk/>
            <pc:sldMk cId="3848799596" sldId="269"/>
            <ac:spMk id="8" creationId="{DEE2AD96-B495-4E06-9291-B71706F728CB}"/>
          </ac:spMkLst>
        </pc:spChg>
        <pc:spChg chg="add">
          <ac:chgData name="Aimee Heath (2304346)" userId="2c034b80-5712-40ce-8173-eea6df4bbbf6" providerId="ADAL" clId="{666A65EB-D767-5C05-BE92-795BF9D422C2}" dt="2026-05-08T12:01:47.927" v="137" actId="26606"/>
          <ac:spMkLst>
            <pc:docMk/>
            <pc:sldMk cId="3848799596" sldId="269"/>
            <ac:spMk id="10" creationId="{53CF6D67-C5A8-4ADD-9E8E-1E38CA1D3166}"/>
          </ac:spMkLst>
        </pc:spChg>
        <pc:spChg chg="add">
          <ac:chgData name="Aimee Heath (2304346)" userId="2c034b80-5712-40ce-8173-eea6df4bbbf6" providerId="ADAL" clId="{666A65EB-D767-5C05-BE92-795BF9D422C2}" dt="2026-05-08T12:01:47.927" v="137" actId="26606"/>
          <ac:spMkLst>
            <pc:docMk/>
            <pc:sldMk cId="3848799596" sldId="269"/>
            <ac:spMk id="12" creationId="{86909FA0-B515-4681-B7A8-FA281D133B94}"/>
          </ac:spMkLst>
        </pc:spChg>
        <pc:spChg chg="add">
          <ac:chgData name="Aimee Heath (2304346)" userId="2c034b80-5712-40ce-8173-eea6df4bbbf6" providerId="ADAL" clId="{666A65EB-D767-5C05-BE92-795BF9D422C2}" dt="2026-05-08T12:01:47.927" v="137" actId="26606"/>
          <ac:spMkLst>
            <pc:docMk/>
            <pc:sldMk cId="3848799596" sldId="269"/>
            <ac:spMk id="14" creationId="{21C9FE86-FCC3-4A31-AA1C-C882262B7FE7}"/>
          </ac:spMkLst>
        </pc:spChg>
        <pc:spChg chg="add">
          <ac:chgData name="Aimee Heath (2304346)" userId="2c034b80-5712-40ce-8173-eea6df4bbbf6" providerId="ADAL" clId="{666A65EB-D767-5C05-BE92-795BF9D422C2}" dt="2026-05-08T12:01:47.927" v="137" actId="26606"/>
          <ac:spMkLst>
            <pc:docMk/>
            <pc:sldMk cId="3848799596" sldId="269"/>
            <ac:spMk id="16" creationId="{7D96243B-ECED-4B71-8E06-AE9A285EAD20}"/>
          </ac:spMkLst>
        </pc:spChg>
        <pc:spChg chg="add">
          <ac:chgData name="Aimee Heath (2304346)" userId="2c034b80-5712-40ce-8173-eea6df4bbbf6" providerId="ADAL" clId="{666A65EB-D767-5C05-BE92-795BF9D422C2}" dt="2026-05-08T12:01:47.927" v="137" actId="26606"/>
          <ac:spMkLst>
            <pc:docMk/>
            <pc:sldMk cId="3848799596" sldId="269"/>
            <ac:spMk id="18" creationId="{A09989E4-EFDC-4A90-A633-E0525FB4139E}"/>
          </ac:spMkLst>
        </pc:spChg>
      </pc:sldChg>
      <pc:sldChg chg="addSp delSp modSp new mod setBg modNotesTx">
        <pc:chgData name="Aimee Heath (2304346)" userId="2c034b80-5712-40ce-8173-eea6df4bbbf6" providerId="ADAL" clId="{666A65EB-D767-5C05-BE92-795BF9D422C2}" dt="2026-05-08T12:01:07.562" v="136" actId="26606"/>
        <pc:sldMkLst>
          <pc:docMk/>
          <pc:sldMk cId="3874565415" sldId="270"/>
        </pc:sldMkLst>
        <pc:spChg chg="mod">
          <ac:chgData name="Aimee Heath (2304346)" userId="2c034b80-5712-40ce-8173-eea6df4bbbf6" providerId="ADAL" clId="{666A65EB-D767-5C05-BE92-795BF9D422C2}" dt="2026-05-08T12:01:07.562" v="136" actId="26606"/>
          <ac:spMkLst>
            <pc:docMk/>
            <pc:sldMk cId="3874565415" sldId="270"/>
            <ac:spMk id="2" creationId="{5211038C-8457-A0EF-7F81-6E1B2FFD3A8F}"/>
          </ac:spMkLst>
        </pc:spChg>
        <pc:spChg chg="del mod">
          <ac:chgData name="Aimee Heath (2304346)" userId="2c034b80-5712-40ce-8173-eea6df4bbbf6" providerId="ADAL" clId="{666A65EB-D767-5C05-BE92-795BF9D422C2}" dt="2026-05-08T12:01:07.562" v="136" actId="26606"/>
          <ac:spMkLst>
            <pc:docMk/>
            <pc:sldMk cId="3874565415" sldId="270"/>
            <ac:spMk id="3" creationId="{20805FBF-35D4-8D17-CAE2-CEA25FF71115}"/>
          </ac:spMkLst>
        </pc:spChg>
        <pc:spChg chg="add">
          <ac:chgData name="Aimee Heath (2304346)" userId="2c034b80-5712-40ce-8173-eea6df4bbbf6" providerId="ADAL" clId="{666A65EB-D767-5C05-BE92-795BF9D422C2}" dt="2026-05-08T12:01:07.562" v="136" actId="26606"/>
          <ac:spMkLst>
            <pc:docMk/>
            <pc:sldMk cId="3874565415" sldId="270"/>
            <ac:spMk id="9" creationId="{BACC6370-2D7E-4714-9D71-7542949D7D5D}"/>
          </ac:spMkLst>
        </pc:spChg>
        <pc:spChg chg="add">
          <ac:chgData name="Aimee Heath (2304346)" userId="2c034b80-5712-40ce-8173-eea6df4bbbf6" providerId="ADAL" clId="{666A65EB-D767-5C05-BE92-795BF9D422C2}" dt="2026-05-08T12:01:07.562" v="136" actId="26606"/>
          <ac:spMkLst>
            <pc:docMk/>
            <pc:sldMk cId="3874565415" sldId="270"/>
            <ac:spMk id="11" creationId="{F68B3F68-107C-434F-AA38-110D5EA91B85}"/>
          </ac:spMkLst>
        </pc:spChg>
        <pc:spChg chg="add">
          <ac:chgData name="Aimee Heath (2304346)" userId="2c034b80-5712-40ce-8173-eea6df4bbbf6" providerId="ADAL" clId="{666A65EB-D767-5C05-BE92-795BF9D422C2}" dt="2026-05-08T12:01:07.562" v="136" actId="26606"/>
          <ac:spMkLst>
            <pc:docMk/>
            <pc:sldMk cId="3874565415" sldId="270"/>
            <ac:spMk id="13" creationId="{AAD0DBB9-1A4B-4391-81D4-CB19F9AB918A}"/>
          </ac:spMkLst>
        </pc:spChg>
        <pc:spChg chg="add">
          <ac:chgData name="Aimee Heath (2304346)" userId="2c034b80-5712-40ce-8173-eea6df4bbbf6" providerId="ADAL" clId="{666A65EB-D767-5C05-BE92-795BF9D422C2}" dt="2026-05-08T12:01:07.562" v="136" actId="26606"/>
          <ac:spMkLst>
            <pc:docMk/>
            <pc:sldMk cId="3874565415" sldId="270"/>
            <ac:spMk id="15" creationId="{063BBA22-50EA-4C4D-BE05-F1CE4E63AA56}"/>
          </ac:spMkLst>
        </pc:spChg>
        <pc:graphicFrameChg chg="add">
          <ac:chgData name="Aimee Heath (2304346)" userId="2c034b80-5712-40ce-8173-eea6df4bbbf6" providerId="ADAL" clId="{666A65EB-D767-5C05-BE92-795BF9D422C2}" dt="2026-05-08T12:01:07.562" v="136" actId="26606"/>
          <ac:graphicFrameMkLst>
            <pc:docMk/>
            <pc:sldMk cId="3874565415" sldId="270"/>
            <ac:graphicFrameMk id="5" creationId="{0FB253ED-4D50-70DC-CD0C-F53CD7CB01E8}"/>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CAC17C3-56EB-4642-BD4E-41647FF6D280}" type="doc">
      <dgm:prSet loTypeId="urn:microsoft.com/office/officeart/2005/8/layout/vList5" loCatId="list" qsTypeId="urn:microsoft.com/office/officeart/2005/8/quickstyle/simple4" qsCatId="simple" csTypeId="urn:microsoft.com/office/officeart/2005/8/colors/colorful1" csCatId="colorful"/>
      <dgm:spPr/>
      <dgm:t>
        <a:bodyPr/>
        <a:lstStyle/>
        <a:p>
          <a:endParaRPr lang="en-US"/>
        </a:p>
      </dgm:t>
    </dgm:pt>
    <dgm:pt modelId="{2722139D-E3B4-4997-AFDD-9CFBE3BC3B61}">
      <dgm:prSet/>
      <dgm:spPr/>
      <dgm:t>
        <a:bodyPr/>
        <a:lstStyle/>
        <a:p>
          <a:r>
            <a:rPr lang="en-GB" b="1"/>
            <a:t>Key reasons:</a:t>
          </a:r>
          <a:endParaRPr lang="en-US"/>
        </a:p>
      </dgm:t>
    </dgm:pt>
    <dgm:pt modelId="{6043C165-C1F0-490F-BF4C-CDE168B5E96F}" type="parTrans" cxnId="{CB4DB6E9-3EFE-4A0C-BD1D-F5906F96490E}">
      <dgm:prSet/>
      <dgm:spPr/>
      <dgm:t>
        <a:bodyPr/>
        <a:lstStyle/>
        <a:p>
          <a:endParaRPr lang="en-US"/>
        </a:p>
      </dgm:t>
    </dgm:pt>
    <dgm:pt modelId="{B98CAD56-00AC-4F89-B0AE-6FA55FEB9554}" type="sibTrans" cxnId="{CB4DB6E9-3EFE-4A0C-BD1D-F5906F96490E}">
      <dgm:prSet/>
      <dgm:spPr/>
      <dgm:t>
        <a:bodyPr/>
        <a:lstStyle/>
        <a:p>
          <a:endParaRPr lang="en-US"/>
        </a:p>
      </dgm:t>
    </dgm:pt>
    <dgm:pt modelId="{E1593AF0-B496-4309-A11B-C78560EEBC2E}">
      <dgm:prSet/>
      <dgm:spPr/>
      <dgm:t>
        <a:bodyPr/>
        <a:lstStyle/>
        <a:p>
          <a:r>
            <a:rPr lang="en-GB"/>
            <a:t>The client wanted to improve lower-body strength</a:t>
          </a:r>
          <a:endParaRPr lang="en-US"/>
        </a:p>
      </dgm:t>
    </dgm:pt>
    <dgm:pt modelId="{651CECD9-1473-45AA-AC3F-EF8334089058}" type="parTrans" cxnId="{D9743EE4-5596-41A7-B8BA-6F9E048DC63D}">
      <dgm:prSet/>
      <dgm:spPr/>
      <dgm:t>
        <a:bodyPr/>
        <a:lstStyle/>
        <a:p>
          <a:endParaRPr lang="en-US"/>
        </a:p>
      </dgm:t>
    </dgm:pt>
    <dgm:pt modelId="{020793FD-4BD5-4597-AF32-67630C6A4E09}" type="sibTrans" cxnId="{D9743EE4-5596-41A7-B8BA-6F9E048DC63D}">
      <dgm:prSet/>
      <dgm:spPr/>
      <dgm:t>
        <a:bodyPr/>
        <a:lstStyle/>
        <a:p>
          <a:endParaRPr lang="en-US"/>
        </a:p>
      </dgm:t>
    </dgm:pt>
    <dgm:pt modelId="{53F007D8-BC26-4A8A-A233-806417BC8D0D}">
      <dgm:prSet/>
      <dgm:spPr/>
      <dgm:t>
        <a:bodyPr/>
        <a:lstStyle/>
        <a:p>
          <a:r>
            <a:rPr lang="en-GB"/>
            <a:t>Resistance training can improve muscular strength, endurance and confidence</a:t>
          </a:r>
          <a:endParaRPr lang="en-US"/>
        </a:p>
      </dgm:t>
    </dgm:pt>
    <dgm:pt modelId="{B0C49940-BE10-4E1E-8554-3EA5BCF88AD5}" type="parTrans" cxnId="{ACB53A3E-32D1-4537-BCE6-A1218D594ABE}">
      <dgm:prSet/>
      <dgm:spPr/>
      <dgm:t>
        <a:bodyPr/>
        <a:lstStyle/>
        <a:p>
          <a:endParaRPr lang="en-US"/>
        </a:p>
      </dgm:t>
    </dgm:pt>
    <dgm:pt modelId="{80BCF1ED-4953-4962-83B9-11410E7E7E38}" type="sibTrans" cxnId="{ACB53A3E-32D1-4537-BCE6-A1218D594ABE}">
      <dgm:prSet/>
      <dgm:spPr/>
      <dgm:t>
        <a:bodyPr/>
        <a:lstStyle/>
        <a:p>
          <a:endParaRPr lang="en-US"/>
        </a:p>
      </dgm:t>
    </dgm:pt>
    <dgm:pt modelId="{CB3D430E-851B-4FBE-809A-072940A753F8}">
      <dgm:prSet/>
      <dgm:spPr/>
      <dgm:t>
        <a:bodyPr/>
        <a:lstStyle/>
        <a:p>
          <a:r>
            <a:rPr lang="en-GB"/>
            <a:t>It is easy to adapt to the client’s current ability level</a:t>
          </a:r>
          <a:endParaRPr lang="en-US"/>
        </a:p>
      </dgm:t>
    </dgm:pt>
    <dgm:pt modelId="{31EB2222-EC35-4F09-8EB9-D8FBA146265C}" type="parTrans" cxnId="{BDCF37AC-018C-4658-9EF9-336836BD3606}">
      <dgm:prSet/>
      <dgm:spPr/>
      <dgm:t>
        <a:bodyPr/>
        <a:lstStyle/>
        <a:p>
          <a:endParaRPr lang="en-US"/>
        </a:p>
      </dgm:t>
    </dgm:pt>
    <dgm:pt modelId="{7268CBB3-7B78-40ED-98D6-002B5DECE3E1}" type="sibTrans" cxnId="{BDCF37AC-018C-4658-9EF9-336836BD3606}">
      <dgm:prSet/>
      <dgm:spPr/>
      <dgm:t>
        <a:bodyPr/>
        <a:lstStyle/>
        <a:p>
          <a:endParaRPr lang="en-US"/>
        </a:p>
      </dgm:t>
    </dgm:pt>
    <dgm:pt modelId="{52BC933D-EB10-4834-B9AC-4D17D328830E}">
      <dgm:prSet/>
      <dgm:spPr/>
      <dgm:t>
        <a:bodyPr/>
        <a:lstStyle/>
        <a:p>
          <a:r>
            <a:rPr lang="en-GB"/>
            <a:t>Progress can be tracked using pre- and post-testing</a:t>
          </a:r>
          <a:endParaRPr lang="en-US"/>
        </a:p>
      </dgm:t>
    </dgm:pt>
    <dgm:pt modelId="{A447F477-4976-4633-9E0A-18B093ADADC5}" type="parTrans" cxnId="{F412750B-62E6-4A4D-AA04-A6568747057A}">
      <dgm:prSet/>
      <dgm:spPr/>
      <dgm:t>
        <a:bodyPr/>
        <a:lstStyle/>
        <a:p>
          <a:endParaRPr lang="en-US"/>
        </a:p>
      </dgm:t>
    </dgm:pt>
    <dgm:pt modelId="{56210162-7873-4F3A-B2C2-2815462B8D18}" type="sibTrans" cxnId="{F412750B-62E6-4A4D-AA04-A6568747057A}">
      <dgm:prSet/>
      <dgm:spPr/>
      <dgm:t>
        <a:bodyPr/>
        <a:lstStyle/>
        <a:p>
          <a:endParaRPr lang="en-US"/>
        </a:p>
      </dgm:t>
    </dgm:pt>
    <dgm:pt modelId="{CC3AA144-8218-4884-A804-1CAFB04320E5}">
      <dgm:prSet/>
      <dgm:spPr/>
      <dgm:t>
        <a:bodyPr/>
        <a:lstStyle/>
        <a:p>
          <a:r>
            <a:rPr lang="en-GB"/>
            <a:t>The method is strongly supported by research</a:t>
          </a:r>
          <a:endParaRPr lang="en-US"/>
        </a:p>
      </dgm:t>
    </dgm:pt>
    <dgm:pt modelId="{51E61F99-F5A4-4309-A85B-0D92F5ADF3EC}" type="parTrans" cxnId="{96113150-36CC-43BC-AFE4-04C48A14F981}">
      <dgm:prSet/>
      <dgm:spPr/>
      <dgm:t>
        <a:bodyPr/>
        <a:lstStyle/>
        <a:p>
          <a:endParaRPr lang="en-US"/>
        </a:p>
      </dgm:t>
    </dgm:pt>
    <dgm:pt modelId="{831E946D-0DE4-41CF-806D-796DBCB846F6}" type="sibTrans" cxnId="{96113150-36CC-43BC-AFE4-04C48A14F981}">
      <dgm:prSet/>
      <dgm:spPr/>
      <dgm:t>
        <a:bodyPr/>
        <a:lstStyle/>
        <a:p>
          <a:endParaRPr lang="en-US"/>
        </a:p>
      </dgm:t>
    </dgm:pt>
    <dgm:pt modelId="{E53E6EE7-B284-E549-9162-D85132CCF062}" type="pres">
      <dgm:prSet presAssocID="{ECAC17C3-56EB-4642-BD4E-41647FF6D280}" presName="Name0" presStyleCnt="0">
        <dgm:presLayoutVars>
          <dgm:dir/>
          <dgm:animLvl val="lvl"/>
          <dgm:resizeHandles val="exact"/>
        </dgm:presLayoutVars>
      </dgm:prSet>
      <dgm:spPr/>
    </dgm:pt>
    <dgm:pt modelId="{6D8DCE3A-8C9F-5E41-BE6D-9D37F07C68C5}" type="pres">
      <dgm:prSet presAssocID="{2722139D-E3B4-4997-AFDD-9CFBE3BC3B61}" presName="linNode" presStyleCnt="0"/>
      <dgm:spPr/>
    </dgm:pt>
    <dgm:pt modelId="{CDE8E062-4CF3-C745-9661-366394AC4A06}" type="pres">
      <dgm:prSet presAssocID="{2722139D-E3B4-4997-AFDD-9CFBE3BC3B61}" presName="parentText" presStyleLbl="node1" presStyleIdx="0" presStyleCnt="6">
        <dgm:presLayoutVars>
          <dgm:chMax val="1"/>
          <dgm:bulletEnabled val="1"/>
        </dgm:presLayoutVars>
      </dgm:prSet>
      <dgm:spPr/>
    </dgm:pt>
    <dgm:pt modelId="{505AC45E-EA67-024F-974C-8917EA77B088}" type="pres">
      <dgm:prSet presAssocID="{B98CAD56-00AC-4F89-B0AE-6FA55FEB9554}" presName="sp" presStyleCnt="0"/>
      <dgm:spPr/>
    </dgm:pt>
    <dgm:pt modelId="{D759AB00-78AA-8841-968F-798825706B44}" type="pres">
      <dgm:prSet presAssocID="{E1593AF0-B496-4309-A11B-C78560EEBC2E}" presName="linNode" presStyleCnt="0"/>
      <dgm:spPr/>
    </dgm:pt>
    <dgm:pt modelId="{603A6927-BB07-D449-A678-FA9A49C02DD9}" type="pres">
      <dgm:prSet presAssocID="{E1593AF0-B496-4309-A11B-C78560EEBC2E}" presName="parentText" presStyleLbl="node1" presStyleIdx="1" presStyleCnt="6">
        <dgm:presLayoutVars>
          <dgm:chMax val="1"/>
          <dgm:bulletEnabled val="1"/>
        </dgm:presLayoutVars>
      </dgm:prSet>
      <dgm:spPr/>
    </dgm:pt>
    <dgm:pt modelId="{3B57C1C9-ADA7-0249-AF44-9F1D97313291}" type="pres">
      <dgm:prSet presAssocID="{020793FD-4BD5-4597-AF32-67630C6A4E09}" presName="sp" presStyleCnt="0"/>
      <dgm:spPr/>
    </dgm:pt>
    <dgm:pt modelId="{68EEA015-68DD-614D-B46A-6FF418EC6EC9}" type="pres">
      <dgm:prSet presAssocID="{53F007D8-BC26-4A8A-A233-806417BC8D0D}" presName="linNode" presStyleCnt="0"/>
      <dgm:spPr/>
    </dgm:pt>
    <dgm:pt modelId="{8BDBCE35-10B8-B94A-AEE0-BC0423576C67}" type="pres">
      <dgm:prSet presAssocID="{53F007D8-BC26-4A8A-A233-806417BC8D0D}" presName="parentText" presStyleLbl="node1" presStyleIdx="2" presStyleCnt="6">
        <dgm:presLayoutVars>
          <dgm:chMax val="1"/>
          <dgm:bulletEnabled val="1"/>
        </dgm:presLayoutVars>
      </dgm:prSet>
      <dgm:spPr/>
    </dgm:pt>
    <dgm:pt modelId="{E81AAA49-AB02-244C-A8BF-BC476AD44853}" type="pres">
      <dgm:prSet presAssocID="{80BCF1ED-4953-4962-83B9-11410E7E7E38}" presName="sp" presStyleCnt="0"/>
      <dgm:spPr/>
    </dgm:pt>
    <dgm:pt modelId="{EB8F9EAB-969B-5645-BE23-74426A6F880E}" type="pres">
      <dgm:prSet presAssocID="{CB3D430E-851B-4FBE-809A-072940A753F8}" presName="linNode" presStyleCnt="0"/>
      <dgm:spPr/>
    </dgm:pt>
    <dgm:pt modelId="{F675F3BA-E847-6142-B7EF-B9211928B5A8}" type="pres">
      <dgm:prSet presAssocID="{CB3D430E-851B-4FBE-809A-072940A753F8}" presName="parentText" presStyleLbl="node1" presStyleIdx="3" presStyleCnt="6">
        <dgm:presLayoutVars>
          <dgm:chMax val="1"/>
          <dgm:bulletEnabled val="1"/>
        </dgm:presLayoutVars>
      </dgm:prSet>
      <dgm:spPr/>
    </dgm:pt>
    <dgm:pt modelId="{1746C4E9-CA56-9A48-82D4-0E4E108FB13B}" type="pres">
      <dgm:prSet presAssocID="{7268CBB3-7B78-40ED-98D6-002B5DECE3E1}" presName="sp" presStyleCnt="0"/>
      <dgm:spPr/>
    </dgm:pt>
    <dgm:pt modelId="{8C8654CE-05D1-D246-9A84-2A7E88354B03}" type="pres">
      <dgm:prSet presAssocID="{52BC933D-EB10-4834-B9AC-4D17D328830E}" presName="linNode" presStyleCnt="0"/>
      <dgm:spPr/>
    </dgm:pt>
    <dgm:pt modelId="{50C4CAF3-CC57-AA4B-A0A2-696238820A0C}" type="pres">
      <dgm:prSet presAssocID="{52BC933D-EB10-4834-B9AC-4D17D328830E}" presName="parentText" presStyleLbl="node1" presStyleIdx="4" presStyleCnt="6">
        <dgm:presLayoutVars>
          <dgm:chMax val="1"/>
          <dgm:bulletEnabled val="1"/>
        </dgm:presLayoutVars>
      </dgm:prSet>
      <dgm:spPr/>
    </dgm:pt>
    <dgm:pt modelId="{CB4D632C-2F18-2049-AC71-230ECEE46E5A}" type="pres">
      <dgm:prSet presAssocID="{56210162-7873-4F3A-B2C2-2815462B8D18}" presName="sp" presStyleCnt="0"/>
      <dgm:spPr/>
    </dgm:pt>
    <dgm:pt modelId="{29B3F893-E76A-9F4F-9560-61E09CD07C49}" type="pres">
      <dgm:prSet presAssocID="{CC3AA144-8218-4884-A804-1CAFB04320E5}" presName="linNode" presStyleCnt="0"/>
      <dgm:spPr/>
    </dgm:pt>
    <dgm:pt modelId="{FD5A6791-419D-884E-BE32-1232CA6BE0D7}" type="pres">
      <dgm:prSet presAssocID="{CC3AA144-8218-4884-A804-1CAFB04320E5}" presName="parentText" presStyleLbl="node1" presStyleIdx="5" presStyleCnt="6">
        <dgm:presLayoutVars>
          <dgm:chMax val="1"/>
          <dgm:bulletEnabled val="1"/>
        </dgm:presLayoutVars>
      </dgm:prSet>
      <dgm:spPr/>
    </dgm:pt>
  </dgm:ptLst>
  <dgm:cxnLst>
    <dgm:cxn modelId="{EDEA5B05-9D63-7E40-A27F-4F26907B77E1}" type="presOf" srcId="{52BC933D-EB10-4834-B9AC-4D17D328830E}" destId="{50C4CAF3-CC57-AA4B-A0A2-696238820A0C}" srcOrd="0" destOrd="0" presId="urn:microsoft.com/office/officeart/2005/8/layout/vList5"/>
    <dgm:cxn modelId="{F412750B-62E6-4A4D-AA04-A6568747057A}" srcId="{ECAC17C3-56EB-4642-BD4E-41647FF6D280}" destId="{52BC933D-EB10-4834-B9AC-4D17D328830E}" srcOrd="4" destOrd="0" parTransId="{A447F477-4976-4633-9E0A-18B093ADADC5}" sibTransId="{56210162-7873-4F3A-B2C2-2815462B8D18}"/>
    <dgm:cxn modelId="{ACB53A3E-32D1-4537-BCE6-A1218D594ABE}" srcId="{ECAC17C3-56EB-4642-BD4E-41647FF6D280}" destId="{53F007D8-BC26-4A8A-A233-806417BC8D0D}" srcOrd="2" destOrd="0" parTransId="{B0C49940-BE10-4E1E-8554-3EA5BCF88AD5}" sibTransId="{80BCF1ED-4953-4962-83B9-11410E7E7E38}"/>
    <dgm:cxn modelId="{96113150-36CC-43BC-AFE4-04C48A14F981}" srcId="{ECAC17C3-56EB-4642-BD4E-41647FF6D280}" destId="{CC3AA144-8218-4884-A804-1CAFB04320E5}" srcOrd="5" destOrd="0" parTransId="{51E61F99-F5A4-4309-A85B-0D92F5ADF3EC}" sibTransId="{831E946D-0DE4-41CF-806D-796DBCB846F6}"/>
    <dgm:cxn modelId="{01B1185C-2D28-B743-AC22-A77F1821A9D5}" type="presOf" srcId="{ECAC17C3-56EB-4642-BD4E-41647FF6D280}" destId="{E53E6EE7-B284-E549-9162-D85132CCF062}" srcOrd="0" destOrd="0" presId="urn:microsoft.com/office/officeart/2005/8/layout/vList5"/>
    <dgm:cxn modelId="{6652786D-84D6-7F47-B334-F434E7C1A8B8}" type="presOf" srcId="{CC3AA144-8218-4884-A804-1CAFB04320E5}" destId="{FD5A6791-419D-884E-BE32-1232CA6BE0D7}" srcOrd="0" destOrd="0" presId="urn:microsoft.com/office/officeart/2005/8/layout/vList5"/>
    <dgm:cxn modelId="{23687A6E-1B6D-1248-8C54-659CDBDD174B}" type="presOf" srcId="{CB3D430E-851B-4FBE-809A-072940A753F8}" destId="{F675F3BA-E847-6142-B7EF-B9211928B5A8}" srcOrd="0" destOrd="0" presId="urn:microsoft.com/office/officeart/2005/8/layout/vList5"/>
    <dgm:cxn modelId="{BDCF37AC-018C-4658-9EF9-336836BD3606}" srcId="{ECAC17C3-56EB-4642-BD4E-41647FF6D280}" destId="{CB3D430E-851B-4FBE-809A-072940A753F8}" srcOrd="3" destOrd="0" parTransId="{31EB2222-EC35-4F09-8EB9-D8FBA146265C}" sibTransId="{7268CBB3-7B78-40ED-98D6-002B5DECE3E1}"/>
    <dgm:cxn modelId="{ACEBEFAE-F01C-CE4B-9148-FA6B0B8C858E}" type="presOf" srcId="{E1593AF0-B496-4309-A11B-C78560EEBC2E}" destId="{603A6927-BB07-D449-A678-FA9A49C02DD9}" srcOrd="0" destOrd="0" presId="urn:microsoft.com/office/officeart/2005/8/layout/vList5"/>
    <dgm:cxn modelId="{139462DE-F988-F44E-9975-1B62044CD0E9}" type="presOf" srcId="{53F007D8-BC26-4A8A-A233-806417BC8D0D}" destId="{8BDBCE35-10B8-B94A-AEE0-BC0423576C67}" srcOrd="0" destOrd="0" presId="urn:microsoft.com/office/officeart/2005/8/layout/vList5"/>
    <dgm:cxn modelId="{D9743EE4-5596-41A7-B8BA-6F9E048DC63D}" srcId="{ECAC17C3-56EB-4642-BD4E-41647FF6D280}" destId="{E1593AF0-B496-4309-A11B-C78560EEBC2E}" srcOrd="1" destOrd="0" parTransId="{651CECD9-1473-45AA-AC3F-EF8334089058}" sibTransId="{020793FD-4BD5-4597-AF32-67630C6A4E09}"/>
    <dgm:cxn modelId="{CB4DB6E9-3EFE-4A0C-BD1D-F5906F96490E}" srcId="{ECAC17C3-56EB-4642-BD4E-41647FF6D280}" destId="{2722139D-E3B4-4997-AFDD-9CFBE3BC3B61}" srcOrd="0" destOrd="0" parTransId="{6043C165-C1F0-490F-BF4C-CDE168B5E96F}" sibTransId="{B98CAD56-00AC-4F89-B0AE-6FA55FEB9554}"/>
    <dgm:cxn modelId="{BFC058EE-6FF9-544B-AF9B-EB624CB6EF00}" type="presOf" srcId="{2722139D-E3B4-4997-AFDD-9CFBE3BC3B61}" destId="{CDE8E062-4CF3-C745-9661-366394AC4A06}" srcOrd="0" destOrd="0" presId="urn:microsoft.com/office/officeart/2005/8/layout/vList5"/>
    <dgm:cxn modelId="{F84AB3DB-7E52-8646-AC1E-134D5989D040}" type="presParOf" srcId="{E53E6EE7-B284-E549-9162-D85132CCF062}" destId="{6D8DCE3A-8C9F-5E41-BE6D-9D37F07C68C5}" srcOrd="0" destOrd="0" presId="urn:microsoft.com/office/officeart/2005/8/layout/vList5"/>
    <dgm:cxn modelId="{4CC81140-8BD6-F242-84BD-FCB77706DE1D}" type="presParOf" srcId="{6D8DCE3A-8C9F-5E41-BE6D-9D37F07C68C5}" destId="{CDE8E062-4CF3-C745-9661-366394AC4A06}" srcOrd="0" destOrd="0" presId="urn:microsoft.com/office/officeart/2005/8/layout/vList5"/>
    <dgm:cxn modelId="{F206A624-E06E-9E4F-A852-46F7634523DD}" type="presParOf" srcId="{E53E6EE7-B284-E549-9162-D85132CCF062}" destId="{505AC45E-EA67-024F-974C-8917EA77B088}" srcOrd="1" destOrd="0" presId="urn:microsoft.com/office/officeart/2005/8/layout/vList5"/>
    <dgm:cxn modelId="{5724F6EB-D67D-7A43-A3F9-0ABCFC6035B4}" type="presParOf" srcId="{E53E6EE7-B284-E549-9162-D85132CCF062}" destId="{D759AB00-78AA-8841-968F-798825706B44}" srcOrd="2" destOrd="0" presId="urn:microsoft.com/office/officeart/2005/8/layout/vList5"/>
    <dgm:cxn modelId="{B8CA9152-98EA-5F42-BD83-B4DBB0F7C316}" type="presParOf" srcId="{D759AB00-78AA-8841-968F-798825706B44}" destId="{603A6927-BB07-D449-A678-FA9A49C02DD9}" srcOrd="0" destOrd="0" presId="urn:microsoft.com/office/officeart/2005/8/layout/vList5"/>
    <dgm:cxn modelId="{D4555FA9-2D7E-944B-8A3D-B280B6F217A8}" type="presParOf" srcId="{E53E6EE7-B284-E549-9162-D85132CCF062}" destId="{3B57C1C9-ADA7-0249-AF44-9F1D97313291}" srcOrd="3" destOrd="0" presId="urn:microsoft.com/office/officeart/2005/8/layout/vList5"/>
    <dgm:cxn modelId="{A9940BE2-F6C7-0342-8BD1-F8898830D3DD}" type="presParOf" srcId="{E53E6EE7-B284-E549-9162-D85132CCF062}" destId="{68EEA015-68DD-614D-B46A-6FF418EC6EC9}" srcOrd="4" destOrd="0" presId="urn:microsoft.com/office/officeart/2005/8/layout/vList5"/>
    <dgm:cxn modelId="{14F6EED3-CA7B-F742-9B43-147DEDCC4BE8}" type="presParOf" srcId="{68EEA015-68DD-614D-B46A-6FF418EC6EC9}" destId="{8BDBCE35-10B8-B94A-AEE0-BC0423576C67}" srcOrd="0" destOrd="0" presId="urn:microsoft.com/office/officeart/2005/8/layout/vList5"/>
    <dgm:cxn modelId="{7A607756-2C88-B447-B5D2-BED9F46F2F31}" type="presParOf" srcId="{E53E6EE7-B284-E549-9162-D85132CCF062}" destId="{E81AAA49-AB02-244C-A8BF-BC476AD44853}" srcOrd="5" destOrd="0" presId="urn:microsoft.com/office/officeart/2005/8/layout/vList5"/>
    <dgm:cxn modelId="{2AF4BD38-68D1-F342-A90E-B97A070C0104}" type="presParOf" srcId="{E53E6EE7-B284-E549-9162-D85132CCF062}" destId="{EB8F9EAB-969B-5645-BE23-74426A6F880E}" srcOrd="6" destOrd="0" presId="urn:microsoft.com/office/officeart/2005/8/layout/vList5"/>
    <dgm:cxn modelId="{F17CE9CA-D050-EA4C-B0BE-A9C178D2C152}" type="presParOf" srcId="{EB8F9EAB-969B-5645-BE23-74426A6F880E}" destId="{F675F3BA-E847-6142-B7EF-B9211928B5A8}" srcOrd="0" destOrd="0" presId="urn:microsoft.com/office/officeart/2005/8/layout/vList5"/>
    <dgm:cxn modelId="{6ABCDDB1-2BB4-AC4F-97CC-F1ACFC1EE034}" type="presParOf" srcId="{E53E6EE7-B284-E549-9162-D85132CCF062}" destId="{1746C4E9-CA56-9A48-82D4-0E4E108FB13B}" srcOrd="7" destOrd="0" presId="urn:microsoft.com/office/officeart/2005/8/layout/vList5"/>
    <dgm:cxn modelId="{B43A311E-AF25-2F4C-8EAF-E9BC9F6488A3}" type="presParOf" srcId="{E53E6EE7-B284-E549-9162-D85132CCF062}" destId="{8C8654CE-05D1-D246-9A84-2A7E88354B03}" srcOrd="8" destOrd="0" presId="urn:microsoft.com/office/officeart/2005/8/layout/vList5"/>
    <dgm:cxn modelId="{50FEB247-0324-AD47-8269-83A1BEB970DD}" type="presParOf" srcId="{8C8654CE-05D1-D246-9A84-2A7E88354B03}" destId="{50C4CAF3-CC57-AA4B-A0A2-696238820A0C}" srcOrd="0" destOrd="0" presId="urn:microsoft.com/office/officeart/2005/8/layout/vList5"/>
    <dgm:cxn modelId="{5DCBF39D-8880-B844-9B52-855DC3FEE25F}" type="presParOf" srcId="{E53E6EE7-B284-E549-9162-D85132CCF062}" destId="{CB4D632C-2F18-2049-AC71-230ECEE46E5A}" srcOrd="9" destOrd="0" presId="urn:microsoft.com/office/officeart/2005/8/layout/vList5"/>
    <dgm:cxn modelId="{DD890A17-53AE-2541-92EB-BE365D630CCA}" type="presParOf" srcId="{E53E6EE7-B284-E549-9162-D85132CCF062}" destId="{29B3F893-E76A-9F4F-9560-61E09CD07C49}" srcOrd="10" destOrd="0" presId="urn:microsoft.com/office/officeart/2005/8/layout/vList5"/>
    <dgm:cxn modelId="{786F35B5-E28D-F54F-BCB1-C1B62CBE0C66}" type="presParOf" srcId="{29B3F893-E76A-9F4F-9560-61E09CD07C49}" destId="{FD5A6791-419D-884E-BE32-1232CA6BE0D7}"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57B7EA-7DD8-44CA-8A68-4BEC8F3C04E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B21D03-9AA1-4565-9B47-1103D718456B}">
      <dgm:prSet/>
      <dgm:spPr/>
      <dgm:t>
        <a:bodyPr/>
        <a:lstStyle/>
        <a:p>
          <a:r>
            <a:rPr lang="en-GB" b="1"/>
            <a:t>Primary goal:</a:t>
          </a:r>
          <a:endParaRPr lang="en-US"/>
        </a:p>
      </dgm:t>
    </dgm:pt>
    <dgm:pt modelId="{158C6094-3F77-4863-BE3B-961F20108745}" type="parTrans" cxnId="{58FAA4F3-8AEB-4AE9-8F80-4D93ED596ED5}">
      <dgm:prSet/>
      <dgm:spPr/>
      <dgm:t>
        <a:bodyPr/>
        <a:lstStyle/>
        <a:p>
          <a:endParaRPr lang="en-US"/>
        </a:p>
      </dgm:t>
    </dgm:pt>
    <dgm:pt modelId="{095DBCC8-7A6D-42AA-986B-9AC2FA5D56C9}" type="sibTrans" cxnId="{58FAA4F3-8AEB-4AE9-8F80-4D93ED596ED5}">
      <dgm:prSet/>
      <dgm:spPr/>
      <dgm:t>
        <a:bodyPr/>
        <a:lstStyle/>
        <a:p>
          <a:endParaRPr lang="en-US"/>
        </a:p>
      </dgm:t>
    </dgm:pt>
    <dgm:pt modelId="{1DF4B5DA-7E85-46F0-86AD-A8CB643CD204}">
      <dgm:prSet/>
      <dgm:spPr/>
      <dgm:t>
        <a:bodyPr/>
        <a:lstStyle/>
        <a:p>
          <a:r>
            <a:rPr lang="en-GB"/>
            <a:t>Improve lower-body strength</a:t>
          </a:r>
          <a:endParaRPr lang="en-US"/>
        </a:p>
      </dgm:t>
    </dgm:pt>
    <dgm:pt modelId="{2CFC4476-1076-4035-9567-E3807D425D0F}" type="parTrans" cxnId="{8247DF97-12A5-4490-A75E-1C7B0A265F34}">
      <dgm:prSet/>
      <dgm:spPr/>
      <dgm:t>
        <a:bodyPr/>
        <a:lstStyle/>
        <a:p>
          <a:endParaRPr lang="en-US"/>
        </a:p>
      </dgm:t>
    </dgm:pt>
    <dgm:pt modelId="{CB835D8E-5AC5-423B-BF64-A5515BA3D861}" type="sibTrans" cxnId="{8247DF97-12A5-4490-A75E-1C7B0A265F34}">
      <dgm:prSet/>
      <dgm:spPr/>
      <dgm:t>
        <a:bodyPr/>
        <a:lstStyle/>
        <a:p>
          <a:endParaRPr lang="en-US"/>
        </a:p>
      </dgm:t>
    </dgm:pt>
    <dgm:pt modelId="{F0A7C61F-59B6-4E9E-AC7A-5621E56F7B9C}">
      <dgm:prSet/>
      <dgm:spPr/>
      <dgm:t>
        <a:bodyPr/>
        <a:lstStyle/>
        <a:p>
          <a:r>
            <a:rPr lang="en-GB" b="1"/>
            <a:t>Secondary goals:</a:t>
          </a:r>
          <a:endParaRPr lang="en-US"/>
        </a:p>
      </dgm:t>
    </dgm:pt>
    <dgm:pt modelId="{1DC806B8-4762-49B6-8105-901911E815FC}" type="parTrans" cxnId="{DD07F079-3329-4597-99F1-8FBF1F49601B}">
      <dgm:prSet/>
      <dgm:spPr/>
      <dgm:t>
        <a:bodyPr/>
        <a:lstStyle/>
        <a:p>
          <a:endParaRPr lang="en-US"/>
        </a:p>
      </dgm:t>
    </dgm:pt>
    <dgm:pt modelId="{190B30BB-F6E0-4466-BFB3-F314C4019510}" type="sibTrans" cxnId="{DD07F079-3329-4597-99F1-8FBF1F49601B}">
      <dgm:prSet/>
      <dgm:spPr/>
      <dgm:t>
        <a:bodyPr/>
        <a:lstStyle/>
        <a:p>
          <a:endParaRPr lang="en-US"/>
        </a:p>
      </dgm:t>
    </dgm:pt>
    <dgm:pt modelId="{32B46A50-E79D-40D7-BACF-929F329ECD0D}">
      <dgm:prSet/>
      <dgm:spPr/>
      <dgm:t>
        <a:bodyPr/>
        <a:lstStyle/>
        <a:p>
          <a:r>
            <a:rPr lang="en-GB"/>
            <a:t>Improve muscular endurance</a:t>
          </a:r>
          <a:endParaRPr lang="en-US"/>
        </a:p>
      </dgm:t>
    </dgm:pt>
    <dgm:pt modelId="{4F9405F8-21A3-46C1-BF1E-950B8190FDF4}" type="parTrans" cxnId="{B275523E-B995-4218-8523-267FDB199300}">
      <dgm:prSet/>
      <dgm:spPr/>
      <dgm:t>
        <a:bodyPr/>
        <a:lstStyle/>
        <a:p>
          <a:endParaRPr lang="en-US"/>
        </a:p>
      </dgm:t>
    </dgm:pt>
    <dgm:pt modelId="{DB46F0C1-136D-4E01-B746-C8B8E6EF334F}" type="sibTrans" cxnId="{B275523E-B995-4218-8523-267FDB199300}">
      <dgm:prSet/>
      <dgm:spPr/>
      <dgm:t>
        <a:bodyPr/>
        <a:lstStyle/>
        <a:p>
          <a:endParaRPr lang="en-US"/>
        </a:p>
      </dgm:t>
    </dgm:pt>
    <dgm:pt modelId="{92F5F4E9-F8D2-46D0-882C-4363717AFA9C}">
      <dgm:prSet/>
      <dgm:spPr/>
      <dgm:t>
        <a:bodyPr/>
        <a:lstStyle/>
        <a:p>
          <a:r>
            <a:rPr lang="en-GB"/>
            <a:t>Improve squat technique and movement control</a:t>
          </a:r>
          <a:endParaRPr lang="en-US"/>
        </a:p>
      </dgm:t>
    </dgm:pt>
    <dgm:pt modelId="{AC2D88A4-B722-4B92-98F0-E40E6933D011}" type="parTrans" cxnId="{1495682B-B9BA-44D7-A225-2F9E3BC2887B}">
      <dgm:prSet/>
      <dgm:spPr/>
      <dgm:t>
        <a:bodyPr/>
        <a:lstStyle/>
        <a:p>
          <a:endParaRPr lang="en-US"/>
        </a:p>
      </dgm:t>
    </dgm:pt>
    <dgm:pt modelId="{47DA791B-CE32-4CF0-8ACD-917FDC6A242B}" type="sibTrans" cxnId="{1495682B-B9BA-44D7-A225-2F9E3BC2887B}">
      <dgm:prSet/>
      <dgm:spPr/>
      <dgm:t>
        <a:bodyPr/>
        <a:lstStyle/>
        <a:p>
          <a:endParaRPr lang="en-US"/>
        </a:p>
      </dgm:t>
    </dgm:pt>
    <dgm:pt modelId="{D44513C2-C8EC-4139-8571-9E9990FF079E}">
      <dgm:prSet/>
      <dgm:spPr/>
      <dgm:t>
        <a:bodyPr/>
        <a:lstStyle/>
        <a:p>
          <a:r>
            <a:rPr lang="en-GB"/>
            <a:t>Increase confidence using gym equipment</a:t>
          </a:r>
          <a:endParaRPr lang="en-US"/>
        </a:p>
      </dgm:t>
    </dgm:pt>
    <dgm:pt modelId="{89DE36F2-BF29-4487-A2F4-B95B8CD3C368}" type="parTrans" cxnId="{EB21C705-54F1-4FE1-8841-FB0979CC7729}">
      <dgm:prSet/>
      <dgm:spPr/>
      <dgm:t>
        <a:bodyPr/>
        <a:lstStyle/>
        <a:p>
          <a:endParaRPr lang="en-US"/>
        </a:p>
      </dgm:t>
    </dgm:pt>
    <dgm:pt modelId="{247873ED-11F8-4AAC-BF2C-4D8734B54CAE}" type="sibTrans" cxnId="{EB21C705-54F1-4FE1-8841-FB0979CC7729}">
      <dgm:prSet/>
      <dgm:spPr/>
      <dgm:t>
        <a:bodyPr/>
        <a:lstStyle/>
        <a:p>
          <a:endParaRPr lang="en-US"/>
        </a:p>
      </dgm:t>
    </dgm:pt>
    <dgm:pt modelId="{95B081B0-81EB-469A-BEE4-E1A7967F3B44}">
      <dgm:prSet/>
      <dgm:spPr/>
      <dgm:t>
        <a:bodyPr/>
        <a:lstStyle/>
        <a:p>
          <a:r>
            <a:rPr lang="en-GB"/>
            <a:t>Build consistency with structured training</a:t>
          </a:r>
          <a:endParaRPr lang="en-US"/>
        </a:p>
      </dgm:t>
    </dgm:pt>
    <dgm:pt modelId="{C8067CD5-09E0-48D2-9149-7A1BC42DC3E9}" type="parTrans" cxnId="{B1A70080-B9F3-42CB-9E23-1396FE7757C0}">
      <dgm:prSet/>
      <dgm:spPr/>
      <dgm:t>
        <a:bodyPr/>
        <a:lstStyle/>
        <a:p>
          <a:endParaRPr lang="en-US"/>
        </a:p>
      </dgm:t>
    </dgm:pt>
    <dgm:pt modelId="{2E6DB61A-03A6-46E0-BA95-9FB34BD97935}" type="sibTrans" cxnId="{B1A70080-B9F3-42CB-9E23-1396FE7757C0}">
      <dgm:prSet/>
      <dgm:spPr/>
      <dgm:t>
        <a:bodyPr/>
        <a:lstStyle/>
        <a:p>
          <a:endParaRPr lang="en-US"/>
        </a:p>
      </dgm:t>
    </dgm:pt>
    <dgm:pt modelId="{06F98007-9D65-4072-B7FD-7C347ED50D1E}" type="pres">
      <dgm:prSet presAssocID="{0457B7EA-7DD8-44CA-8A68-4BEC8F3C04E5}" presName="root" presStyleCnt="0">
        <dgm:presLayoutVars>
          <dgm:dir/>
          <dgm:resizeHandles val="exact"/>
        </dgm:presLayoutVars>
      </dgm:prSet>
      <dgm:spPr/>
    </dgm:pt>
    <dgm:pt modelId="{3107D4C9-4C42-4280-BE4E-285B5F214A0A}" type="pres">
      <dgm:prSet presAssocID="{91B21D03-9AA1-4565-9B47-1103D718456B}" presName="compNode" presStyleCnt="0"/>
      <dgm:spPr/>
    </dgm:pt>
    <dgm:pt modelId="{742F0F77-A0FD-409B-9542-3D5D26109824}" type="pres">
      <dgm:prSet presAssocID="{91B21D03-9AA1-4565-9B47-1103D718456B}" presName="bgRect" presStyleLbl="bgShp" presStyleIdx="0" presStyleCnt="7"/>
      <dgm:spPr/>
    </dgm:pt>
    <dgm:pt modelId="{E7DFD9D8-DC1B-49B5-A0EE-9DAEE2DA6B71}" type="pres">
      <dgm:prSet presAssocID="{91B21D03-9AA1-4565-9B47-1103D718456B}"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9592EADB-72B5-484E-B80B-FA2CB1939A04}" type="pres">
      <dgm:prSet presAssocID="{91B21D03-9AA1-4565-9B47-1103D718456B}" presName="spaceRect" presStyleCnt="0"/>
      <dgm:spPr/>
    </dgm:pt>
    <dgm:pt modelId="{8A9697A4-3331-4B1F-9EA8-148FE8E85116}" type="pres">
      <dgm:prSet presAssocID="{91B21D03-9AA1-4565-9B47-1103D718456B}" presName="parTx" presStyleLbl="revTx" presStyleIdx="0" presStyleCnt="7">
        <dgm:presLayoutVars>
          <dgm:chMax val="0"/>
          <dgm:chPref val="0"/>
        </dgm:presLayoutVars>
      </dgm:prSet>
      <dgm:spPr/>
    </dgm:pt>
    <dgm:pt modelId="{78B45CE4-41F3-4EA2-A0D1-03450818C865}" type="pres">
      <dgm:prSet presAssocID="{095DBCC8-7A6D-42AA-986B-9AC2FA5D56C9}" presName="sibTrans" presStyleCnt="0"/>
      <dgm:spPr/>
    </dgm:pt>
    <dgm:pt modelId="{9DED23CE-38FD-491C-AAAE-2D0B1B010231}" type="pres">
      <dgm:prSet presAssocID="{1DF4B5DA-7E85-46F0-86AD-A8CB643CD204}" presName="compNode" presStyleCnt="0"/>
      <dgm:spPr/>
    </dgm:pt>
    <dgm:pt modelId="{49FE85AC-0EF0-44BC-8556-490068AD485E}" type="pres">
      <dgm:prSet presAssocID="{1DF4B5DA-7E85-46F0-86AD-A8CB643CD204}" presName="bgRect" presStyleLbl="bgShp" presStyleIdx="1" presStyleCnt="7"/>
      <dgm:spPr/>
    </dgm:pt>
    <dgm:pt modelId="{60DA48B6-53CF-4D87-8893-4EF5825C3105}" type="pres">
      <dgm:prSet presAssocID="{1DF4B5DA-7E85-46F0-86AD-A8CB643CD204}"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cle Arm"/>
        </a:ext>
      </dgm:extLst>
    </dgm:pt>
    <dgm:pt modelId="{6A955C81-30BE-4D41-91AB-F5ADB8230651}" type="pres">
      <dgm:prSet presAssocID="{1DF4B5DA-7E85-46F0-86AD-A8CB643CD204}" presName="spaceRect" presStyleCnt="0"/>
      <dgm:spPr/>
    </dgm:pt>
    <dgm:pt modelId="{6E75C84C-1337-4A4E-A0AC-378984AEABB8}" type="pres">
      <dgm:prSet presAssocID="{1DF4B5DA-7E85-46F0-86AD-A8CB643CD204}" presName="parTx" presStyleLbl="revTx" presStyleIdx="1" presStyleCnt="7">
        <dgm:presLayoutVars>
          <dgm:chMax val="0"/>
          <dgm:chPref val="0"/>
        </dgm:presLayoutVars>
      </dgm:prSet>
      <dgm:spPr/>
    </dgm:pt>
    <dgm:pt modelId="{F1FE9EE0-414F-4631-9391-08A008A67F2E}" type="pres">
      <dgm:prSet presAssocID="{CB835D8E-5AC5-423B-BF64-A5515BA3D861}" presName="sibTrans" presStyleCnt="0"/>
      <dgm:spPr/>
    </dgm:pt>
    <dgm:pt modelId="{D5720CF8-AF21-4E4F-9283-F4718C2B88F3}" type="pres">
      <dgm:prSet presAssocID="{F0A7C61F-59B6-4E9E-AC7A-5621E56F7B9C}" presName="compNode" presStyleCnt="0"/>
      <dgm:spPr/>
    </dgm:pt>
    <dgm:pt modelId="{E6058A3E-2446-4E59-BCBB-C58282E07643}" type="pres">
      <dgm:prSet presAssocID="{F0A7C61F-59B6-4E9E-AC7A-5621E56F7B9C}" presName="bgRect" presStyleLbl="bgShp" presStyleIdx="2" presStyleCnt="7"/>
      <dgm:spPr/>
    </dgm:pt>
    <dgm:pt modelId="{5E66A89A-933A-4E7B-9022-F1D9719627D1}" type="pres">
      <dgm:prSet presAssocID="{F0A7C61F-59B6-4E9E-AC7A-5621E56F7B9C}"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5AA0DFC0-2CA5-4D35-B178-18ACED7F3FDC}" type="pres">
      <dgm:prSet presAssocID="{F0A7C61F-59B6-4E9E-AC7A-5621E56F7B9C}" presName="spaceRect" presStyleCnt="0"/>
      <dgm:spPr/>
    </dgm:pt>
    <dgm:pt modelId="{748C8ECD-E30E-4300-864D-14898BA5C6D3}" type="pres">
      <dgm:prSet presAssocID="{F0A7C61F-59B6-4E9E-AC7A-5621E56F7B9C}" presName="parTx" presStyleLbl="revTx" presStyleIdx="2" presStyleCnt="7">
        <dgm:presLayoutVars>
          <dgm:chMax val="0"/>
          <dgm:chPref val="0"/>
        </dgm:presLayoutVars>
      </dgm:prSet>
      <dgm:spPr/>
    </dgm:pt>
    <dgm:pt modelId="{D4207F62-F869-4A9A-B3C6-40CE51B30D80}" type="pres">
      <dgm:prSet presAssocID="{190B30BB-F6E0-4466-BFB3-F314C4019510}" presName="sibTrans" presStyleCnt="0"/>
      <dgm:spPr/>
    </dgm:pt>
    <dgm:pt modelId="{9D48D9F2-0FE6-4CF9-8C0F-953EE26A25B0}" type="pres">
      <dgm:prSet presAssocID="{32B46A50-E79D-40D7-BACF-929F329ECD0D}" presName="compNode" presStyleCnt="0"/>
      <dgm:spPr/>
    </dgm:pt>
    <dgm:pt modelId="{689090CB-D0DE-4B14-AF48-3D657F173908}" type="pres">
      <dgm:prSet presAssocID="{32B46A50-E79D-40D7-BACF-929F329ECD0D}" presName="bgRect" presStyleLbl="bgShp" presStyleIdx="3" presStyleCnt="7"/>
      <dgm:spPr/>
    </dgm:pt>
    <dgm:pt modelId="{491183FA-FABF-41AD-9F9C-CCE9EF9C7656}" type="pres">
      <dgm:prSet presAssocID="{32B46A50-E79D-40D7-BACF-929F329ECD0D}"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936C11AA-EEC8-41B8-80B1-5DD6BF7D0432}" type="pres">
      <dgm:prSet presAssocID="{32B46A50-E79D-40D7-BACF-929F329ECD0D}" presName="spaceRect" presStyleCnt="0"/>
      <dgm:spPr/>
    </dgm:pt>
    <dgm:pt modelId="{DBA5B790-86DB-45E6-8171-0DB3E1EFBE08}" type="pres">
      <dgm:prSet presAssocID="{32B46A50-E79D-40D7-BACF-929F329ECD0D}" presName="parTx" presStyleLbl="revTx" presStyleIdx="3" presStyleCnt="7">
        <dgm:presLayoutVars>
          <dgm:chMax val="0"/>
          <dgm:chPref val="0"/>
        </dgm:presLayoutVars>
      </dgm:prSet>
      <dgm:spPr/>
    </dgm:pt>
    <dgm:pt modelId="{D2376D72-201B-4059-9F8B-713BB0F1103C}" type="pres">
      <dgm:prSet presAssocID="{DB46F0C1-136D-4E01-B746-C8B8E6EF334F}" presName="sibTrans" presStyleCnt="0"/>
      <dgm:spPr/>
    </dgm:pt>
    <dgm:pt modelId="{4DDD8778-3072-4C36-9C29-482C4A935256}" type="pres">
      <dgm:prSet presAssocID="{92F5F4E9-F8D2-46D0-882C-4363717AFA9C}" presName="compNode" presStyleCnt="0"/>
      <dgm:spPr/>
    </dgm:pt>
    <dgm:pt modelId="{C7EC6BD8-8504-4073-BED7-E46A597CDA06}" type="pres">
      <dgm:prSet presAssocID="{92F5F4E9-F8D2-46D0-882C-4363717AFA9C}" presName="bgRect" presStyleLbl="bgShp" presStyleIdx="4" presStyleCnt="7"/>
      <dgm:spPr/>
    </dgm:pt>
    <dgm:pt modelId="{7F2ABAF5-94CD-461D-8F7F-3C20FF1F7934}" type="pres">
      <dgm:prSet presAssocID="{92F5F4E9-F8D2-46D0-882C-4363717AFA9C}"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alk"/>
        </a:ext>
      </dgm:extLst>
    </dgm:pt>
    <dgm:pt modelId="{38A84227-77C3-4283-972A-27391C672FE2}" type="pres">
      <dgm:prSet presAssocID="{92F5F4E9-F8D2-46D0-882C-4363717AFA9C}" presName="spaceRect" presStyleCnt="0"/>
      <dgm:spPr/>
    </dgm:pt>
    <dgm:pt modelId="{B298CC22-0111-491C-A01F-0753B99C481F}" type="pres">
      <dgm:prSet presAssocID="{92F5F4E9-F8D2-46D0-882C-4363717AFA9C}" presName="parTx" presStyleLbl="revTx" presStyleIdx="4" presStyleCnt="7">
        <dgm:presLayoutVars>
          <dgm:chMax val="0"/>
          <dgm:chPref val="0"/>
        </dgm:presLayoutVars>
      </dgm:prSet>
      <dgm:spPr/>
    </dgm:pt>
    <dgm:pt modelId="{7DAC8044-8CB9-44D6-93B6-FFEA956203C7}" type="pres">
      <dgm:prSet presAssocID="{47DA791B-CE32-4CF0-8ACD-917FDC6A242B}" presName="sibTrans" presStyleCnt="0"/>
      <dgm:spPr/>
    </dgm:pt>
    <dgm:pt modelId="{3540718E-D27B-4020-9B53-124569253CBD}" type="pres">
      <dgm:prSet presAssocID="{D44513C2-C8EC-4139-8571-9E9990FF079E}" presName="compNode" presStyleCnt="0"/>
      <dgm:spPr/>
    </dgm:pt>
    <dgm:pt modelId="{3E216F1F-EB59-4A9F-8A73-51ABA7183A3E}" type="pres">
      <dgm:prSet presAssocID="{D44513C2-C8EC-4139-8571-9E9990FF079E}" presName="bgRect" presStyleLbl="bgShp" presStyleIdx="5" presStyleCnt="7"/>
      <dgm:spPr/>
    </dgm:pt>
    <dgm:pt modelId="{BE00DC69-6CB7-4895-914D-CF0BBA369610}" type="pres">
      <dgm:prSet presAssocID="{D44513C2-C8EC-4139-8571-9E9990FF079E}"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umbbell"/>
        </a:ext>
      </dgm:extLst>
    </dgm:pt>
    <dgm:pt modelId="{B1D57FFA-BEC4-48E0-89D3-9D10ECFB2FE5}" type="pres">
      <dgm:prSet presAssocID="{D44513C2-C8EC-4139-8571-9E9990FF079E}" presName="spaceRect" presStyleCnt="0"/>
      <dgm:spPr/>
    </dgm:pt>
    <dgm:pt modelId="{007D1209-35E4-4128-A873-0D8E22B344B2}" type="pres">
      <dgm:prSet presAssocID="{D44513C2-C8EC-4139-8571-9E9990FF079E}" presName="parTx" presStyleLbl="revTx" presStyleIdx="5" presStyleCnt="7">
        <dgm:presLayoutVars>
          <dgm:chMax val="0"/>
          <dgm:chPref val="0"/>
        </dgm:presLayoutVars>
      </dgm:prSet>
      <dgm:spPr/>
    </dgm:pt>
    <dgm:pt modelId="{D1D56229-5DF7-476D-B4B2-ED03E4AADD51}" type="pres">
      <dgm:prSet presAssocID="{247873ED-11F8-4AAC-BF2C-4D8734B54CAE}" presName="sibTrans" presStyleCnt="0"/>
      <dgm:spPr/>
    </dgm:pt>
    <dgm:pt modelId="{0A15E065-5B54-4927-B6CF-829E72BD6818}" type="pres">
      <dgm:prSet presAssocID="{95B081B0-81EB-469A-BEE4-E1A7967F3B44}" presName="compNode" presStyleCnt="0"/>
      <dgm:spPr/>
    </dgm:pt>
    <dgm:pt modelId="{16CDD2D3-4AB8-4028-91D7-68360891465D}" type="pres">
      <dgm:prSet presAssocID="{95B081B0-81EB-469A-BEE4-E1A7967F3B44}" presName="bgRect" presStyleLbl="bgShp" presStyleIdx="6" presStyleCnt="7"/>
      <dgm:spPr/>
    </dgm:pt>
    <dgm:pt modelId="{3EFF2EF0-58DC-4395-82B7-6402F2AD6884}" type="pres">
      <dgm:prSet presAssocID="{95B081B0-81EB-469A-BEE4-E1A7967F3B44}"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Teacher"/>
        </a:ext>
      </dgm:extLst>
    </dgm:pt>
    <dgm:pt modelId="{5C3F9436-4A06-407F-BD79-E05FE700F733}" type="pres">
      <dgm:prSet presAssocID="{95B081B0-81EB-469A-BEE4-E1A7967F3B44}" presName="spaceRect" presStyleCnt="0"/>
      <dgm:spPr/>
    </dgm:pt>
    <dgm:pt modelId="{31CF9010-8EB7-4009-AB07-191E21F256FB}" type="pres">
      <dgm:prSet presAssocID="{95B081B0-81EB-469A-BEE4-E1A7967F3B44}" presName="parTx" presStyleLbl="revTx" presStyleIdx="6" presStyleCnt="7">
        <dgm:presLayoutVars>
          <dgm:chMax val="0"/>
          <dgm:chPref val="0"/>
        </dgm:presLayoutVars>
      </dgm:prSet>
      <dgm:spPr/>
    </dgm:pt>
  </dgm:ptLst>
  <dgm:cxnLst>
    <dgm:cxn modelId="{D5786803-71C2-4878-850D-73B1BF2266E1}" type="presOf" srcId="{1DF4B5DA-7E85-46F0-86AD-A8CB643CD204}" destId="{6E75C84C-1337-4A4E-A0AC-378984AEABB8}" srcOrd="0" destOrd="0" presId="urn:microsoft.com/office/officeart/2018/2/layout/IconVerticalSolidList"/>
    <dgm:cxn modelId="{3B459304-050A-4907-9305-60CA52C12BF2}" type="presOf" srcId="{D44513C2-C8EC-4139-8571-9E9990FF079E}" destId="{007D1209-35E4-4128-A873-0D8E22B344B2}" srcOrd="0" destOrd="0" presId="urn:microsoft.com/office/officeart/2018/2/layout/IconVerticalSolidList"/>
    <dgm:cxn modelId="{EB21C705-54F1-4FE1-8841-FB0979CC7729}" srcId="{0457B7EA-7DD8-44CA-8A68-4BEC8F3C04E5}" destId="{D44513C2-C8EC-4139-8571-9E9990FF079E}" srcOrd="5" destOrd="0" parTransId="{89DE36F2-BF29-4487-A2F4-B95B8CD3C368}" sibTransId="{247873ED-11F8-4AAC-BF2C-4D8734B54CAE}"/>
    <dgm:cxn modelId="{15D1EA29-57B4-40D5-BDD9-CAE87CA7C29F}" type="presOf" srcId="{95B081B0-81EB-469A-BEE4-E1A7967F3B44}" destId="{31CF9010-8EB7-4009-AB07-191E21F256FB}" srcOrd="0" destOrd="0" presId="urn:microsoft.com/office/officeart/2018/2/layout/IconVerticalSolidList"/>
    <dgm:cxn modelId="{1495682B-B9BA-44D7-A225-2F9E3BC2887B}" srcId="{0457B7EA-7DD8-44CA-8A68-4BEC8F3C04E5}" destId="{92F5F4E9-F8D2-46D0-882C-4363717AFA9C}" srcOrd="4" destOrd="0" parTransId="{AC2D88A4-B722-4B92-98F0-E40E6933D011}" sibTransId="{47DA791B-CE32-4CF0-8ACD-917FDC6A242B}"/>
    <dgm:cxn modelId="{F359563A-D224-428E-BF3F-F2C0C7B5821F}" type="presOf" srcId="{0457B7EA-7DD8-44CA-8A68-4BEC8F3C04E5}" destId="{06F98007-9D65-4072-B7FD-7C347ED50D1E}" srcOrd="0" destOrd="0" presId="urn:microsoft.com/office/officeart/2018/2/layout/IconVerticalSolidList"/>
    <dgm:cxn modelId="{B275523E-B995-4218-8523-267FDB199300}" srcId="{0457B7EA-7DD8-44CA-8A68-4BEC8F3C04E5}" destId="{32B46A50-E79D-40D7-BACF-929F329ECD0D}" srcOrd="3" destOrd="0" parTransId="{4F9405F8-21A3-46C1-BF1E-950B8190FDF4}" sibTransId="{DB46F0C1-136D-4E01-B746-C8B8E6EF334F}"/>
    <dgm:cxn modelId="{DD07F079-3329-4597-99F1-8FBF1F49601B}" srcId="{0457B7EA-7DD8-44CA-8A68-4BEC8F3C04E5}" destId="{F0A7C61F-59B6-4E9E-AC7A-5621E56F7B9C}" srcOrd="2" destOrd="0" parTransId="{1DC806B8-4762-49B6-8105-901911E815FC}" sibTransId="{190B30BB-F6E0-4466-BFB3-F314C4019510}"/>
    <dgm:cxn modelId="{B1A70080-B9F3-42CB-9E23-1396FE7757C0}" srcId="{0457B7EA-7DD8-44CA-8A68-4BEC8F3C04E5}" destId="{95B081B0-81EB-469A-BEE4-E1A7967F3B44}" srcOrd="6" destOrd="0" parTransId="{C8067CD5-09E0-48D2-9149-7A1BC42DC3E9}" sibTransId="{2E6DB61A-03A6-46E0-BA95-9FB34BD97935}"/>
    <dgm:cxn modelId="{74CF3C8B-A15F-4066-BEFE-440D8203C782}" type="presOf" srcId="{92F5F4E9-F8D2-46D0-882C-4363717AFA9C}" destId="{B298CC22-0111-491C-A01F-0753B99C481F}" srcOrd="0" destOrd="0" presId="urn:microsoft.com/office/officeart/2018/2/layout/IconVerticalSolidList"/>
    <dgm:cxn modelId="{8247DF97-12A5-4490-A75E-1C7B0A265F34}" srcId="{0457B7EA-7DD8-44CA-8A68-4BEC8F3C04E5}" destId="{1DF4B5DA-7E85-46F0-86AD-A8CB643CD204}" srcOrd="1" destOrd="0" parTransId="{2CFC4476-1076-4035-9567-E3807D425D0F}" sibTransId="{CB835D8E-5AC5-423B-BF64-A5515BA3D861}"/>
    <dgm:cxn modelId="{9E9B4B9F-A932-47D1-94EC-2E5C8E5CC4F1}" type="presOf" srcId="{91B21D03-9AA1-4565-9B47-1103D718456B}" destId="{8A9697A4-3331-4B1F-9EA8-148FE8E85116}" srcOrd="0" destOrd="0" presId="urn:microsoft.com/office/officeart/2018/2/layout/IconVerticalSolidList"/>
    <dgm:cxn modelId="{2461D2D6-100E-4BB9-B456-CC6170386636}" type="presOf" srcId="{F0A7C61F-59B6-4E9E-AC7A-5621E56F7B9C}" destId="{748C8ECD-E30E-4300-864D-14898BA5C6D3}" srcOrd="0" destOrd="0" presId="urn:microsoft.com/office/officeart/2018/2/layout/IconVerticalSolidList"/>
    <dgm:cxn modelId="{E98AF1EC-910E-4FE7-8F99-F9B78D2B9E5B}" type="presOf" srcId="{32B46A50-E79D-40D7-BACF-929F329ECD0D}" destId="{DBA5B790-86DB-45E6-8171-0DB3E1EFBE08}" srcOrd="0" destOrd="0" presId="urn:microsoft.com/office/officeart/2018/2/layout/IconVerticalSolidList"/>
    <dgm:cxn modelId="{58FAA4F3-8AEB-4AE9-8F80-4D93ED596ED5}" srcId="{0457B7EA-7DD8-44CA-8A68-4BEC8F3C04E5}" destId="{91B21D03-9AA1-4565-9B47-1103D718456B}" srcOrd="0" destOrd="0" parTransId="{158C6094-3F77-4863-BE3B-961F20108745}" sibTransId="{095DBCC8-7A6D-42AA-986B-9AC2FA5D56C9}"/>
    <dgm:cxn modelId="{46765256-EEE6-4C86-9A31-DD813DD6688C}" type="presParOf" srcId="{06F98007-9D65-4072-B7FD-7C347ED50D1E}" destId="{3107D4C9-4C42-4280-BE4E-285B5F214A0A}" srcOrd="0" destOrd="0" presId="urn:microsoft.com/office/officeart/2018/2/layout/IconVerticalSolidList"/>
    <dgm:cxn modelId="{79ADAA6B-6B7C-453E-A501-1A930DA88390}" type="presParOf" srcId="{3107D4C9-4C42-4280-BE4E-285B5F214A0A}" destId="{742F0F77-A0FD-409B-9542-3D5D26109824}" srcOrd="0" destOrd="0" presId="urn:microsoft.com/office/officeart/2018/2/layout/IconVerticalSolidList"/>
    <dgm:cxn modelId="{D69361D4-1520-423C-9821-E88F25A56D68}" type="presParOf" srcId="{3107D4C9-4C42-4280-BE4E-285B5F214A0A}" destId="{E7DFD9D8-DC1B-49B5-A0EE-9DAEE2DA6B71}" srcOrd="1" destOrd="0" presId="urn:microsoft.com/office/officeart/2018/2/layout/IconVerticalSolidList"/>
    <dgm:cxn modelId="{1C9A6458-A5C9-4426-9748-81785D0982F3}" type="presParOf" srcId="{3107D4C9-4C42-4280-BE4E-285B5F214A0A}" destId="{9592EADB-72B5-484E-B80B-FA2CB1939A04}" srcOrd="2" destOrd="0" presId="urn:microsoft.com/office/officeart/2018/2/layout/IconVerticalSolidList"/>
    <dgm:cxn modelId="{2450B91D-E9A4-442F-8A20-9F8558B137A2}" type="presParOf" srcId="{3107D4C9-4C42-4280-BE4E-285B5F214A0A}" destId="{8A9697A4-3331-4B1F-9EA8-148FE8E85116}" srcOrd="3" destOrd="0" presId="urn:microsoft.com/office/officeart/2018/2/layout/IconVerticalSolidList"/>
    <dgm:cxn modelId="{22F18A0E-22F2-4238-994E-CB00D3653890}" type="presParOf" srcId="{06F98007-9D65-4072-B7FD-7C347ED50D1E}" destId="{78B45CE4-41F3-4EA2-A0D1-03450818C865}" srcOrd="1" destOrd="0" presId="urn:microsoft.com/office/officeart/2018/2/layout/IconVerticalSolidList"/>
    <dgm:cxn modelId="{06926F03-7654-4ADD-B408-8424F361AA0A}" type="presParOf" srcId="{06F98007-9D65-4072-B7FD-7C347ED50D1E}" destId="{9DED23CE-38FD-491C-AAAE-2D0B1B010231}" srcOrd="2" destOrd="0" presId="urn:microsoft.com/office/officeart/2018/2/layout/IconVerticalSolidList"/>
    <dgm:cxn modelId="{65C5C415-D0D9-450D-B480-5C45F2063AC1}" type="presParOf" srcId="{9DED23CE-38FD-491C-AAAE-2D0B1B010231}" destId="{49FE85AC-0EF0-44BC-8556-490068AD485E}" srcOrd="0" destOrd="0" presId="urn:microsoft.com/office/officeart/2018/2/layout/IconVerticalSolidList"/>
    <dgm:cxn modelId="{20904E81-7E54-4ACE-A072-7BBBBF9EBAC6}" type="presParOf" srcId="{9DED23CE-38FD-491C-AAAE-2D0B1B010231}" destId="{60DA48B6-53CF-4D87-8893-4EF5825C3105}" srcOrd="1" destOrd="0" presId="urn:microsoft.com/office/officeart/2018/2/layout/IconVerticalSolidList"/>
    <dgm:cxn modelId="{D7EC42A0-A755-4F04-987F-3F63781DAA05}" type="presParOf" srcId="{9DED23CE-38FD-491C-AAAE-2D0B1B010231}" destId="{6A955C81-30BE-4D41-91AB-F5ADB8230651}" srcOrd="2" destOrd="0" presId="urn:microsoft.com/office/officeart/2018/2/layout/IconVerticalSolidList"/>
    <dgm:cxn modelId="{45C95806-E406-484C-B4C3-68070F535446}" type="presParOf" srcId="{9DED23CE-38FD-491C-AAAE-2D0B1B010231}" destId="{6E75C84C-1337-4A4E-A0AC-378984AEABB8}" srcOrd="3" destOrd="0" presId="urn:microsoft.com/office/officeart/2018/2/layout/IconVerticalSolidList"/>
    <dgm:cxn modelId="{73FC1A3A-FCD2-47BD-8A6F-771EA2BEEBE2}" type="presParOf" srcId="{06F98007-9D65-4072-B7FD-7C347ED50D1E}" destId="{F1FE9EE0-414F-4631-9391-08A008A67F2E}" srcOrd="3" destOrd="0" presId="urn:microsoft.com/office/officeart/2018/2/layout/IconVerticalSolidList"/>
    <dgm:cxn modelId="{EB91B5F7-FE1A-49CA-BC4B-4469EDC30D38}" type="presParOf" srcId="{06F98007-9D65-4072-B7FD-7C347ED50D1E}" destId="{D5720CF8-AF21-4E4F-9283-F4718C2B88F3}" srcOrd="4" destOrd="0" presId="urn:microsoft.com/office/officeart/2018/2/layout/IconVerticalSolidList"/>
    <dgm:cxn modelId="{8BFA3DE5-6BC3-4F78-9781-AFAB0654B2CE}" type="presParOf" srcId="{D5720CF8-AF21-4E4F-9283-F4718C2B88F3}" destId="{E6058A3E-2446-4E59-BCBB-C58282E07643}" srcOrd="0" destOrd="0" presId="urn:microsoft.com/office/officeart/2018/2/layout/IconVerticalSolidList"/>
    <dgm:cxn modelId="{631A0823-4B20-4A44-8C74-BBFF81E2DC04}" type="presParOf" srcId="{D5720CF8-AF21-4E4F-9283-F4718C2B88F3}" destId="{5E66A89A-933A-4E7B-9022-F1D9719627D1}" srcOrd="1" destOrd="0" presId="urn:microsoft.com/office/officeart/2018/2/layout/IconVerticalSolidList"/>
    <dgm:cxn modelId="{6A9B615A-D93F-4DFF-9DD7-40924BBEB866}" type="presParOf" srcId="{D5720CF8-AF21-4E4F-9283-F4718C2B88F3}" destId="{5AA0DFC0-2CA5-4D35-B178-18ACED7F3FDC}" srcOrd="2" destOrd="0" presId="urn:microsoft.com/office/officeart/2018/2/layout/IconVerticalSolidList"/>
    <dgm:cxn modelId="{A187EEED-229F-41AD-8B66-A9D8D36E7D26}" type="presParOf" srcId="{D5720CF8-AF21-4E4F-9283-F4718C2B88F3}" destId="{748C8ECD-E30E-4300-864D-14898BA5C6D3}" srcOrd="3" destOrd="0" presId="urn:microsoft.com/office/officeart/2018/2/layout/IconVerticalSolidList"/>
    <dgm:cxn modelId="{75F89E70-709C-4E03-A67E-0CFE7182ECE8}" type="presParOf" srcId="{06F98007-9D65-4072-B7FD-7C347ED50D1E}" destId="{D4207F62-F869-4A9A-B3C6-40CE51B30D80}" srcOrd="5" destOrd="0" presId="urn:microsoft.com/office/officeart/2018/2/layout/IconVerticalSolidList"/>
    <dgm:cxn modelId="{F9C0B903-AB2F-4295-B409-35B6389B6383}" type="presParOf" srcId="{06F98007-9D65-4072-B7FD-7C347ED50D1E}" destId="{9D48D9F2-0FE6-4CF9-8C0F-953EE26A25B0}" srcOrd="6" destOrd="0" presId="urn:microsoft.com/office/officeart/2018/2/layout/IconVerticalSolidList"/>
    <dgm:cxn modelId="{A076E54A-C88D-4388-ADBC-6BE423347F83}" type="presParOf" srcId="{9D48D9F2-0FE6-4CF9-8C0F-953EE26A25B0}" destId="{689090CB-D0DE-4B14-AF48-3D657F173908}" srcOrd="0" destOrd="0" presId="urn:microsoft.com/office/officeart/2018/2/layout/IconVerticalSolidList"/>
    <dgm:cxn modelId="{14D71525-6A2E-4D4B-BE46-B8242C045093}" type="presParOf" srcId="{9D48D9F2-0FE6-4CF9-8C0F-953EE26A25B0}" destId="{491183FA-FABF-41AD-9F9C-CCE9EF9C7656}" srcOrd="1" destOrd="0" presId="urn:microsoft.com/office/officeart/2018/2/layout/IconVerticalSolidList"/>
    <dgm:cxn modelId="{22653526-5CC7-457D-BDE3-9FA2C41B0A57}" type="presParOf" srcId="{9D48D9F2-0FE6-4CF9-8C0F-953EE26A25B0}" destId="{936C11AA-EEC8-41B8-80B1-5DD6BF7D0432}" srcOrd="2" destOrd="0" presId="urn:microsoft.com/office/officeart/2018/2/layout/IconVerticalSolidList"/>
    <dgm:cxn modelId="{F8E694D0-5BC2-4147-A795-792A9896FBB8}" type="presParOf" srcId="{9D48D9F2-0FE6-4CF9-8C0F-953EE26A25B0}" destId="{DBA5B790-86DB-45E6-8171-0DB3E1EFBE08}" srcOrd="3" destOrd="0" presId="urn:microsoft.com/office/officeart/2018/2/layout/IconVerticalSolidList"/>
    <dgm:cxn modelId="{3591D6F1-936E-4086-876C-D8BD01613C11}" type="presParOf" srcId="{06F98007-9D65-4072-B7FD-7C347ED50D1E}" destId="{D2376D72-201B-4059-9F8B-713BB0F1103C}" srcOrd="7" destOrd="0" presId="urn:microsoft.com/office/officeart/2018/2/layout/IconVerticalSolidList"/>
    <dgm:cxn modelId="{C15B05EE-6E1C-458B-B897-BAD614C1531C}" type="presParOf" srcId="{06F98007-9D65-4072-B7FD-7C347ED50D1E}" destId="{4DDD8778-3072-4C36-9C29-482C4A935256}" srcOrd="8" destOrd="0" presId="urn:microsoft.com/office/officeart/2018/2/layout/IconVerticalSolidList"/>
    <dgm:cxn modelId="{3BC9B1B0-26C9-48B1-850F-AF455715E996}" type="presParOf" srcId="{4DDD8778-3072-4C36-9C29-482C4A935256}" destId="{C7EC6BD8-8504-4073-BED7-E46A597CDA06}" srcOrd="0" destOrd="0" presId="urn:microsoft.com/office/officeart/2018/2/layout/IconVerticalSolidList"/>
    <dgm:cxn modelId="{1DA27C60-D14C-4D67-A4F3-FF92396CB0AC}" type="presParOf" srcId="{4DDD8778-3072-4C36-9C29-482C4A935256}" destId="{7F2ABAF5-94CD-461D-8F7F-3C20FF1F7934}" srcOrd="1" destOrd="0" presId="urn:microsoft.com/office/officeart/2018/2/layout/IconVerticalSolidList"/>
    <dgm:cxn modelId="{3DBA0898-177B-4271-86AF-B457166DD6EC}" type="presParOf" srcId="{4DDD8778-3072-4C36-9C29-482C4A935256}" destId="{38A84227-77C3-4283-972A-27391C672FE2}" srcOrd="2" destOrd="0" presId="urn:microsoft.com/office/officeart/2018/2/layout/IconVerticalSolidList"/>
    <dgm:cxn modelId="{3765DA1C-C41B-40C2-B904-B4474ED98B7A}" type="presParOf" srcId="{4DDD8778-3072-4C36-9C29-482C4A935256}" destId="{B298CC22-0111-491C-A01F-0753B99C481F}" srcOrd="3" destOrd="0" presId="urn:microsoft.com/office/officeart/2018/2/layout/IconVerticalSolidList"/>
    <dgm:cxn modelId="{294AC883-89C0-42D1-BDC1-D3EFAFCE8C6E}" type="presParOf" srcId="{06F98007-9D65-4072-B7FD-7C347ED50D1E}" destId="{7DAC8044-8CB9-44D6-93B6-FFEA956203C7}" srcOrd="9" destOrd="0" presId="urn:microsoft.com/office/officeart/2018/2/layout/IconVerticalSolidList"/>
    <dgm:cxn modelId="{F2D7C52B-DCD0-47C8-BEE5-EA33014386AE}" type="presParOf" srcId="{06F98007-9D65-4072-B7FD-7C347ED50D1E}" destId="{3540718E-D27B-4020-9B53-124569253CBD}" srcOrd="10" destOrd="0" presId="urn:microsoft.com/office/officeart/2018/2/layout/IconVerticalSolidList"/>
    <dgm:cxn modelId="{58E53291-AE31-4BF0-92C9-30E2861CDFA4}" type="presParOf" srcId="{3540718E-D27B-4020-9B53-124569253CBD}" destId="{3E216F1F-EB59-4A9F-8A73-51ABA7183A3E}" srcOrd="0" destOrd="0" presId="urn:microsoft.com/office/officeart/2018/2/layout/IconVerticalSolidList"/>
    <dgm:cxn modelId="{CC9B9B31-CF71-479A-ADC2-FE17FBF58D54}" type="presParOf" srcId="{3540718E-D27B-4020-9B53-124569253CBD}" destId="{BE00DC69-6CB7-4895-914D-CF0BBA369610}" srcOrd="1" destOrd="0" presId="urn:microsoft.com/office/officeart/2018/2/layout/IconVerticalSolidList"/>
    <dgm:cxn modelId="{408F5A2E-E7DA-4A87-9FC3-88CB1686CDF0}" type="presParOf" srcId="{3540718E-D27B-4020-9B53-124569253CBD}" destId="{B1D57FFA-BEC4-48E0-89D3-9D10ECFB2FE5}" srcOrd="2" destOrd="0" presId="urn:microsoft.com/office/officeart/2018/2/layout/IconVerticalSolidList"/>
    <dgm:cxn modelId="{53558D86-934E-4FD1-95EE-A0CFD66FA72A}" type="presParOf" srcId="{3540718E-D27B-4020-9B53-124569253CBD}" destId="{007D1209-35E4-4128-A873-0D8E22B344B2}" srcOrd="3" destOrd="0" presId="urn:microsoft.com/office/officeart/2018/2/layout/IconVerticalSolidList"/>
    <dgm:cxn modelId="{868F563E-17E6-4116-A179-C2B0E89648E9}" type="presParOf" srcId="{06F98007-9D65-4072-B7FD-7C347ED50D1E}" destId="{D1D56229-5DF7-476D-B4B2-ED03E4AADD51}" srcOrd="11" destOrd="0" presId="urn:microsoft.com/office/officeart/2018/2/layout/IconVerticalSolidList"/>
    <dgm:cxn modelId="{7CAA2BDD-4C9B-4E57-AB83-8D6A4729E6BD}" type="presParOf" srcId="{06F98007-9D65-4072-B7FD-7C347ED50D1E}" destId="{0A15E065-5B54-4927-B6CF-829E72BD6818}" srcOrd="12" destOrd="0" presId="urn:microsoft.com/office/officeart/2018/2/layout/IconVerticalSolidList"/>
    <dgm:cxn modelId="{A734E2E1-25AB-4BE7-8A0B-1D3AA5169C5A}" type="presParOf" srcId="{0A15E065-5B54-4927-B6CF-829E72BD6818}" destId="{16CDD2D3-4AB8-4028-91D7-68360891465D}" srcOrd="0" destOrd="0" presId="urn:microsoft.com/office/officeart/2018/2/layout/IconVerticalSolidList"/>
    <dgm:cxn modelId="{CAFA691D-F0C7-44BE-B1C5-27039D72734C}" type="presParOf" srcId="{0A15E065-5B54-4927-B6CF-829E72BD6818}" destId="{3EFF2EF0-58DC-4395-82B7-6402F2AD6884}" srcOrd="1" destOrd="0" presId="urn:microsoft.com/office/officeart/2018/2/layout/IconVerticalSolidList"/>
    <dgm:cxn modelId="{641F8EB0-4E18-454D-A43D-40DAFD7CAD48}" type="presParOf" srcId="{0A15E065-5B54-4927-B6CF-829E72BD6818}" destId="{5C3F9436-4A06-407F-BD79-E05FE700F733}" srcOrd="2" destOrd="0" presId="urn:microsoft.com/office/officeart/2018/2/layout/IconVerticalSolidList"/>
    <dgm:cxn modelId="{8A94D944-DD72-4249-91B5-EBDF82B203F3}" type="presParOf" srcId="{0A15E065-5B54-4927-B6CF-829E72BD6818}" destId="{31CF9010-8EB7-4009-AB07-191E21F256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92F5E5-0203-4215-A3C9-EB3D71BCAD2B}"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21DE55D-1C8B-40EB-84D3-50142C9A536A}">
      <dgm:prSet/>
      <dgm:spPr/>
      <dgm:t>
        <a:bodyPr/>
        <a:lstStyle/>
        <a:p>
          <a:pPr>
            <a:defRPr cap="all"/>
          </a:pPr>
          <a:r>
            <a:rPr lang="en-GB" b="1"/>
            <a:t>Main improvements:</a:t>
          </a:r>
          <a:endParaRPr lang="en-US"/>
        </a:p>
      </dgm:t>
    </dgm:pt>
    <dgm:pt modelId="{B2CD36A4-58F9-403E-92C2-14AFBF7866C8}" type="parTrans" cxnId="{F79BB75F-F896-4C11-9023-E7D1CF5B82C8}">
      <dgm:prSet/>
      <dgm:spPr/>
      <dgm:t>
        <a:bodyPr/>
        <a:lstStyle/>
        <a:p>
          <a:endParaRPr lang="en-US"/>
        </a:p>
      </dgm:t>
    </dgm:pt>
    <dgm:pt modelId="{CBF0C186-3A3A-4716-AA36-E3C714DEA6FE}" type="sibTrans" cxnId="{F79BB75F-F896-4C11-9023-E7D1CF5B82C8}">
      <dgm:prSet/>
      <dgm:spPr/>
      <dgm:t>
        <a:bodyPr/>
        <a:lstStyle/>
        <a:p>
          <a:endParaRPr lang="en-US"/>
        </a:p>
      </dgm:t>
    </dgm:pt>
    <dgm:pt modelId="{ECA28400-1BC8-4D32-B46B-25D60193D89A}">
      <dgm:prSet/>
      <dgm:spPr/>
      <dgm:t>
        <a:bodyPr/>
        <a:lstStyle/>
        <a:p>
          <a:pPr>
            <a:defRPr cap="all"/>
          </a:pPr>
          <a:r>
            <a:rPr lang="en-GB"/>
            <a:t>Leg press 8RM increased from </a:t>
          </a:r>
          <a:r>
            <a:rPr lang="en-GB" b="1"/>
            <a:t>60 kg to 80 kg</a:t>
          </a:r>
          <a:endParaRPr lang="en-US"/>
        </a:p>
      </dgm:t>
    </dgm:pt>
    <dgm:pt modelId="{F57BDE61-9CF8-4B9B-933C-FEB5B32F0D63}" type="parTrans" cxnId="{54BDC470-3058-45A9-AD49-FA791CD9AC28}">
      <dgm:prSet/>
      <dgm:spPr/>
      <dgm:t>
        <a:bodyPr/>
        <a:lstStyle/>
        <a:p>
          <a:endParaRPr lang="en-US"/>
        </a:p>
      </dgm:t>
    </dgm:pt>
    <dgm:pt modelId="{E03D2FF6-0E9D-4ED6-9E11-FFDFB0912BA6}" type="sibTrans" cxnId="{54BDC470-3058-45A9-AD49-FA791CD9AC28}">
      <dgm:prSet/>
      <dgm:spPr/>
      <dgm:t>
        <a:bodyPr/>
        <a:lstStyle/>
        <a:p>
          <a:endParaRPr lang="en-US"/>
        </a:p>
      </dgm:t>
    </dgm:pt>
    <dgm:pt modelId="{40B662E6-2C84-43D5-86B4-D078B4967F45}">
      <dgm:prSet/>
      <dgm:spPr/>
      <dgm:t>
        <a:bodyPr/>
        <a:lstStyle/>
        <a:p>
          <a:pPr>
            <a:defRPr cap="all"/>
          </a:pPr>
          <a:r>
            <a:rPr lang="en-GB"/>
            <a:t>Wall sit improved from </a:t>
          </a:r>
          <a:r>
            <a:rPr lang="en-GB" b="1"/>
            <a:t>45 seconds to 1 minute 20 seconds</a:t>
          </a:r>
          <a:endParaRPr lang="en-US"/>
        </a:p>
      </dgm:t>
    </dgm:pt>
    <dgm:pt modelId="{FF41E82C-4C2B-470F-94D3-F3220B490D47}" type="parTrans" cxnId="{9C309AD0-62FC-453E-9BD5-8B5AD65BE0C6}">
      <dgm:prSet/>
      <dgm:spPr/>
      <dgm:t>
        <a:bodyPr/>
        <a:lstStyle/>
        <a:p>
          <a:endParaRPr lang="en-US"/>
        </a:p>
      </dgm:t>
    </dgm:pt>
    <dgm:pt modelId="{57E890FE-8A52-4721-85B6-F6C85FFF6D98}" type="sibTrans" cxnId="{9C309AD0-62FC-453E-9BD5-8B5AD65BE0C6}">
      <dgm:prSet/>
      <dgm:spPr/>
      <dgm:t>
        <a:bodyPr/>
        <a:lstStyle/>
        <a:p>
          <a:endParaRPr lang="en-US"/>
        </a:p>
      </dgm:t>
    </dgm:pt>
    <dgm:pt modelId="{DB3320D7-2750-41C5-8F3A-DFEDEF87F72B}">
      <dgm:prSet/>
      <dgm:spPr/>
      <dgm:t>
        <a:bodyPr/>
        <a:lstStyle/>
        <a:p>
          <a:pPr>
            <a:defRPr cap="all"/>
          </a:pPr>
          <a:r>
            <a:rPr lang="en-GB"/>
            <a:t>Squat technique improved, with better depth and knee control</a:t>
          </a:r>
          <a:endParaRPr lang="en-US"/>
        </a:p>
      </dgm:t>
    </dgm:pt>
    <dgm:pt modelId="{8C54DD1E-BFE6-43E1-846A-C845F704A30D}" type="parTrans" cxnId="{271DAF27-0A53-4951-BFE9-D94618CAFAD1}">
      <dgm:prSet/>
      <dgm:spPr/>
      <dgm:t>
        <a:bodyPr/>
        <a:lstStyle/>
        <a:p>
          <a:endParaRPr lang="en-US"/>
        </a:p>
      </dgm:t>
    </dgm:pt>
    <dgm:pt modelId="{04D77388-0BB7-4736-93E8-377A9F361FD5}" type="sibTrans" cxnId="{271DAF27-0A53-4951-BFE9-D94618CAFAD1}">
      <dgm:prSet/>
      <dgm:spPr/>
      <dgm:t>
        <a:bodyPr/>
        <a:lstStyle/>
        <a:p>
          <a:endParaRPr lang="en-US"/>
        </a:p>
      </dgm:t>
    </dgm:pt>
    <dgm:pt modelId="{7FA5EE17-4E09-41BB-A4CA-B3DC837AB554}">
      <dgm:prSet/>
      <dgm:spPr/>
      <dgm:t>
        <a:bodyPr/>
        <a:lstStyle/>
        <a:p>
          <a:pPr>
            <a:defRPr cap="all"/>
          </a:pPr>
          <a:r>
            <a:rPr lang="en-GB"/>
            <a:t>Confidence increased from </a:t>
          </a:r>
          <a:r>
            <a:rPr lang="en-GB" b="1"/>
            <a:t>5/10 to 8/10</a:t>
          </a:r>
          <a:endParaRPr lang="en-US"/>
        </a:p>
      </dgm:t>
    </dgm:pt>
    <dgm:pt modelId="{527BC37A-E017-42E3-BFE2-1DBC1ABDEA76}" type="parTrans" cxnId="{9F424C23-8EAE-473B-8107-87B440E2C941}">
      <dgm:prSet/>
      <dgm:spPr/>
      <dgm:t>
        <a:bodyPr/>
        <a:lstStyle/>
        <a:p>
          <a:endParaRPr lang="en-US"/>
        </a:p>
      </dgm:t>
    </dgm:pt>
    <dgm:pt modelId="{0A891D50-2607-4180-9DC8-BC95E076B21D}" type="sibTrans" cxnId="{9F424C23-8EAE-473B-8107-87B440E2C941}">
      <dgm:prSet/>
      <dgm:spPr/>
      <dgm:t>
        <a:bodyPr/>
        <a:lstStyle/>
        <a:p>
          <a:endParaRPr lang="en-US"/>
        </a:p>
      </dgm:t>
    </dgm:pt>
    <dgm:pt modelId="{E6012EE9-9C3F-427D-8FF7-E3AD43C0F7AE}">
      <dgm:prSet/>
      <dgm:spPr/>
      <dgm:t>
        <a:bodyPr/>
        <a:lstStyle/>
        <a:p>
          <a:pPr>
            <a:defRPr cap="all"/>
          </a:pPr>
          <a:r>
            <a:rPr lang="en-GB"/>
            <a:t>ACSM, 2009; Gabriel et al., 2006; Schoenfeld et al., 2017)</a:t>
          </a:r>
          <a:endParaRPr lang="en-US"/>
        </a:p>
      </dgm:t>
    </dgm:pt>
    <dgm:pt modelId="{6C3B8296-E44D-434A-9CAF-81F0CDA76B20}" type="parTrans" cxnId="{83A4E01F-C9EE-4D75-A996-CE6523F48617}">
      <dgm:prSet/>
      <dgm:spPr/>
      <dgm:t>
        <a:bodyPr/>
        <a:lstStyle/>
        <a:p>
          <a:endParaRPr lang="en-US"/>
        </a:p>
      </dgm:t>
    </dgm:pt>
    <dgm:pt modelId="{ADF39037-A3C3-49FC-9464-3EDA24C10FA4}" type="sibTrans" cxnId="{83A4E01F-C9EE-4D75-A996-CE6523F48617}">
      <dgm:prSet/>
      <dgm:spPr/>
      <dgm:t>
        <a:bodyPr/>
        <a:lstStyle/>
        <a:p>
          <a:endParaRPr lang="en-US"/>
        </a:p>
      </dgm:t>
    </dgm:pt>
    <dgm:pt modelId="{7D4C00DE-C9E9-49A3-B067-B029B5051EC0}" type="pres">
      <dgm:prSet presAssocID="{6892F5E5-0203-4215-A3C9-EB3D71BCAD2B}" presName="root" presStyleCnt="0">
        <dgm:presLayoutVars>
          <dgm:dir/>
          <dgm:resizeHandles val="exact"/>
        </dgm:presLayoutVars>
      </dgm:prSet>
      <dgm:spPr/>
    </dgm:pt>
    <dgm:pt modelId="{9F04266D-FC17-4084-BE09-E0465AB6A5F7}" type="pres">
      <dgm:prSet presAssocID="{E21DE55D-1C8B-40EB-84D3-50142C9A536A}" presName="compNode" presStyleCnt="0"/>
      <dgm:spPr/>
    </dgm:pt>
    <dgm:pt modelId="{19573478-8EB2-4381-9908-4170C32EF9F1}" type="pres">
      <dgm:prSet presAssocID="{E21DE55D-1C8B-40EB-84D3-50142C9A536A}" presName="iconBgRect" presStyleLbl="bgShp" presStyleIdx="0" presStyleCnt="6"/>
      <dgm:spPr/>
    </dgm:pt>
    <dgm:pt modelId="{882C5E37-0EDE-45E8-BFA5-53EF2AF47816}" type="pres">
      <dgm:prSet presAssocID="{E21DE55D-1C8B-40EB-84D3-50142C9A536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ick"/>
        </a:ext>
      </dgm:extLst>
    </dgm:pt>
    <dgm:pt modelId="{B681DC34-3A22-428F-AD65-BC6488B0519D}" type="pres">
      <dgm:prSet presAssocID="{E21DE55D-1C8B-40EB-84D3-50142C9A536A}" presName="spaceRect" presStyleCnt="0"/>
      <dgm:spPr/>
    </dgm:pt>
    <dgm:pt modelId="{975DAC30-3D97-487E-978E-A5089C5F992A}" type="pres">
      <dgm:prSet presAssocID="{E21DE55D-1C8B-40EB-84D3-50142C9A536A}" presName="textRect" presStyleLbl="revTx" presStyleIdx="0" presStyleCnt="6">
        <dgm:presLayoutVars>
          <dgm:chMax val="1"/>
          <dgm:chPref val="1"/>
        </dgm:presLayoutVars>
      </dgm:prSet>
      <dgm:spPr/>
    </dgm:pt>
    <dgm:pt modelId="{D1EE1284-E31F-40C0-978B-023EE5B31A9D}" type="pres">
      <dgm:prSet presAssocID="{CBF0C186-3A3A-4716-AA36-E3C714DEA6FE}" presName="sibTrans" presStyleCnt="0"/>
      <dgm:spPr/>
    </dgm:pt>
    <dgm:pt modelId="{A26EAE3B-5E33-40B3-AF5C-B976B365DCD8}" type="pres">
      <dgm:prSet presAssocID="{ECA28400-1BC8-4D32-B46B-25D60193D89A}" presName="compNode" presStyleCnt="0"/>
      <dgm:spPr/>
    </dgm:pt>
    <dgm:pt modelId="{5805BEF2-E5F4-4A0A-A9AC-29FE453F7E72}" type="pres">
      <dgm:prSet presAssocID="{ECA28400-1BC8-4D32-B46B-25D60193D89A}" presName="iconBgRect" presStyleLbl="bgShp" presStyleIdx="1" presStyleCnt="6"/>
      <dgm:spPr/>
    </dgm:pt>
    <dgm:pt modelId="{BC30B88B-BD4C-4F2F-B975-2E9A6554757C}" type="pres">
      <dgm:prSet presAssocID="{ECA28400-1BC8-4D32-B46B-25D60193D89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ne Arrow: Straight"/>
        </a:ext>
      </dgm:extLst>
    </dgm:pt>
    <dgm:pt modelId="{49EFF846-A62D-4FE7-8AA6-7385723C0D1E}" type="pres">
      <dgm:prSet presAssocID="{ECA28400-1BC8-4D32-B46B-25D60193D89A}" presName="spaceRect" presStyleCnt="0"/>
      <dgm:spPr/>
    </dgm:pt>
    <dgm:pt modelId="{DAE1B2B7-AE9E-4DFD-BD24-E67C0BCCB9FD}" type="pres">
      <dgm:prSet presAssocID="{ECA28400-1BC8-4D32-B46B-25D60193D89A}" presName="textRect" presStyleLbl="revTx" presStyleIdx="1" presStyleCnt="6">
        <dgm:presLayoutVars>
          <dgm:chMax val="1"/>
          <dgm:chPref val="1"/>
        </dgm:presLayoutVars>
      </dgm:prSet>
      <dgm:spPr/>
    </dgm:pt>
    <dgm:pt modelId="{CA530479-11B3-4D57-8477-E1F7275ABE1D}" type="pres">
      <dgm:prSet presAssocID="{E03D2FF6-0E9D-4ED6-9E11-FFDFB0912BA6}" presName="sibTrans" presStyleCnt="0"/>
      <dgm:spPr/>
    </dgm:pt>
    <dgm:pt modelId="{1E7AED50-EA98-4EB3-B439-87576F15504D}" type="pres">
      <dgm:prSet presAssocID="{40B662E6-2C84-43D5-86B4-D078B4967F45}" presName="compNode" presStyleCnt="0"/>
      <dgm:spPr/>
    </dgm:pt>
    <dgm:pt modelId="{429C0EAE-9F37-48DF-BCD2-00AFF981369A}" type="pres">
      <dgm:prSet presAssocID="{40B662E6-2C84-43D5-86B4-D078B4967F45}" presName="iconBgRect" presStyleLbl="bgShp" presStyleIdx="2" presStyleCnt="6"/>
      <dgm:spPr/>
    </dgm:pt>
    <dgm:pt modelId="{3928C527-EC32-47A5-AEF3-5D61D74D2E06}" type="pres">
      <dgm:prSet presAssocID="{40B662E6-2C84-43D5-86B4-D078B4967F45}"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346FDD30-0815-42FE-BFFA-DB5059BD83CB}" type="pres">
      <dgm:prSet presAssocID="{40B662E6-2C84-43D5-86B4-D078B4967F45}" presName="spaceRect" presStyleCnt="0"/>
      <dgm:spPr/>
    </dgm:pt>
    <dgm:pt modelId="{A14D2BAA-247B-4234-9A00-ECC4FE206431}" type="pres">
      <dgm:prSet presAssocID="{40B662E6-2C84-43D5-86B4-D078B4967F45}" presName="textRect" presStyleLbl="revTx" presStyleIdx="2" presStyleCnt="6">
        <dgm:presLayoutVars>
          <dgm:chMax val="1"/>
          <dgm:chPref val="1"/>
        </dgm:presLayoutVars>
      </dgm:prSet>
      <dgm:spPr/>
    </dgm:pt>
    <dgm:pt modelId="{E7DD06AC-7CA0-49F1-8FA0-3098CBAE3249}" type="pres">
      <dgm:prSet presAssocID="{57E890FE-8A52-4721-85B6-F6C85FFF6D98}" presName="sibTrans" presStyleCnt="0"/>
      <dgm:spPr/>
    </dgm:pt>
    <dgm:pt modelId="{1DF4A272-74FE-4FBF-B1FC-B7FC13643D65}" type="pres">
      <dgm:prSet presAssocID="{DB3320D7-2750-41C5-8F3A-DFEDEF87F72B}" presName="compNode" presStyleCnt="0"/>
      <dgm:spPr/>
    </dgm:pt>
    <dgm:pt modelId="{9F365895-0CB4-46F4-B948-DC4F6A63E77F}" type="pres">
      <dgm:prSet presAssocID="{DB3320D7-2750-41C5-8F3A-DFEDEF87F72B}" presName="iconBgRect" presStyleLbl="bgShp" presStyleIdx="3" presStyleCnt="6"/>
      <dgm:spPr/>
    </dgm:pt>
    <dgm:pt modelId="{3DAFE124-1BD1-4FAE-9866-F9F0690F28D1}" type="pres">
      <dgm:prSet presAssocID="{DB3320D7-2750-41C5-8F3A-DFEDEF87F72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e footprints"/>
        </a:ext>
      </dgm:extLst>
    </dgm:pt>
    <dgm:pt modelId="{01CD5BD4-61B7-4EDC-8BB7-E1EAC307575E}" type="pres">
      <dgm:prSet presAssocID="{DB3320D7-2750-41C5-8F3A-DFEDEF87F72B}" presName="spaceRect" presStyleCnt="0"/>
      <dgm:spPr/>
    </dgm:pt>
    <dgm:pt modelId="{5BB9FB4F-9D4E-4570-9F9E-5AD269423296}" type="pres">
      <dgm:prSet presAssocID="{DB3320D7-2750-41C5-8F3A-DFEDEF87F72B}" presName="textRect" presStyleLbl="revTx" presStyleIdx="3" presStyleCnt="6">
        <dgm:presLayoutVars>
          <dgm:chMax val="1"/>
          <dgm:chPref val="1"/>
        </dgm:presLayoutVars>
      </dgm:prSet>
      <dgm:spPr/>
    </dgm:pt>
    <dgm:pt modelId="{96E50728-8261-43A4-AD64-15C538E15FCD}" type="pres">
      <dgm:prSet presAssocID="{04D77388-0BB7-4736-93E8-377A9F361FD5}" presName="sibTrans" presStyleCnt="0"/>
      <dgm:spPr/>
    </dgm:pt>
    <dgm:pt modelId="{925E4099-8B23-4704-89BE-21770386E29E}" type="pres">
      <dgm:prSet presAssocID="{7FA5EE17-4E09-41BB-A4CA-B3DC837AB554}" presName="compNode" presStyleCnt="0"/>
      <dgm:spPr/>
    </dgm:pt>
    <dgm:pt modelId="{D8EB3C4D-8B2A-467C-BACA-41DCB07A9C73}" type="pres">
      <dgm:prSet presAssocID="{7FA5EE17-4E09-41BB-A4CA-B3DC837AB554}" presName="iconBgRect" presStyleLbl="bgShp" presStyleIdx="4" presStyleCnt="6"/>
      <dgm:spPr/>
    </dgm:pt>
    <dgm:pt modelId="{AD6E8A90-E34B-4252-A84A-C392D5039831}" type="pres">
      <dgm:prSet presAssocID="{7FA5EE17-4E09-41BB-A4CA-B3DC837AB55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ignal"/>
        </a:ext>
      </dgm:extLst>
    </dgm:pt>
    <dgm:pt modelId="{4F6E58CB-FCE8-47AC-A021-C55DA56A9973}" type="pres">
      <dgm:prSet presAssocID="{7FA5EE17-4E09-41BB-A4CA-B3DC837AB554}" presName="spaceRect" presStyleCnt="0"/>
      <dgm:spPr/>
    </dgm:pt>
    <dgm:pt modelId="{F0E0146A-E37A-4C99-8577-0AD31EDC0B9B}" type="pres">
      <dgm:prSet presAssocID="{7FA5EE17-4E09-41BB-A4CA-B3DC837AB554}" presName="textRect" presStyleLbl="revTx" presStyleIdx="4" presStyleCnt="6">
        <dgm:presLayoutVars>
          <dgm:chMax val="1"/>
          <dgm:chPref val="1"/>
        </dgm:presLayoutVars>
      </dgm:prSet>
      <dgm:spPr/>
    </dgm:pt>
    <dgm:pt modelId="{4AE28B4E-C932-441C-A802-65AA13F9B5B8}" type="pres">
      <dgm:prSet presAssocID="{0A891D50-2607-4180-9DC8-BC95E076B21D}" presName="sibTrans" presStyleCnt="0"/>
      <dgm:spPr/>
    </dgm:pt>
    <dgm:pt modelId="{23E2C4D9-34DA-417B-983D-F52A1D798BB7}" type="pres">
      <dgm:prSet presAssocID="{E6012EE9-9C3F-427D-8FF7-E3AD43C0F7AE}" presName="compNode" presStyleCnt="0"/>
      <dgm:spPr/>
    </dgm:pt>
    <dgm:pt modelId="{87B85A18-F08F-4DE4-998F-640908AB61FA}" type="pres">
      <dgm:prSet presAssocID="{E6012EE9-9C3F-427D-8FF7-E3AD43C0F7AE}" presName="iconBgRect" presStyleLbl="bgShp" presStyleIdx="5" presStyleCnt="6"/>
      <dgm:spPr/>
    </dgm:pt>
    <dgm:pt modelId="{66911720-3D82-45B3-8DDD-47EE3CDFCCB9}" type="pres">
      <dgm:prSet presAssocID="{E6012EE9-9C3F-427D-8FF7-E3AD43C0F7A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terodactyl"/>
        </a:ext>
      </dgm:extLst>
    </dgm:pt>
    <dgm:pt modelId="{E47AC8B7-A164-4DD9-B15F-9553B1E5B970}" type="pres">
      <dgm:prSet presAssocID="{E6012EE9-9C3F-427D-8FF7-E3AD43C0F7AE}" presName="spaceRect" presStyleCnt="0"/>
      <dgm:spPr/>
    </dgm:pt>
    <dgm:pt modelId="{AF7FD7F3-BD29-48D5-B0FA-6D4CF4D31BB5}" type="pres">
      <dgm:prSet presAssocID="{E6012EE9-9C3F-427D-8FF7-E3AD43C0F7AE}" presName="textRect" presStyleLbl="revTx" presStyleIdx="5" presStyleCnt="6">
        <dgm:presLayoutVars>
          <dgm:chMax val="1"/>
          <dgm:chPref val="1"/>
        </dgm:presLayoutVars>
      </dgm:prSet>
      <dgm:spPr/>
    </dgm:pt>
  </dgm:ptLst>
  <dgm:cxnLst>
    <dgm:cxn modelId="{13A1AD17-B4D9-485A-890F-541BEA897CF0}" type="presOf" srcId="{6892F5E5-0203-4215-A3C9-EB3D71BCAD2B}" destId="{7D4C00DE-C9E9-49A3-B067-B029B5051EC0}" srcOrd="0" destOrd="0" presId="urn:microsoft.com/office/officeart/2018/5/layout/IconCircleLabelList"/>
    <dgm:cxn modelId="{83A4E01F-C9EE-4D75-A996-CE6523F48617}" srcId="{6892F5E5-0203-4215-A3C9-EB3D71BCAD2B}" destId="{E6012EE9-9C3F-427D-8FF7-E3AD43C0F7AE}" srcOrd="5" destOrd="0" parTransId="{6C3B8296-E44D-434A-9CAF-81F0CDA76B20}" sibTransId="{ADF39037-A3C3-49FC-9464-3EDA24C10FA4}"/>
    <dgm:cxn modelId="{9F424C23-8EAE-473B-8107-87B440E2C941}" srcId="{6892F5E5-0203-4215-A3C9-EB3D71BCAD2B}" destId="{7FA5EE17-4E09-41BB-A4CA-B3DC837AB554}" srcOrd="4" destOrd="0" parTransId="{527BC37A-E017-42E3-BFE2-1DBC1ABDEA76}" sibTransId="{0A891D50-2607-4180-9DC8-BC95E076B21D}"/>
    <dgm:cxn modelId="{271DAF27-0A53-4951-BFE9-D94618CAFAD1}" srcId="{6892F5E5-0203-4215-A3C9-EB3D71BCAD2B}" destId="{DB3320D7-2750-41C5-8F3A-DFEDEF87F72B}" srcOrd="3" destOrd="0" parTransId="{8C54DD1E-BFE6-43E1-846A-C845F704A30D}" sibTransId="{04D77388-0BB7-4736-93E8-377A9F361FD5}"/>
    <dgm:cxn modelId="{F3DE4757-CA5C-43BF-B8F2-1B52ADAEE065}" type="presOf" srcId="{DB3320D7-2750-41C5-8F3A-DFEDEF87F72B}" destId="{5BB9FB4F-9D4E-4570-9F9E-5AD269423296}" srcOrd="0" destOrd="0" presId="urn:microsoft.com/office/officeart/2018/5/layout/IconCircleLabelList"/>
    <dgm:cxn modelId="{F79BB75F-F896-4C11-9023-E7D1CF5B82C8}" srcId="{6892F5E5-0203-4215-A3C9-EB3D71BCAD2B}" destId="{E21DE55D-1C8B-40EB-84D3-50142C9A536A}" srcOrd="0" destOrd="0" parTransId="{B2CD36A4-58F9-403E-92C2-14AFBF7866C8}" sibTransId="{CBF0C186-3A3A-4716-AA36-E3C714DEA6FE}"/>
    <dgm:cxn modelId="{729E3962-29DB-47E8-A298-D053AF1DB333}" type="presOf" srcId="{40B662E6-2C84-43D5-86B4-D078B4967F45}" destId="{A14D2BAA-247B-4234-9A00-ECC4FE206431}" srcOrd="0" destOrd="0" presId="urn:microsoft.com/office/officeart/2018/5/layout/IconCircleLabelList"/>
    <dgm:cxn modelId="{54BDC470-3058-45A9-AD49-FA791CD9AC28}" srcId="{6892F5E5-0203-4215-A3C9-EB3D71BCAD2B}" destId="{ECA28400-1BC8-4D32-B46B-25D60193D89A}" srcOrd="1" destOrd="0" parTransId="{F57BDE61-9CF8-4B9B-933C-FEB5B32F0D63}" sibTransId="{E03D2FF6-0E9D-4ED6-9E11-FFDFB0912BA6}"/>
    <dgm:cxn modelId="{8DC19088-419F-465B-8735-ACC09E382FE1}" type="presOf" srcId="{E21DE55D-1C8B-40EB-84D3-50142C9A536A}" destId="{975DAC30-3D97-487E-978E-A5089C5F992A}" srcOrd="0" destOrd="0" presId="urn:microsoft.com/office/officeart/2018/5/layout/IconCircleLabelList"/>
    <dgm:cxn modelId="{6FA7BD95-2A69-461D-BB32-91B155D8B10C}" type="presOf" srcId="{E6012EE9-9C3F-427D-8FF7-E3AD43C0F7AE}" destId="{AF7FD7F3-BD29-48D5-B0FA-6D4CF4D31BB5}" srcOrd="0" destOrd="0" presId="urn:microsoft.com/office/officeart/2018/5/layout/IconCircleLabelList"/>
    <dgm:cxn modelId="{DB5000CE-CB67-459B-BFF8-F37E683550C8}" type="presOf" srcId="{ECA28400-1BC8-4D32-B46B-25D60193D89A}" destId="{DAE1B2B7-AE9E-4DFD-BD24-E67C0BCCB9FD}" srcOrd="0" destOrd="0" presId="urn:microsoft.com/office/officeart/2018/5/layout/IconCircleLabelList"/>
    <dgm:cxn modelId="{9C309AD0-62FC-453E-9BD5-8B5AD65BE0C6}" srcId="{6892F5E5-0203-4215-A3C9-EB3D71BCAD2B}" destId="{40B662E6-2C84-43D5-86B4-D078B4967F45}" srcOrd="2" destOrd="0" parTransId="{FF41E82C-4C2B-470F-94D3-F3220B490D47}" sibTransId="{57E890FE-8A52-4721-85B6-F6C85FFF6D98}"/>
    <dgm:cxn modelId="{7374ABFA-C89F-40E1-93DA-94776A2E15EC}" type="presOf" srcId="{7FA5EE17-4E09-41BB-A4CA-B3DC837AB554}" destId="{F0E0146A-E37A-4C99-8577-0AD31EDC0B9B}" srcOrd="0" destOrd="0" presId="urn:microsoft.com/office/officeart/2018/5/layout/IconCircleLabelList"/>
    <dgm:cxn modelId="{20CDB4E3-A726-4A6E-B75F-BD25F2476244}" type="presParOf" srcId="{7D4C00DE-C9E9-49A3-B067-B029B5051EC0}" destId="{9F04266D-FC17-4084-BE09-E0465AB6A5F7}" srcOrd="0" destOrd="0" presId="urn:microsoft.com/office/officeart/2018/5/layout/IconCircleLabelList"/>
    <dgm:cxn modelId="{6EA0F9C6-A66B-4361-814F-880014EC4FCF}" type="presParOf" srcId="{9F04266D-FC17-4084-BE09-E0465AB6A5F7}" destId="{19573478-8EB2-4381-9908-4170C32EF9F1}" srcOrd="0" destOrd="0" presId="urn:microsoft.com/office/officeart/2018/5/layout/IconCircleLabelList"/>
    <dgm:cxn modelId="{861B048A-B442-43A3-9E35-CA03FC292D9D}" type="presParOf" srcId="{9F04266D-FC17-4084-BE09-E0465AB6A5F7}" destId="{882C5E37-0EDE-45E8-BFA5-53EF2AF47816}" srcOrd="1" destOrd="0" presId="urn:microsoft.com/office/officeart/2018/5/layout/IconCircleLabelList"/>
    <dgm:cxn modelId="{C93B16A2-29FF-4457-B657-0B9A04E6267A}" type="presParOf" srcId="{9F04266D-FC17-4084-BE09-E0465AB6A5F7}" destId="{B681DC34-3A22-428F-AD65-BC6488B0519D}" srcOrd="2" destOrd="0" presId="urn:microsoft.com/office/officeart/2018/5/layout/IconCircleLabelList"/>
    <dgm:cxn modelId="{98776AEC-9035-46F1-A3EB-AE1A0C4A1368}" type="presParOf" srcId="{9F04266D-FC17-4084-BE09-E0465AB6A5F7}" destId="{975DAC30-3D97-487E-978E-A5089C5F992A}" srcOrd="3" destOrd="0" presId="urn:microsoft.com/office/officeart/2018/5/layout/IconCircleLabelList"/>
    <dgm:cxn modelId="{998B0257-4DBE-47DD-95EA-3C714CC9D196}" type="presParOf" srcId="{7D4C00DE-C9E9-49A3-B067-B029B5051EC0}" destId="{D1EE1284-E31F-40C0-978B-023EE5B31A9D}" srcOrd="1" destOrd="0" presId="urn:microsoft.com/office/officeart/2018/5/layout/IconCircleLabelList"/>
    <dgm:cxn modelId="{7B5DCD14-FB29-4F5C-940B-9F720F6A6CF1}" type="presParOf" srcId="{7D4C00DE-C9E9-49A3-B067-B029B5051EC0}" destId="{A26EAE3B-5E33-40B3-AF5C-B976B365DCD8}" srcOrd="2" destOrd="0" presId="urn:microsoft.com/office/officeart/2018/5/layout/IconCircleLabelList"/>
    <dgm:cxn modelId="{3026570E-F56B-48CD-8D2C-0636F4FEB531}" type="presParOf" srcId="{A26EAE3B-5E33-40B3-AF5C-B976B365DCD8}" destId="{5805BEF2-E5F4-4A0A-A9AC-29FE453F7E72}" srcOrd="0" destOrd="0" presId="urn:microsoft.com/office/officeart/2018/5/layout/IconCircleLabelList"/>
    <dgm:cxn modelId="{575DC0B7-FB1D-4959-8858-CCF1F3F831EC}" type="presParOf" srcId="{A26EAE3B-5E33-40B3-AF5C-B976B365DCD8}" destId="{BC30B88B-BD4C-4F2F-B975-2E9A6554757C}" srcOrd="1" destOrd="0" presId="urn:microsoft.com/office/officeart/2018/5/layout/IconCircleLabelList"/>
    <dgm:cxn modelId="{0201912D-9FD4-45F7-AEE8-42D59AECAA1B}" type="presParOf" srcId="{A26EAE3B-5E33-40B3-AF5C-B976B365DCD8}" destId="{49EFF846-A62D-4FE7-8AA6-7385723C0D1E}" srcOrd="2" destOrd="0" presId="urn:microsoft.com/office/officeart/2018/5/layout/IconCircleLabelList"/>
    <dgm:cxn modelId="{00228601-891D-4043-990B-1193E8C37F97}" type="presParOf" srcId="{A26EAE3B-5E33-40B3-AF5C-B976B365DCD8}" destId="{DAE1B2B7-AE9E-4DFD-BD24-E67C0BCCB9FD}" srcOrd="3" destOrd="0" presId="urn:microsoft.com/office/officeart/2018/5/layout/IconCircleLabelList"/>
    <dgm:cxn modelId="{ACDED7AD-7F49-480F-B340-7EA26207F29C}" type="presParOf" srcId="{7D4C00DE-C9E9-49A3-B067-B029B5051EC0}" destId="{CA530479-11B3-4D57-8477-E1F7275ABE1D}" srcOrd="3" destOrd="0" presId="urn:microsoft.com/office/officeart/2018/5/layout/IconCircleLabelList"/>
    <dgm:cxn modelId="{993275C6-5123-4B45-B6A3-5E73427A2196}" type="presParOf" srcId="{7D4C00DE-C9E9-49A3-B067-B029B5051EC0}" destId="{1E7AED50-EA98-4EB3-B439-87576F15504D}" srcOrd="4" destOrd="0" presId="urn:microsoft.com/office/officeart/2018/5/layout/IconCircleLabelList"/>
    <dgm:cxn modelId="{1BB844D0-691F-4A96-AD66-4E6D936CCD7C}" type="presParOf" srcId="{1E7AED50-EA98-4EB3-B439-87576F15504D}" destId="{429C0EAE-9F37-48DF-BCD2-00AFF981369A}" srcOrd="0" destOrd="0" presId="urn:microsoft.com/office/officeart/2018/5/layout/IconCircleLabelList"/>
    <dgm:cxn modelId="{CAFEC44C-19EF-449E-98C3-4711A5A3C822}" type="presParOf" srcId="{1E7AED50-EA98-4EB3-B439-87576F15504D}" destId="{3928C527-EC32-47A5-AEF3-5D61D74D2E06}" srcOrd="1" destOrd="0" presId="urn:microsoft.com/office/officeart/2018/5/layout/IconCircleLabelList"/>
    <dgm:cxn modelId="{14946F82-ED87-4EBA-B528-B822A7EA39D1}" type="presParOf" srcId="{1E7AED50-EA98-4EB3-B439-87576F15504D}" destId="{346FDD30-0815-42FE-BFFA-DB5059BD83CB}" srcOrd="2" destOrd="0" presId="urn:microsoft.com/office/officeart/2018/5/layout/IconCircleLabelList"/>
    <dgm:cxn modelId="{F3992A44-49D5-4F0E-B7F1-9728E4778186}" type="presParOf" srcId="{1E7AED50-EA98-4EB3-B439-87576F15504D}" destId="{A14D2BAA-247B-4234-9A00-ECC4FE206431}" srcOrd="3" destOrd="0" presId="urn:microsoft.com/office/officeart/2018/5/layout/IconCircleLabelList"/>
    <dgm:cxn modelId="{108AAEB0-79E2-4897-86E6-DB97B405B79C}" type="presParOf" srcId="{7D4C00DE-C9E9-49A3-B067-B029B5051EC0}" destId="{E7DD06AC-7CA0-49F1-8FA0-3098CBAE3249}" srcOrd="5" destOrd="0" presId="urn:microsoft.com/office/officeart/2018/5/layout/IconCircleLabelList"/>
    <dgm:cxn modelId="{2C1A390D-D635-4AFE-BEF9-F02814092F3A}" type="presParOf" srcId="{7D4C00DE-C9E9-49A3-B067-B029B5051EC0}" destId="{1DF4A272-74FE-4FBF-B1FC-B7FC13643D65}" srcOrd="6" destOrd="0" presId="urn:microsoft.com/office/officeart/2018/5/layout/IconCircleLabelList"/>
    <dgm:cxn modelId="{B9EC0A5C-0F91-4ABC-8E79-DDD3A8173C67}" type="presParOf" srcId="{1DF4A272-74FE-4FBF-B1FC-B7FC13643D65}" destId="{9F365895-0CB4-46F4-B948-DC4F6A63E77F}" srcOrd="0" destOrd="0" presId="urn:microsoft.com/office/officeart/2018/5/layout/IconCircleLabelList"/>
    <dgm:cxn modelId="{0E173C7A-CD00-4AE0-85F5-5B581CD97100}" type="presParOf" srcId="{1DF4A272-74FE-4FBF-B1FC-B7FC13643D65}" destId="{3DAFE124-1BD1-4FAE-9866-F9F0690F28D1}" srcOrd="1" destOrd="0" presId="urn:microsoft.com/office/officeart/2018/5/layout/IconCircleLabelList"/>
    <dgm:cxn modelId="{0B342F71-CE26-4676-AA6B-474340AB2F8A}" type="presParOf" srcId="{1DF4A272-74FE-4FBF-B1FC-B7FC13643D65}" destId="{01CD5BD4-61B7-4EDC-8BB7-E1EAC307575E}" srcOrd="2" destOrd="0" presId="urn:microsoft.com/office/officeart/2018/5/layout/IconCircleLabelList"/>
    <dgm:cxn modelId="{D2CCACEC-0978-4740-B99A-ADFE957F637F}" type="presParOf" srcId="{1DF4A272-74FE-4FBF-B1FC-B7FC13643D65}" destId="{5BB9FB4F-9D4E-4570-9F9E-5AD269423296}" srcOrd="3" destOrd="0" presId="urn:microsoft.com/office/officeart/2018/5/layout/IconCircleLabelList"/>
    <dgm:cxn modelId="{AED7F3C8-A436-41CA-92BB-A6F37A1B1865}" type="presParOf" srcId="{7D4C00DE-C9E9-49A3-B067-B029B5051EC0}" destId="{96E50728-8261-43A4-AD64-15C538E15FCD}" srcOrd="7" destOrd="0" presId="urn:microsoft.com/office/officeart/2018/5/layout/IconCircleLabelList"/>
    <dgm:cxn modelId="{5917F48B-194E-44ED-ADC7-ED97E5717F47}" type="presParOf" srcId="{7D4C00DE-C9E9-49A3-B067-B029B5051EC0}" destId="{925E4099-8B23-4704-89BE-21770386E29E}" srcOrd="8" destOrd="0" presId="urn:microsoft.com/office/officeart/2018/5/layout/IconCircleLabelList"/>
    <dgm:cxn modelId="{7AB07113-A1F6-4B17-A342-05CC451CDCE0}" type="presParOf" srcId="{925E4099-8B23-4704-89BE-21770386E29E}" destId="{D8EB3C4D-8B2A-467C-BACA-41DCB07A9C73}" srcOrd="0" destOrd="0" presId="urn:microsoft.com/office/officeart/2018/5/layout/IconCircleLabelList"/>
    <dgm:cxn modelId="{B175FD5F-FCE8-4FEF-80F0-2F983CB609B3}" type="presParOf" srcId="{925E4099-8B23-4704-89BE-21770386E29E}" destId="{AD6E8A90-E34B-4252-A84A-C392D5039831}" srcOrd="1" destOrd="0" presId="urn:microsoft.com/office/officeart/2018/5/layout/IconCircleLabelList"/>
    <dgm:cxn modelId="{C905FCB2-F75F-46F8-8B3D-5BE0F965A03E}" type="presParOf" srcId="{925E4099-8B23-4704-89BE-21770386E29E}" destId="{4F6E58CB-FCE8-47AC-A021-C55DA56A9973}" srcOrd="2" destOrd="0" presId="urn:microsoft.com/office/officeart/2018/5/layout/IconCircleLabelList"/>
    <dgm:cxn modelId="{C1D05709-FD88-4E56-8D03-67BA833EB2B0}" type="presParOf" srcId="{925E4099-8B23-4704-89BE-21770386E29E}" destId="{F0E0146A-E37A-4C99-8577-0AD31EDC0B9B}" srcOrd="3" destOrd="0" presId="urn:microsoft.com/office/officeart/2018/5/layout/IconCircleLabelList"/>
    <dgm:cxn modelId="{D694F45D-D5D8-4634-B068-11F285030CAF}" type="presParOf" srcId="{7D4C00DE-C9E9-49A3-B067-B029B5051EC0}" destId="{4AE28B4E-C932-441C-A802-65AA13F9B5B8}" srcOrd="9" destOrd="0" presId="urn:microsoft.com/office/officeart/2018/5/layout/IconCircleLabelList"/>
    <dgm:cxn modelId="{F8443AC2-0C62-4098-A533-98542F6E9705}" type="presParOf" srcId="{7D4C00DE-C9E9-49A3-B067-B029B5051EC0}" destId="{23E2C4D9-34DA-417B-983D-F52A1D798BB7}" srcOrd="10" destOrd="0" presId="urn:microsoft.com/office/officeart/2018/5/layout/IconCircleLabelList"/>
    <dgm:cxn modelId="{BFF2B2B5-26E1-4506-A883-D59ACAEAFA21}" type="presParOf" srcId="{23E2C4D9-34DA-417B-983D-F52A1D798BB7}" destId="{87B85A18-F08F-4DE4-998F-640908AB61FA}" srcOrd="0" destOrd="0" presId="urn:microsoft.com/office/officeart/2018/5/layout/IconCircleLabelList"/>
    <dgm:cxn modelId="{9E8E4487-E09A-4C53-9C79-11449A809FE8}" type="presParOf" srcId="{23E2C4D9-34DA-417B-983D-F52A1D798BB7}" destId="{66911720-3D82-45B3-8DDD-47EE3CDFCCB9}" srcOrd="1" destOrd="0" presId="urn:microsoft.com/office/officeart/2018/5/layout/IconCircleLabelList"/>
    <dgm:cxn modelId="{414C8D2A-6458-42D5-8DA3-21F40724F19F}" type="presParOf" srcId="{23E2C4D9-34DA-417B-983D-F52A1D798BB7}" destId="{E47AC8B7-A164-4DD9-B15F-9553B1E5B970}" srcOrd="2" destOrd="0" presId="urn:microsoft.com/office/officeart/2018/5/layout/IconCircleLabelList"/>
    <dgm:cxn modelId="{03A90FA6-8B7A-4C8D-8577-25B7E1053F91}" type="presParOf" srcId="{23E2C4D9-34DA-417B-983D-F52A1D798BB7}" destId="{AF7FD7F3-BD29-48D5-B0FA-6D4CF4D31BB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56404E-55E5-48BC-A841-AD2A4D37619D}"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D745632-14D1-4EAF-AA79-D798270A8E01}">
      <dgm:prSet/>
      <dgm:spPr/>
      <dgm:t>
        <a:bodyPr/>
        <a:lstStyle/>
        <a:p>
          <a:r>
            <a:rPr lang="en-GB" b="1" dirty="0"/>
            <a:t>Overall judgement:</a:t>
          </a:r>
          <a:br>
            <a:rPr lang="en-GB" dirty="0"/>
          </a:br>
          <a:r>
            <a:rPr lang="en-GB" dirty="0"/>
            <a:t>Resistance training was an appropriate method because it matched the client’s goals and allowed clear progression through load, volume and exercise difficulty.</a:t>
          </a:r>
          <a:endParaRPr lang="en-US" dirty="0"/>
        </a:p>
      </dgm:t>
    </dgm:pt>
    <dgm:pt modelId="{9DC78A81-808E-45CB-A3AB-FAA2E880EDF5}" type="parTrans" cxnId="{2E2D93A7-0CC3-42BA-B5BE-609DA212B3E8}">
      <dgm:prSet/>
      <dgm:spPr/>
      <dgm:t>
        <a:bodyPr/>
        <a:lstStyle/>
        <a:p>
          <a:endParaRPr lang="en-US"/>
        </a:p>
      </dgm:t>
    </dgm:pt>
    <dgm:pt modelId="{6D15DCB3-602B-430B-A096-248A0FA6C47C}" type="sibTrans" cxnId="{2E2D93A7-0CC3-42BA-B5BE-609DA212B3E8}">
      <dgm:prSet/>
      <dgm:spPr/>
      <dgm:t>
        <a:bodyPr/>
        <a:lstStyle/>
        <a:p>
          <a:endParaRPr lang="en-US"/>
        </a:p>
      </dgm:t>
    </dgm:pt>
    <dgm:pt modelId="{59FF050A-EE48-4E37-897D-81593D648146}">
      <dgm:prSet/>
      <dgm:spPr/>
      <dgm:t>
        <a:bodyPr/>
        <a:lstStyle/>
        <a:p>
          <a:r>
            <a:rPr lang="en-GB" b="1" dirty="0"/>
            <a:t>Final critical point:</a:t>
          </a:r>
          <a:br>
            <a:rPr lang="en-GB" dirty="0"/>
          </a:br>
          <a:r>
            <a:rPr lang="en-GB" dirty="0"/>
            <a:t>Although the intervention was successful, the findings should be interpreted cautiously because the programme lasted only </a:t>
          </a:r>
          <a:r>
            <a:rPr lang="en-GB" b="1" dirty="0"/>
            <a:t>6 weeks</a:t>
          </a:r>
          <a:r>
            <a:rPr lang="en-GB" dirty="0"/>
            <a:t>, involved </a:t>
          </a:r>
          <a:r>
            <a:rPr lang="en-GB" b="1" dirty="0"/>
            <a:t>one client</a:t>
          </a:r>
          <a:r>
            <a:rPr lang="en-GB" dirty="0"/>
            <a:t>, and improvements may have been influenced by </a:t>
          </a:r>
          <a:r>
            <a:rPr lang="en-GB" b="1" dirty="0"/>
            <a:t>beginner adaptations</a:t>
          </a:r>
          <a:r>
            <a:rPr lang="en-GB" dirty="0"/>
            <a:t>.</a:t>
          </a:r>
          <a:endParaRPr lang="en-US" dirty="0"/>
        </a:p>
      </dgm:t>
    </dgm:pt>
    <dgm:pt modelId="{3721CF55-523B-4403-999D-CC175901CA87}" type="parTrans" cxnId="{FD16D1FA-7BB4-4115-8513-BFFFBED816BB}">
      <dgm:prSet/>
      <dgm:spPr/>
      <dgm:t>
        <a:bodyPr/>
        <a:lstStyle/>
        <a:p>
          <a:endParaRPr lang="en-US"/>
        </a:p>
      </dgm:t>
    </dgm:pt>
    <dgm:pt modelId="{0C25A90A-0A10-43EF-8ED4-4A372346D25A}" type="sibTrans" cxnId="{FD16D1FA-7BB4-4115-8513-BFFFBED816BB}">
      <dgm:prSet/>
      <dgm:spPr/>
      <dgm:t>
        <a:bodyPr/>
        <a:lstStyle/>
        <a:p>
          <a:endParaRPr lang="en-US"/>
        </a:p>
      </dgm:t>
    </dgm:pt>
    <dgm:pt modelId="{2A25066B-FA87-4091-8A75-6EE156803A83}">
      <dgm:prSet/>
      <dgm:spPr/>
      <dgm:t>
        <a:bodyPr/>
        <a:lstStyle/>
        <a:p>
          <a:r>
            <a:rPr lang="en-GB" b="1"/>
            <a:t>Small citation at bottom of slide:</a:t>
          </a:r>
          <a:br>
            <a:rPr lang="en-GB"/>
          </a:br>
          <a:r>
            <a:rPr lang="en-GB" i="1"/>
            <a:t>(ACSM, 2009; Gabriel et al., 2006; Schoenfeld et al., 2017)</a:t>
          </a:r>
          <a:endParaRPr lang="en-US"/>
        </a:p>
      </dgm:t>
    </dgm:pt>
    <dgm:pt modelId="{21BA8991-59EE-4B6B-9A07-F03C727974AD}" type="parTrans" cxnId="{F265490A-A260-4050-B046-9E8614CCB552}">
      <dgm:prSet/>
      <dgm:spPr/>
      <dgm:t>
        <a:bodyPr/>
        <a:lstStyle/>
        <a:p>
          <a:endParaRPr lang="en-US"/>
        </a:p>
      </dgm:t>
    </dgm:pt>
    <dgm:pt modelId="{2FDBFB4A-E19F-46EC-ABBF-11D15D347D8F}" type="sibTrans" cxnId="{F265490A-A260-4050-B046-9E8614CCB552}">
      <dgm:prSet/>
      <dgm:spPr/>
      <dgm:t>
        <a:bodyPr/>
        <a:lstStyle/>
        <a:p>
          <a:endParaRPr lang="en-US"/>
        </a:p>
      </dgm:t>
    </dgm:pt>
    <dgm:pt modelId="{B715F89D-D071-4AB6-AD6F-0E2DF7BDFCB5}" type="pres">
      <dgm:prSet presAssocID="{2356404E-55E5-48BC-A841-AD2A4D37619D}" presName="root" presStyleCnt="0">
        <dgm:presLayoutVars>
          <dgm:dir/>
          <dgm:resizeHandles val="exact"/>
        </dgm:presLayoutVars>
      </dgm:prSet>
      <dgm:spPr/>
    </dgm:pt>
    <dgm:pt modelId="{73380CF4-F2EE-43A5-9F33-B6F153F5EC22}" type="pres">
      <dgm:prSet presAssocID="{2356404E-55E5-48BC-A841-AD2A4D37619D}" presName="container" presStyleCnt="0">
        <dgm:presLayoutVars>
          <dgm:dir/>
          <dgm:resizeHandles val="exact"/>
        </dgm:presLayoutVars>
      </dgm:prSet>
      <dgm:spPr/>
    </dgm:pt>
    <dgm:pt modelId="{D3315F0E-471F-41E2-8247-618761940867}" type="pres">
      <dgm:prSet presAssocID="{4D745632-14D1-4EAF-AA79-D798270A8E01}" presName="compNode" presStyleCnt="0"/>
      <dgm:spPr/>
    </dgm:pt>
    <dgm:pt modelId="{C2770384-C5A8-44CB-A831-305DE6F4B24E}" type="pres">
      <dgm:prSet presAssocID="{4D745632-14D1-4EAF-AA79-D798270A8E01}" presName="iconBgRect" presStyleLbl="bgShp" presStyleIdx="0" presStyleCnt="3"/>
      <dgm:spPr/>
    </dgm:pt>
    <dgm:pt modelId="{1A65E7E0-8012-4E08-87BC-D22DD92CEF49}" type="pres">
      <dgm:prSet presAssocID="{4D745632-14D1-4EAF-AA79-D798270A8E0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umbbell"/>
        </a:ext>
      </dgm:extLst>
    </dgm:pt>
    <dgm:pt modelId="{E3EC0CD6-338F-40CB-9782-74DF3BA50F6D}" type="pres">
      <dgm:prSet presAssocID="{4D745632-14D1-4EAF-AA79-D798270A8E01}" presName="spaceRect" presStyleCnt="0"/>
      <dgm:spPr/>
    </dgm:pt>
    <dgm:pt modelId="{371D81DC-BA25-4C44-A3AE-CF93310E1527}" type="pres">
      <dgm:prSet presAssocID="{4D745632-14D1-4EAF-AA79-D798270A8E01}" presName="textRect" presStyleLbl="revTx" presStyleIdx="0" presStyleCnt="3">
        <dgm:presLayoutVars>
          <dgm:chMax val="1"/>
          <dgm:chPref val="1"/>
        </dgm:presLayoutVars>
      </dgm:prSet>
      <dgm:spPr/>
    </dgm:pt>
    <dgm:pt modelId="{35FB013F-1085-49F8-9BBB-74EB5F2DF4EA}" type="pres">
      <dgm:prSet presAssocID="{6D15DCB3-602B-430B-A096-248A0FA6C47C}" presName="sibTrans" presStyleLbl="sibTrans2D1" presStyleIdx="0" presStyleCnt="0"/>
      <dgm:spPr/>
    </dgm:pt>
    <dgm:pt modelId="{92B14AE8-CB50-4D0E-998A-5C57607C92A4}" type="pres">
      <dgm:prSet presAssocID="{59FF050A-EE48-4E37-897D-81593D648146}" presName="compNode" presStyleCnt="0"/>
      <dgm:spPr/>
    </dgm:pt>
    <dgm:pt modelId="{BDCC9D0E-6F99-4EB4-B5EE-FBA34C282D3F}" type="pres">
      <dgm:prSet presAssocID="{59FF050A-EE48-4E37-897D-81593D648146}" presName="iconBgRect" presStyleLbl="bgShp" presStyleIdx="1" presStyleCnt="3"/>
      <dgm:spPr/>
    </dgm:pt>
    <dgm:pt modelId="{51E27F7F-0898-4BFC-9B1D-93B4B65ED7EF}" type="pres">
      <dgm:prSet presAssocID="{59FF050A-EE48-4E37-897D-81593D64814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264DBBF-9359-4773-A057-EC074A0C5523}" type="pres">
      <dgm:prSet presAssocID="{59FF050A-EE48-4E37-897D-81593D648146}" presName="spaceRect" presStyleCnt="0"/>
      <dgm:spPr/>
    </dgm:pt>
    <dgm:pt modelId="{F86A20B5-191D-4356-AECA-1A5D5275138E}" type="pres">
      <dgm:prSet presAssocID="{59FF050A-EE48-4E37-897D-81593D648146}" presName="textRect" presStyleLbl="revTx" presStyleIdx="1" presStyleCnt="3">
        <dgm:presLayoutVars>
          <dgm:chMax val="1"/>
          <dgm:chPref val="1"/>
        </dgm:presLayoutVars>
      </dgm:prSet>
      <dgm:spPr/>
    </dgm:pt>
    <dgm:pt modelId="{93735CFB-0F51-451F-A344-C4A4C4780971}" type="pres">
      <dgm:prSet presAssocID="{0C25A90A-0A10-43EF-8ED4-4A372346D25A}" presName="sibTrans" presStyleLbl="sibTrans2D1" presStyleIdx="0" presStyleCnt="0"/>
      <dgm:spPr/>
    </dgm:pt>
    <dgm:pt modelId="{5120829C-0A43-47D9-823E-501A40DCF453}" type="pres">
      <dgm:prSet presAssocID="{2A25066B-FA87-4091-8A75-6EE156803A83}" presName="compNode" presStyleCnt="0"/>
      <dgm:spPr/>
    </dgm:pt>
    <dgm:pt modelId="{7D16BFC3-6D65-4110-9B2C-F8A9578329B8}" type="pres">
      <dgm:prSet presAssocID="{2A25066B-FA87-4091-8A75-6EE156803A83}" presName="iconBgRect" presStyleLbl="bgShp" presStyleIdx="2" presStyleCnt="3"/>
      <dgm:spPr/>
    </dgm:pt>
    <dgm:pt modelId="{5FA329DF-BF43-40F5-8240-FF78963CAB73}" type="pres">
      <dgm:prSet presAssocID="{2A25066B-FA87-4091-8A75-6EE156803A8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osed Quotation Mark"/>
        </a:ext>
      </dgm:extLst>
    </dgm:pt>
    <dgm:pt modelId="{0F2ACF1F-8DA9-4359-856D-41CC07814EC3}" type="pres">
      <dgm:prSet presAssocID="{2A25066B-FA87-4091-8A75-6EE156803A83}" presName="spaceRect" presStyleCnt="0"/>
      <dgm:spPr/>
    </dgm:pt>
    <dgm:pt modelId="{A279E945-6505-4890-B424-A875F59A016E}" type="pres">
      <dgm:prSet presAssocID="{2A25066B-FA87-4091-8A75-6EE156803A83}" presName="textRect" presStyleLbl="revTx" presStyleIdx="2" presStyleCnt="3">
        <dgm:presLayoutVars>
          <dgm:chMax val="1"/>
          <dgm:chPref val="1"/>
        </dgm:presLayoutVars>
      </dgm:prSet>
      <dgm:spPr/>
    </dgm:pt>
  </dgm:ptLst>
  <dgm:cxnLst>
    <dgm:cxn modelId="{F265490A-A260-4050-B046-9E8614CCB552}" srcId="{2356404E-55E5-48BC-A841-AD2A4D37619D}" destId="{2A25066B-FA87-4091-8A75-6EE156803A83}" srcOrd="2" destOrd="0" parTransId="{21BA8991-59EE-4B6B-9A07-F03C727974AD}" sibTransId="{2FDBFB4A-E19F-46EC-ABBF-11D15D347D8F}"/>
    <dgm:cxn modelId="{90E5E133-0DA6-4652-884F-EDFC327BAF00}" type="presOf" srcId="{4D745632-14D1-4EAF-AA79-D798270A8E01}" destId="{371D81DC-BA25-4C44-A3AE-CF93310E1527}" srcOrd="0" destOrd="0" presId="urn:microsoft.com/office/officeart/2018/2/layout/IconCircleList"/>
    <dgm:cxn modelId="{E276A64B-85BF-40B8-AAD4-CB127A704CE1}" type="presOf" srcId="{2356404E-55E5-48BC-A841-AD2A4D37619D}" destId="{B715F89D-D071-4AB6-AD6F-0E2DF7BDFCB5}" srcOrd="0" destOrd="0" presId="urn:microsoft.com/office/officeart/2018/2/layout/IconCircleList"/>
    <dgm:cxn modelId="{854E0F82-BE5F-454D-B868-FECC7DDBB1D4}" type="presOf" srcId="{0C25A90A-0A10-43EF-8ED4-4A372346D25A}" destId="{93735CFB-0F51-451F-A344-C4A4C4780971}" srcOrd="0" destOrd="0" presId="urn:microsoft.com/office/officeart/2018/2/layout/IconCircleList"/>
    <dgm:cxn modelId="{D601ED8D-B565-4E09-9D3C-85D11F1FF623}" type="presOf" srcId="{2A25066B-FA87-4091-8A75-6EE156803A83}" destId="{A279E945-6505-4890-B424-A875F59A016E}" srcOrd="0" destOrd="0" presId="urn:microsoft.com/office/officeart/2018/2/layout/IconCircleList"/>
    <dgm:cxn modelId="{2E2D93A7-0CC3-42BA-B5BE-609DA212B3E8}" srcId="{2356404E-55E5-48BC-A841-AD2A4D37619D}" destId="{4D745632-14D1-4EAF-AA79-D798270A8E01}" srcOrd="0" destOrd="0" parTransId="{9DC78A81-808E-45CB-A3AB-FAA2E880EDF5}" sibTransId="{6D15DCB3-602B-430B-A096-248A0FA6C47C}"/>
    <dgm:cxn modelId="{11E828C5-D379-4011-9C7C-E55EC8D9179E}" type="presOf" srcId="{59FF050A-EE48-4E37-897D-81593D648146}" destId="{F86A20B5-191D-4356-AECA-1A5D5275138E}" srcOrd="0" destOrd="0" presId="urn:microsoft.com/office/officeart/2018/2/layout/IconCircleList"/>
    <dgm:cxn modelId="{925280E1-A57B-4874-95A1-4B16B4C8E925}" type="presOf" srcId="{6D15DCB3-602B-430B-A096-248A0FA6C47C}" destId="{35FB013F-1085-49F8-9BBB-74EB5F2DF4EA}" srcOrd="0" destOrd="0" presId="urn:microsoft.com/office/officeart/2018/2/layout/IconCircleList"/>
    <dgm:cxn modelId="{FD16D1FA-7BB4-4115-8513-BFFFBED816BB}" srcId="{2356404E-55E5-48BC-A841-AD2A4D37619D}" destId="{59FF050A-EE48-4E37-897D-81593D648146}" srcOrd="1" destOrd="0" parTransId="{3721CF55-523B-4403-999D-CC175901CA87}" sibTransId="{0C25A90A-0A10-43EF-8ED4-4A372346D25A}"/>
    <dgm:cxn modelId="{6E8B8C11-D1DB-44F0-BB0E-EFC03618AA32}" type="presParOf" srcId="{B715F89D-D071-4AB6-AD6F-0E2DF7BDFCB5}" destId="{73380CF4-F2EE-43A5-9F33-B6F153F5EC22}" srcOrd="0" destOrd="0" presId="urn:microsoft.com/office/officeart/2018/2/layout/IconCircleList"/>
    <dgm:cxn modelId="{28461DDB-C305-4096-AD3B-7AE5FB9C531E}" type="presParOf" srcId="{73380CF4-F2EE-43A5-9F33-B6F153F5EC22}" destId="{D3315F0E-471F-41E2-8247-618761940867}" srcOrd="0" destOrd="0" presId="urn:microsoft.com/office/officeart/2018/2/layout/IconCircleList"/>
    <dgm:cxn modelId="{1D4E351D-271A-4F92-952F-B917CA20C619}" type="presParOf" srcId="{D3315F0E-471F-41E2-8247-618761940867}" destId="{C2770384-C5A8-44CB-A831-305DE6F4B24E}" srcOrd="0" destOrd="0" presId="urn:microsoft.com/office/officeart/2018/2/layout/IconCircleList"/>
    <dgm:cxn modelId="{77A49337-BEA6-44D2-80BC-3244242778A4}" type="presParOf" srcId="{D3315F0E-471F-41E2-8247-618761940867}" destId="{1A65E7E0-8012-4E08-87BC-D22DD92CEF49}" srcOrd="1" destOrd="0" presId="urn:microsoft.com/office/officeart/2018/2/layout/IconCircleList"/>
    <dgm:cxn modelId="{AA5B0CC2-45BC-41D8-8D53-47D0C0AEF7FC}" type="presParOf" srcId="{D3315F0E-471F-41E2-8247-618761940867}" destId="{E3EC0CD6-338F-40CB-9782-74DF3BA50F6D}" srcOrd="2" destOrd="0" presId="urn:microsoft.com/office/officeart/2018/2/layout/IconCircleList"/>
    <dgm:cxn modelId="{E20FB65F-6854-48CA-91D0-D25A1FF9D02F}" type="presParOf" srcId="{D3315F0E-471F-41E2-8247-618761940867}" destId="{371D81DC-BA25-4C44-A3AE-CF93310E1527}" srcOrd="3" destOrd="0" presId="urn:microsoft.com/office/officeart/2018/2/layout/IconCircleList"/>
    <dgm:cxn modelId="{3A6DEF19-6E66-48B6-8552-4DFD8D38BE9C}" type="presParOf" srcId="{73380CF4-F2EE-43A5-9F33-B6F153F5EC22}" destId="{35FB013F-1085-49F8-9BBB-74EB5F2DF4EA}" srcOrd="1" destOrd="0" presId="urn:microsoft.com/office/officeart/2018/2/layout/IconCircleList"/>
    <dgm:cxn modelId="{33997569-BA99-4D60-A51D-87E95619A26C}" type="presParOf" srcId="{73380CF4-F2EE-43A5-9F33-B6F153F5EC22}" destId="{92B14AE8-CB50-4D0E-998A-5C57607C92A4}" srcOrd="2" destOrd="0" presId="urn:microsoft.com/office/officeart/2018/2/layout/IconCircleList"/>
    <dgm:cxn modelId="{6A9A32FB-2676-4EDA-B6ED-C081678975A7}" type="presParOf" srcId="{92B14AE8-CB50-4D0E-998A-5C57607C92A4}" destId="{BDCC9D0E-6F99-4EB4-B5EE-FBA34C282D3F}" srcOrd="0" destOrd="0" presId="urn:microsoft.com/office/officeart/2018/2/layout/IconCircleList"/>
    <dgm:cxn modelId="{763B2918-44C2-4223-ABDC-169FE6C4E04D}" type="presParOf" srcId="{92B14AE8-CB50-4D0E-998A-5C57607C92A4}" destId="{51E27F7F-0898-4BFC-9B1D-93B4B65ED7EF}" srcOrd="1" destOrd="0" presId="urn:microsoft.com/office/officeart/2018/2/layout/IconCircleList"/>
    <dgm:cxn modelId="{3A3CA7F2-AE9B-4AD4-A4C2-E75E8F559BEC}" type="presParOf" srcId="{92B14AE8-CB50-4D0E-998A-5C57607C92A4}" destId="{8264DBBF-9359-4773-A057-EC074A0C5523}" srcOrd="2" destOrd="0" presId="urn:microsoft.com/office/officeart/2018/2/layout/IconCircleList"/>
    <dgm:cxn modelId="{1D3C30DB-15F6-4A76-8264-E0C8865071F0}" type="presParOf" srcId="{92B14AE8-CB50-4D0E-998A-5C57607C92A4}" destId="{F86A20B5-191D-4356-AECA-1A5D5275138E}" srcOrd="3" destOrd="0" presId="urn:microsoft.com/office/officeart/2018/2/layout/IconCircleList"/>
    <dgm:cxn modelId="{FB2D906D-CE33-43E8-BC01-7FAE214C45A4}" type="presParOf" srcId="{73380CF4-F2EE-43A5-9F33-B6F153F5EC22}" destId="{93735CFB-0F51-451F-A344-C4A4C4780971}" srcOrd="3" destOrd="0" presId="urn:microsoft.com/office/officeart/2018/2/layout/IconCircleList"/>
    <dgm:cxn modelId="{1556A409-7686-48FF-B5B8-B26C82AC4122}" type="presParOf" srcId="{73380CF4-F2EE-43A5-9F33-B6F153F5EC22}" destId="{5120829C-0A43-47D9-823E-501A40DCF453}" srcOrd="4" destOrd="0" presId="urn:microsoft.com/office/officeart/2018/2/layout/IconCircleList"/>
    <dgm:cxn modelId="{DB0CDDEF-7520-4CB4-985B-B7FC02B8DF04}" type="presParOf" srcId="{5120829C-0A43-47D9-823E-501A40DCF453}" destId="{7D16BFC3-6D65-4110-9B2C-F8A9578329B8}" srcOrd="0" destOrd="0" presId="urn:microsoft.com/office/officeart/2018/2/layout/IconCircleList"/>
    <dgm:cxn modelId="{A470CE58-0FA4-46C8-AC57-F49AC0A5A2E1}" type="presParOf" srcId="{5120829C-0A43-47D9-823E-501A40DCF453}" destId="{5FA329DF-BF43-40F5-8240-FF78963CAB73}" srcOrd="1" destOrd="0" presId="urn:microsoft.com/office/officeart/2018/2/layout/IconCircleList"/>
    <dgm:cxn modelId="{4B2EB5CE-A49F-4752-AD27-A305B919D928}" type="presParOf" srcId="{5120829C-0A43-47D9-823E-501A40DCF453}" destId="{0F2ACF1F-8DA9-4359-856D-41CC07814EC3}" srcOrd="2" destOrd="0" presId="urn:microsoft.com/office/officeart/2018/2/layout/IconCircleList"/>
    <dgm:cxn modelId="{463B8291-2647-48B4-AB3D-157C002DE6AD}" type="presParOf" srcId="{5120829C-0A43-47D9-823E-501A40DCF453}" destId="{A279E945-6505-4890-B424-A875F59A016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8E062-4CF3-C745-9661-366394AC4A06}">
      <dsp:nvSpPr>
        <dsp:cNvPr id="0" name=""/>
        <dsp:cNvSpPr/>
      </dsp:nvSpPr>
      <dsp:spPr>
        <a:xfrm>
          <a:off x="3364992" y="1195"/>
          <a:ext cx="3785616" cy="69583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b="1" kern="1200"/>
            <a:t>Key reasons:</a:t>
          </a:r>
          <a:endParaRPr lang="en-US" sz="1500" kern="1200"/>
        </a:p>
      </dsp:txBody>
      <dsp:txXfrm>
        <a:off x="3398960" y="35163"/>
        <a:ext cx="3717680" cy="627895"/>
      </dsp:txXfrm>
    </dsp:sp>
    <dsp:sp modelId="{603A6927-BB07-D449-A678-FA9A49C02DD9}">
      <dsp:nvSpPr>
        <dsp:cNvPr id="0" name=""/>
        <dsp:cNvSpPr/>
      </dsp:nvSpPr>
      <dsp:spPr>
        <a:xfrm>
          <a:off x="3364992" y="731818"/>
          <a:ext cx="3785616" cy="69583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The client wanted to improve lower-body strength</a:t>
          </a:r>
          <a:endParaRPr lang="en-US" sz="1500" kern="1200"/>
        </a:p>
      </dsp:txBody>
      <dsp:txXfrm>
        <a:off x="3398960" y="765786"/>
        <a:ext cx="3717680" cy="627895"/>
      </dsp:txXfrm>
    </dsp:sp>
    <dsp:sp modelId="{8BDBCE35-10B8-B94A-AEE0-BC0423576C67}">
      <dsp:nvSpPr>
        <dsp:cNvPr id="0" name=""/>
        <dsp:cNvSpPr/>
      </dsp:nvSpPr>
      <dsp:spPr>
        <a:xfrm>
          <a:off x="3364992" y="1462441"/>
          <a:ext cx="3785616" cy="695831"/>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Resistance training can improve muscular strength, endurance and confidence</a:t>
          </a:r>
          <a:endParaRPr lang="en-US" sz="1500" kern="1200"/>
        </a:p>
      </dsp:txBody>
      <dsp:txXfrm>
        <a:off x="3398960" y="1496409"/>
        <a:ext cx="3717680" cy="627895"/>
      </dsp:txXfrm>
    </dsp:sp>
    <dsp:sp modelId="{F675F3BA-E847-6142-B7EF-B9211928B5A8}">
      <dsp:nvSpPr>
        <dsp:cNvPr id="0" name=""/>
        <dsp:cNvSpPr/>
      </dsp:nvSpPr>
      <dsp:spPr>
        <a:xfrm>
          <a:off x="3364992" y="2193064"/>
          <a:ext cx="3785616" cy="69583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It is easy to adapt to the client’s current ability level</a:t>
          </a:r>
          <a:endParaRPr lang="en-US" sz="1500" kern="1200"/>
        </a:p>
      </dsp:txBody>
      <dsp:txXfrm>
        <a:off x="3398960" y="2227032"/>
        <a:ext cx="3717680" cy="627895"/>
      </dsp:txXfrm>
    </dsp:sp>
    <dsp:sp modelId="{50C4CAF3-CC57-AA4B-A0A2-696238820A0C}">
      <dsp:nvSpPr>
        <dsp:cNvPr id="0" name=""/>
        <dsp:cNvSpPr/>
      </dsp:nvSpPr>
      <dsp:spPr>
        <a:xfrm>
          <a:off x="3364992" y="2923688"/>
          <a:ext cx="3785616" cy="69583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Progress can be tracked using pre- and post-testing</a:t>
          </a:r>
          <a:endParaRPr lang="en-US" sz="1500" kern="1200"/>
        </a:p>
      </dsp:txBody>
      <dsp:txXfrm>
        <a:off x="3398960" y="2957656"/>
        <a:ext cx="3717680" cy="627895"/>
      </dsp:txXfrm>
    </dsp:sp>
    <dsp:sp modelId="{FD5A6791-419D-884E-BE32-1232CA6BE0D7}">
      <dsp:nvSpPr>
        <dsp:cNvPr id="0" name=""/>
        <dsp:cNvSpPr/>
      </dsp:nvSpPr>
      <dsp:spPr>
        <a:xfrm>
          <a:off x="3364992" y="3654311"/>
          <a:ext cx="3785616" cy="69583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The method is strongly supported by research</a:t>
          </a:r>
          <a:endParaRPr lang="en-US" sz="1500" kern="1200"/>
        </a:p>
      </dsp:txBody>
      <dsp:txXfrm>
        <a:off x="3398960" y="3688279"/>
        <a:ext cx="3717680" cy="627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F0F77-A0FD-409B-9542-3D5D26109824}">
      <dsp:nvSpPr>
        <dsp:cNvPr id="0" name=""/>
        <dsp:cNvSpPr/>
      </dsp:nvSpPr>
      <dsp:spPr>
        <a:xfrm>
          <a:off x="0" y="471"/>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FD9D8-DC1B-49B5-A0EE-9DAEE2DA6B71}">
      <dsp:nvSpPr>
        <dsp:cNvPr id="0" name=""/>
        <dsp:cNvSpPr/>
      </dsp:nvSpPr>
      <dsp:spPr>
        <a:xfrm>
          <a:off x="196194" y="146400"/>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9697A4-3331-4B1F-9EA8-148FE8E85116}">
      <dsp:nvSpPr>
        <dsp:cNvPr id="0" name=""/>
        <dsp:cNvSpPr/>
      </dsp:nvSpPr>
      <dsp:spPr>
        <a:xfrm>
          <a:off x="749104" y="471"/>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b="1" kern="1200"/>
            <a:t>Primary goal:</a:t>
          </a:r>
          <a:endParaRPr lang="en-US" sz="1600" kern="1200"/>
        </a:p>
      </dsp:txBody>
      <dsp:txXfrm>
        <a:off x="749104" y="471"/>
        <a:ext cx="5615119" cy="648575"/>
      </dsp:txXfrm>
    </dsp:sp>
    <dsp:sp modelId="{49FE85AC-0EF0-44BC-8556-490068AD485E}">
      <dsp:nvSpPr>
        <dsp:cNvPr id="0" name=""/>
        <dsp:cNvSpPr/>
      </dsp:nvSpPr>
      <dsp:spPr>
        <a:xfrm>
          <a:off x="0" y="811190"/>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DA48B6-53CF-4D87-8893-4EF5825C3105}">
      <dsp:nvSpPr>
        <dsp:cNvPr id="0" name=""/>
        <dsp:cNvSpPr/>
      </dsp:nvSpPr>
      <dsp:spPr>
        <a:xfrm>
          <a:off x="196194" y="957119"/>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75C84C-1337-4A4E-A0AC-378984AEABB8}">
      <dsp:nvSpPr>
        <dsp:cNvPr id="0" name=""/>
        <dsp:cNvSpPr/>
      </dsp:nvSpPr>
      <dsp:spPr>
        <a:xfrm>
          <a:off x="749104" y="811190"/>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a:t>Improve lower-body strength</a:t>
          </a:r>
          <a:endParaRPr lang="en-US" sz="1600" kern="1200"/>
        </a:p>
      </dsp:txBody>
      <dsp:txXfrm>
        <a:off x="749104" y="811190"/>
        <a:ext cx="5615119" cy="648575"/>
      </dsp:txXfrm>
    </dsp:sp>
    <dsp:sp modelId="{E6058A3E-2446-4E59-BCBB-C58282E07643}">
      <dsp:nvSpPr>
        <dsp:cNvPr id="0" name=""/>
        <dsp:cNvSpPr/>
      </dsp:nvSpPr>
      <dsp:spPr>
        <a:xfrm>
          <a:off x="0" y="1621909"/>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6A89A-933A-4E7B-9022-F1D9719627D1}">
      <dsp:nvSpPr>
        <dsp:cNvPr id="0" name=""/>
        <dsp:cNvSpPr/>
      </dsp:nvSpPr>
      <dsp:spPr>
        <a:xfrm>
          <a:off x="196194" y="1767838"/>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8C8ECD-E30E-4300-864D-14898BA5C6D3}">
      <dsp:nvSpPr>
        <dsp:cNvPr id="0" name=""/>
        <dsp:cNvSpPr/>
      </dsp:nvSpPr>
      <dsp:spPr>
        <a:xfrm>
          <a:off x="749104" y="1621909"/>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b="1" kern="1200"/>
            <a:t>Secondary goals:</a:t>
          </a:r>
          <a:endParaRPr lang="en-US" sz="1600" kern="1200"/>
        </a:p>
      </dsp:txBody>
      <dsp:txXfrm>
        <a:off x="749104" y="1621909"/>
        <a:ext cx="5615119" cy="648575"/>
      </dsp:txXfrm>
    </dsp:sp>
    <dsp:sp modelId="{689090CB-D0DE-4B14-AF48-3D657F173908}">
      <dsp:nvSpPr>
        <dsp:cNvPr id="0" name=""/>
        <dsp:cNvSpPr/>
      </dsp:nvSpPr>
      <dsp:spPr>
        <a:xfrm>
          <a:off x="0" y="2432628"/>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183FA-FABF-41AD-9F9C-CCE9EF9C7656}">
      <dsp:nvSpPr>
        <dsp:cNvPr id="0" name=""/>
        <dsp:cNvSpPr/>
      </dsp:nvSpPr>
      <dsp:spPr>
        <a:xfrm>
          <a:off x="196194" y="2578557"/>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A5B790-86DB-45E6-8171-0DB3E1EFBE08}">
      <dsp:nvSpPr>
        <dsp:cNvPr id="0" name=""/>
        <dsp:cNvSpPr/>
      </dsp:nvSpPr>
      <dsp:spPr>
        <a:xfrm>
          <a:off x="749104" y="2432628"/>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a:t>Improve muscular endurance</a:t>
          </a:r>
          <a:endParaRPr lang="en-US" sz="1600" kern="1200"/>
        </a:p>
      </dsp:txBody>
      <dsp:txXfrm>
        <a:off x="749104" y="2432628"/>
        <a:ext cx="5615119" cy="648575"/>
      </dsp:txXfrm>
    </dsp:sp>
    <dsp:sp modelId="{C7EC6BD8-8504-4073-BED7-E46A597CDA06}">
      <dsp:nvSpPr>
        <dsp:cNvPr id="0" name=""/>
        <dsp:cNvSpPr/>
      </dsp:nvSpPr>
      <dsp:spPr>
        <a:xfrm>
          <a:off x="0" y="3243347"/>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ABAF5-94CD-461D-8F7F-3C20FF1F7934}">
      <dsp:nvSpPr>
        <dsp:cNvPr id="0" name=""/>
        <dsp:cNvSpPr/>
      </dsp:nvSpPr>
      <dsp:spPr>
        <a:xfrm>
          <a:off x="196194" y="3389276"/>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98CC22-0111-491C-A01F-0753B99C481F}">
      <dsp:nvSpPr>
        <dsp:cNvPr id="0" name=""/>
        <dsp:cNvSpPr/>
      </dsp:nvSpPr>
      <dsp:spPr>
        <a:xfrm>
          <a:off x="749104" y="3243347"/>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a:t>Improve squat technique and movement control</a:t>
          </a:r>
          <a:endParaRPr lang="en-US" sz="1600" kern="1200"/>
        </a:p>
      </dsp:txBody>
      <dsp:txXfrm>
        <a:off x="749104" y="3243347"/>
        <a:ext cx="5615119" cy="648575"/>
      </dsp:txXfrm>
    </dsp:sp>
    <dsp:sp modelId="{3E216F1F-EB59-4A9F-8A73-51ABA7183A3E}">
      <dsp:nvSpPr>
        <dsp:cNvPr id="0" name=""/>
        <dsp:cNvSpPr/>
      </dsp:nvSpPr>
      <dsp:spPr>
        <a:xfrm>
          <a:off x="0" y="4054066"/>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00DC69-6CB7-4895-914D-CF0BBA369610}">
      <dsp:nvSpPr>
        <dsp:cNvPr id="0" name=""/>
        <dsp:cNvSpPr/>
      </dsp:nvSpPr>
      <dsp:spPr>
        <a:xfrm>
          <a:off x="196194" y="4199995"/>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7D1209-35E4-4128-A873-0D8E22B344B2}">
      <dsp:nvSpPr>
        <dsp:cNvPr id="0" name=""/>
        <dsp:cNvSpPr/>
      </dsp:nvSpPr>
      <dsp:spPr>
        <a:xfrm>
          <a:off x="749104" y="4054066"/>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a:t>Increase confidence using gym equipment</a:t>
          </a:r>
          <a:endParaRPr lang="en-US" sz="1600" kern="1200"/>
        </a:p>
      </dsp:txBody>
      <dsp:txXfrm>
        <a:off x="749104" y="4054066"/>
        <a:ext cx="5615119" cy="648575"/>
      </dsp:txXfrm>
    </dsp:sp>
    <dsp:sp modelId="{16CDD2D3-4AB8-4028-91D7-68360891465D}">
      <dsp:nvSpPr>
        <dsp:cNvPr id="0" name=""/>
        <dsp:cNvSpPr/>
      </dsp:nvSpPr>
      <dsp:spPr>
        <a:xfrm>
          <a:off x="0" y="4864785"/>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FF2EF0-58DC-4395-82B7-6402F2AD6884}">
      <dsp:nvSpPr>
        <dsp:cNvPr id="0" name=""/>
        <dsp:cNvSpPr/>
      </dsp:nvSpPr>
      <dsp:spPr>
        <a:xfrm>
          <a:off x="196194" y="5010715"/>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CF9010-8EB7-4009-AB07-191E21F256FB}">
      <dsp:nvSpPr>
        <dsp:cNvPr id="0" name=""/>
        <dsp:cNvSpPr/>
      </dsp:nvSpPr>
      <dsp:spPr>
        <a:xfrm>
          <a:off x="749104" y="4864785"/>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a:t>Build consistency with structured training</a:t>
          </a:r>
          <a:endParaRPr lang="en-US" sz="1600" kern="1200"/>
        </a:p>
      </dsp:txBody>
      <dsp:txXfrm>
        <a:off x="749104" y="4864785"/>
        <a:ext cx="5615119" cy="6485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73478-8EB2-4381-9908-4170C32EF9F1}">
      <dsp:nvSpPr>
        <dsp:cNvPr id="0" name=""/>
        <dsp:cNvSpPr/>
      </dsp:nvSpPr>
      <dsp:spPr>
        <a:xfrm>
          <a:off x="311379" y="1142964"/>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2C5E37-0EDE-45E8-BFA5-53EF2AF47816}">
      <dsp:nvSpPr>
        <dsp:cNvPr id="0" name=""/>
        <dsp:cNvSpPr/>
      </dsp:nvSpPr>
      <dsp:spPr>
        <a:xfrm>
          <a:off x="517957" y="1349543"/>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DAC30-3D97-487E-978E-A5089C5F992A}">
      <dsp:nvSpPr>
        <dsp:cNvPr id="0" name=""/>
        <dsp:cNvSpPr/>
      </dsp:nvSpPr>
      <dsp:spPr>
        <a:xfrm>
          <a:off x="1512"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Main improvements:</a:t>
          </a:r>
          <a:endParaRPr lang="en-US" sz="1100" kern="1200"/>
        </a:p>
      </dsp:txBody>
      <dsp:txXfrm>
        <a:off x="1512" y="2414215"/>
        <a:ext cx="1589062" cy="635625"/>
      </dsp:txXfrm>
    </dsp:sp>
    <dsp:sp modelId="{5805BEF2-E5F4-4A0A-A9AC-29FE453F7E72}">
      <dsp:nvSpPr>
        <dsp:cNvPr id="0" name=""/>
        <dsp:cNvSpPr/>
      </dsp:nvSpPr>
      <dsp:spPr>
        <a:xfrm>
          <a:off x="2178527" y="1142964"/>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30B88B-BD4C-4F2F-B975-2E9A6554757C}">
      <dsp:nvSpPr>
        <dsp:cNvPr id="0" name=""/>
        <dsp:cNvSpPr/>
      </dsp:nvSpPr>
      <dsp:spPr>
        <a:xfrm>
          <a:off x="2385105" y="1349543"/>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E1B2B7-AE9E-4DFD-BD24-E67C0BCCB9FD}">
      <dsp:nvSpPr>
        <dsp:cNvPr id="0" name=""/>
        <dsp:cNvSpPr/>
      </dsp:nvSpPr>
      <dsp:spPr>
        <a:xfrm>
          <a:off x="1868660"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Leg press 8RM increased from </a:t>
          </a:r>
          <a:r>
            <a:rPr lang="en-GB" sz="1100" b="1" kern="1200"/>
            <a:t>60 kg to 80 kg</a:t>
          </a:r>
          <a:endParaRPr lang="en-US" sz="1100" kern="1200"/>
        </a:p>
      </dsp:txBody>
      <dsp:txXfrm>
        <a:off x="1868660" y="2414215"/>
        <a:ext cx="1589062" cy="635625"/>
      </dsp:txXfrm>
    </dsp:sp>
    <dsp:sp modelId="{429C0EAE-9F37-48DF-BCD2-00AFF981369A}">
      <dsp:nvSpPr>
        <dsp:cNvPr id="0" name=""/>
        <dsp:cNvSpPr/>
      </dsp:nvSpPr>
      <dsp:spPr>
        <a:xfrm>
          <a:off x="4045676" y="1142964"/>
          <a:ext cx="969328" cy="9693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28C527-EC32-47A5-AEF3-5D61D74D2E06}">
      <dsp:nvSpPr>
        <dsp:cNvPr id="0" name=""/>
        <dsp:cNvSpPr/>
      </dsp:nvSpPr>
      <dsp:spPr>
        <a:xfrm>
          <a:off x="4252254" y="1349543"/>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4D2BAA-247B-4234-9A00-ECC4FE206431}">
      <dsp:nvSpPr>
        <dsp:cNvPr id="0" name=""/>
        <dsp:cNvSpPr/>
      </dsp:nvSpPr>
      <dsp:spPr>
        <a:xfrm>
          <a:off x="3735809"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Wall sit improved from </a:t>
          </a:r>
          <a:r>
            <a:rPr lang="en-GB" sz="1100" b="1" kern="1200"/>
            <a:t>45 seconds to 1 minute 20 seconds</a:t>
          </a:r>
          <a:endParaRPr lang="en-US" sz="1100" kern="1200"/>
        </a:p>
      </dsp:txBody>
      <dsp:txXfrm>
        <a:off x="3735809" y="2414215"/>
        <a:ext cx="1589062" cy="635625"/>
      </dsp:txXfrm>
    </dsp:sp>
    <dsp:sp modelId="{9F365895-0CB4-46F4-B948-DC4F6A63E77F}">
      <dsp:nvSpPr>
        <dsp:cNvPr id="0" name=""/>
        <dsp:cNvSpPr/>
      </dsp:nvSpPr>
      <dsp:spPr>
        <a:xfrm>
          <a:off x="5912824" y="1142964"/>
          <a:ext cx="969328" cy="9693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AFE124-1BD1-4FAE-9866-F9F0690F28D1}">
      <dsp:nvSpPr>
        <dsp:cNvPr id="0" name=""/>
        <dsp:cNvSpPr/>
      </dsp:nvSpPr>
      <dsp:spPr>
        <a:xfrm>
          <a:off x="6119402" y="1349543"/>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B9FB4F-9D4E-4570-9F9E-5AD269423296}">
      <dsp:nvSpPr>
        <dsp:cNvPr id="0" name=""/>
        <dsp:cNvSpPr/>
      </dsp:nvSpPr>
      <dsp:spPr>
        <a:xfrm>
          <a:off x="5602957"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Squat technique improved, with better depth and knee control</a:t>
          </a:r>
          <a:endParaRPr lang="en-US" sz="1100" kern="1200"/>
        </a:p>
      </dsp:txBody>
      <dsp:txXfrm>
        <a:off x="5602957" y="2414215"/>
        <a:ext cx="1589062" cy="635625"/>
      </dsp:txXfrm>
    </dsp:sp>
    <dsp:sp modelId="{D8EB3C4D-8B2A-467C-BACA-41DCB07A9C73}">
      <dsp:nvSpPr>
        <dsp:cNvPr id="0" name=""/>
        <dsp:cNvSpPr/>
      </dsp:nvSpPr>
      <dsp:spPr>
        <a:xfrm>
          <a:off x="7779973" y="1142964"/>
          <a:ext cx="969328" cy="96932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E8A90-E34B-4252-A84A-C392D5039831}">
      <dsp:nvSpPr>
        <dsp:cNvPr id="0" name=""/>
        <dsp:cNvSpPr/>
      </dsp:nvSpPr>
      <dsp:spPr>
        <a:xfrm>
          <a:off x="7986551" y="1349543"/>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E0146A-E37A-4C99-8577-0AD31EDC0B9B}">
      <dsp:nvSpPr>
        <dsp:cNvPr id="0" name=""/>
        <dsp:cNvSpPr/>
      </dsp:nvSpPr>
      <dsp:spPr>
        <a:xfrm>
          <a:off x="7470105"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Confidence increased from </a:t>
          </a:r>
          <a:r>
            <a:rPr lang="en-GB" sz="1100" b="1" kern="1200"/>
            <a:t>5/10 to 8/10</a:t>
          </a:r>
          <a:endParaRPr lang="en-US" sz="1100" kern="1200"/>
        </a:p>
      </dsp:txBody>
      <dsp:txXfrm>
        <a:off x="7470105" y="2414215"/>
        <a:ext cx="1589062" cy="635625"/>
      </dsp:txXfrm>
    </dsp:sp>
    <dsp:sp modelId="{87B85A18-F08F-4DE4-998F-640908AB61FA}">
      <dsp:nvSpPr>
        <dsp:cNvPr id="0" name=""/>
        <dsp:cNvSpPr/>
      </dsp:nvSpPr>
      <dsp:spPr>
        <a:xfrm>
          <a:off x="9647121" y="1142964"/>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11720-3D82-45B3-8DDD-47EE3CDFCCB9}">
      <dsp:nvSpPr>
        <dsp:cNvPr id="0" name=""/>
        <dsp:cNvSpPr/>
      </dsp:nvSpPr>
      <dsp:spPr>
        <a:xfrm>
          <a:off x="9853699" y="1349543"/>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7FD7F3-BD29-48D5-B0FA-6D4CF4D31BB5}">
      <dsp:nvSpPr>
        <dsp:cNvPr id="0" name=""/>
        <dsp:cNvSpPr/>
      </dsp:nvSpPr>
      <dsp:spPr>
        <a:xfrm>
          <a:off x="9337254"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ACSM, 2009; Gabriel et al., 2006; Schoenfeld et al., 2017)</a:t>
          </a:r>
          <a:endParaRPr lang="en-US" sz="1100" kern="1200"/>
        </a:p>
      </dsp:txBody>
      <dsp:txXfrm>
        <a:off x="9337254" y="2414215"/>
        <a:ext cx="1589062" cy="6356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70384-C5A8-44CB-A831-305DE6F4B24E}">
      <dsp:nvSpPr>
        <dsp:cNvPr id="0" name=""/>
        <dsp:cNvSpPr/>
      </dsp:nvSpPr>
      <dsp:spPr>
        <a:xfrm>
          <a:off x="205509"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65E7E0-8012-4E08-87BC-D22DD92CEF49}">
      <dsp:nvSpPr>
        <dsp:cNvPr id="0" name=""/>
        <dsp:cNvSpPr/>
      </dsp:nvSpPr>
      <dsp:spPr>
        <a:xfrm>
          <a:off x="396960"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D81DC-BA25-4C44-A3AE-CF93310E1527}">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dirty="0"/>
            <a:t>Overall judgement:</a:t>
          </a:r>
          <a:br>
            <a:rPr lang="en-GB" sz="1100" kern="1200" dirty="0"/>
          </a:br>
          <a:r>
            <a:rPr lang="en-GB" sz="1100" kern="1200" dirty="0"/>
            <a:t>Resistance training was an appropriate method because it matched the client’s goals and allowed clear progression through load, volume and exercise difficulty.</a:t>
          </a:r>
          <a:endParaRPr lang="en-US" sz="1100" kern="1200" dirty="0"/>
        </a:p>
      </dsp:txBody>
      <dsp:txXfrm>
        <a:off x="1312541" y="1640565"/>
        <a:ext cx="2148945" cy="911674"/>
      </dsp:txXfrm>
    </dsp:sp>
    <dsp:sp modelId="{BDCC9D0E-6F99-4EB4-B5EE-FBA34C282D3F}">
      <dsp:nvSpPr>
        <dsp:cNvPr id="0" name=""/>
        <dsp:cNvSpPr/>
      </dsp:nvSpPr>
      <dsp:spPr>
        <a:xfrm>
          <a:off x="3835925" y="1640565"/>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27F7F-0898-4BFC-9B1D-93B4B65ED7EF}">
      <dsp:nvSpPr>
        <dsp:cNvPr id="0" name=""/>
        <dsp:cNvSpPr/>
      </dsp:nvSpPr>
      <dsp:spPr>
        <a:xfrm>
          <a:off x="4027376"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6A20B5-191D-4356-AECA-1A5D5275138E}">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dirty="0"/>
            <a:t>Final critical point:</a:t>
          </a:r>
          <a:br>
            <a:rPr lang="en-GB" sz="1100" kern="1200" dirty="0"/>
          </a:br>
          <a:r>
            <a:rPr lang="en-GB" sz="1100" kern="1200" dirty="0"/>
            <a:t>Although the intervention was successful, the findings should be interpreted cautiously because the programme lasted only </a:t>
          </a:r>
          <a:r>
            <a:rPr lang="en-GB" sz="1100" b="1" kern="1200" dirty="0"/>
            <a:t>6 weeks</a:t>
          </a:r>
          <a:r>
            <a:rPr lang="en-GB" sz="1100" kern="1200" dirty="0"/>
            <a:t>, involved </a:t>
          </a:r>
          <a:r>
            <a:rPr lang="en-GB" sz="1100" b="1" kern="1200" dirty="0"/>
            <a:t>one client</a:t>
          </a:r>
          <a:r>
            <a:rPr lang="en-GB" sz="1100" kern="1200" dirty="0"/>
            <a:t>, and improvements may have been influenced by </a:t>
          </a:r>
          <a:r>
            <a:rPr lang="en-GB" sz="1100" b="1" kern="1200" dirty="0"/>
            <a:t>beginner adaptations</a:t>
          </a:r>
          <a:r>
            <a:rPr lang="en-GB" sz="1100" kern="1200" dirty="0"/>
            <a:t>.</a:t>
          </a:r>
          <a:endParaRPr lang="en-US" sz="1100" kern="1200" dirty="0"/>
        </a:p>
      </dsp:txBody>
      <dsp:txXfrm>
        <a:off x="4942957" y="1640565"/>
        <a:ext cx="2148945" cy="911674"/>
      </dsp:txXfrm>
    </dsp:sp>
    <dsp:sp modelId="{7D16BFC3-6D65-4110-9B2C-F8A9578329B8}">
      <dsp:nvSpPr>
        <dsp:cNvPr id="0" name=""/>
        <dsp:cNvSpPr/>
      </dsp:nvSpPr>
      <dsp:spPr>
        <a:xfrm>
          <a:off x="7466341" y="1640565"/>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A329DF-BF43-40F5-8240-FF78963CAB73}">
      <dsp:nvSpPr>
        <dsp:cNvPr id="0" name=""/>
        <dsp:cNvSpPr/>
      </dsp:nvSpPr>
      <dsp:spPr>
        <a:xfrm>
          <a:off x="7657792"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79E945-6505-4890-B424-A875F59A016E}">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Small citation at bottom of slide:</a:t>
          </a:r>
          <a:br>
            <a:rPr lang="en-GB" sz="1100" kern="1200"/>
          </a:br>
          <a:r>
            <a:rPr lang="en-GB" sz="1100" i="1" kern="1200"/>
            <a:t>(ACSM, 2009; Gabriel et al., 2006; Schoenfeld et al., 2017)</a:t>
          </a:r>
          <a:endParaRPr lang="en-US" sz="1100" kern="1200"/>
        </a:p>
      </dsp:txBody>
      <dsp:txXfrm>
        <a:off x="8573374" y="1640565"/>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C6FF72-A45B-E444-9CD0-EAF5FA49C582}" type="datetimeFigureOut">
              <a:rPr lang="en-US" smtClean="0"/>
              <a:t>5/6/26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156557-6053-8445-9508-CF6C42065F03}" type="slidenum">
              <a:rPr lang="en-US" smtClean="0"/>
              <a:t>‹#›</a:t>
            </a:fld>
            <a:endParaRPr lang="en-US"/>
          </a:p>
        </p:txBody>
      </p:sp>
    </p:spTree>
    <p:extLst>
      <p:ext uri="{BB962C8B-B14F-4D97-AF65-F5344CB8AC3E}">
        <p14:creationId xmlns:p14="http://schemas.microsoft.com/office/powerpoint/2010/main" val="763853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1</a:t>
            </a:fld>
            <a:endParaRPr lang="en-US"/>
          </a:p>
        </p:txBody>
      </p:sp>
    </p:spTree>
    <p:extLst>
      <p:ext uri="{BB962C8B-B14F-4D97-AF65-F5344CB8AC3E}">
        <p14:creationId xmlns:p14="http://schemas.microsoft.com/office/powerpoint/2010/main" val="4039397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Resistance training was selected because it matched the client’s main goals of improving strength, confidence and general physical performance. It was also suitable because the programme could be adapted to the client’s ability level and progressed safely over time. Another reason for choosing this method was that it allowed clear pre- and post-testing, which helped evaluate whether the intervention was effective.</a:t>
            </a:r>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2</a:t>
            </a:fld>
            <a:endParaRPr lang="en-US"/>
          </a:p>
        </p:txBody>
      </p:sp>
    </p:spTree>
    <p:extLst>
      <p:ext uri="{BB962C8B-B14F-4D97-AF65-F5344CB8AC3E}">
        <p14:creationId xmlns:p14="http://schemas.microsoft.com/office/powerpoint/2010/main" val="790412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introduces the client profile. The client was selected because their goals matched well with resistance training. They wanted to improve lower-body strength and become more confident performing gym-based exercises. Their current training background was considered when designing the programme, so the exercises, volume and intensity were appropriate for their ability level</a:t>
            </a:r>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3</a:t>
            </a:fld>
            <a:endParaRPr lang="en-US"/>
          </a:p>
        </p:txBody>
      </p:sp>
    </p:spTree>
    <p:extLst>
      <p:ext uri="{BB962C8B-B14F-4D97-AF65-F5344CB8AC3E}">
        <p14:creationId xmlns:p14="http://schemas.microsoft.com/office/powerpoint/2010/main" val="4287726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Initial testing was used to establish the client’s starting point before the resistance training programme. These tests helped identify current strength levels, muscular endurance, movement quality and confidence. This also made it possible to compare pre- and post-intervention results to evaluate whether the training method was effective.</a:t>
            </a:r>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4</a:t>
            </a:fld>
            <a:endParaRPr lang="en-US"/>
          </a:p>
        </p:txBody>
      </p:sp>
    </p:spTree>
    <p:extLst>
      <p:ext uri="{BB962C8B-B14F-4D97-AF65-F5344CB8AC3E}">
        <p14:creationId xmlns:p14="http://schemas.microsoft.com/office/powerpoint/2010/main" val="50824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outlines the client’s main goals. The primary goal was to improve lower-body strength, as this was the area most relevant to the resistance training programme. Secondary goals included improving muscular endurance, exercise technique and confidence in the gym. These goals helped guide the exercise selection, training intensity and progression used throughout the intervention.</a:t>
            </a:r>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5</a:t>
            </a:fld>
            <a:endParaRPr lang="en-US"/>
          </a:p>
        </p:txBody>
      </p:sp>
    </p:spTree>
    <p:extLst>
      <p:ext uri="{BB962C8B-B14F-4D97-AF65-F5344CB8AC3E}">
        <p14:creationId xmlns:p14="http://schemas.microsoft.com/office/powerpoint/2010/main" val="2728360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l"/>
            <a:r>
              <a:rPr lang="en-GB" sz="1200" b="0" i="0" u="none" strike="noStrike" kern="1200" dirty="0">
                <a:solidFill>
                  <a:schemeClr val="tx1"/>
                </a:solidFill>
                <a:effectLst/>
                <a:latin typeface="+mn-lt"/>
                <a:ea typeface="+mn-ea"/>
                <a:cs typeface="+mn-cs"/>
              </a:rPr>
              <a:t>	Resistance training was selected because it directly matched the client’s goals of improving lower-body strength, muscular endurance and confidence. The ACSM position stand explains that resistance training programmes should be progressed through changes in load, volume, frequency and exercise complexity. This supported the design of the intervention, as the client began with manageable loads and progressed gradually over time. Westcott also highlights that resistance training can improve physical performance, movement control and self-esteem, which links well to the client’s physical and psychological goals</a:t>
            </a:r>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6</a:t>
            </a:fld>
            <a:endParaRPr lang="en-US"/>
          </a:p>
        </p:txBody>
      </p:sp>
    </p:spTree>
    <p:extLst>
      <p:ext uri="{BB962C8B-B14F-4D97-AF65-F5344CB8AC3E}">
        <p14:creationId xmlns:p14="http://schemas.microsoft.com/office/powerpoint/2010/main" val="3102600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Research shows that resistance training can improve muscular strength when programmes are structured around progressive overload, appropriate training volume, exercise specificity and recovery (ACSM, 2009). This made it suitable for the client because the programme could be gradually progressed while still allowing technique and confidence to develop.</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Resistance training was also appropriate because improvements in strength are influenced by load, repetition range and training experience. Schoenfeld et al. (2017) found that heavier-load resistance training is particularly effective for maximal strength development, while lower-load training can still support muscular adaptation when performed with sufficient effort. This supports using a gradual progression from lighter, technique-focused loads towards more challenging working sets.</a:t>
            </a:r>
          </a:p>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7</a:t>
            </a:fld>
            <a:endParaRPr lang="en-US"/>
          </a:p>
        </p:txBody>
      </p:sp>
    </p:spTree>
    <p:extLst>
      <p:ext uri="{BB962C8B-B14F-4D97-AF65-F5344CB8AC3E}">
        <p14:creationId xmlns:p14="http://schemas.microsoft.com/office/powerpoint/2010/main" val="4116980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provides an overview of the training programme prescribed to the client. The intervention lasted six weeks, with two resistance training sessions per week. The programme focused mainly on lower-body strength and muscular endurance, while also developing the client’s confidence with gym-based movements. Progression was applied gradually through increases in load, repetitions and exercise difficulty. This links to ACSM guidance, which highlights that resistance training should be progressed over time by manipulating variables such as intensity, volume, frequency and exercise selection</a:t>
            </a:r>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8</a:t>
            </a:fld>
            <a:endParaRPr lang="en-US"/>
          </a:p>
        </p:txBody>
      </p:sp>
    </p:spTree>
    <p:extLst>
      <p:ext uri="{BB962C8B-B14F-4D97-AF65-F5344CB8AC3E}">
        <p14:creationId xmlns:p14="http://schemas.microsoft.com/office/powerpoint/2010/main" val="20763655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shows an example of one lower-body resistance training session used within the intervention. The session started with a short aerobic warm-up and mobility exercises to prepare the client for movement. The main section focused on compound lower-body exercises such as squats, Romanian deadlifts and lunges, because these movements target large muscle groups and are specific to the client’s goal of improving lower-body strength.</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session also included accessory exercises such as glute bridges or hip thrusts to support muscular endurance and movement control. The sets, repetitions and rest periods were chosen to allow the client to practise technique while still creating enough training stimulus for adaptation. This links to ACSM guidance around progressive overload and Schoenfeld et al.’s findings that resistance training adaptations are influenced by training load and programme structure</a:t>
            </a:r>
          </a:p>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9</a:t>
            </a:fld>
            <a:endParaRPr lang="en-US"/>
          </a:p>
        </p:txBody>
      </p:sp>
    </p:spTree>
    <p:extLst>
      <p:ext uri="{BB962C8B-B14F-4D97-AF65-F5344CB8AC3E}">
        <p14:creationId xmlns:p14="http://schemas.microsoft.com/office/powerpoint/2010/main" val="3357197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first two weeks, the main focus was technique, confidence and movement control. This was important because the client needed to become familiar with the exercises before the load was increased.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During weeks three and four, progression was introduced through small increases in weight or repetitions. This allowed the client to experience a greater training stimulus while still maintaining safe technique.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weeks five and six, the programme became more challenging through heavier working sets and improved exercise control. This followed the principle of progressive overload, which is central to resistance training adaptation. However, progression was not based on load alone. The client’s confidence, technique and recovery were also considered to make sure the programme remained appropriate and individualised</a:t>
            </a:r>
          </a:p>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10</a:t>
            </a:fld>
            <a:endParaRPr lang="en-US"/>
          </a:p>
        </p:txBody>
      </p:sp>
    </p:spTree>
    <p:extLst>
      <p:ext uri="{BB962C8B-B14F-4D97-AF65-F5344CB8AC3E}">
        <p14:creationId xmlns:p14="http://schemas.microsoft.com/office/powerpoint/2010/main" val="2293486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shows the client’s post-testing results following the six-week resistance training intervention. The leg press 8RM improved from 60 kilograms to 80 kilograms, suggesting an improvement in lower-body strength. The wall sit test also improved from 45 seconds to 1 minute and 20 seconds, which indicates improved muscular endurance.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bodyweight squat assessment showed improved depth and better knee control, suggesting that movement quality had improved alongside strength. The client’s confidence rating also increased from 5 out of 10 to 8 out of 10. This is important because one of the aims of the intervention was not only to improve physical performance, but also to help the client feel more confident using resistance-based exercises.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Overall, the results suggest that the resistance training programme was effective. However, because this is a single-client case study, the findings should be interpreted cautiously</a:t>
            </a:r>
          </a:p>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11</a:t>
            </a:fld>
            <a:endParaRPr lang="en-US"/>
          </a:p>
        </p:txBody>
      </p:sp>
    </p:spTree>
    <p:extLst>
      <p:ext uri="{BB962C8B-B14F-4D97-AF65-F5344CB8AC3E}">
        <p14:creationId xmlns:p14="http://schemas.microsoft.com/office/powerpoint/2010/main" val="1054758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Overall, the results suggest that the six-week resistance training programme was effective because the client improved across all measured outcomes. Their leg press 8RM increased from 60 kilograms to 80 kilograms, the wall sit improved by 35 seconds, squat technique improved, and confidence increased from 5 out of 10 to 8 out of 10.</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These improvements are supported by ACSM guidance, which explains that resistance training programmes should be progressed through variables such as load, volume, frequency and exercise selection. Schoenfeld et al. also found that resistance training can improve strength across different loading schemes.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However, it is important to critically consider why the improvements occurred. Because the client was a beginner, improvements may have been influenced by neural adaptations and learning effects. Gabriel et al. explain that early strength gains are often linked to neural factors, such as improved coordination and motor-unit activation. Therefore, the intervention appears effective, but the results cannot be attributed to muscle strength development alone.</a:t>
            </a:r>
          </a:p>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12</a:t>
            </a:fld>
            <a:endParaRPr lang="en-US"/>
          </a:p>
        </p:txBody>
      </p:sp>
    </p:spTree>
    <p:extLst>
      <p:ext uri="{BB962C8B-B14F-4D97-AF65-F5344CB8AC3E}">
        <p14:creationId xmlns:p14="http://schemas.microsoft.com/office/powerpoint/2010/main" val="26480968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Although the client improved across all testing areas, the intervention only lasted six weeks, which limits how confidently we can discuss long-term strength development. The results are also based on one client, meaning they cannot be generalised to a wider population.</a:t>
            </a:r>
          </a:p>
          <a:p>
            <a:endPar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Another limitation is that the client was a beginner, so some improvements may have been due to familiarisation with the exercises and testing procedures rather than physiological adaptation alone. Gabriel et al. explain that early strength improvements are often influenced by neural adaptations, including better coordination and motor-unit activation.</a:t>
            </a:r>
          </a:p>
          <a:p>
            <a:endPar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Confidence also improved, but this was measured using a subjective 1-to-10 rating scale, so it may not be as reliable as objective performance testing. In future, I would extend the intervention to eight to twelve weeks, use more standardised testing, monitor recovery and lifestyle factors more closely, and continue to progress the programme gradually.</a:t>
            </a:r>
          </a:p>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13</a:t>
            </a:fld>
            <a:endParaRPr lang="en-US"/>
          </a:p>
        </p:txBody>
      </p:sp>
    </p:spTree>
    <p:extLst>
      <p:ext uri="{BB962C8B-B14F-4D97-AF65-F5344CB8AC3E}">
        <p14:creationId xmlns:p14="http://schemas.microsoft.com/office/powerpoint/2010/main" val="1198666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conclude, the resistance training intervention appeared to be effective for this client. The client improved in lower-body strength, muscular endurance, movement quality and gym confidence, which directly links back to the original goals of the programme.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improvement in leg press performance suggests increased lower-body strength, while the wall sit improvement indicates better muscular endurance. Improvements in squat technique and confidence also show that the programme supported both physical performance and exercise competence.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However, the findings should be interpreted with caution. The intervention was only six weeks long and involved one client, meaning the results cannot be generalised. Also, because the client was a beginner, some improvements may have been due to neural adaptation, exercise familiarisation and improved technique rather than strength development alone.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Overall, resistance training was an appropriate and effective method for this client, but a longer intervention with more controlled testing would provide stronger evidence of long-term effectiveness.</a:t>
            </a:r>
          </a:p>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14</a:t>
            </a:fld>
            <a:endParaRPr lang="en-US"/>
          </a:p>
        </p:txBody>
      </p:sp>
    </p:spTree>
    <p:extLst>
      <p:ext uri="{BB962C8B-B14F-4D97-AF65-F5344CB8AC3E}">
        <p14:creationId xmlns:p14="http://schemas.microsoft.com/office/powerpoint/2010/main" val="14306931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2156557-6053-8445-9508-CF6C42065F03}" type="slidenum">
              <a:rPr lang="en-US" smtClean="0"/>
              <a:t>15</a:t>
            </a:fld>
            <a:endParaRPr lang="en-US"/>
          </a:p>
        </p:txBody>
      </p:sp>
    </p:spTree>
    <p:extLst>
      <p:ext uri="{BB962C8B-B14F-4D97-AF65-F5344CB8AC3E}">
        <p14:creationId xmlns:p14="http://schemas.microsoft.com/office/powerpoint/2010/main" val="327452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8B5E-4421-DDD0-5D1A-6450DB2D1C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E5BB380-A8F4-31E9-1F91-34C8289E6A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42A79B9-8BBA-062A-C5D6-7EFD27A22DEB}"/>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5" name="Footer Placeholder 4">
            <a:extLst>
              <a:ext uri="{FF2B5EF4-FFF2-40B4-BE49-F238E27FC236}">
                <a16:creationId xmlns:a16="http://schemas.microsoft.com/office/drawing/2014/main" id="{015E72F5-28F0-D12C-D42F-9B2299A2D4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93911-DEEE-E3FD-30F2-7D5AB9C7771C}"/>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2696107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1AC7C-D6F2-2E7D-FBD5-3B2B46617E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1C8CF6-3456-CEE8-7828-09E144A0AED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7137BE-5EFA-6B95-C45C-ABD23F9FB1EB}"/>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5" name="Footer Placeholder 4">
            <a:extLst>
              <a:ext uri="{FF2B5EF4-FFF2-40B4-BE49-F238E27FC236}">
                <a16:creationId xmlns:a16="http://schemas.microsoft.com/office/drawing/2014/main" id="{1EB66E57-42CB-CE29-B941-090F7D995E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B120B-46A0-5BC3-CEFE-7C0A4754E591}"/>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466609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2FEE0-6E50-CEDA-092A-09627F3A07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754383-B40E-AD48-54E8-B61DE33616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39FF9D1-2F6F-F914-39A7-610FEBCB9F14}"/>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5" name="Footer Placeholder 4">
            <a:extLst>
              <a:ext uri="{FF2B5EF4-FFF2-40B4-BE49-F238E27FC236}">
                <a16:creationId xmlns:a16="http://schemas.microsoft.com/office/drawing/2014/main" id="{448CEE0D-A924-4843-0950-35E78EFB3F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268610-ABAE-EECB-8DAC-A8CECCC58D42}"/>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4124803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D334C-91E0-0D70-424C-C62EE7D7EFC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B4C1CB-34DA-CA9E-4C72-256BB72E17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483B354-191E-89BF-C46D-3343F6BCABE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E69BA1A-1A7B-64C8-F804-36A12A54A335}"/>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6" name="Footer Placeholder 5">
            <a:extLst>
              <a:ext uri="{FF2B5EF4-FFF2-40B4-BE49-F238E27FC236}">
                <a16:creationId xmlns:a16="http://schemas.microsoft.com/office/drawing/2014/main" id="{303F5A2D-CA3A-E3D3-899A-C4437CE459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B115A2-864F-E5A0-3133-E5EC01C40AD5}"/>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1172319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4DC01-C1DF-B5D9-5B06-BBD37F11CC3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DD4130-529B-C6E2-28EC-6ACAB41DDB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EE1042-A051-C869-96B9-7AD82F68B0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7D135F-593B-935C-E4CB-7BCA0AF88A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8BBB6CD-7629-E1F7-64B6-11BDAC21590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99715C4-A46F-89DF-FB1E-E92795D84061}"/>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8" name="Footer Placeholder 7">
            <a:extLst>
              <a:ext uri="{FF2B5EF4-FFF2-40B4-BE49-F238E27FC236}">
                <a16:creationId xmlns:a16="http://schemas.microsoft.com/office/drawing/2014/main" id="{647F79BA-CE55-3A8B-E556-93F520A591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85939A-A78C-9D59-F4F3-B2BCF5058835}"/>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1194791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94D90-0707-F2E3-898A-90FA763C25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F000EC1-FDC6-0D91-3151-E9B6AADAE6A6}"/>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4" name="Footer Placeholder 3">
            <a:extLst>
              <a:ext uri="{FF2B5EF4-FFF2-40B4-BE49-F238E27FC236}">
                <a16:creationId xmlns:a16="http://schemas.microsoft.com/office/drawing/2014/main" id="{FA2729CE-FFA0-19F8-7E70-0A47F8C04F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FFCA73-CF92-6FBE-9393-9B66B6400F99}"/>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474881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0693B0-976B-574B-E85B-14073BAEA9C5}"/>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3" name="Footer Placeholder 2">
            <a:extLst>
              <a:ext uri="{FF2B5EF4-FFF2-40B4-BE49-F238E27FC236}">
                <a16:creationId xmlns:a16="http://schemas.microsoft.com/office/drawing/2014/main" id="{7DDB06F9-BB55-6C59-71FA-6E92BD0C3F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98CA30-D0D4-6D45-A60F-CBCF76023053}"/>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531128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D4BAD-C704-7DE0-2157-D9E19BCF9E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C1F9884-2EA5-E59C-A458-EAA346F3A8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47CE9EC-ACF8-75D0-108E-3194E5C4ED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590CAF-CD92-9E1C-8FBB-81C680F54016}"/>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6" name="Footer Placeholder 5">
            <a:extLst>
              <a:ext uri="{FF2B5EF4-FFF2-40B4-BE49-F238E27FC236}">
                <a16:creationId xmlns:a16="http://schemas.microsoft.com/office/drawing/2014/main" id="{81268C28-1DFB-54DD-7BB2-577FE3FA1A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58F95C-3DEF-E895-2EC5-D1DCBBB280F8}"/>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2764399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CCA0F-74C1-3E73-3002-0F9618B6C7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DFDF560-14C0-D204-F093-95FE26C533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AF3A58A-14F9-E1D9-75BA-E68BB5EF9C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7DF598-46E2-864F-1B4D-F4A444B91F76}"/>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6" name="Footer Placeholder 5">
            <a:extLst>
              <a:ext uri="{FF2B5EF4-FFF2-40B4-BE49-F238E27FC236}">
                <a16:creationId xmlns:a16="http://schemas.microsoft.com/office/drawing/2014/main" id="{A92BC3B7-4C84-6288-BB68-B18DB4227C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69E2B3-D270-19C4-B72E-216ED773B417}"/>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116584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9E69-E6EA-0999-C228-E1C231D6B5F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271BA13-20D2-98D4-5FC5-7DDA4C5AB8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032C8F-059B-82BA-5E68-337030CE3041}"/>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5" name="Footer Placeholder 4">
            <a:extLst>
              <a:ext uri="{FF2B5EF4-FFF2-40B4-BE49-F238E27FC236}">
                <a16:creationId xmlns:a16="http://schemas.microsoft.com/office/drawing/2014/main" id="{7C7A1F24-C9FD-2D27-8A95-F9F99EDBCA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5D896D-00B3-2EB9-5A39-BE880475771F}"/>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1763548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8D0400-4479-1279-BB9A-59A4791B85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E606B00-434C-1F3D-7CD2-0157D8937E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302230-B7F0-122B-6AFF-102DFDC6632B}"/>
              </a:ext>
            </a:extLst>
          </p:cNvPr>
          <p:cNvSpPr>
            <a:spLocks noGrp="1"/>
          </p:cNvSpPr>
          <p:nvPr>
            <p:ph type="dt" sz="half" idx="10"/>
          </p:nvPr>
        </p:nvSpPr>
        <p:spPr/>
        <p:txBody>
          <a:bodyPr/>
          <a:lstStyle/>
          <a:p>
            <a:fld id="{BA638463-8632-CB42-899F-BCB5D4A10A71}" type="datetimeFigureOut">
              <a:rPr lang="en-US" smtClean="0"/>
              <a:t>5/6/26</a:t>
            </a:fld>
            <a:endParaRPr lang="en-US"/>
          </a:p>
        </p:txBody>
      </p:sp>
      <p:sp>
        <p:nvSpPr>
          <p:cNvPr id="5" name="Footer Placeholder 4">
            <a:extLst>
              <a:ext uri="{FF2B5EF4-FFF2-40B4-BE49-F238E27FC236}">
                <a16:creationId xmlns:a16="http://schemas.microsoft.com/office/drawing/2014/main" id="{83AA9308-D5E5-E72F-2AA7-5B0C16CB13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599080-63DA-5CE9-58C7-5B1FBAEEE9D2}"/>
              </a:ext>
            </a:extLst>
          </p:cNvPr>
          <p:cNvSpPr>
            <a:spLocks noGrp="1"/>
          </p:cNvSpPr>
          <p:nvPr>
            <p:ph type="sldNum" sz="quarter" idx="12"/>
          </p:nvPr>
        </p:nvSpPr>
        <p:spPr/>
        <p:txBody>
          <a:bodyPr/>
          <a:lstStyle/>
          <a:p>
            <a:fld id="{679D0F01-3E8A-7943-B063-6080EB74FDDB}" type="slidenum">
              <a:rPr lang="en-US" smtClean="0"/>
              <a:t>‹#›</a:t>
            </a:fld>
            <a:endParaRPr lang="en-US"/>
          </a:p>
        </p:txBody>
      </p:sp>
    </p:spTree>
    <p:extLst>
      <p:ext uri="{BB962C8B-B14F-4D97-AF65-F5344CB8AC3E}">
        <p14:creationId xmlns:p14="http://schemas.microsoft.com/office/powerpoint/2010/main" val="3516873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7926B7-5D14-2E6D-A8F1-104F0F8257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8AF1B9-0657-FF29-FF44-D6472A9DE5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BDFC35-4940-652B-F7A5-C55B7700FF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638463-8632-CB42-899F-BCB5D4A10A71}" type="datetimeFigureOut">
              <a:rPr lang="en-US" smtClean="0"/>
              <a:t>5/6/26</a:t>
            </a:fld>
            <a:endParaRPr lang="en-US"/>
          </a:p>
        </p:txBody>
      </p:sp>
      <p:sp>
        <p:nvSpPr>
          <p:cNvPr id="5" name="Footer Placeholder 4">
            <a:extLst>
              <a:ext uri="{FF2B5EF4-FFF2-40B4-BE49-F238E27FC236}">
                <a16:creationId xmlns:a16="http://schemas.microsoft.com/office/drawing/2014/main" id="{45305B9C-07CE-019D-2032-8FA59BFE7C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EADAAE4-8250-0A3D-4811-8C46F305C0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79D0F01-3E8A-7943-B063-6080EB74FDDB}" type="slidenum">
              <a:rPr lang="en-US" smtClean="0"/>
              <a:t>‹#›</a:t>
            </a:fld>
            <a:endParaRPr lang="en-US"/>
          </a:p>
        </p:txBody>
      </p:sp>
    </p:spTree>
    <p:extLst>
      <p:ext uri="{BB962C8B-B14F-4D97-AF65-F5344CB8AC3E}">
        <p14:creationId xmlns:p14="http://schemas.microsoft.com/office/powerpoint/2010/main" val="1455443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umbbell">
            <a:extLst>
              <a:ext uri="{FF2B5EF4-FFF2-40B4-BE49-F238E27FC236}">
                <a16:creationId xmlns:a16="http://schemas.microsoft.com/office/drawing/2014/main" id="{368C41BE-2E92-2EE6-ED38-A46B57DD58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35" name="Freeform: Shape 23">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777686A-1C51-4364-B371-22D8997C685C}"/>
              </a:ext>
            </a:extLst>
          </p:cNvPr>
          <p:cNvSpPr>
            <a:spLocks noGrp="1"/>
          </p:cNvSpPr>
          <p:nvPr>
            <p:ph type="ctrTitle"/>
          </p:nvPr>
        </p:nvSpPr>
        <p:spPr>
          <a:xfrm>
            <a:off x="5622061" y="762538"/>
            <a:ext cx="5649349" cy="3199862"/>
          </a:xfrm>
        </p:spPr>
        <p:txBody>
          <a:bodyPr anchor="b">
            <a:normAutofit/>
          </a:bodyPr>
          <a:lstStyle/>
          <a:p>
            <a:pPr algn="l"/>
            <a:r>
              <a:rPr lang="en-GB" sz="4100">
                <a:solidFill>
                  <a:srgbClr val="FFFFFF"/>
                </a:solidFill>
              </a:rPr>
              <a:t>Evaluating the Effectiveness of Resistance Training on Lower-Body Strength and Gym Confidence</a:t>
            </a:r>
            <a:endParaRPr lang="en-US" sz="4100">
              <a:solidFill>
                <a:srgbClr val="FFFFFF"/>
              </a:solidFill>
            </a:endParaRPr>
          </a:p>
        </p:txBody>
      </p:sp>
      <p:sp>
        <p:nvSpPr>
          <p:cNvPr id="3" name="Subtitle 2">
            <a:extLst>
              <a:ext uri="{FF2B5EF4-FFF2-40B4-BE49-F238E27FC236}">
                <a16:creationId xmlns:a16="http://schemas.microsoft.com/office/drawing/2014/main" id="{90DE58BD-1985-47CB-DAA2-7A6BAE92295E}"/>
              </a:ext>
            </a:extLst>
          </p:cNvPr>
          <p:cNvSpPr>
            <a:spLocks noGrp="1"/>
          </p:cNvSpPr>
          <p:nvPr>
            <p:ph type="subTitle" idx="1"/>
          </p:nvPr>
        </p:nvSpPr>
        <p:spPr>
          <a:xfrm>
            <a:off x="5622061" y="4312561"/>
            <a:ext cx="5649349" cy="1687815"/>
          </a:xfrm>
        </p:spPr>
        <p:txBody>
          <a:bodyPr anchor="t">
            <a:normAutofit/>
          </a:bodyPr>
          <a:lstStyle/>
          <a:p>
            <a:pPr algn="l"/>
            <a:endParaRPr lang="en-US">
              <a:solidFill>
                <a:srgbClr val="FFFFFF"/>
              </a:solidFill>
            </a:endParaRPr>
          </a:p>
          <a:p>
            <a:pPr algn="l"/>
            <a:r>
              <a:rPr lang="en-US">
                <a:solidFill>
                  <a:srgbClr val="FFFFFF"/>
                </a:solidFill>
              </a:rPr>
              <a:t>Aimee Heath</a:t>
            </a:r>
          </a:p>
        </p:txBody>
      </p:sp>
      <p:sp>
        <p:nvSpPr>
          <p:cNvPr id="36"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sX0" fmla="*/ 0 w 5303520"/>
              <a:gd name="csY0" fmla="*/ 0 h 18288"/>
              <a:gd name="csX1" fmla="*/ 556870 w 5303520"/>
              <a:gd name="csY1" fmla="*/ 0 h 18288"/>
              <a:gd name="csX2" fmla="*/ 1272845 w 5303520"/>
              <a:gd name="csY2" fmla="*/ 0 h 18288"/>
              <a:gd name="csX3" fmla="*/ 1882750 w 5303520"/>
              <a:gd name="csY3" fmla="*/ 0 h 18288"/>
              <a:gd name="csX4" fmla="*/ 2439619 w 5303520"/>
              <a:gd name="csY4" fmla="*/ 0 h 18288"/>
              <a:gd name="csX5" fmla="*/ 3155594 w 5303520"/>
              <a:gd name="csY5" fmla="*/ 0 h 18288"/>
              <a:gd name="csX6" fmla="*/ 3818534 w 5303520"/>
              <a:gd name="csY6" fmla="*/ 0 h 18288"/>
              <a:gd name="csX7" fmla="*/ 4481474 w 5303520"/>
              <a:gd name="csY7" fmla="*/ 0 h 18288"/>
              <a:gd name="csX8" fmla="*/ 5303520 w 5303520"/>
              <a:gd name="csY8" fmla="*/ 0 h 18288"/>
              <a:gd name="csX9" fmla="*/ 5303520 w 5303520"/>
              <a:gd name="csY9" fmla="*/ 18288 h 18288"/>
              <a:gd name="csX10" fmla="*/ 4746650 w 5303520"/>
              <a:gd name="csY10" fmla="*/ 18288 h 18288"/>
              <a:gd name="csX11" fmla="*/ 4242816 w 5303520"/>
              <a:gd name="csY11" fmla="*/ 18288 h 18288"/>
              <a:gd name="csX12" fmla="*/ 3526841 w 5303520"/>
              <a:gd name="csY12" fmla="*/ 18288 h 18288"/>
              <a:gd name="csX13" fmla="*/ 2969971 w 5303520"/>
              <a:gd name="csY13" fmla="*/ 18288 h 18288"/>
              <a:gd name="csX14" fmla="*/ 2253996 w 5303520"/>
              <a:gd name="csY14" fmla="*/ 18288 h 18288"/>
              <a:gd name="csX15" fmla="*/ 1484986 w 5303520"/>
              <a:gd name="csY15" fmla="*/ 18288 h 18288"/>
              <a:gd name="csX16" fmla="*/ 875081 w 5303520"/>
              <a:gd name="csY16" fmla="*/ 18288 h 18288"/>
              <a:gd name="csX17" fmla="*/ 0 w 5303520"/>
              <a:gd name="csY17" fmla="*/ 18288 h 18288"/>
              <a:gd name="csX18" fmla="*/ 0 w 530352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7397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0B4A15D-DE76-0A06-1C61-0668C3ACCC9B}"/>
              </a:ext>
            </a:extLst>
          </p:cNvPr>
          <p:cNvPicPr>
            <a:picLocks noChangeAspect="1"/>
          </p:cNvPicPr>
          <p:nvPr/>
        </p:nvPicPr>
        <p:blipFill>
          <a:blip r:embed="rId3">
            <a:duotone>
              <a:schemeClr val="bg2">
                <a:shade val="45000"/>
                <a:satMod val="135000"/>
              </a:schemeClr>
              <a:prstClr val="white"/>
            </a:duotone>
          </a:blip>
          <a:srcRect t="5055" b="10675"/>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D692D-E953-D0AD-F5D0-EA08B0874FC1}"/>
              </a:ext>
            </a:extLst>
          </p:cNvPr>
          <p:cNvSpPr>
            <a:spLocks noGrp="1"/>
          </p:cNvSpPr>
          <p:nvPr>
            <p:ph type="title"/>
          </p:nvPr>
        </p:nvSpPr>
        <p:spPr>
          <a:xfrm>
            <a:off x="838200" y="365125"/>
            <a:ext cx="10515600" cy="1325563"/>
          </a:xfrm>
        </p:spPr>
        <p:txBody>
          <a:bodyPr>
            <a:normAutofit/>
          </a:bodyPr>
          <a:lstStyle/>
          <a:p>
            <a:r>
              <a:rPr lang="en-GB" sz="2100" b="1"/>
              <a:t>Rationale for Topic Selection</a:t>
            </a:r>
            <a:br>
              <a:rPr lang="en-GB" sz="2100" b="1"/>
            </a:br>
            <a:br>
              <a:rPr lang="en-US" sz="2100"/>
            </a:br>
            <a:br>
              <a:rPr lang="en-GB" sz="2100"/>
            </a:br>
            <a:endParaRPr lang="en-US" sz="2100"/>
          </a:p>
        </p:txBody>
      </p:sp>
      <p:graphicFrame>
        <p:nvGraphicFramePr>
          <p:cNvPr id="5" name="Content Placeholder 2">
            <a:extLst>
              <a:ext uri="{FF2B5EF4-FFF2-40B4-BE49-F238E27FC236}">
                <a16:creationId xmlns:a16="http://schemas.microsoft.com/office/drawing/2014/main" id="{2486A143-A893-DF9C-FD5C-86284DF5B1B4}"/>
              </a:ext>
            </a:extLst>
          </p:cNvPr>
          <p:cNvGraphicFramePr>
            <a:graphicFrameLocks noGrp="1"/>
          </p:cNvGraphicFramePr>
          <p:nvPr>
            <p:ph idx="1"/>
            <p:extLst>
              <p:ext uri="{D42A27DB-BD31-4B8C-83A1-F6EECF244321}">
                <p14:modId xmlns:p14="http://schemas.microsoft.com/office/powerpoint/2010/main" val="10474185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58312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B159FB-984E-EAEE-6F61-9F1354FD294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Client Profile </a:t>
            </a:r>
          </a:p>
        </p:txBody>
      </p:sp>
      <p:graphicFrame>
        <p:nvGraphicFramePr>
          <p:cNvPr id="7" name="Content Placeholder 3">
            <a:extLst>
              <a:ext uri="{FF2B5EF4-FFF2-40B4-BE49-F238E27FC236}">
                <a16:creationId xmlns:a16="http://schemas.microsoft.com/office/drawing/2014/main" id="{7F13450D-85AA-D1D2-8F8A-EDED265AC133}"/>
              </a:ext>
            </a:extLst>
          </p:cNvPr>
          <p:cNvGraphicFramePr>
            <a:graphicFrameLocks noGrp="1"/>
          </p:cNvGraphicFramePr>
          <p:nvPr>
            <p:ph idx="1"/>
            <p:extLst>
              <p:ext uri="{D42A27DB-BD31-4B8C-83A1-F6EECF244321}">
                <p14:modId xmlns:p14="http://schemas.microsoft.com/office/powerpoint/2010/main" val="3437119406"/>
              </p:ext>
            </p:extLst>
          </p:nvPr>
        </p:nvGraphicFramePr>
        <p:xfrm>
          <a:off x="1010088" y="2112579"/>
          <a:ext cx="10195766" cy="4192807"/>
        </p:xfrm>
        <a:graphic>
          <a:graphicData uri="http://schemas.openxmlformats.org/drawingml/2006/table">
            <a:tbl>
              <a:tblPr/>
              <a:tblGrid>
                <a:gridCol w="4917576">
                  <a:extLst>
                    <a:ext uri="{9D8B030D-6E8A-4147-A177-3AD203B41FA5}">
                      <a16:colId xmlns:a16="http://schemas.microsoft.com/office/drawing/2014/main" val="2804299631"/>
                    </a:ext>
                  </a:extLst>
                </a:gridCol>
                <a:gridCol w="5278190">
                  <a:extLst>
                    <a:ext uri="{9D8B030D-6E8A-4147-A177-3AD203B41FA5}">
                      <a16:colId xmlns:a16="http://schemas.microsoft.com/office/drawing/2014/main" val="4287169430"/>
                    </a:ext>
                  </a:extLst>
                </a:gridCol>
              </a:tblGrid>
              <a:tr h="453767">
                <a:tc>
                  <a:txBody>
                    <a:bodyPr/>
                    <a:lstStyle/>
                    <a:p>
                      <a:pPr>
                        <a:buNone/>
                      </a:pPr>
                      <a:endParaRPr lang="en-GB" sz="1800"/>
                    </a:p>
                  </a:txBody>
                  <a:tcPr marL="90753" marR="90753" marT="45377" marB="45377" anchor="ctr">
                    <a:lnL>
                      <a:noFill/>
                    </a:lnL>
                    <a:lnR>
                      <a:noFill/>
                    </a:lnR>
                    <a:lnT>
                      <a:noFill/>
                    </a:lnT>
                    <a:lnB>
                      <a:noFill/>
                    </a:lnB>
                    <a:noFill/>
                  </a:tcPr>
                </a:tc>
                <a:tc>
                  <a:txBody>
                    <a:bodyPr/>
                    <a:lstStyle/>
                    <a:p>
                      <a:pPr>
                        <a:buNone/>
                      </a:pPr>
                      <a:endParaRPr lang="en-GB" sz="1800"/>
                    </a:p>
                  </a:txBody>
                  <a:tcPr marL="90753" marR="90753" marT="45377" marB="45377" anchor="ctr">
                    <a:lnL>
                      <a:noFill/>
                    </a:lnL>
                    <a:lnR>
                      <a:noFill/>
                    </a:lnR>
                    <a:lnT>
                      <a:noFill/>
                    </a:lnT>
                    <a:lnB>
                      <a:noFill/>
                    </a:lnB>
                    <a:noFill/>
                  </a:tcPr>
                </a:tc>
                <a:extLst>
                  <a:ext uri="{0D108BD9-81ED-4DB2-BD59-A6C34878D82A}">
                    <a16:rowId xmlns:a16="http://schemas.microsoft.com/office/drawing/2014/main" val="3687895855"/>
                  </a:ext>
                </a:extLst>
              </a:tr>
              <a:tr h="399315">
                <a:tc>
                  <a:txBody>
                    <a:bodyPr/>
                    <a:lstStyle/>
                    <a:p>
                      <a:pPr>
                        <a:buNone/>
                      </a:pPr>
                      <a:r>
                        <a:rPr lang="en-GB" sz="1800"/>
                        <a:t>Client</a:t>
                      </a:r>
                    </a:p>
                  </a:txBody>
                  <a:tcPr marL="90753" marR="90753" marT="45377" marB="45377" anchor="ctr">
                    <a:lnL>
                      <a:noFill/>
                    </a:lnL>
                    <a:lnR>
                      <a:noFill/>
                    </a:lnR>
                    <a:lnT>
                      <a:noFill/>
                    </a:lnT>
                    <a:lnB>
                      <a:noFill/>
                    </a:lnB>
                    <a:noFill/>
                  </a:tcPr>
                </a:tc>
                <a:tc>
                  <a:txBody>
                    <a:bodyPr/>
                    <a:lstStyle/>
                    <a:p>
                      <a:pPr>
                        <a:buNone/>
                      </a:pPr>
                      <a:r>
                        <a:rPr lang="en-GB" sz="1800"/>
                        <a:t>Client A</a:t>
                      </a:r>
                    </a:p>
                  </a:txBody>
                  <a:tcPr marL="90753" marR="90753" marT="45377" marB="45377" anchor="ctr">
                    <a:lnL>
                      <a:noFill/>
                    </a:lnL>
                    <a:lnR>
                      <a:noFill/>
                    </a:lnR>
                    <a:lnT>
                      <a:noFill/>
                    </a:lnT>
                    <a:lnB>
                      <a:noFill/>
                    </a:lnB>
                    <a:noFill/>
                  </a:tcPr>
                </a:tc>
                <a:extLst>
                  <a:ext uri="{0D108BD9-81ED-4DB2-BD59-A6C34878D82A}">
                    <a16:rowId xmlns:a16="http://schemas.microsoft.com/office/drawing/2014/main" val="3940158431"/>
                  </a:ext>
                </a:extLst>
              </a:tr>
              <a:tr h="399315">
                <a:tc>
                  <a:txBody>
                    <a:bodyPr/>
                    <a:lstStyle/>
                    <a:p>
                      <a:pPr>
                        <a:buNone/>
                      </a:pPr>
                      <a:r>
                        <a:rPr lang="en-GB" sz="1800"/>
                        <a:t>Age</a:t>
                      </a:r>
                    </a:p>
                  </a:txBody>
                  <a:tcPr marL="90753" marR="90753" marT="45377" marB="45377" anchor="ctr">
                    <a:lnL>
                      <a:noFill/>
                    </a:lnL>
                    <a:lnR>
                      <a:noFill/>
                    </a:lnR>
                    <a:lnT>
                      <a:noFill/>
                    </a:lnT>
                    <a:lnB>
                      <a:noFill/>
                    </a:lnB>
                    <a:noFill/>
                  </a:tcPr>
                </a:tc>
                <a:tc>
                  <a:txBody>
                    <a:bodyPr/>
                    <a:lstStyle/>
                    <a:p>
                      <a:pPr>
                        <a:buNone/>
                      </a:pPr>
                      <a:r>
                        <a:rPr lang="en-GB" sz="1800"/>
                        <a:t>22 years</a:t>
                      </a:r>
                    </a:p>
                  </a:txBody>
                  <a:tcPr marL="90753" marR="90753" marT="45377" marB="45377" anchor="ctr">
                    <a:lnL>
                      <a:noFill/>
                    </a:lnL>
                    <a:lnR>
                      <a:noFill/>
                    </a:lnR>
                    <a:lnT>
                      <a:noFill/>
                    </a:lnT>
                    <a:lnB>
                      <a:noFill/>
                    </a:lnB>
                    <a:noFill/>
                  </a:tcPr>
                </a:tc>
                <a:extLst>
                  <a:ext uri="{0D108BD9-81ED-4DB2-BD59-A6C34878D82A}">
                    <a16:rowId xmlns:a16="http://schemas.microsoft.com/office/drawing/2014/main" val="1282949624"/>
                  </a:ext>
                </a:extLst>
              </a:tr>
              <a:tr h="399315">
                <a:tc>
                  <a:txBody>
                    <a:bodyPr/>
                    <a:lstStyle/>
                    <a:p>
                      <a:pPr>
                        <a:buNone/>
                      </a:pPr>
                      <a:r>
                        <a:rPr lang="en-GB" sz="1800"/>
                        <a:t>Sex</a:t>
                      </a:r>
                    </a:p>
                  </a:txBody>
                  <a:tcPr marL="90753" marR="90753" marT="45377" marB="45377" anchor="ctr">
                    <a:lnL>
                      <a:noFill/>
                    </a:lnL>
                    <a:lnR>
                      <a:noFill/>
                    </a:lnR>
                    <a:lnT>
                      <a:noFill/>
                    </a:lnT>
                    <a:lnB>
                      <a:noFill/>
                    </a:lnB>
                    <a:noFill/>
                  </a:tcPr>
                </a:tc>
                <a:tc>
                  <a:txBody>
                    <a:bodyPr/>
                    <a:lstStyle/>
                    <a:p>
                      <a:pPr>
                        <a:buNone/>
                      </a:pPr>
                      <a:r>
                        <a:rPr lang="en-GB" sz="1800"/>
                        <a:t>Female</a:t>
                      </a:r>
                    </a:p>
                  </a:txBody>
                  <a:tcPr marL="90753" marR="90753" marT="45377" marB="45377" anchor="ctr">
                    <a:lnL>
                      <a:noFill/>
                    </a:lnL>
                    <a:lnR>
                      <a:noFill/>
                    </a:lnR>
                    <a:lnT>
                      <a:noFill/>
                    </a:lnT>
                    <a:lnB>
                      <a:noFill/>
                    </a:lnB>
                    <a:noFill/>
                  </a:tcPr>
                </a:tc>
                <a:extLst>
                  <a:ext uri="{0D108BD9-81ED-4DB2-BD59-A6C34878D82A}">
                    <a16:rowId xmlns:a16="http://schemas.microsoft.com/office/drawing/2014/main" val="2745815877"/>
                  </a:ext>
                </a:extLst>
              </a:tr>
              <a:tr h="399315">
                <a:tc>
                  <a:txBody>
                    <a:bodyPr/>
                    <a:lstStyle/>
                    <a:p>
                      <a:pPr>
                        <a:buNone/>
                      </a:pPr>
                      <a:r>
                        <a:rPr lang="en-GB" sz="1800"/>
                        <a:t>Training status</a:t>
                      </a:r>
                    </a:p>
                  </a:txBody>
                  <a:tcPr marL="90753" marR="90753" marT="45377" marB="45377" anchor="ctr">
                    <a:lnL>
                      <a:noFill/>
                    </a:lnL>
                    <a:lnR>
                      <a:noFill/>
                    </a:lnR>
                    <a:lnT>
                      <a:noFill/>
                    </a:lnT>
                    <a:lnB>
                      <a:noFill/>
                    </a:lnB>
                    <a:noFill/>
                  </a:tcPr>
                </a:tc>
                <a:tc>
                  <a:txBody>
                    <a:bodyPr/>
                    <a:lstStyle/>
                    <a:p>
                      <a:pPr>
                        <a:buNone/>
                      </a:pPr>
                      <a:r>
                        <a:rPr lang="en-GB" sz="1800"/>
                        <a:t>Beginner / recreationally active</a:t>
                      </a:r>
                    </a:p>
                  </a:txBody>
                  <a:tcPr marL="90753" marR="90753" marT="45377" marB="45377" anchor="ctr">
                    <a:lnL>
                      <a:noFill/>
                    </a:lnL>
                    <a:lnR>
                      <a:noFill/>
                    </a:lnR>
                    <a:lnT>
                      <a:noFill/>
                    </a:lnT>
                    <a:lnB>
                      <a:noFill/>
                    </a:lnB>
                    <a:noFill/>
                  </a:tcPr>
                </a:tc>
                <a:extLst>
                  <a:ext uri="{0D108BD9-81ED-4DB2-BD59-A6C34878D82A}">
                    <a16:rowId xmlns:a16="http://schemas.microsoft.com/office/drawing/2014/main" val="2176931249"/>
                  </a:ext>
                </a:extLst>
              </a:tr>
              <a:tr h="671575">
                <a:tc>
                  <a:txBody>
                    <a:bodyPr/>
                    <a:lstStyle/>
                    <a:p>
                      <a:pPr>
                        <a:buNone/>
                      </a:pPr>
                      <a:r>
                        <a:rPr lang="en-GB" sz="1800"/>
                        <a:t>Current activity level</a:t>
                      </a:r>
                    </a:p>
                  </a:txBody>
                  <a:tcPr marL="90753" marR="90753" marT="45377" marB="45377" anchor="ctr">
                    <a:lnL>
                      <a:noFill/>
                    </a:lnL>
                    <a:lnR>
                      <a:noFill/>
                    </a:lnR>
                    <a:lnT>
                      <a:noFill/>
                    </a:lnT>
                    <a:lnB>
                      <a:noFill/>
                    </a:lnB>
                    <a:noFill/>
                  </a:tcPr>
                </a:tc>
                <a:tc>
                  <a:txBody>
                    <a:bodyPr/>
                    <a:lstStyle/>
                    <a:p>
                      <a:pPr>
                        <a:buNone/>
                      </a:pPr>
                      <a:r>
                        <a:rPr lang="en-GB" sz="1800"/>
                        <a:t>Attends the gym occasionally but lacks structured resistance training</a:t>
                      </a:r>
                    </a:p>
                  </a:txBody>
                  <a:tcPr marL="90753" marR="90753" marT="45377" marB="45377" anchor="ctr">
                    <a:lnL>
                      <a:noFill/>
                    </a:lnL>
                    <a:lnR>
                      <a:noFill/>
                    </a:lnR>
                    <a:lnT>
                      <a:noFill/>
                    </a:lnT>
                    <a:lnB>
                      <a:noFill/>
                    </a:lnB>
                    <a:noFill/>
                  </a:tcPr>
                </a:tc>
                <a:extLst>
                  <a:ext uri="{0D108BD9-81ED-4DB2-BD59-A6C34878D82A}">
                    <a16:rowId xmlns:a16="http://schemas.microsoft.com/office/drawing/2014/main" val="2303599699"/>
                  </a:ext>
                </a:extLst>
              </a:tr>
              <a:tr h="399315">
                <a:tc>
                  <a:txBody>
                    <a:bodyPr/>
                    <a:lstStyle/>
                    <a:p>
                      <a:pPr>
                        <a:buNone/>
                      </a:pPr>
                      <a:r>
                        <a:rPr lang="en-GB" sz="1800"/>
                        <a:t>Main goal</a:t>
                      </a:r>
                    </a:p>
                  </a:txBody>
                  <a:tcPr marL="90753" marR="90753" marT="45377" marB="45377" anchor="ctr">
                    <a:lnL>
                      <a:noFill/>
                    </a:lnL>
                    <a:lnR>
                      <a:noFill/>
                    </a:lnR>
                    <a:lnT>
                      <a:noFill/>
                    </a:lnT>
                    <a:lnB>
                      <a:noFill/>
                    </a:lnB>
                    <a:noFill/>
                  </a:tcPr>
                </a:tc>
                <a:tc>
                  <a:txBody>
                    <a:bodyPr/>
                    <a:lstStyle/>
                    <a:p>
                      <a:pPr>
                        <a:buNone/>
                      </a:pPr>
                      <a:r>
                        <a:rPr lang="en-GB" sz="1800"/>
                        <a:t>Improve lower-body strength</a:t>
                      </a:r>
                    </a:p>
                  </a:txBody>
                  <a:tcPr marL="90753" marR="90753" marT="45377" marB="45377" anchor="ctr">
                    <a:lnL>
                      <a:noFill/>
                    </a:lnL>
                    <a:lnR>
                      <a:noFill/>
                    </a:lnR>
                    <a:lnT>
                      <a:noFill/>
                    </a:lnT>
                    <a:lnB>
                      <a:noFill/>
                    </a:lnB>
                    <a:noFill/>
                  </a:tcPr>
                </a:tc>
                <a:extLst>
                  <a:ext uri="{0D108BD9-81ED-4DB2-BD59-A6C34878D82A}">
                    <a16:rowId xmlns:a16="http://schemas.microsoft.com/office/drawing/2014/main" val="2474523384"/>
                  </a:ext>
                </a:extLst>
              </a:tr>
              <a:tr h="671575">
                <a:tc>
                  <a:txBody>
                    <a:bodyPr/>
                    <a:lstStyle/>
                    <a:p>
                      <a:pPr>
                        <a:buNone/>
                      </a:pPr>
                      <a:r>
                        <a:rPr lang="en-GB" sz="1800"/>
                        <a:t>Secondary goals</a:t>
                      </a:r>
                    </a:p>
                  </a:txBody>
                  <a:tcPr marL="90753" marR="90753" marT="45377" marB="45377" anchor="ctr">
                    <a:lnL>
                      <a:noFill/>
                    </a:lnL>
                    <a:lnR>
                      <a:noFill/>
                    </a:lnR>
                    <a:lnT>
                      <a:noFill/>
                    </a:lnT>
                    <a:lnB>
                      <a:noFill/>
                    </a:lnB>
                    <a:noFill/>
                  </a:tcPr>
                </a:tc>
                <a:tc>
                  <a:txBody>
                    <a:bodyPr/>
                    <a:lstStyle/>
                    <a:p>
                      <a:pPr>
                        <a:buNone/>
                      </a:pPr>
                      <a:r>
                        <a:rPr lang="en-GB" sz="1800"/>
                        <a:t>Improve muscular endurance, squat technique and gym confidence</a:t>
                      </a:r>
                    </a:p>
                  </a:txBody>
                  <a:tcPr marL="90753" marR="90753" marT="45377" marB="45377" anchor="ctr">
                    <a:lnL>
                      <a:noFill/>
                    </a:lnL>
                    <a:lnR>
                      <a:noFill/>
                    </a:lnR>
                    <a:lnT>
                      <a:noFill/>
                    </a:lnT>
                    <a:lnB>
                      <a:noFill/>
                    </a:lnB>
                    <a:noFill/>
                  </a:tcPr>
                </a:tc>
                <a:extLst>
                  <a:ext uri="{0D108BD9-81ED-4DB2-BD59-A6C34878D82A}">
                    <a16:rowId xmlns:a16="http://schemas.microsoft.com/office/drawing/2014/main" val="333269671"/>
                  </a:ext>
                </a:extLst>
              </a:tr>
              <a:tr h="399315">
                <a:tc>
                  <a:txBody>
                    <a:bodyPr/>
                    <a:lstStyle/>
                    <a:p>
                      <a:pPr>
                        <a:buNone/>
                      </a:pPr>
                      <a:r>
                        <a:rPr lang="en-GB" sz="1800"/>
                        <a:t>Injury/health considerations</a:t>
                      </a:r>
                    </a:p>
                  </a:txBody>
                  <a:tcPr marL="90753" marR="90753" marT="45377" marB="45377" anchor="ctr">
                    <a:lnL>
                      <a:noFill/>
                    </a:lnL>
                    <a:lnR>
                      <a:noFill/>
                    </a:lnR>
                    <a:lnT>
                      <a:noFill/>
                    </a:lnT>
                    <a:lnB>
                      <a:noFill/>
                    </a:lnB>
                    <a:noFill/>
                  </a:tcPr>
                </a:tc>
                <a:tc>
                  <a:txBody>
                    <a:bodyPr/>
                    <a:lstStyle/>
                    <a:p>
                      <a:pPr>
                        <a:buNone/>
                      </a:pPr>
                      <a:r>
                        <a:rPr lang="en-GB" sz="1800"/>
                        <a:t>No current injuries reported</a:t>
                      </a:r>
                    </a:p>
                  </a:txBody>
                  <a:tcPr marL="90753" marR="90753" marT="45377" marB="45377" anchor="ctr">
                    <a:lnL>
                      <a:noFill/>
                    </a:lnL>
                    <a:lnR>
                      <a:noFill/>
                    </a:lnR>
                    <a:lnT>
                      <a:noFill/>
                    </a:lnT>
                    <a:lnB>
                      <a:noFill/>
                    </a:lnB>
                    <a:noFill/>
                  </a:tcPr>
                </a:tc>
                <a:extLst>
                  <a:ext uri="{0D108BD9-81ED-4DB2-BD59-A6C34878D82A}">
                    <a16:rowId xmlns:a16="http://schemas.microsoft.com/office/drawing/2014/main" val="633357731"/>
                  </a:ext>
                </a:extLst>
              </a:tr>
            </a:tbl>
          </a:graphicData>
        </a:graphic>
      </p:graphicFrame>
    </p:spTree>
    <p:extLst>
      <p:ext uri="{BB962C8B-B14F-4D97-AF65-F5344CB8AC3E}">
        <p14:creationId xmlns:p14="http://schemas.microsoft.com/office/powerpoint/2010/main" val="2194141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Arc 2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6ED4B2-4705-5BDC-0206-7CB8270CF2DC}"/>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kern="1200">
                <a:solidFill>
                  <a:schemeClr val="tx1"/>
                </a:solidFill>
                <a:latin typeface="+mj-lt"/>
                <a:ea typeface="+mj-ea"/>
                <a:cs typeface="+mj-cs"/>
              </a:rPr>
              <a:t>Initial Testing Results </a:t>
            </a:r>
          </a:p>
        </p:txBody>
      </p:sp>
      <p:sp>
        <p:nvSpPr>
          <p:cNvPr id="30" name="Freeform: Shape 2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F1AEB7DC-3DD9-3A82-873C-BFA6B853C1CE}"/>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i="0" u="none" strike="noStrike" dirty="0">
                <a:effectLst/>
              </a:rPr>
              <a:t>Baseline Testing</a:t>
            </a:r>
          </a:p>
          <a:p>
            <a:pPr indent="-228600">
              <a:lnSpc>
                <a:spcPct val="90000"/>
              </a:lnSpc>
              <a:spcAft>
                <a:spcPts val="600"/>
              </a:spcAft>
              <a:buFont typeface="Arial" panose="020B0604020202020204" pitchFamily="34" charset="0"/>
              <a:buChar char="•"/>
            </a:pPr>
            <a:r>
              <a:rPr lang="en-US" i="0" u="none" strike="noStrike" dirty="0">
                <a:effectLst/>
              </a:rPr>
              <a:t>Before the intervention, the client completed tests to assess lower-body strength, muscular endurance and confidence.</a:t>
            </a:r>
          </a:p>
        </p:txBody>
      </p:sp>
      <p:graphicFrame>
        <p:nvGraphicFramePr>
          <p:cNvPr id="4" name="Content Placeholder 3">
            <a:extLst>
              <a:ext uri="{FF2B5EF4-FFF2-40B4-BE49-F238E27FC236}">
                <a16:creationId xmlns:a16="http://schemas.microsoft.com/office/drawing/2014/main" id="{A70D085B-1D27-8A24-CBFA-080AF6D7A907}"/>
              </a:ext>
            </a:extLst>
          </p:cNvPr>
          <p:cNvGraphicFramePr>
            <a:graphicFrameLocks noGrp="1"/>
          </p:cNvGraphicFramePr>
          <p:nvPr>
            <p:ph idx="1"/>
            <p:extLst>
              <p:ext uri="{D42A27DB-BD31-4B8C-83A1-F6EECF244321}">
                <p14:modId xmlns:p14="http://schemas.microsoft.com/office/powerpoint/2010/main" val="4093036883"/>
              </p:ext>
            </p:extLst>
          </p:nvPr>
        </p:nvGraphicFramePr>
        <p:xfrm>
          <a:off x="703182" y="1151632"/>
          <a:ext cx="4777383" cy="4384994"/>
        </p:xfrm>
        <a:graphic>
          <a:graphicData uri="http://schemas.openxmlformats.org/drawingml/2006/table">
            <a:tbl>
              <a:tblPr>
                <a:noFill/>
              </a:tblPr>
              <a:tblGrid>
                <a:gridCol w="1689615">
                  <a:extLst>
                    <a:ext uri="{9D8B030D-6E8A-4147-A177-3AD203B41FA5}">
                      <a16:colId xmlns:a16="http://schemas.microsoft.com/office/drawing/2014/main" val="4218022959"/>
                    </a:ext>
                  </a:extLst>
                </a:gridCol>
                <a:gridCol w="1526483">
                  <a:extLst>
                    <a:ext uri="{9D8B030D-6E8A-4147-A177-3AD203B41FA5}">
                      <a16:colId xmlns:a16="http://schemas.microsoft.com/office/drawing/2014/main" val="2606264798"/>
                    </a:ext>
                  </a:extLst>
                </a:gridCol>
                <a:gridCol w="1561285">
                  <a:extLst>
                    <a:ext uri="{9D8B030D-6E8A-4147-A177-3AD203B41FA5}">
                      <a16:colId xmlns:a16="http://schemas.microsoft.com/office/drawing/2014/main" val="2321304540"/>
                    </a:ext>
                  </a:extLst>
                </a:gridCol>
              </a:tblGrid>
              <a:tr h="676542">
                <a:tc>
                  <a:txBody>
                    <a:bodyPr/>
                    <a:lstStyle/>
                    <a:p>
                      <a:pPr>
                        <a:buNone/>
                      </a:pPr>
                      <a:r>
                        <a:rPr lang="en-GB" sz="1600" cap="none" spc="0">
                          <a:solidFill>
                            <a:schemeClr val="tx1"/>
                          </a:solidFill>
                        </a:rPr>
                        <a:t>Test</a:t>
                      </a:r>
                    </a:p>
                  </a:txBody>
                  <a:tcPr marL="0" marR="125285" marT="62643" marB="62643"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600" cap="none" spc="0">
                          <a:solidFill>
                            <a:schemeClr val="tx1"/>
                          </a:solidFill>
                        </a:rPr>
                        <a:t>Baseline result</a:t>
                      </a:r>
                    </a:p>
                  </a:txBody>
                  <a:tcPr marL="0" marR="125285" marT="62643" marB="62643"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600" cap="none" spc="0">
                          <a:solidFill>
                            <a:schemeClr val="tx1"/>
                          </a:solidFill>
                        </a:rPr>
                        <a:t>What it measured</a:t>
                      </a:r>
                    </a:p>
                  </a:txBody>
                  <a:tcPr marL="0" marR="125285" marT="62643" marB="62643"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extLst>
                  <a:ext uri="{0D108BD9-81ED-4DB2-BD59-A6C34878D82A}">
                    <a16:rowId xmlns:a16="http://schemas.microsoft.com/office/drawing/2014/main" val="2221190372"/>
                  </a:ext>
                </a:extLst>
              </a:tr>
              <a:tr h="676542">
                <a:tc>
                  <a:txBody>
                    <a:bodyPr/>
                    <a:lstStyle/>
                    <a:p>
                      <a:pPr>
                        <a:buNone/>
                      </a:pPr>
                      <a:r>
                        <a:rPr lang="en-GB" sz="1600" cap="none" spc="0">
                          <a:solidFill>
                            <a:schemeClr val="tx1"/>
                          </a:solidFill>
                        </a:rPr>
                        <a:t>Leg press 8RM</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60 kg</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Lower-body strength</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74600669"/>
                  </a:ext>
                </a:extLst>
              </a:tr>
              <a:tr h="927113">
                <a:tc>
                  <a:txBody>
                    <a:bodyPr/>
                    <a:lstStyle/>
                    <a:p>
                      <a:pPr>
                        <a:buNone/>
                      </a:pPr>
                      <a:r>
                        <a:rPr lang="en-GB" sz="1600" cap="none" spc="0">
                          <a:solidFill>
                            <a:schemeClr val="tx1"/>
                          </a:solidFill>
                        </a:rPr>
                        <a:t>Wall sit test</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45 seconds</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Lower-body muscular endurance</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45306945"/>
                  </a:ext>
                </a:extLst>
              </a:tr>
              <a:tr h="927113">
                <a:tc>
                  <a:txBody>
                    <a:bodyPr/>
                    <a:lstStyle/>
                    <a:p>
                      <a:pPr>
                        <a:buNone/>
                      </a:pPr>
                      <a:r>
                        <a:rPr lang="en-GB" sz="1600" cap="none" spc="0">
                          <a:solidFill>
                            <a:schemeClr val="tx1"/>
                          </a:solidFill>
                        </a:rPr>
                        <a:t>Bodyweight squat assessment</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Limited depth and slight knee valgus</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Movement quality/control</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32421617"/>
                  </a:ext>
                </a:extLst>
              </a:tr>
              <a:tr h="1177684">
                <a:tc>
                  <a:txBody>
                    <a:bodyPr/>
                    <a:lstStyle/>
                    <a:p>
                      <a:pPr>
                        <a:buNone/>
                      </a:pPr>
                      <a:r>
                        <a:rPr lang="en-GB" sz="1600" cap="none" spc="0">
                          <a:solidFill>
                            <a:schemeClr val="tx1"/>
                          </a:solidFill>
                        </a:rPr>
                        <a:t>Confidence rating</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5/10</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Confidence using resistance exercises</a:t>
                      </a:r>
                    </a:p>
                  </a:txBody>
                  <a:tcPr marL="0" marR="125285" marT="62643" marB="626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32129871"/>
                  </a:ext>
                </a:extLst>
              </a:tr>
            </a:tbl>
          </a:graphicData>
        </a:graphic>
      </p:graphicFrame>
    </p:spTree>
    <p:extLst>
      <p:ext uri="{BB962C8B-B14F-4D97-AF65-F5344CB8AC3E}">
        <p14:creationId xmlns:p14="http://schemas.microsoft.com/office/powerpoint/2010/main" val="3655798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682B57-2981-19CB-3FF6-DD341E88C6C2}"/>
              </a:ext>
            </a:extLst>
          </p:cNvPr>
          <p:cNvSpPr>
            <a:spLocks noGrp="1"/>
          </p:cNvSpPr>
          <p:nvPr>
            <p:ph type="title"/>
          </p:nvPr>
        </p:nvSpPr>
        <p:spPr>
          <a:xfrm>
            <a:off x="621792" y="1161288"/>
            <a:ext cx="3602736" cy="4526280"/>
          </a:xfrm>
        </p:spPr>
        <p:txBody>
          <a:bodyPr>
            <a:normAutofit/>
          </a:bodyPr>
          <a:lstStyle/>
          <a:p>
            <a:r>
              <a:rPr lang="en-US" sz="2800" dirty="0"/>
              <a:t>Client Goals </a:t>
            </a:r>
            <a:br>
              <a:rPr lang="en-US" sz="2800" dirty="0"/>
            </a:br>
            <a:r>
              <a:rPr lang="en-GB" sz="2800" dirty="0"/>
              <a:t>The main aim of the intervention was to improve the client’s lower-body strength, muscular endurance and confidence when performing resistance-based exercises.</a:t>
            </a:r>
            <a:br>
              <a:rPr lang="en-GB" sz="2800" dirty="0"/>
            </a:br>
            <a:endParaRPr lang="en-US" sz="28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9561572-A304-1BA7-5E9E-3CB88EE2C8E9}"/>
              </a:ext>
            </a:extLst>
          </p:cNvPr>
          <p:cNvGraphicFramePr>
            <a:graphicFrameLocks noGrp="1"/>
          </p:cNvGraphicFramePr>
          <p:nvPr>
            <p:ph idx="1"/>
            <p:extLst>
              <p:ext uri="{D42A27DB-BD31-4B8C-83A1-F6EECF244321}">
                <p14:modId xmlns:p14="http://schemas.microsoft.com/office/powerpoint/2010/main" val="19654924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5512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582727-957B-2BEA-531C-4F62681EA16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Training Method Selected- Resistance Training </a:t>
            </a:r>
            <a:endParaRPr lang="en-US" sz="4000" dirty="0">
              <a:solidFill>
                <a:srgbClr val="FFFFFF"/>
              </a:solidFill>
            </a:endParaRPr>
          </a:p>
        </p:txBody>
      </p:sp>
      <p:sp>
        <p:nvSpPr>
          <p:cNvPr id="3" name="Content Placeholder 2">
            <a:extLst>
              <a:ext uri="{FF2B5EF4-FFF2-40B4-BE49-F238E27FC236}">
                <a16:creationId xmlns:a16="http://schemas.microsoft.com/office/drawing/2014/main" id="{AE2F5CFA-7CC7-C52F-6903-C80CBCD56C7C}"/>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Research suggests that resistance training can produce meaningful improvements in strength when programmes are structured around progressive overload, appropriate exercise selection, training volume and recovery (ACSM, 2009). It has also been linked with wider benefits such as improved physical function, confidence and self-esteem (Westcott, 2012).</a:t>
            </a:r>
            <a:endParaRPr lang="en-US" sz="2000"/>
          </a:p>
        </p:txBody>
      </p:sp>
    </p:spTree>
    <p:extLst>
      <p:ext uri="{BB962C8B-B14F-4D97-AF65-F5344CB8AC3E}">
        <p14:creationId xmlns:p14="http://schemas.microsoft.com/office/powerpoint/2010/main" val="2740590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DE852-F5FB-617E-94FC-C60E1A48CB4D}"/>
              </a:ext>
            </a:extLst>
          </p:cNvPr>
          <p:cNvSpPr>
            <a:spLocks noGrp="1"/>
          </p:cNvSpPr>
          <p:nvPr>
            <p:ph type="title"/>
          </p:nvPr>
        </p:nvSpPr>
        <p:spPr>
          <a:xfrm>
            <a:off x="5297762" y="329184"/>
            <a:ext cx="6251110" cy="1783080"/>
          </a:xfrm>
        </p:spPr>
        <p:txBody>
          <a:bodyPr anchor="b">
            <a:normAutofit/>
          </a:bodyPr>
          <a:lstStyle/>
          <a:p>
            <a:r>
              <a:rPr lang="en-GB" sz="5400"/>
              <a:t>Rationale for Resistance Training</a:t>
            </a:r>
            <a:endParaRPr lang="en-US" sz="5400"/>
          </a:p>
        </p:txBody>
      </p:sp>
      <p:pic>
        <p:nvPicPr>
          <p:cNvPr id="5" name="Picture 4">
            <a:extLst>
              <a:ext uri="{FF2B5EF4-FFF2-40B4-BE49-F238E27FC236}">
                <a16:creationId xmlns:a16="http://schemas.microsoft.com/office/drawing/2014/main" id="{10E205F6-F728-B38B-719C-6856F60BE881}"/>
              </a:ext>
            </a:extLst>
          </p:cNvPr>
          <p:cNvPicPr>
            <a:picLocks noChangeAspect="1"/>
          </p:cNvPicPr>
          <p:nvPr/>
        </p:nvPicPr>
        <p:blipFill>
          <a:blip r:embed="rId3"/>
          <a:srcRect l="38194" r="23606"/>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C184F8-8860-98A7-6A9D-27EA6F737830}"/>
              </a:ext>
            </a:extLst>
          </p:cNvPr>
          <p:cNvSpPr>
            <a:spLocks noGrp="1"/>
          </p:cNvSpPr>
          <p:nvPr>
            <p:ph idx="1"/>
          </p:nvPr>
        </p:nvSpPr>
        <p:spPr>
          <a:xfrm>
            <a:off x="5297762" y="2706624"/>
            <a:ext cx="6251110" cy="3483864"/>
          </a:xfrm>
        </p:spPr>
        <p:txBody>
          <a:bodyPr>
            <a:normAutofit/>
          </a:bodyPr>
          <a:lstStyle/>
          <a:p>
            <a:r>
              <a:rPr lang="en-GB" sz="2000"/>
              <a:t>Directly matched the client’s goal of improving lower-body strength</a:t>
            </a:r>
          </a:p>
          <a:p>
            <a:r>
              <a:rPr lang="en-GB" sz="2000"/>
              <a:t>Allowed progressive overload through load, reps, sets and exercise complexity</a:t>
            </a:r>
          </a:p>
          <a:p>
            <a:r>
              <a:rPr lang="en-GB" sz="2000"/>
              <a:t>Supported technique development and confidence</a:t>
            </a:r>
          </a:p>
          <a:p>
            <a:r>
              <a:rPr lang="en-GB" sz="2000"/>
              <a:t>Could be adapted to the client’s current ability level</a:t>
            </a:r>
          </a:p>
          <a:p>
            <a:r>
              <a:rPr lang="en-GB" sz="2000"/>
              <a:t>Evidence suggests resistance training improves strength and physical function</a:t>
            </a:r>
          </a:p>
          <a:p>
            <a:endParaRPr lang="en-US" sz="2000"/>
          </a:p>
        </p:txBody>
      </p:sp>
    </p:spTree>
    <p:extLst>
      <p:ext uri="{BB962C8B-B14F-4D97-AF65-F5344CB8AC3E}">
        <p14:creationId xmlns:p14="http://schemas.microsoft.com/office/powerpoint/2010/main" val="1448573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554899-8177-D513-563D-851CD86E9E6A}"/>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kern="1200">
                <a:solidFill>
                  <a:schemeClr val="tx1"/>
                </a:solidFill>
                <a:latin typeface="+mj-lt"/>
                <a:ea typeface="+mj-ea"/>
                <a:cs typeface="+mj-cs"/>
              </a:rPr>
              <a:t>Programme Overview</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06F473F3-46A0-9BFD-4C96-D5315B7AB844}"/>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i="0" u="none" strike="noStrike" dirty="0">
                <a:effectLst/>
              </a:rPr>
              <a:t>The client completed a structured 6-week resistance training intervention, designed to improve lower-body strength, muscular endurance and confidence with gym-based exercises.</a:t>
            </a:r>
          </a:p>
        </p:txBody>
      </p:sp>
      <p:graphicFrame>
        <p:nvGraphicFramePr>
          <p:cNvPr id="4" name="Content Placeholder 3">
            <a:extLst>
              <a:ext uri="{FF2B5EF4-FFF2-40B4-BE49-F238E27FC236}">
                <a16:creationId xmlns:a16="http://schemas.microsoft.com/office/drawing/2014/main" id="{790028F0-5D3C-AD05-34E0-4641E869880B}"/>
              </a:ext>
            </a:extLst>
          </p:cNvPr>
          <p:cNvGraphicFramePr>
            <a:graphicFrameLocks noGrp="1"/>
          </p:cNvGraphicFramePr>
          <p:nvPr>
            <p:ph idx="1"/>
            <p:extLst>
              <p:ext uri="{D42A27DB-BD31-4B8C-83A1-F6EECF244321}">
                <p14:modId xmlns:p14="http://schemas.microsoft.com/office/powerpoint/2010/main" val="2536689939"/>
              </p:ext>
            </p:extLst>
          </p:nvPr>
        </p:nvGraphicFramePr>
        <p:xfrm>
          <a:off x="703182" y="1800461"/>
          <a:ext cx="4777382" cy="3087336"/>
        </p:xfrm>
        <a:graphic>
          <a:graphicData uri="http://schemas.openxmlformats.org/drawingml/2006/table">
            <a:tbl>
              <a:tblPr>
                <a:solidFill>
                  <a:srgbClr val="F2F2F2">
                    <a:alpha val="45098"/>
                  </a:srgbClr>
                </a:solidFill>
              </a:tblPr>
              <a:tblGrid>
                <a:gridCol w="1500788">
                  <a:extLst>
                    <a:ext uri="{9D8B030D-6E8A-4147-A177-3AD203B41FA5}">
                      <a16:colId xmlns:a16="http://schemas.microsoft.com/office/drawing/2014/main" val="2723698943"/>
                    </a:ext>
                  </a:extLst>
                </a:gridCol>
                <a:gridCol w="3276594">
                  <a:extLst>
                    <a:ext uri="{9D8B030D-6E8A-4147-A177-3AD203B41FA5}">
                      <a16:colId xmlns:a16="http://schemas.microsoft.com/office/drawing/2014/main" val="1569702624"/>
                    </a:ext>
                  </a:extLst>
                </a:gridCol>
              </a:tblGrid>
              <a:tr h="384684">
                <a:tc>
                  <a:txBody>
                    <a:bodyPr/>
                    <a:lstStyle/>
                    <a:p>
                      <a:pPr>
                        <a:buNone/>
                      </a:pPr>
                      <a:r>
                        <a:rPr lang="en-GB" sz="1300" cap="none" spc="0">
                          <a:solidFill>
                            <a:schemeClr val="tx1"/>
                          </a:solidFill>
                        </a:rPr>
                        <a:t>Programme detail</a:t>
                      </a:r>
                    </a:p>
                  </a:txBody>
                  <a:tcPr marL="98637" marR="98637" marT="98637" marB="49318"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pPr>
                        <a:buNone/>
                      </a:pPr>
                      <a:r>
                        <a:rPr lang="en-GB" sz="1300" cap="none" spc="0">
                          <a:solidFill>
                            <a:schemeClr val="tx1"/>
                          </a:solidFill>
                        </a:rPr>
                        <a:t>Description</a:t>
                      </a:r>
                    </a:p>
                  </a:txBody>
                  <a:tcPr marL="98637" marR="98637" marT="98637" marB="49318"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extLst>
                  <a:ext uri="{0D108BD9-81ED-4DB2-BD59-A6C34878D82A}">
                    <a16:rowId xmlns:a16="http://schemas.microsoft.com/office/drawing/2014/main" val="1234329503"/>
                  </a:ext>
                </a:extLst>
              </a:tr>
              <a:tr h="384684">
                <a:tc>
                  <a:txBody>
                    <a:bodyPr/>
                    <a:lstStyle/>
                    <a:p>
                      <a:pPr>
                        <a:buNone/>
                      </a:pPr>
                      <a:r>
                        <a:rPr lang="en-GB" sz="1300" cap="none" spc="0">
                          <a:solidFill>
                            <a:schemeClr val="tx1"/>
                          </a:solidFill>
                        </a:rPr>
                        <a:t>Duration</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1300" cap="none" spc="0">
                          <a:solidFill>
                            <a:schemeClr val="tx1"/>
                          </a:solidFill>
                        </a:rPr>
                        <a:t>6 weeks</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459450781"/>
                  </a:ext>
                </a:extLst>
              </a:tr>
              <a:tr h="384684">
                <a:tc>
                  <a:txBody>
                    <a:bodyPr/>
                    <a:lstStyle/>
                    <a:p>
                      <a:pPr>
                        <a:buNone/>
                      </a:pPr>
                      <a:r>
                        <a:rPr lang="en-GB" sz="1300" cap="none" spc="0">
                          <a:solidFill>
                            <a:schemeClr val="tx1"/>
                          </a:solidFill>
                        </a:rPr>
                        <a:t>Frequency</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1300" cap="none" spc="0">
                          <a:solidFill>
                            <a:schemeClr val="tx1"/>
                          </a:solidFill>
                        </a:rPr>
                        <a:t>2 sessions per week</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03749634"/>
                  </a:ext>
                </a:extLst>
              </a:tr>
              <a:tr h="384684">
                <a:tc>
                  <a:txBody>
                    <a:bodyPr/>
                    <a:lstStyle/>
                    <a:p>
                      <a:pPr>
                        <a:buNone/>
                      </a:pPr>
                      <a:r>
                        <a:rPr lang="en-GB" sz="1300" cap="none" spc="0">
                          <a:solidFill>
                            <a:schemeClr val="tx1"/>
                          </a:solidFill>
                        </a:rPr>
                        <a:t>Session length</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1300" cap="none" spc="0">
                          <a:solidFill>
                            <a:schemeClr val="tx1"/>
                          </a:solidFill>
                        </a:rPr>
                        <a:t>45–60 minutes</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521621751"/>
                  </a:ext>
                </a:extLst>
              </a:tr>
              <a:tr h="581958">
                <a:tc>
                  <a:txBody>
                    <a:bodyPr/>
                    <a:lstStyle/>
                    <a:p>
                      <a:pPr>
                        <a:buNone/>
                      </a:pPr>
                      <a:r>
                        <a:rPr lang="en-GB" sz="1300" cap="none" spc="0">
                          <a:solidFill>
                            <a:schemeClr val="tx1"/>
                          </a:solidFill>
                        </a:rPr>
                        <a:t>Training focus</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1300" cap="none" spc="0">
                          <a:solidFill>
                            <a:schemeClr val="tx1"/>
                          </a:solidFill>
                        </a:rPr>
                        <a:t>Lower-body strength and muscular endurance</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949567807"/>
                  </a:ext>
                </a:extLst>
              </a:tr>
              <a:tr h="384684">
                <a:tc>
                  <a:txBody>
                    <a:bodyPr/>
                    <a:lstStyle/>
                    <a:p>
                      <a:pPr>
                        <a:buNone/>
                      </a:pPr>
                      <a:r>
                        <a:rPr lang="en-GB" sz="1300" cap="none" spc="0">
                          <a:solidFill>
                            <a:schemeClr val="tx1"/>
                          </a:solidFill>
                        </a:rPr>
                        <a:t>Training method</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1300" cap="none" spc="0">
                          <a:solidFill>
                            <a:schemeClr val="tx1"/>
                          </a:solidFill>
                        </a:rPr>
                        <a:t>Progressive resistance training</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4065446181"/>
                  </a:ext>
                </a:extLst>
              </a:tr>
              <a:tr h="581958">
                <a:tc>
                  <a:txBody>
                    <a:bodyPr/>
                    <a:lstStyle/>
                    <a:p>
                      <a:pPr>
                        <a:buNone/>
                      </a:pPr>
                      <a:r>
                        <a:rPr lang="en-GB" sz="1300" cap="none" spc="0">
                          <a:solidFill>
                            <a:schemeClr val="tx1"/>
                          </a:solidFill>
                        </a:rPr>
                        <a:t>Progression</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1300" cap="none" spc="0">
                          <a:solidFill>
                            <a:schemeClr val="tx1"/>
                          </a:solidFill>
                        </a:rPr>
                        <a:t>Increased load, improved technique, and gradual volume progression</a:t>
                      </a:r>
                    </a:p>
                  </a:txBody>
                  <a:tcPr marL="98637" marR="98637" marT="98637" marB="49318"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703470432"/>
                  </a:ext>
                </a:extLst>
              </a:tr>
            </a:tbl>
          </a:graphicData>
        </a:graphic>
      </p:graphicFrame>
    </p:spTree>
    <p:extLst>
      <p:ext uri="{BB962C8B-B14F-4D97-AF65-F5344CB8AC3E}">
        <p14:creationId xmlns:p14="http://schemas.microsoft.com/office/powerpoint/2010/main" val="1469197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6EBD37-7E49-B2C1-6A5F-259D2B46E63B}"/>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b="1" i="0" u="none" strike="noStrike" kern="1200">
                <a:solidFill>
                  <a:srgbClr val="FFFFFF"/>
                </a:solidFill>
                <a:effectLst/>
                <a:latin typeface="+mj-lt"/>
                <a:ea typeface="+mj-ea"/>
                <a:cs typeface="+mj-cs"/>
              </a:rPr>
              <a:t>Example Lower-Body Resistance Session</a:t>
            </a:r>
            <a:endParaRPr lang="en-US" sz="4000" b="0" i="0" u="none" strike="noStrike" kern="1200">
              <a:solidFill>
                <a:srgbClr val="FFFFFF"/>
              </a:solidFill>
              <a:effectLst/>
              <a:latin typeface="+mj-lt"/>
              <a:ea typeface="+mj-ea"/>
              <a:cs typeface="+mj-cs"/>
            </a:endParaRPr>
          </a:p>
        </p:txBody>
      </p:sp>
      <p:graphicFrame>
        <p:nvGraphicFramePr>
          <p:cNvPr id="4" name="Content Placeholder 3">
            <a:extLst>
              <a:ext uri="{FF2B5EF4-FFF2-40B4-BE49-F238E27FC236}">
                <a16:creationId xmlns:a16="http://schemas.microsoft.com/office/drawing/2014/main" id="{A614949B-8EE7-3B2A-82D4-F50B6F130FC0}"/>
              </a:ext>
            </a:extLst>
          </p:cNvPr>
          <p:cNvGraphicFramePr>
            <a:graphicFrameLocks noGrp="1"/>
          </p:cNvGraphicFramePr>
          <p:nvPr>
            <p:ph idx="1"/>
            <p:extLst>
              <p:ext uri="{D42A27DB-BD31-4B8C-83A1-F6EECF244321}">
                <p14:modId xmlns:p14="http://schemas.microsoft.com/office/powerpoint/2010/main" val="2240573863"/>
              </p:ext>
            </p:extLst>
          </p:nvPr>
        </p:nvGraphicFramePr>
        <p:xfrm>
          <a:off x="1202696" y="2112579"/>
          <a:ext cx="9810550" cy="4192812"/>
        </p:xfrm>
        <a:graphic>
          <a:graphicData uri="http://schemas.openxmlformats.org/drawingml/2006/table">
            <a:tbl>
              <a:tblPr>
                <a:noFill/>
              </a:tblPr>
              <a:tblGrid>
                <a:gridCol w="2535596">
                  <a:extLst>
                    <a:ext uri="{9D8B030D-6E8A-4147-A177-3AD203B41FA5}">
                      <a16:colId xmlns:a16="http://schemas.microsoft.com/office/drawing/2014/main" val="2678942977"/>
                    </a:ext>
                  </a:extLst>
                </a:gridCol>
                <a:gridCol w="3107145">
                  <a:extLst>
                    <a:ext uri="{9D8B030D-6E8A-4147-A177-3AD203B41FA5}">
                      <a16:colId xmlns:a16="http://schemas.microsoft.com/office/drawing/2014/main" val="3619276113"/>
                    </a:ext>
                  </a:extLst>
                </a:gridCol>
                <a:gridCol w="2636533">
                  <a:extLst>
                    <a:ext uri="{9D8B030D-6E8A-4147-A177-3AD203B41FA5}">
                      <a16:colId xmlns:a16="http://schemas.microsoft.com/office/drawing/2014/main" val="3295896533"/>
                    </a:ext>
                  </a:extLst>
                </a:gridCol>
                <a:gridCol w="1531276">
                  <a:extLst>
                    <a:ext uri="{9D8B030D-6E8A-4147-A177-3AD203B41FA5}">
                      <a16:colId xmlns:a16="http://schemas.microsoft.com/office/drawing/2014/main" val="1469353051"/>
                    </a:ext>
                  </a:extLst>
                </a:gridCol>
              </a:tblGrid>
              <a:tr h="437751">
                <a:tc>
                  <a:txBody>
                    <a:bodyPr/>
                    <a:lstStyle/>
                    <a:p>
                      <a:pPr>
                        <a:buNone/>
                      </a:pPr>
                      <a:r>
                        <a:rPr lang="en-GB" sz="1700" cap="none" spc="0">
                          <a:solidFill>
                            <a:schemeClr val="tx1"/>
                          </a:solidFill>
                        </a:rPr>
                        <a:t>Section</a:t>
                      </a:r>
                    </a:p>
                  </a:txBody>
                  <a:tcPr marL="0" marR="89391" marT="44695" marB="8939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700" cap="none" spc="0">
                          <a:solidFill>
                            <a:schemeClr val="tx1"/>
                          </a:solidFill>
                        </a:rPr>
                        <a:t>Exercise</a:t>
                      </a:r>
                    </a:p>
                  </a:txBody>
                  <a:tcPr marL="0" marR="89391" marT="44695" marB="8939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700" cap="none" spc="0">
                          <a:solidFill>
                            <a:schemeClr val="tx1"/>
                          </a:solidFill>
                        </a:rPr>
                        <a:t>Sets/Reps</a:t>
                      </a:r>
                    </a:p>
                  </a:txBody>
                  <a:tcPr marL="0" marR="89391" marT="44695" marB="8939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700" cap="none" spc="0">
                          <a:solidFill>
                            <a:schemeClr val="tx1"/>
                          </a:solidFill>
                        </a:rPr>
                        <a:t>Rest</a:t>
                      </a:r>
                    </a:p>
                  </a:txBody>
                  <a:tcPr marL="0" marR="89391" marT="44695" marB="8939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extLst>
                  <a:ext uri="{0D108BD9-81ED-4DB2-BD59-A6C34878D82A}">
                    <a16:rowId xmlns:a16="http://schemas.microsoft.com/office/drawing/2014/main" val="2711208165"/>
                  </a:ext>
                </a:extLst>
              </a:tr>
              <a:tr h="437751">
                <a:tc>
                  <a:txBody>
                    <a:bodyPr/>
                    <a:lstStyle/>
                    <a:p>
                      <a:pPr>
                        <a:buNone/>
                      </a:pPr>
                      <a:r>
                        <a:rPr lang="en-GB" sz="1700" cap="none" spc="0">
                          <a:solidFill>
                            <a:schemeClr val="tx1"/>
                          </a:solidFill>
                        </a:rPr>
                        <a:t>Warm-up</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Bike or treadmill walk</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5 mins</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3027965"/>
                  </a:ext>
                </a:extLst>
              </a:tr>
              <a:tr h="690804">
                <a:tc>
                  <a:txBody>
                    <a:bodyPr/>
                    <a:lstStyle/>
                    <a:p>
                      <a:pPr>
                        <a:buNone/>
                      </a:pPr>
                      <a:r>
                        <a:rPr lang="en-GB" sz="1700" cap="none" spc="0">
                          <a:solidFill>
                            <a:schemeClr val="tx1"/>
                          </a:solidFill>
                        </a:rPr>
                        <a:t>Mobility/prep</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Bodyweight squats, glute bridges, hip openers</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2 rounds</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747765170"/>
                  </a:ext>
                </a:extLst>
              </a:tr>
              <a:tr h="437751">
                <a:tc>
                  <a:txBody>
                    <a:bodyPr/>
                    <a:lstStyle/>
                    <a:p>
                      <a:pPr>
                        <a:buNone/>
                      </a:pPr>
                      <a:r>
                        <a:rPr lang="en-GB" sz="1700" cap="none" spc="0">
                          <a:solidFill>
                            <a:schemeClr val="tx1"/>
                          </a:solidFill>
                        </a:rPr>
                        <a:t>Main lift</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Goblet squat or leg press</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3 × 8–10</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90 sec</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287181353"/>
                  </a:ext>
                </a:extLst>
              </a:tr>
              <a:tr h="437751">
                <a:tc>
                  <a:txBody>
                    <a:bodyPr/>
                    <a:lstStyle/>
                    <a:p>
                      <a:pPr>
                        <a:buNone/>
                      </a:pPr>
                      <a:r>
                        <a:rPr lang="en-GB" sz="1700" cap="none" spc="0">
                          <a:solidFill>
                            <a:schemeClr val="tx1"/>
                          </a:solidFill>
                        </a:rPr>
                        <a:t>Secondary lift</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Romanian deadlift</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3 × 8–10</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90 sec</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86666358"/>
                  </a:ext>
                </a:extLst>
              </a:tr>
              <a:tr h="437751">
                <a:tc>
                  <a:txBody>
                    <a:bodyPr/>
                    <a:lstStyle/>
                    <a:p>
                      <a:pPr>
                        <a:buNone/>
                      </a:pPr>
                      <a:r>
                        <a:rPr lang="en-GB" sz="1700" cap="none" spc="0">
                          <a:solidFill>
                            <a:schemeClr val="tx1"/>
                          </a:solidFill>
                        </a:rPr>
                        <a:t>Accessory</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Walking lunges</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2–3 × 10 each leg</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60 sec</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336892"/>
                  </a:ext>
                </a:extLst>
              </a:tr>
              <a:tr h="437751">
                <a:tc>
                  <a:txBody>
                    <a:bodyPr/>
                    <a:lstStyle/>
                    <a:p>
                      <a:pPr>
                        <a:buNone/>
                      </a:pPr>
                      <a:r>
                        <a:rPr lang="en-GB" sz="1700" cap="none" spc="0">
                          <a:solidFill>
                            <a:schemeClr val="tx1"/>
                          </a:solidFill>
                        </a:rPr>
                        <a:t>Accessory</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Glute bridge or hip thrust</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3 × 10–12</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60 sec</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114978687"/>
                  </a:ext>
                </a:extLst>
              </a:tr>
              <a:tr h="437751">
                <a:tc>
                  <a:txBody>
                    <a:bodyPr/>
                    <a:lstStyle/>
                    <a:p>
                      <a:pPr>
                        <a:buNone/>
                      </a:pPr>
                      <a:r>
                        <a:rPr lang="en-GB" sz="1700" cap="none" spc="0">
                          <a:solidFill>
                            <a:schemeClr val="tx1"/>
                          </a:solidFill>
                        </a:rPr>
                        <a:t>Core</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Plank or dead bug</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2–3 sets</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45 sec</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972567230"/>
                  </a:ext>
                </a:extLst>
              </a:tr>
              <a:tr h="437751">
                <a:tc>
                  <a:txBody>
                    <a:bodyPr/>
                    <a:lstStyle/>
                    <a:p>
                      <a:pPr>
                        <a:buNone/>
                      </a:pPr>
                      <a:r>
                        <a:rPr lang="en-GB" sz="1700" cap="none" spc="0">
                          <a:solidFill>
                            <a:schemeClr val="tx1"/>
                          </a:solidFill>
                        </a:rPr>
                        <a:t>Cool-down</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Stretching and reflection</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5 mins</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700" cap="none" spc="0">
                          <a:solidFill>
                            <a:schemeClr val="tx1"/>
                          </a:solidFill>
                        </a:rPr>
                        <a:t>—</a:t>
                      </a:r>
                    </a:p>
                  </a:txBody>
                  <a:tcPr marL="0" marR="89391" marT="44695" marB="8939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756284635"/>
                  </a:ext>
                </a:extLst>
              </a:tr>
            </a:tbl>
          </a:graphicData>
        </a:graphic>
      </p:graphicFrame>
    </p:spTree>
    <p:extLst>
      <p:ext uri="{BB962C8B-B14F-4D97-AF65-F5344CB8AC3E}">
        <p14:creationId xmlns:p14="http://schemas.microsoft.com/office/powerpoint/2010/main" val="3731465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51DB6-66C7-6B29-AA29-044B0CFFC7CA}"/>
              </a:ext>
            </a:extLst>
          </p:cNvPr>
          <p:cNvSpPr>
            <a:spLocks noGrp="1"/>
          </p:cNvSpPr>
          <p:nvPr>
            <p:ph type="title"/>
          </p:nvPr>
        </p:nvSpPr>
        <p:spPr>
          <a:xfrm>
            <a:off x="5297762" y="329184"/>
            <a:ext cx="6251110" cy="1783080"/>
          </a:xfrm>
        </p:spPr>
        <p:txBody>
          <a:bodyPr anchor="b">
            <a:normAutofit/>
          </a:bodyPr>
          <a:lstStyle/>
          <a:p>
            <a:r>
              <a:rPr lang="en-GB" sz="3800" b="1"/>
              <a:t>Progression Across the Intervention</a:t>
            </a:r>
            <a:br>
              <a:rPr lang="en-GB" sz="3800"/>
            </a:br>
            <a:endParaRPr lang="en-US" sz="3800"/>
          </a:p>
        </p:txBody>
      </p:sp>
      <p:pic>
        <p:nvPicPr>
          <p:cNvPr id="5" name="Picture 4" descr="Kettlebells on the floor">
            <a:extLst>
              <a:ext uri="{FF2B5EF4-FFF2-40B4-BE49-F238E27FC236}">
                <a16:creationId xmlns:a16="http://schemas.microsoft.com/office/drawing/2014/main" id="{79E64EC7-9F29-13E9-5BDB-C4EAE4BB3DFC}"/>
              </a:ext>
            </a:extLst>
          </p:cNvPr>
          <p:cNvPicPr>
            <a:picLocks noChangeAspect="1"/>
          </p:cNvPicPr>
          <p:nvPr/>
        </p:nvPicPr>
        <p:blipFill>
          <a:blip r:embed="rId3"/>
          <a:srcRect l="49343" r="5326"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9D6F79-9F3F-EBE1-D8B9-D5241DBBBBB3}"/>
              </a:ext>
            </a:extLst>
          </p:cNvPr>
          <p:cNvSpPr>
            <a:spLocks noGrp="1"/>
          </p:cNvSpPr>
          <p:nvPr>
            <p:ph idx="1"/>
          </p:nvPr>
        </p:nvSpPr>
        <p:spPr>
          <a:xfrm>
            <a:off x="5297762" y="2706624"/>
            <a:ext cx="6251110" cy="3483864"/>
          </a:xfrm>
        </p:spPr>
        <p:txBody>
          <a:bodyPr>
            <a:normAutofit/>
          </a:bodyPr>
          <a:lstStyle/>
          <a:p>
            <a:pPr marL="0" indent="0">
              <a:buNone/>
            </a:pPr>
            <a:r>
              <a:rPr lang="en-GB" sz="2200" dirty="0"/>
              <a:t>The programme was progressed gradually by increasing load, repetitions, sets and exercise difficulty, depending on the client’s technique, confidence and recovery. </a:t>
            </a:r>
          </a:p>
          <a:p>
            <a:endParaRPr lang="en-US" sz="2200" dirty="0"/>
          </a:p>
        </p:txBody>
      </p:sp>
    </p:spTree>
    <p:extLst>
      <p:ext uri="{BB962C8B-B14F-4D97-AF65-F5344CB8AC3E}">
        <p14:creationId xmlns:p14="http://schemas.microsoft.com/office/powerpoint/2010/main" val="1309598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A44FA-543D-A173-6E62-F0DE66B09367}"/>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dirty="0">
                <a:solidFill>
                  <a:srgbClr val="FFFFFF"/>
                </a:solidFill>
                <a:latin typeface="+mj-lt"/>
                <a:ea typeface="+mj-ea"/>
                <a:cs typeface="+mj-cs"/>
              </a:rPr>
              <a:t>Post-Intervention Testing Results</a:t>
            </a:r>
          </a:p>
        </p:txBody>
      </p:sp>
      <p:graphicFrame>
        <p:nvGraphicFramePr>
          <p:cNvPr id="4" name="Content Placeholder 3">
            <a:extLst>
              <a:ext uri="{FF2B5EF4-FFF2-40B4-BE49-F238E27FC236}">
                <a16:creationId xmlns:a16="http://schemas.microsoft.com/office/drawing/2014/main" id="{C6497AEF-69B1-CA5B-2359-8F2CC2153EF9}"/>
              </a:ext>
            </a:extLst>
          </p:cNvPr>
          <p:cNvGraphicFramePr>
            <a:graphicFrameLocks noGrp="1"/>
          </p:cNvGraphicFramePr>
          <p:nvPr>
            <p:ph idx="1"/>
            <p:extLst>
              <p:ext uri="{D42A27DB-BD31-4B8C-83A1-F6EECF244321}">
                <p14:modId xmlns:p14="http://schemas.microsoft.com/office/powerpoint/2010/main" val="2562919004"/>
              </p:ext>
            </p:extLst>
          </p:nvPr>
        </p:nvGraphicFramePr>
        <p:xfrm>
          <a:off x="2031570" y="1830543"/>
          <a:ext cx="8128856" cy="4024158"/>
        </p:xfrm>
        <a:graphic>
          <a:graphicData uri="http://schemas.openxmlformats.org/drawingml/2006/table">
            <a:tbl>
              <a:tblPr>
                <a:noFill/>
              </a:tblPr>
              <a:tblGrid>
                <a:gridCol w="1960835">
                  <a:extLst>
                    <a:ext uri="{9D8B030D-6E8A-4147-A177-3AD203B41FA5}">
                      <a16:colId xmlns:a16="http://schemas.microsoft.com/office/drawing/2014/main" val="1230316830"/>
                    </a:ext>
                  </a:extLst>
                </a:gridCol>
                <a:gridCol w="2469409">
                  <a:extLst>
                    <a:ext uri="{9D8B030D-6E8A-4147-A177-3AD203B41FA5}">
                      <a16:colId xmlns:a16="http://schemas.microsoft.com/office/drawing/2014/main" val="180777424"/>
                    </a:ext>
                  </a:extLst>
                </a:gridCol>
                <a:gridCol w="2154153">
                  <a:extLst>
                    <a:ext uri="{9D8B030D-6E8A-4147-A177-3AD203B41FA5}">
                      <a16:colId xmlns:a16="http://schemas.microsoft.com/office/drawing/2014/main" val="871881772"/>
                    </a:ext>
                  </a:extLst>
                </a:gridCol>
                <a:gridCol w="1544459">
                  <a:extLst>
                    <a:ext uri="{9D8B030D-6E8A-4147-A177-3AD203B41FA5}">
                      <a16:colId xmlns:a16="http://schemas.microsoft.com/office/drawing/2014/main" val="969442104"/>
                    </a:ext>
                  </a:extLst>
                </a:gridCol>
              </a:tblGrid>
              <a:tr h="584243">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Test</a:t>
                      </a:r>
                    </a:p>
                  </a:txBody>
                  <a:tcPr marL="298399" marR="179039" marT="179039" marB="179039"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Pre-test</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a:solidFill>
                            <a:schemeClr val="tx1">
                              <a:lumMod val="85000"/>
                              <a:lumOff val="15000"/>
                            </a:schemeClr>
                          </a:solidFill>
                          <a:effectLst/>
                          <a:latin typeface="Arial" panose="020B0604020202020204" pitchFamily="34" charset="0"/>
                        </a:rPr>
                        <a:t>Post-test</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a:solidFill>
                            <a:schemeClr val="tx1">
                              <a:lumMod val="85000"/>
                              <a:lumOff val="15000"/>
                            </a:schemeClr>
                          </a:solidFill>
                          <a:effectLst/>
                          <a:latin typeface="Arial" panose="020B0604020202020204" pitchFamily="34" charset="0"/>
                        </a:rPr>
                        <a:t>Change</a:t>
                      </a:r>
                    </a:p>
                  </a:txBody>
                  <a:tcPr marL="298399" marR="179039" marT="179039" marB="179039"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281657622"/>
                  </a:ext>
                </a:extLst>
              </a:tr>
              <a:tr h="584243">
                <a:tc>
                  <a:txBody>
                    <a:bodyPr/>
                    <a:lstStyle/>
                    <a:p>
                      <a:pPr algn="l" fontAlgn="ctr">
                        <a:buNone/>
                      </a:pPr>
                      <a:r>
                        <a:rPr lang="en-GB" sz="1200" b="0" i="0" u="none" strike="noStrike">
                          <a:solidFill>
                            <a:schemeClr val="tx1">
                              <a:lumMod val="85000"/>
                              <a:lumOff val="15000"/>
                            </a:schemeClr>
                          </a:solidFill>
                          <a:effectLst/>
                          <a:latin typeface="Arial" panose="020B0604020202020204" pitchFamily="34" charset="0"/>
                        </a:rPr>
                        <a:t>Leg press 8RM</a:t>
                      </a:r>
                    </a:p>
                  </a:txBody>
                  <a:tcPr marL="298399" marR="179039" marT="179039" marB="17903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60 kg</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80 kg</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a:solidFill>
                            <a:schemeClr val="tx1">
                              <a:lumMod val="85000"/>
                              <a:lumOff val="15000"/>
                            </a:schemeClr>
                          </a:solidFill>
                          <a:effectLst/>
                          <a:latin typeface="Arial" panose="020B0604020202020204" pitchFamily="34" charset="0"/>
                        </a:rPr>
                        <a:t>+20 kg</a:t>
                      </a:r>
                    </a:p>
                  </a:txBody>
                  <a:tcPr marL="298399" marR="179039" marT="179039" marB="17903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22159802"/>
                  </a:ext>
                </a:extLst>
              </a:tr>
              <a:tr h="859979">
                <a:tc>
                  <a:txBody>
                    <a:bodyPr/>
                    <a:lstStyle/>
                    <a:p>
                      <a:pPr algn="l" fontAlgn="ctr">
                        <a:buNone/>
                      </a:pPr>
                      <a:r>
                        <a:rPr lang="en-GB" sz="1200" b="0" i="0" u="none" strike="noStrike">
                          <a:solidFill>
                            <a:schemeClr val="tx1">
                              <a:lumMod val="85000"/>
                              <a:lumOff val="15000"/>
                            </a:schemeClr>
                          </a:solidFill>
                          <a:effectLst/>
                          <a:latin typeface="Arial" panose="020B0604020202020204" pitchFamily="34" charset="0"/>
                        </a:rPr>
                        <a:t>Wall sit test</a:t>
                      </a:r>
                    </a:p>
                  </a:txBody>
                  <a:tcPr marL="298399" marR="179039" marT="179039" marB="17903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a:solidFill>
                            <a:schemeClr val="tx1">
                              <a:lumMod val="85000"/>
                              <a:lumOff val="15000"/>
                            </a:schemeClr>
                          </a:solidFill>
                          <a:effectLst/>
                          <a:latin typeface="Arial" panose="020B0604020202020204" pitchFamily="34" charset="0"/>
                        </a:rPr>
                        <a:t>45 seconds</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1 min 20 sec</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+35 seconds</a:t>
                      </a:r>
                    </a:p>
                  </a:txBody>
                  <a:tcPr marL="298399" marR="179039" marT="179039" marB="17903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261610278"/>
                  </a:ext>
                </a:extLst>
              </a:tr>
              <a:tr h="1135714">
                <a:tc>
                  <a:txBody>
                    <a:bodyPr/>
                    <a:lstStyle/>
                    <a:p>
                      <a:pPr algn="l" fontAlgn="ctr">
                        <a:buNone/>
                      </a:pPr>
                      <a:r>
                        <a:rPr lang="en-GB" sz="1200" b="0" i="0" u="none" strike="noStrike">
                          <a:solidFill>
                            <a:schemeClr val="tx1">
                              <a:lumMod val="85000"/>
                              <a:lumOff val="15000"/>
                            </a:schemeClr>
                          </a:solidFill>
                          <a:effectLst/>
                          <a:latin typeface="Arial" panose="020B0604020202020204" pitchFamily="34" charset="0"/>
                        </a:rPr>
                        <a:t>Bodyweight squat assessment</a:t>
                      </a:r>
                    </a:p>
                  </a:txBody>
                  <a:tcPr marL="298399" marR="179039" marT="179039" marB="17903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Limited depth and slight knee valgus</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a:solidFill>
                            <a:schemeClr val="tx1">
                              <a:lumMod val="85000"/>
                              <a:lumOff val="15000"/>
                            </a:schemeClr>
                          </a:solidFill>
                          <a:effectLst/>
                          <a:latin typeface="Arial" panose="020B0604020202020204" pitchFamily="34" charset="0"/>
                        </a:rPr>
                        <a:t>Improved depth and better knee control</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Improved movement quality</a:t>
                      </a:r>
                    </a:p>
                  </a:txBody>
                  <a:tcPr marL="298399" marR="179039" marT="179039" marB="17903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148195381"/>
                  </a:ext>
                </a:extLst>
              </a:tr>
              <a:tr h="859979">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Confidence rating</a:t>
                      </a:r>
                    </a:p>
                  </a:txBody>
                  <a:tcPr marL="298399" marR="179039" marT="179039" marB="179039"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5/10</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8/10</a:t>
                      </a:r>
                    </a:p>
                  </a:txBody>
                  <a:tcPr marL="298399" marR="179039" marT="179039" marB="17903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lgn="l" fontAlgn="ctr">
                        <a:buNone/>
                      </a:pPr>
                      <a:r>
                        <a:rPr lang="en-GB" sz="1200" b="0" i="0" u="none" strike="noStrike" dirty="0">
                          <a:solidFill>
                            <a:schemeClr val="tx1">
                              <a:lumMod val="85000"/>
                              <a:lumOff val="15000"/>
                            </a:schemeClr>
                          </a:solidFill>
                          <a:effectLst/>
                          <a:latin typeface="Arial" panose="020B0604020202020204" pitchFamily="34" charset="0"/>
                        </a:rPr>
                        <a:t>+3</a:t>
                      </a:r>
                    </a:p>
                  </a:txBody>
                  <a:tcPr marL="298399" marR="179039" marT="179039" marB="179039"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1682944280"/>
                  </a:ext>
                </a:extLst>
              </a:tr>
            </a:tbl>
          </a:graphicData>
        </a:graphic>
      </p:graphicFrame>
    </p:spTree>
    <p:extLst>
      <p:ext uri="{BB962C8B-B14F-4D97-AF65-F5344CB8AC3E}">
        <p14:creationId xmlns:p14="http://schemas.microsoft.com/office/powerpoint/2010/main" val="1768891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223472-671E-8C84-D004-5421C788091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Critical Evaluation of Effectiveness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A7C56988-19CF-1B59-0963-65097CB1E8C7}"/>
              </a:ext>
            </a:extLst>
          </p:cNvPr>
          <p:cNvGraphicFramePr>
            <a:graphicFrameLocks noGrp="1"/>
          </p:cNvGraphicFramePr>
          <p:nvPr>
            <p:ph idx="1"/>
            <p:extLst>
              <p:ext uri="{D42A27DB-BD31-4B8C-83A1-F6EECF244321}">
                <p14:modId xmlns:p14="http://schemas.microsoft.com/office/powerpoint/2010/main" val="31549437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7690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5A8BA1-8BA6-0672-5B06-940979481A1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Limitations and Future Recommendations</a:t>
            </a:r>
            <a:endParaRPr lang="en-US" sz="4000">
              <a:solidFill>
                <a:srgbClr val="FFFFFF"/>
              </a:solidFill>
            </a:endParaRPr>
          </a:p>
        </p:txBody>
      </p:sp>
      <p:sp>
        <p:nvSpPr>
          <p:cNvPr id="3" name="Content Placeholder 2">
            <a:extLst>
              <a:ext uri="{FF2B5EF4-FFF2-40B4-BE49-F238E27FC236}">
                <a16:creationId xmlns:a16="http://schemas.microsoft.com/office/drawing/2014/main" id="{902DF0DE-7338-E19C-B219-15F05EA2824C}"/>
              </a:ext>
            </a:extLst>
          </p:cNvPr>
          <p:cNvSpPr>
            <a:spLocks noGrp="1"/>
          </p:cNvSpPr>
          <p:nvPr>
            <p:ph idx="1"/>
          </p:nvPr>
        </p:nvSpPr>
        <p:spPr>
          <a:xfrm>
            <a:off x="6454879" y="-255426"/>
            <a:ext cx="4862447" cy="5546047"/>
          </a:xfrm>
        </p:spPr>
        <p:txBody>
          <a:bodyPr anchor="ctr">
            <a:normAutofit/>
          </a:bodyPr>
          <a:lstStyle/>
          <a:p>
            <a:pPr marL="0" indent="0">
              <a:buNone/>
            </a:pPr>
            <a:r>
              <a:rPr lang="en-GB" sz="1400" b="1" dirty="0">
                <a:latin typeface="Times New Roman" panose="02020603050405020304" pitchFamily="18" charset="0"/>
                <a:cs typeface="Times New Roman" panose="02020603050405020304" pitchFamily="18" charset="0"/>
              </a:rPr>
              <a:t>Limitations of the Intervention:</a:t>
            </a:r>
            <a:endParaRPr lang="en-GB" sz="14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Although the intervention produced positive results, there were several limitations that should be considered.</a:t>
            </a:r>
          </a:p>
          <a:p>
            <a:r>
              <a:rPr lang="en-GB" sz="1000" dirty="0">
                <a:latin typeface="Times New Roman" panose="02020603050405020304" pitchFamily="18" charset="0"/>
                <a:cs typeface="Times New Roman" panose="02020603050405020304" pitchFamily="18" charset="0"/>
              </a:rPr>
              <a:t>The intervention was only 6 weeks, so long-term adaptations cannot be confirmed</a:t>
            </a:r>
          </a:p>
          <a:p>
            <a:r>
              <a:rPr lang="en-GB" sz="1000" dirty="0">
                <a:latin typeface="Times New Roman" panose="02020603050405020304" pitchFamily="18" charset="0"/>
                <a:cs typeface="Times New Roman" panose="02020603050405020304" pitchFamily="18" charset="0"/>
              </a:rPr>
              <a:t>The case study used one client, limiting generalisability</a:t>
            </a:r>
          </a:p>
          <a:p>
            <a:r>
              <a:rPr lang="en-GB" sz="1000" dirty="0">
                <a:latin typeface="Times New Roman" panose="02020603050405020304" pitchFamily="18" charset="0"/>
                <a:cs typeface="Times New Roman" panose="02020603050405020304" pitchFamily="18" charset="0"/>
              </a:rPr>
              <a:t>Improvements may have been influenced by exercise familiarisation and beginner adaptations</a:t>
            </a:r>
          </a:p>
          <a:p>
            <a:r>
              <a:rPr lang="en-GB" sz="1000" dirty="0">
                <a:latin typeface="Times New Roman" panose="02020603050405020304" pitchFamily="18" charset="0"/>
                <a:cs typeface="Times New Roman" panose="02020603050405020304" pitchFamily="18" charset="0"/>
              </a:rPr>
              <a:t>Confidence was measured using a subjective rating scale, which may reduce reliability</a:t>
            </a:r>
          </a:p>
          <a:p>
            <a:r>
              <a:rPr lang="en-GB" sz="1050" dirty="0">
                <a:latin typeface="Times New Roman" panose="02020603050405020304" pitchFamily="18" charset="0"/>
                <a:cs typeface="Times New Roman" panose="02020603050405020304" pitchFamily="18" charset="0"/>
              </a:rPr>
              <a:t>External factors such as sleep, nutrition and daily activity were not </a:t>
            </a:r>
            <a:r>
              <a:rPr lang="en-GB" sz="1050">
                <a:latin typeface="Times New Roman" panose="02020603050405020304" pitchFamily="18" charset="0"/>
                <a:cs typeface="Times New Roman" panose="02020603050405020304" pitchFamily="18" charset="0"/>
              </a:rPr>
              <a:t>fully controlled</a:t>
            </a:r>
          </a:p>
          <a:p>
            <a:pPr marL="0" indent="0">
              <a:buNone/>
            </a:pPr>
            <a:endParaRPr lang="en-GB" sz="1050" dirty="0">
              <a:latin typeface="Times New Roman" panose="02020603050405020304" pitchFamily="18" charset="0"/>
              <a:cs typeface="Times New Roman" panose="02020603050405020304" pitchFamily="18" charset="0"/>
            </a:endParaRPr>
          </a:p>
          <a:p>
            <a:pPr marL="0" indent="0">
              <a:buNone/>
            </a:pPr>
            <a:r>
              <a:rPr lang="en-GB" sz="1400" b="1" dirty="0">
                <a:latin typeface="Times New Roman" panose="02020603050405020304" pitchFamily="18" charset="0"/>
                <a:cs typeface="Times New Roman" panose="02020603050405020304" pitchFamily="18" charset="0"/>
              </a:rPr>
              <a:t>Future recommendations:</a:t>
            </a:r>
            <a:endParaRPr lang="en-GB" sz="1400" dirty="0">
              <a:latin typeface="Times New Roman" panose="02020603050405020304" pitchFamily="18" charset="0"/>
              <a:cs typeface="Times New Roman" panose="02020603050405020304" pitchFamily="18" charset="0"/>
            </a:endParaRPr>
          </a:p>
          <a:p>
            <a:r>
              <a:rPr lang="en-GB" sz="1050" dirty="0">
                <a:latin typeface="Times New Roman" panose="02020603050405020304" pitchFamily="18" charset="0"/>
                <a:cs typeface="Times New Roman" panose="02020603050405020304" pitchFamily="18" charset="0"/>
              </a:rPr>
              <a:t>Extend the programme to</a:t>
            </a:r>
            <a:r>
              <a:rPr lang="en-GB" sz="1050" b="1" dirty="0">
                <a:latin typeface="Times New Roman" panose="02020603050405020304" pitchFamily="18" charset="0"/>
                <a:cs typeface="Times New Roman" panose="02020603050405020304" pitchFamily="18" charset="0"/>
              </a:rPr>
              <a:t> </a:t>
            </a:r>
            <a:r>
              <a:rPr lang="en-GB" sz="1050" dirty="0">
                <a:latin typeface="Times New Roman" panose="02020603050405020304" pitchFamily="18" charset="0"/>
                <a:cs typeface="Times New Roman" panose="02020603050405020304" pitchFamily="18" charset="0"/>
              </a:rPr>
              <a:t>8–12 weeks to assess longer-term progress</a:t>
            </a:r>
          </a:p>
          <a:p>
            <a:r>
              <a:rPr lang="en-GB" sz="1050" dirty="0">
                <a:latin typeface="Times New Roman" panose="02020603050405020304" pitchFamily="18" charset="0"/>
                <a:cs typeface="Times New Roman" panose="02020603050405020304" pitchFamily="18" charset="0"/>
              </a:rPr>
              <a:t>Use more objective testing, such as standardised strength testing and movement screening</a:t>
            </a:r>
          </a:p>
          <a:p>
            <a:r>
              <a:rPr lang="en-GB" sz="1050" dirty="0">
                <a:latin typeface="Times New Roman" panose="02020603050405020304" pitchFamily="18" charset="0"/>
                <a:cs typeface="Times New Roman" panose="02020603050405020304" pitchFamily="18" charset="0"/>
              </a:rPr>
              <a:t>Monitor training load, recovery, sleep and nutrition more closely</a:t>
            </a:r>
          </a:p>
          <a:p>
            <a:r>
              <a:rPr lang="en-GB" sz="1050" dirty="0">
                <a:latin typeface="Times New Roman" panose="02020603050405020304" pitchFamily="18" charset="0"/>
                <a:cs typeface="Times New Roman" panose="02020603050405020304" pitchFamily="18" charset="0"/>
              </a:rPr>
              <a:t>Include more clients to improve reliability and comparison</a:t>
            </a:r>
          </a:p>
          <a:p>
            <a:r>
              <a:rPr lang="en-GB" sz="1050" dirty="0">
                <a:latin typeface="Times New Roman" panose="02020603050405020304" pitchFamily="18" charset="0"/>
                <a:cs typeface="Times New Roman" panose="02020603050405020304" pitchFamily="18" charset="0"/>
              </a:rPr>
              <a:t>Continue progressive overload while maintaining technique quality</a:t>
            </a:r>
          </a:p>
        </p:txBody>
      </p:sp>
      <p:sp>
        <p:nvSpPr>
          <p:cNvPr id="4" name="TextBox 3">
            <a:extLst>
              <a:ext uri="{FF2B5EF4-FFF2-40B4-BE49-F238E27FC236}">
                <a16:creationId xmlns:a16="http://schemas.microsoft.com/office/drawing/2014/main" id="{909B4BBC-79CB-1A7A-3D09-3DF2547C1053}"/>
              </a:ext>
            </a:extLst>
          </p:cNvPr>
          <p:cNvSpPr txBox="1"/>
          <p:nvPr/>
        </p:nvSpPr>
        <p:spPr>
          <a:xfrm>
            <a:off x="5588347" y="6580998"/>
            <a:ext cx="4527030" cy="276999"/>
          </a:xfrm>
          <a:prstGeom prst="rect">
            <a:avLst/>
          </a:prstGeom>
          <a:noFill/>
        </p:spPr>
        <p:txBody>
          <a:bodyPr wrap="square" rtlCol="0">
            <a:spAutoFit/>
          </a:bodyPr>
          <a:lstStyle/>
          <a:p>
            <a:r>
              <a:rPr lang="en-GB" sz="1200" dirty="0"/>
              <a:t>Gabriel et al., 2006; Suchomel et al., 2018</a:t>
            </a:r>
            <a:endParaRPr lang="en-US" sz="1200" dirty="0"/>
          </a:p>
        </p:txBody>
      </p:sp>
    </p:spTree>
    <p:extLst>
      <p:ext uri="{BB962C8B-B14F-4D97-AF65-F5344CB8AC3E}">
        <p14:creationId xmlns:p14="http://schemas.microsoft.com/office/powerpoint/2010/main" val="3848799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11038C-8457-A0EF-7F81-6E1B2FFD3A8F}"/>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Conclusion </a:t>
            </a:r>
          </a:p>
        </p:txBody>
      </p:sp>
      <p:graphicFrame>
        <p:nvGraphicFramePr>
          <p:cNvPr id="5" name="Content Placeholder 2">
            <a:extLst>
              <a:ext uri="{FF2B5EF4-FFF2-40B4-BE49-F238E27FC236}">
                <a16:creationId xmlns:a16="http://schemas.microsoft.com/office/drawing/2014/main" id="{0FB253ED-4D50-70DC-CD0C-F53CD7CB01E8}"/>
              </a:ext>
            </a:extLst>
          </p:cNvPr>
          <p:cNvGraphicFramePr>
            <a:graphicFrameLocks noGrp="1"/>
          </p:cNvGraphicFramePr>
          <p:nvPr>
            <p:ph idx="1"/>
            <p:extLst>
              <p:ext uri="{D42A27DB-BD31-4B8C-83A1-F6EECF244321}">
                <p14:modId xmlns:p14="http://schemas.microsoft.com/office/powerpoint/2010/main" val="365178153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4565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B5432-91BF-C8FF-C541-30F1BE812349}"/>
              </a:ext>
            </a:extLst>
          </p:cNvPr>
          <p:cNvSpPr>
            <a:spLocks noGrp="1"/>
          </p:cNvSpPr>
          <p:nvPr>
            <p:ph type="title"/>
          </p:nvPr>
        </p:nvSpPr>
        <p:spPr>
          <a:xfrm>
            <a:off x="838200" y="0"/>
            <a:ext cx="10515600" cy="1325563"/>
          </a:xfrm>
        </p:spPr>
        <p:txBody>
          <a:bodyPr/>
          <a:lstStyle/>
          <a:p>
            <a:r>
              <a:rPr lang="en-US" dirty="0"/>
              <a:t>Reference List </a:t>
            </a:r>
          </a:p>
        </p:txBody>
      </p:sp>
      <p:sp>
        <p:nvSpPr>
          <p:cNvPr id="3" name="Content Placeholder 2">
            <a:extLst>
              <a:ext uri="{FF2B5EF4-FFF2-40B4-BE49-F238E27FC236}">
                <a16:creationId xmlns:a16="http://schemas.microsoft.com/office/drawing/2014/main" id="{F9529821-915E-0740-EADD-775F27215A87}"/>
              </a:ext>
            </a:extLst>
          </p:cNvPr>
          <p:cNvSpPr>
            <a:spLocks noGrp="1"/>
          </p:cNvSpPr>
          <p:nvPr>
            <p:ph idx="1"/>
          </p:nvPr>
        </p:nvSpPr>
        <p:spPr>
          <a:xfrm>
            <a:off x="553387" y="1001166"/>
            <a:ext cx="10515600" cy="4351338"/>
          </a:xfrm>
        </p:spPr>
        <p:txBody>
          <a:bodyPr>
            <a:normAutofit lnSpcReduction="10000"/>
          </a:bodyPr>
          <a:lstStyle/>
          <a:p>
            <a:r>
              <a:rPr lang="en-GB" sz="1600" dirty="0"/>
              <a:t>Gabriel, D.A., Kamen, G. and Frost, G. (2006) ‘Neural adaptations to resistive exercise’, </a:t>
            </a:r>
            <a:r>
              <a:rPr lang="en-GB" sz="1600" i="1" dirty="0"/>
              <a:t>Sports Medicine</a:t>
            </a:r>
            <a:r>
              <a:rPr lang="en-GB" sz="1600" dirty="0"/>
              <a:t>, 36(2), pp. 133–149. doi:10.2165/00007256-200636020-00004. </a:t>
            </a:r>
          </a:p>
          <a:p>
            <a:pPr marL="0" indent="0">
              <a:buNone/>
            </a:pPr>
            <a:endParaRPr lang="en-GB" sz="1600" dirty="0"/>
          </a:p>
          <a:p>
            <a:r>
              <a:rPr lang="en-GB" sz="1600" dirty="0"/>
              <a:t>Schoenfeld, B.J. </a:t>
            </a:r>
            <a:r>
              <a:rPr lang="en-GB" sz="1600" i="1" dirty="0"/>
              <a:t>et al.</a:t>
            </a:r>
            <a:r>
              <a:rPr lang="en-GB" sz="1600" dirty="0"/>
              <a:t> (2017) ‘Strength and hypertrophy adaptations between low- vs. high-load resistance training: A systematic review and meta-analysis’, </a:t>
            </a:r>
            <a:r>
              <a:rPr lang="en-GB" sz="1600" i="1" dirty="0"/>
              <a:t>Journal of Strength and Conditioning Research</a:t>
            </a:r>
            <a:r>
              <a:rPr lang="en-GB" sz="1600" dirty="0"/>
              <a:t>, 31(12), pp. 3508–3523. doi:10.1519/jsc.0000000000002200. </a:t>
            </a:r>
          </a:p>
          <a:p>
            <a:endParaRPr lang="en-GB" sz="1600" dirty="0"/>
          </a:p>
          <a:p>
            <a:r>
              <a:rPr lang="en-GB" sz="1600" dirty="0"/>
              <a:t>Suchomel, T.J. </a:t>
            </a:r>
            <a:r>
              <a:rPr lang="en-GB" sz="1600" i="1" dirty="0"/>
              <a:t>et al.</a:t>
            </a:r>
            <a:r>
              <a:rPr lang="en-GB" sz="1600" dirty="0"/>
              <a:t> (2018) ‘The importance of muscular strength: Training considerations’, </a:t>
            </a:r>
            <a:r>
              <a:rPr lang="en-GB" sz="1600" i="1" dirty="0"/>
              <a:t>Sports Medicine</a:t>
            </a:r>
            <a:r>
              <a:rPr lang="en-GB" sz="1600" dirty="0"/>
              <a:t>, 48(4), pp. 765–785. doi:10.1007/s40279-018-0862-z. </a:t>
            </a:r>
          </a:p>
          <a:p>
            <a:endParaRPr lang="en-GB" sz="1600" dirty="0"/>
          </a:p>
          <a:p>
            <a:r>
              <a:rPr lang="en-GB" sz="1600" dirty="0"/>
              <a:t>Westcott, W.L. (2012) ‘Resistance training is medicine’, </a:t>
            </a:r>
            <a:r>
              <a:rPr lang="en-GB" sz="1600" i="1" dirty="0"/>
              <a:t>Current Sports Medicine Reports</a:t>
            </a:r>
            <a:r>
              <a:rPr lang="en-GB" sz="1600" dirty="0"/>
              <a:t>, 11(4), pp. 209–216. doi:10.1249/jsr.0b013e31825dabb8. </a:t>
            </a:r>
          </a:p>
          <a:p>
            <a:pPr marL="0" indent="0">
              <a:buNone/>
            </a:pPr>
            <a:endParaRPr lang="en-GB" sz="1600" dirty="0"/>
          </a:p>
          <a:p>
            <a:r>
              <a:rPr lang="en-GB" sz="1600" dirty="0"/>
              <a:t>‘Progression models in resistance training for healthy adults’ (2009) </a:t>
            </a:r>
            <a:r>
              <a:rPr lang="en-GB" sz="1600" i="1" dirty="0"/>
              <a:t>Medicine &amp;amp; Science in Sports &amp;amp; Exercise</a:t>
            </a:r>
            <a:r>
              <a:rPr lang="en-GB" sz="1600" dirty="0"/>
              <a:t>, 41(3), pp. 687–708. doi:10.1249/mss.0b013e3181915670. </a:t>
            </a:r>
          </a:p>
        </p:txBody>
      </p:sp>
    </p:spTree>
    <p:extLst>
      <p:ext uri="{BB962C8B-B14F-4D97-AF65-F5344CB8AC3E}">
        <p14:creationId xmlns:p14="http://schemas.microsoft.com/office/powerpoint/2010/main" val="14706392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2635</TotalTime>
  <Words>2595</Words>
  <Application>Microsoft Macintosh PowerPoint</Application>
  <PresentationFormat>Widescreen</PresentationFormat>
  <Paragraphs>228</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Evaluating the Effectiveness of Resistance Training on Lower-Body Strength and Gym Confidence</vt:lpstr>
      <vt:lpstr>Rationale for Topic Selection   </vt:lpstr>
      <vt:lpstr>Client Profile </vt:lpstr>
      <vt:lpstr>Initial Testing Results </vt:lpstr>
      <vt:lpstr>Client Goals  The main aim of the intervention was to improve the client’s lower-body strength, muscular endurance and confidence when performing resistance-based exercises. </vt:lpstr>
      <vt:lpstr>Training Method Selected- Resistance Training </vt:lpstr>
      <vt:lpstr>Rationale for Resistance Training</vt:lpstr>
      <vt:lpstr>Programme Overview</vt:lpstr>
      <vt:lpstr>Example Lower-Body Resistance Session</vt:lpstr>
      <vt:lpstr>Progression Across the Intervention </vt:lpstr>
      <vt:lpstr>Post-Intervention Testing Results</vt:lpstr>
      <vt:lpstr>Critical Evaluation of Effectiveness</vt:lpstr>
      <vt:lpstr>Limitations and Future Recommendations</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Aimee Heath (2304346)</dc:creator>
  <cp:lastModifiedBy>Aimee Heath (2304346)</cp:lastModifiedBy>
  <cp:revision>1</cp:revision>
  <dcterms:created xsi:type="dcterms:W3CDTF">2026-05-06T16:43:00Z</dcterms:created>
  <dcterms:modified xsi:type="dcterms:W3CDTF">2026-05-08T12:38:02Z</dcterms:modified>
</cp:coreProperties>
</file>