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3"/>
    <p:sldId id="257" r:id="rId4"/>
  </p:sldIdLst>
  <p:sldSz cx="12192000" cy="6858000"/>
  <p:notesSz cx="6858000" cy="9144000"/>
  <p:embeddedFontLst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7" Type="http://schemas.openxmlformats.org/officeDocument/2006/relationships/tableStyles" Target="tableStyles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title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text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en-US" smtClean="0"/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en-US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s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9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9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9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9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63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66.xml"/><Relationship Id="rId2" Type="http://schemas.openxmlformats.org/officeDocument/2006/relationships/tags" Target="../tags/tag65.xml"/><Relationship Id="rId1" Type="http://schemas.openxmlformats.org/officeDocument/2006/relationships/tags" Target="../tags/tag6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/>
          <p:nvPr/>
        </p:nvGraphicFramePr>
        <p:xfrm>
          <a:off x="506730" y="730885"/>
          <a:ext cx="6505575" cy="2829560"/>
        </p:xfrm>
        <a:graphic>
          <a:graphicData uri="http://schemas.openxmlformats.org/drawingml/2006/table">
            <a:tbl>
              <a:tblPr/>
              <a:tblGrid>
                <a:gridCol w="1398905"/>
                <a:gridCol w="1445895"/>
                <a:gridCol w="1562735"/>
                <a:gridCol w="1398905"/>
                <a:gridCol w="699135"/>
              </a:tblGrid>
              <a:tr h="330200">
                <a:tc>
                  <a:txBody>
                    <a:bodyPr/>
                    <a:p>
                      <a:pPr algn="l" fontAlgn="ctr"/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algn="l" fontAlgn="ctr"/>
                      <a:r>
                        <a:rPr sz="18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GREEN LEAF GROCERS</a:t>
                      </a:r>
                      <a:endParaRPr sz="18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8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8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8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3CA"/>
                    </a:solidFill>
                  </a:tcPr>
                </a:tc>
              </a:tr>
              <a:tr h="33020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Products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E4D3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4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Quantity</a:t>
                      </a:r>
                      <a:endParaRPr sz="14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E4D3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4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LOw/High Items</a:t>
                      </a:r>
                      <a:endParaRPr sz="14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E4D3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r>
                        <a:rPr sz="18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ItemsOrder Soon</a:t>
                      </a:r>
                      <a:endParaRPr sz="18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E4D3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8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E4D3"/>
                    </a:solidFill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Apples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12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2F4F2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LOW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ORDER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Bananas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4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2F4F2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LOW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ORDER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Carrots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18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2F4F2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HIGH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E796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ORDER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Potatoes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30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2F4F2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HIGH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E796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NO ORDER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2F4F2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Milk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6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2F4F2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LOW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ORDER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Bread Loaves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3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2F4F2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LOW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ORDER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Eggs (boxes of 6)</a:t>
                      </a:r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 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10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2F4F2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LOW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ORDER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Pasta (500g)</a:t>
                      </a:r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 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22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2F4F2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HIGH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E796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NO ORDER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2F4F2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88200" y="730250"/>
            <a:ext cx="4808855" cy="3242310"/>
          </a:xfrm>
          <a:prstGeom prst="rect">
            <a:avLst/>
          </a:prstGeom>
        </p:spPr>
      </p:pic>
      <p:sp>
        <p:nvSpPr>
          <p:cNvPr id="7" name="Text Box 6"/>
          <p:cNvSpPr txBox="1"/>
          <p:nvPr/>
        </p:nvSpPr>
        <p:spPr>
          <a:xfrm>
            <a:off x="1188720" y="4805045"/>
            <a:ext cx="4064000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en-US" sz="1200"/>
          </a:p>
        </p:txBody>
      </p:sp>
      <p:sp>
        <p:nvSpPr>
          <p:cNvPr id="3" name="Text Box 2"/>
          <p:cNvSpPr txBox="1"/>
          <p:nvPr/>
        </p:nvSpPr>
        <p:spPr>
          <a:xfrm>
            <a:off x="507365" y="3889375"/>
            <a:ext cx="3492500" cy="27247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en-US"/>
          </a:p>
        </p:txBody>
      </p:sp>
      <p:sp>
        <p:nvSpPr>
          <p:cNvPr id="6" name="Text Box 5"/>
          <p:cNvSpPr txBox="1"/>
          <p:nvPr/>
        </p:nvSpPr>
        <p:spPr>
          <a:xfrm>
            <a:off x="506095" y="4051935"/>
            <a:ext cx="3573145" cy="25615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sz="1200"/>
              <a:t>1. Why I chose my tool?</a:t>
            </a:r>
            <a:endParaRPr lang="en-US" sz="1200"/>
          </a:p>
          <a:p>
            <a:r>
              <a:rPr lang="en-US" sz="1200"/>
              <a:t>I chose Excel beacuse it is a good tool for Organizing and managing data. It allows me to enter information in to tables, formulas and I can highlight important details, and create charts to make easy to understand. </a:t>
            </a:r>
            <a:endParaRPr lang="en-US" sz="1200"/>
          </a:p>
          <a:p>
            <a:endParaRPr lang="en-US" sz="1200"/>
          </a:p>
          <a:p>
            <a:r>
              <a:rPr lang="en-US" sz="1200"/>
              <a:t>2. What  information i used</a:t>
            </a:r>
            <a:endParaRPr lang="en-US" sz="1200"/>
          </a:p>
          <a:p>
            <a:r>
              <a:rPr lang="en-US" sz="1200"/>
              <a:t>I used information about grocery products, including the product names and quantity of each product, the stock level ( high or low), and whether each item should be orderd or not. this information helped create the table and chart.</a:t>
            </a:r>
            <a:endParaRPr lang="en-US" sz="1200"/>
          </a:p>
          <a:p>
            <a:endParaRPr lang="en-US" sz="1200"/>
          </a:p>
          <a:p>
            <a:endParaRPr lang="en-US" sz="1200"/>
          </a:p>
          <a:p>
            <a:endParaRPr lang="en-US" sz="1200"/>
          </a:p>
        </p:txBody>
      </p:sp>
      <p:sp>
        <p:nvSpPr>
          <p:cNvPr id="8" name="Text Box 7"/>
          <p:cNvSpPr txBox="1"/>
          <p:nvPr/>
        </p:nvSpPr>
        <p:spPr>
          <a:xfrm flipH="1">
            <a:off x="4079875" y="4137660"/>
            <a:ext cx="4808220" cy="24758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sz="1200"/>
              <a:t>3. What changes I made?</a:t>
            </a:r>
            <a:endParaRPr lang="en-US" sz="1200"/>
          </a:p>
          <a:p>
            <a:r>
              <a:rPr lang="en-US" sz="1200"/>
              <a:t>I entered all the data into the spreadsheet and arranged it in a clear table. I added a title, formatted the heading, and used different colors to make the stock levels easy to identify. i also created a bar chatrt to display the product quantities visually, making the information more organized and attractive.</a:t>
            </a:r>
            <a:endParaRPr lang="en-US" sz="1200"/>
          </a:p>
          <a:p>
            <a:endParaRPr lang="en-US" sz="1200"/>
          </a:p>
          <a:p>
            <a:r>
              <a:rPr lang="en-US" sz="1200"/>
              <a:t>4.How I improved my work</a:t>
            </a:r>
            <a:endParaRPr lang="en-US" sz="1200"/>
          </a:p>
          <a:p>
            <a:r>
              <a:rPr lang="en-US" sz="1200"/>
              <a:t>I improved my worksheet by making it clear, well-Organized,and easy yo read. I used colore to highlight important information, added a chart to compare product quantities, the table had clear headings. these improvements make the worksheet more professional and help users understand the data.</a:t>
            </a:r>
            <a:endParaRPr lang="en-US" sz="1200"/>
          </a:p>
        </p:txBody>
      </p:sp>
      <p:sp>
        <p:nvSpPr>
          <p:cNvPr id="11" name="Text Box 10"/>
          <p:cNvSpPr txBox="1"/>
          <p:nvPr/>
        </p:nvSpPr>
        <p:spPr>
          <a:xfrm>
            <a:off x="8992870" y="4719955"/>
            <a:ext cx="4064000" cy="155956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en-US"/>
          </a:p>
        </p:txBody>
      </p:sp>
      <p:sp>
        <p:nvSpPr>
          <p:cNvPr id="12" name="Text Box 11"/>
          <p:cNvSpPr txBox="1"/>
          <p:nvPr/>
        </p:nvSpPr>
        <p:spPr>
          <a:xfrm>
            <a:off x="9145905" y="430276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en-US"/>
          </a:p>
        </p:txBody>
      </p:sp>
    </p:spTree>
    <p:custDataLst>
      <p:tags r:id="rId2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sz="1200"/>
              <a:t>.</a:t>
            </a:r>
            <a:endParaRPr lang="en-US" sz="1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</p:txBody>
      </p:sp>
      <p:sp>
        <p:nvSpPr>
          <p:cNvPr id="4" name="Text Box 3"/>
          <p:cNvSpPr txBox="1"/>
          <p:nvPr/>
        </p:nvSpPr>
        <p:spPr>
          <a:xfrm>
            <a:off x="993775" y="966470"/>
            <a:ext cx="4087495" cy="223012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sz="1200"/>
              <a:t>5.I used feedback to improve the layout of my spreadsheet. I made the headings clear, adjusted the formation, used colors to highlight important information, and added a chart to make the data easy to understand.</a:t>
            </a:r>
            <a:endParaRPr lang="en-US" sz="1200"/>
          </a:p>
          <a:p>
            <a:r>
              <a:rPr lang="en-US" sz="1200"/>
              <a:t>  </a:t>
            </a:r>
            <a:endParaRPr lang="en-US" sz="1200"/>
          </a:p>
          <a:p>
            <a:r>
              <a:rPr lang="en-US" sz="1200"/>
              <a:t>6. Final explanation.</a:t>
            </a:r>
            <a:endParaRPr lang="en-US" sz="1200"/>
          </a:p>
          <a:p>
            <a:r>
              <a:rPr lang="en-US" sz="1200"/>
              <a:t>My final spreadsheet is well-organized and easy to read. It includes a table with grocery products, quantities, stock levels, and order ststus, along with a bar chat to display the data visually. the formattion clear, professional,and easy to understand</a:t>
            </a:r>
            <a:endParaRPr lang="en-US" sz="1200"/>
          </a:p>
        </p:txBody>
      </p:sp>
      <p:sp>
        <p:nvSpPr>
          <p:cNvPr id="6" name="Text Box 5"/>
          <p:cNvSpPr txBox="1"/>
          <p:nvPr/>
        </p:nvSpPr>
        <p:spPr>
          <a:xfrm>
            <a:off x="720725" y="4100195"/>
            <a:ext cx="4601845" cy="58991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en-US"/>
          </a:p>
        </p:txBody>
      </p:sp>
    </p:spTree>
    <p:custDataLst>
      <p:tags r:id="rId3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Helvetica Neue"/>
        <a:ea typeface=""/>
        <a:cs typeface=""/>
        <a:font script="Jpan" typeface="BIZ UDMincho"/>
        <a:font script="Hang" typeface="맑은 고딕"/>
        <a:font script="Hans" typeface="等线 Light"/>
        <a:font script="Hant" typeface="微軟正黑體"/>
        <a:font script="Arab" typeface="Geeza Pro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Helvetica Neue"/>
        <a:ea typeface=""/>
        <a:cs typeface=""/>
        <a:font script="Jpan" typeface="BIZ UDMincho"/>
        <a:font script="Hang" typeface="맑은 고딕"/>
        <a:font script="Hans" typeface="等线"/>
        <a:font script="Hant" typeface="微軟正黑體"/>
        <a:font script="Arab" typeface="Geeza Pro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1863</Words>
  <Application>WPS Sheets</Application>
  <PresentationFormat>Widescreen</PresentationFormat>
  <Paragraphs>98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13" baseType="lpstr">
      <vt:lpstr>Arial</vt:lpstr>
      <vt:lpstr>SimSun</vt:lpstr>
      <vt:lpstr>Wingdings</vt:lpstr>
      <vt:lpstr>Wingdings</vt:lpstr>
      <vt:lpstr>Calibri</vt:lpstr>
      <vt:lpstr>Helvetica Neue</vt:lpstr>
      <vt:lpstr>Microsoft YaHei</vt:lpstr>
      <vt:lpstr>汉仪旗黑</vt:lpstr>
      <vt:lpstr>Arial Unicode MS</vt:lpstr>
      <vt:lpstr>宋体-简</vt:lpstr>
      <vt:lpstr>WPS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Blank Presentation</dc:title>
  <dc:creator>riffatkhan</dc:creator>
  <cp:lastModifiedBy>riffatkhan</cp:lastModifiedBy>
  <cp:revision>2</cp:revision>
  <dcterms:created xsi:type="dcterms:W3CDTF">2026-07-19T16:59:59Z</dcterms:created>
  <dcterms:modified xsi:type="dcterms:W3CDTF">2026-07-19T16:59:59Z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1033-12.1.26035.26035</vt:lpwstr>
  </property>
  <property fmtid="{D5CDD505-2E9C-101B-9397-08002B2CF9AE}" pid="3" name="ICV">
    <vt:lpwstr>CB0F8D866F1265868F025D6AE5A426C6_43</vt:lpwstr>
  </property>
</Properties>
</file>