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61" r:id="rId4"/>
    <p:sldId id="257" r:id="rId5"/>
    <p:sldId id="258" r:id="rId6"/>
    <p:sldId id="259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C56F7-846D-4571-A6F0-8613E30B0C1A}" type="datetimeFigureOut">
              <a:rPr lang="en-GB" smtClean="0"/>
              <a:t>07/03/2019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56176-CFF4-42B7-8DE0-6A8DB222B5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92766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C56F7-846D-4571-A6F0-8613E30B0C1A}" type="datetimeFigureOut">
              <a:rPr lang="en-GB" smtClean="0"/>
              <a:t>07/03/2019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56176-CFF4-42B7-8DE0-6A8DB222B5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71514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C56F7-846D-4571-A6F0-8613E30B0C1A}" type="datetimeFigureOut">
              <a:rPr lang="en-GB" smtClean="0"/>
              <a:t>07/03/2019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56176-CFF4-42B7-8DE0-6A8DB222B5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59831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C56F7-846D-4571-A6F0-8613E30B0C1A}" type="datetimeFigureOut">
              <a:rPr lang="en-GB" smtClean="0"/>
              <a:t>07/03/2019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56176-CFF4-42B7-8DE0-6A8DB222B5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40467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C56F7-846D-4571-A6F0-8613E30B0C1A}" type="datetimeFigureOut">
              <a:rPr lang="en-GB" smtClean="0"/>
              <a:t>07/03/2019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56176-CFF4-42B7-8DE0-6A8DB222B5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90479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C56F7-846D-4571-A6F0-8613E30B0C1A}" type="datetimeFigureOut">
              <a:rPr lang="en-GB" smtClean="0"/>
              <a:t>07/03/2019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56176-CFF4-42B7-8DE0-6A8DB222B5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52950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C56F7-846D-4571-A6F0-8613E30B0C1A}" type="datetimeFigureOut">
              <a:rPr lang="en-GB" smtClean="0"/>
              <a:t>07/03/2019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56176-CFF4-42B7-8DE0-6A8DB222B5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76894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C56F7-846D-4571-A6F0-8613E30B0C1A}" type="datetimeFigureOut">
              <a:rPr lang="en-GB" smtClean="0"/>
              <a:t>07/03/2019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56176-CFF4-42B7-8DE0-6A8DB222B5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78448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C56F7-846D-4571-A6F0-8613E30B0C1A}" type="datetimeFigureOut">
              <a:rPr lang="en-GB" smtClean="0"/>
              <a:t>07/03/2019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56176-CFF4-42B7-8DE0-6A8DB222B5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30961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C56F7-846D-4571-A6F0-8613E30B0C1A}" type="datetimeFigureOut">
              <a:rPr lang="en-GB" smtClean="0"/>
              <a:t>07/03/2019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56176-CFF4-42B7-8DE0-6A8DB222B5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77117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C56F7-846D-4571-A6F0-8613E30B0C1A}" type="datetimeFigureOut">
              <a:rPr lang="en-GB" smtClean="0"/>
              <a:t>07/03/2019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56176-CFF4-42B7-8DE0-6A8DB222B5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56259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EC56F7-846D-4571-A6F0-8613E30B0C1A}" type="datetimeFigureOut">
              <a:rPr lang="en-GB" smtClean="0"/>
              <a:t>07/03/2019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156176-CFF4-42B7-8DE0-6A8DB222B5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47408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SBUS6114 Leadership and Management Assignment 1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b="1" dirty="0" smtClean="0">
                <a:solidFill>
                  <a:srgbClr val="002060"/>
                </a:solidFill>
              </a:rPr>
              <a:t>Submission before 3pm on </a:t>
            </a:r>
          </a:p>
          <a:p>
            <a:r>
              <a:rPr lang="en-GB" b="1" dirty="0" smtClean="0">
                <a:solidFill>
                  <a:srgbClr val="002060"/>
                </a:solidFill>
              </a:rPr>
              <a:t>Frid</a:t>
            </a:r>
            <a:r>
              <a:rPr lang="en-GB" b="1" dirty="0" smtClean="0">
                <a:solidFill>
                  <a:srgbClr val="002060"/>
                </a:solidFill>
              </a:rPr>
              <a:t>ay </a:t>
            </a:r>
            <a:r>
              <a:rPr lang="en-GB" b="1" dirty="0" smtClean="0">
                <a:solidFill>
                  <a:srgbClr val="002060"/>
                </a:solidFill>
              </a:rPr>
              <a:t>29</a:t>
            </a:r>
            <a:r>
              <a:rPr lang="en-GB" b="1" baseline="30000" dirty="0" smtClean="0">
                <a:solidFill>
                  <a:srgbClr val="002060"/>
                </a:solidFill>
              </a:rPr>
              <a:t>th</a:t>
            </a:r>
            <a:r>
              <a:rPr lang="en-GB" b="1" dirty="0" smtClean="0">
                <a:solidFill>
                  <a:srgbClr val="002060"/>
                </a:solidFill>
              </a:rPr>
              <a:t> March 2018</a:t>
            </a:r>
            <a:endParaRPr lang="en-GB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75755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Autofit/>
          </a:bodyPr>
          <a:lstStyle/>
          <a:p>
            <a:r>
              <a:rPr lang="en-GB" sz="3600" dirty="0" smtClean="0"/>
              <a:t>Assignment 1 </a:t>
            </a:r>
            <a:br>
              <a:rPr lang="en-GB" sz="3600" dirty="0" smtClean="0"/>
            </a:br>
            <a:r>
              <a:rPr lang="en-GB" sz="3600" dirty="0" smtClean="0"/>
              <a:t>(see page 3 of Module Handbook)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5184576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b="1" dirty="0"/>
              <a:t>Assignment 1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Choose one leader of a business organisation you have studied as part of this module and write a 2000 word business report which includes the following tasks</a:t>
            </a:r>
            <a:r>
              <a:rPr lang="en-GB" dirty="0" smtClean="0"/>
              <a:t>:</a:t>
            </a:r>
          </a:p>
          <a:p>
            <a:pPr marL="0" indent="0">
              <a:buNone/>
            </a:pPr>
            <a:endParaRPr lang="en-GB" dirty="0"/>
          </a:p>
          <a:p>
            <a:pPr lvl="0"/>
            <a:r>
              <a:rPr lang="en-GB" dirty="0"/>
              <a:t>analyse the leadership approach taken by this individual (you should apply your knowledge of leadership theory and research to support your analysis)</a:t>
            </a:r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lvl="0"/>
            <a:r>
              <a:rPr lang="en-GB" dirty="0"/>
              <a:t>evaluate the strengths and weaknesses of this particular approach to leadership</a:t>
            </a:r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lvl="0"/>
            <a:r>
              <a:rPr lang="en-GB" dirty="0"/>
              <a:t>make recommendations for how these strengths can be maximised and the weaknesses minimised or overcome.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49952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706090"/>
          </a:xfrm>
        </p:spPr>
        <p:txBody>
          <a:bodyPr>
            <a:normAutofit/>
          </a:bodyPr>
          <a:lstStyle/>
          <a:p>
            <a:r>
              <a:rPr lang="en-GB" sz="3600" dirty="0" smtClean="0"/>
              <a:t>Summary Criteria (page 3 of handbook)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760640"/>
          </a:xfrm>
        </p:spPr>
        <p:txBody>
          <a:bodyPr>
            <a:normAutofit fontScale="77500" lnSpcReduction="20000"/>
          </a:bodyPr>
          <a:lstStyle/>
          <a:p>
            <a:pPr lvl="0"/>
            <a:r>
              <a:rPr lang="en-GB" dirty="0" smtClean="0"/>
              <a:t>Structure </a:t>
            </a:r>
            <a:r>
              <a:rPr lang="en-GB" dirty="0"/>
              <a:t>and write a 2,000 word report that documents your analysis and understanding of a relevant leader of a business organisation.</a:t>
            </a:r>
          </a:p>
          <a:p>
            <a:pPr lvl="0"/>
            <a:r>
              <a:rPr lang="en-GB" dirty="0"/>
              <a:t>Demonstrate their knowledge of the key principles and key concepts of leadership and management, for example -</a:t>
            </a:r>
          </a:p>
          <a:p>
            <a:pPr lvl="0"/>
            <a:r>
              <a:rPr lang="en-GB" dirty="0"/>
              <a:t>The differences between leadership and management and how this may operate within different organisations.</a:t>
            </a:r>
          </a:p>
          <a:p>
            <a:pPr lvl="0"/>
            <a:r>
              <a:rPr lang="en-GB" dirty="0"/>
              <a:t>A critical evaluation of models and frameworks of leadership and management: traits, styles, situational, transformational, contingency, and consideration of the appropriateness of each to differing organisational contexts.</a:t>
            </a:r>
          </a:p>
          <a:p>
            <a:pPr lvl="0"/>
            <a:r>
              <a:rPr lang="en-GB" dirty="0"/>
              <a:t>The power of managers and leaders and follower expectations.</a:t>
            </a:r>
          </a:p>
          <a:p>
            <a:pPr lvl="0"/>
            <a:r>
              <a:rPr lang="en-GB" dirty="0"/>
              <a:t>How leading teams and individuals effectively can build and maintain productive working relationships, inspiring and empowering employees.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58347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Table of Contents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Executive Summary </a:t>
            </a:r>
            <a:r>
              <a:rPr lang="en-GB" sz="2800" dirty="0" smtClean="0"/>
              <a:t>(100 words)</a:t>
            </a:r>
          </a:p>
          <a:p>
            <a:pPr lvl="1"/>
            <a:r>
              <a:rPr lang="en-GB" dirty="0" smtClean="0"/>
              <a:t>a brief overview of the whole report</a:t>
            </a:r>
          </a:p>
          <a:p>
            <a:r>
              <a:rPr lang="en-GB" dirty="0" smtClean="0"/>
              <a:t>Introduction </a:t>
            </a:r>
            <a:r>
              <a:rPr lang="en-GB" sz="2800" dirty="0" smtClean="0"/>
              <a:t>(100 words)</a:t>
            </a:r>
          </a:p>
          <a:p>
            <a:pPr lvl="1"/>
            <a:r>
              <a:rPr lang="en-GB" dirty="0" smtClean="0"/>
              <a:t>Definitions of Leadership from several theorists &amp; consideration of what is important in leadership.</a:t>
            </a:r>
          </a:p>
          <a:p>
            <a:r>
              <a:rPr lang="en-GB" dirty="0" smtClean="0"/>
              <a:t>Overview of Your Selected Leader </a:t>
            </a:r>
            <a:r>
              <a:rPr lang="en-GB" sz="2800" dirty="0" smtClean="0"/>
              <a:t>(100 words)</a:t>
            </a:r>
          </a:p>
          <a:p>
            <a:pPr lvl="1"/>
            <a:r>
              <a:rPr lang="en-GB" dirty="0" smtClean="0"/>
              <a:t>Provide an insight into your selected leader.</a:t>
            </a:r>
          </a:p>
        </p:txBody>
      </p:sp>
    </p:spTree>
    <p:extLst>
      <p:ext uri="{BB962C8B-B14F-4D97-AF65-F5344CB8AC3E}">
        <p14:creationId xmlns:p14="http://schemas.microsoft.com/office/powerpoint/2010/main" val="18445479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Main Findings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Main Findings: </a:t>
            </a:r>
            <a:r>
              <a:rPr lang="en-GB" sz="2800" dirty="0" smtClean="0"/>
              <a:t>(1,500 words)</a:t>
            </a:r>
          </a:p>
          <a:p>
            <a:pPr lvl="1"/>
            <a:r>
              <a:rPr lang="en-GB" dirty="0" smtClean="0"/>
              <a:t>History of Leadership, with relevant consideration of the various aspects of and qualities required (traits and characteristics)</a:t>
            </a:r>
          </a:p>
          <a:p>
            <a:pPr lvl="1"/>
            <a:r>
              <a:rPr lang="en-GB" dirty="0" smtClean="0"/>
              <a:t>Current themes in Leadership.</a:t>
            </a:r>
          </a:p>
          <a:p>
            <a:pPr lvl="1"/>
            <a:r>
              <a:rPr lang="en-GB" dirty="0" smtClean="0"/>
              <a:t>analyse the leadership approach taken by this individual (you should apply your knowledge of leadership theory and research to support your analysis</a:t>
            </a:r>
          </a:p>
          <a:p>
            <a:pPr lvl="1"/>
            <a:r>
              <a:rPr lang="en-GB" dirty="0" smtClean="0"/>
              <a:t>evaluate the strengths and weaknesses of this particular approach to leadership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36730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 &amp; Recommendations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Conclusion </a:t>
            </a:r>
            <a:r>
              <a:rPr lang="en-GB" sz="2800" dirty="0" smtClean="0"/>
              <a:t>(200 words)</a:t>
            </a:r>
          </a:p>
          <a:p>
            <a:r>
              <a:rPr lang="en-GB" dirty="0" smtClean="0"/>
              <a:t>Recommendations </a:t>
            </a:r>
            <a:r>
              <a:rPr lang="en-GB" sz="2800" dirty="0" smtClean="0"/>
              <a:t>(2 or 3 of 100 words in total)</a:t>
            </a:r>
          </a:p>
          <a:p>
            <a:pPr lvl="1"/>
            <a:r>
              <a:rPr lang="en-GB" sz="2400" dirty="0" smtClean="0"/>
              <a:t>make recommendations for how these strengths can be maximised and the weaknesses minimised or overcome.</a:t>
            </a:r>
          </a:p>
          <a:p>
            <a:r>
              <a:rPr lang="en-GB" dirty="0" smtClean="0"/>
              <a:t>Reference List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065140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197</TotalTime>
  <Words>296</Words>
  <Application>Microsoft Office PowerPoint</Application>
  <PresentationFormat>On-screen Show (4:3)</PresentationFormat>
  <Paragraphs>37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Office Theme</vt:lpstr>
      <vt:lpstr>SBUS6114 Leadership and Management Assignment 1</vt:lpstr>
      <vt:lpstr>Assignment 1  (see page 3 of Module Handbook)</vt:lpstr>
      <vt:lpstr>Summary Criteria (page 3 of handbook)</vt:lpstr>
      <vt:lpstr>Example Table of Contents</vt:lpstr>
      <vt:lpstr>Main Findings</vt:lpstr>
      <vt:lpstr>Conclusion &amp; Recommendations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SBUS6114 Leadership and Management Assignment 1</dc:title>
  <dc:creator>Administrator</dc:creator>
  <cp:lastModifiedBy>Administrator</cp:lastModifiedBy>
  <cp:revision>9</cp:revision>
  <dcterms:created xsi:type="dcterms:W3CDTF">2018-03-19T11:51:09Z</dcterms:created>
  <dcterms:modified xsi:type="dcterms:W3CDTF">2019-03-07T13:39:13Z</dcterms:modified>
</cp:coreProperties>
</file>