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9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87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7711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74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1525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575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898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83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3009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611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6136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11100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098879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0567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72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5597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7467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65905-307E-44BE-9F4D-F01EB981C254}" type="datetimeFigureOut">
              <a:rPr lang="en-GB" smtClean="0"/>
              <a:t>25/10/2021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C9362-23CB-46AA-B4D1-E4901E6AFE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92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C7550F6-52F8-4DA6-9250-C7D2A75C6150}" type="slidenum">
              <a:rPr lang="en-US" altLang="en-US" smtClean="0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6462696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000" dirty="0"/>
              <a:t>Running Split Half Reliability (Spearman Brown)on SPSS</a:t>
            </a:r>
            <a:br>
              <a:rPr lang="en-GB" dirty="0"/>
            </a:b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8506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Split_Half_default">
            <a:hlinkClick r:id="" action="ppaction://media"/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-1"/>
            <a:ext cx="12192000" cy="6857513"/>
          </a:xfrm>
        </p:spPr>
      </p:pic>
    </p:spTree>
    <p:extLst>
      <p:ext uri="{BB962C8B-B14F-4D97-AF65-F5344CB8AC3E}">
        <p14:creationId xmlns:p14="http://schemas.microsoft.com/office/powerpoint/2010/main" val="883300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11</Words>
  <Application>Microsoft Office PowerPoint</Application>
  <PresentationFormat>Widescreen</PresentationFormat>
  <Paragraphs>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Century Gothic</vt:lpstr>
      <vt:lpstr>Wingdings 3</vt:lpstr>
      <vt:lpstr>Ion</vt:lpstr>
      <vt:lpstr>Running Split Half Reliability (Spearman Brown)on SPSS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Running Cronbach Alpha on SPSS. </dc:title>
  <dc:creator>Stuart Jones</dc:creator>
  <cp:lastModifiedBy>Stuart Jones</cp:lastModifiedBy>
  <cp:revision>2</cp:revision>
  <dcterms:created xsi:type="dcterms:W3CDTF">2021-10-25T08:25:45Z</dcterms:created>
  <dcterms:modified xsi:type="dcterms:W3CDTF">2021-10-25T08:43:45Z</dcterms:modified>
</cp:coreProperties>
</file>