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3" autoAdjust="0"/>
    <p:restoredTop sz="94660"/>
  </p:normalViewPr>
  <p:slideViewPr>
    <p:cSldViewPr snapToGrid="0">
      <p:cViewPr varScale="1">
        <p:scale>
          <a:sx n="93" d="100"/>
          <a:sy n="93" d="100"/>
        </p:scale>
        <p:origin x="84" y="4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7A3A73-9032-4CB3-B458-450BBA52A89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C8ABFA9-AB42-48AA-9DF1-A939CEA3A7BB}">
      <dgm:prSet/>
      <dgm:spPr/>
      <dgm:t>
        <a:bodyPr/>
        <a:lstStyle/>
        <a:p>
          <a:r>
            <a:rPr lang="en-US"/>
            <a:t>That some of the ways scholars have chosen to look at the </a:t>
          </a:r>
          <a:r>
            <a:rPr lang="en-US" i="1"/>
            <a:t>Andromache</a:t>
          </a:r>
          <a:r>
            <a:rPr lang="en-US"/>
            <a:t> are unproductive and in a few cases requires parts of the text to be dismissed or changed</a:t>
          </a:r>
        </a:p>
      </dgm:t>
    </dgm:pt>
    <dgm:pt modelId="{9928D110-F625-4C63-AA8A-6B0E9E8AF77D}" type="parTrans" cxnId="{F3DE1BF2-9FB2-46A3-83CF-37BA8C9E4EF4}">
      <dgm:prSet/>
      <dgm:spPr/>
      <dgm:t>
        <a:bodyPr/>
        <a:lstStyle/>
        <a:p>
          <a:endParaRPr lang="en-US"/>
        </a:p>
      </dgm:t>
    </dgm:pt>
    <dgm:pt modelId="{CCF9D791-AFF0-4F43-84E1-D4E25E6A0CF9}" type="sibTrans" cxnId="{F3DE1BF2-9FB2-46A3-83CF-37BA8C9E4EF4}">
      <dgm:prSet/>
      <dgm:spPr/>
      <dgm:t>
        <a:bodyPr/>
        <a:lstStyle/>
        <a:p>
          <a:endParaRPr lang="en-US"/>
        </a:p>
      </dgm:t>
    </dgm:pt>
    <dgm:pt modelId="{AD570FE1-6612-49F1-869A-694B6B706931}">
      <dgm:prSet/>
      <dgm:spPr/>
      <dgm:t>
        <a:bodyPr/>
        <a:lstStyle/>
        <a:p>
          <a:r>
            <a:rPr lang="en-US"/>
            <a:t>That Hermione's character has not been treated without bias and with little analysis</a:t>
          </a:r>
        </a:p>
      </dgm:t>
    </dgm:pt>
    <dgm:pt modelId="{1EF453D6-6968-41C6-8C82-2E88F077EE3D}" type="parTrans" cxnId="{ECD1D5A3-C9EB-4352-AF3C-A966BE2C9435}">
      <dgm:prSet/>
      <dgm:spPr/>
      <dgm:t>
        <a:bodyPr/>
        <a:lstStyle/>
        <a:p>
          <a:endParaRPr lang="en-US"/>
        </a:p>
      </dgm:t>
    </dgm:pt>
    <dgm:pt modelId="{42796CBA-B528-425E-9DB1-1BF25D97C57B}" type="sibTrans" cxnId="{ECD1D5A3-C9EB-4352-AF3C-A966BE2C9435}">
      <dgm:prSet/>
      <dgm:spPr/>
      <dgm:t>
        <a:bodyPr/>
        <a:lstStyle/>
        <a:p>
          <a:endParaRPr lang="en-US"/>
        </a:p>
      </dgm:t>
    </dgm:pt>
    <dgm:pt modelId="{B4013ED1-DC2D-400B-BA15-875DC30D0327}">
      <dgm:prSet/>
      <dgm:spPr/>
      <dgm:t>
        <a:bodyPr/>
        <a:lstStyle/>
        <a:p>
          <a:r>
            <a:rPr lang="en-US"/>
            <a:t>Ultimately that Euripides through this play is exploring female conflict and commenting that it results in catastrophe</a:t>
          </a:r>
        </a:p>
      </dgm:t>
    </dgm:pt>
    <dgm:pt modelId="{57AA60BE-E3BD-40C3-8407-6769BBA85F5A}" type="parTrans" cxnId="{B7888257-1A14-49D5-8FF8-AB3FAA8E9F72}">
      <dgm:prSet/>
      <dgm:spPr/>
      <dgm:t>
        <a:bodyPr/>
        <a:lstStyle/>
        <a:p>
          <a:endParaRPr lang="en-US"/>
        </a:p>
      </dgm:t>
    </dgm:pt>
    <dgm:pt modelId="{15DFC165-3BC2-4F2C-9988-335D023A427E}" type="sibTrans" cxnId="{B7888257-1A14-49D5-8FF8-AB3FAA8E9F72}">
      <dgm:prSet/>
      <dgm:spPr/>
      <dgm:t>
        <a:bodyPr/>
        <a:lstStyle/>
        <a:p>
          <a:endParaRPr lang="en-US"/>
        </a:p>
      </dgm:t>
    </dgm:pt>
    <dgm:pt modelId="{47225B84-66D8-4E8D-9FAB-023DF85EA9AD}" type="pres">
      <dgm:prSet presAssocID="{F97A3A73-9032-4CB3-B458-450BBA52A89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5EC743D-F25C-411E-855F-5F7D737C11C0}" type="pres">
      <dgm:prSet presAssocID="{4C8ABFA9-AB42-48AA-9DF1-A939CEA3A7BB}" presName="hierRoot1" presStyleCnt="0"/>
      <dgm:spPr/>
    </dgm:pt>
    <dgm:pt modelId="{9D19D63C-DD5D-4078-A8F4-9C90558BFC86}" type="pres">
      <dgm:prSet presAssocID="{4C8ABFA9-AB42-48AA-9DF1-A939CEA3A7BB}" presName="composite" presStyleCnt="0"/>
      <dgm:spPr/>
    </dgm:pt>
    <dgm:pt modelId="{DCFB38C0-92C7-4C37-9F3C-190B1CBBFF91}" type="pres">
      <dgm:prSet presAssocID="{4C8ABFA9-AB42-48AA-9DF1-A939CEA3A7BB}" presName="background" presStyleLbl="node0" presStyleIdx="0" presStyleCnt="3"/>
      <dgm:spPr/>
    </dgm:pt>
    <dgm:pt modelId="{01BCA774-8DC2-4FE4-B4CF-F07F5FF5348A}" type="pres">
      <dgm:prSet presAssocID="{4C8ABFA9-AB42-48AA-9DF1-A939CEA3A7BB}" presName="text" presStyleLbl="fgAcc0" presStyleIdx="0" presStyleCnt="3">
        <dgm:presLayoutVars>
          <dgm:chPref val="3"/>
        </dgm:presLayoutVars>
      </dgm:prSet>
      <dgm:spPr/>
    </dgm:pt>
    <dgm:pt modelId="{02232F96-391E-4260-A538-B9B07BA3A045}" type="pres">
      <dgm:prSet presAssocID="{4C8ABFA9-AB42-48AA-9DF1-A939CEA3A7BB}" presName="hierChild2" presStyleCnt="0"/>
      <dgm:spPr/>
    </dgm:pt>
    <dgm:pt modelId="{9ED8C433-B71F-4CFB-9F9D-40C750A13E8A}" type="pres">
      <dgm:prSet presAssocID="{AD570FE1-6612-49F1-869A-694B6B706931}" presName="hierRoot1" presStyleCnt="0"/>
      <dgm:spPr/>
    </dgm:pt>
    <dgm:pt modelId="{14D35702-7744-4D00-A75D-A95AEAA9DD8C}" type="pres">
      <dgm:prSet presAssocID="{AD570FE1-6612-49F1-869A-694B6B706931}" presName="composite" presStyleCnt="0"/>
      <dgm:spPr/>
    </dgm:pt>
    <dgm:pt modelId="{35E2A4C6-6CD0-412D-8E23-38BC63DB8742}" type="pres">
      <dgm:prSet presAssocID="{AD570FE1-6612-49F1-869A-694B6B706931}" presName="background" presStyleLbl="node0" presStyleIdx="1" presStyleCnt="3"/>
      <dgm:spPr/>
    </dgm:pt>
    <dgm:pt modelId="{5E454CA5-485F-4CD9-851B-A1D163020C40}" type="pres">
      <dgm:prSet presAssocID="{AD570FE1-6612-49F1-869A-694B6B706931}" presName="text" presStyleLbl="fgAcc0" presStyleIdx="1" presStyleCnt="3">
        <dgm:presLayoutVars>
          <dgm:chPref val="3"/>
        </dgm:presLayoutVars>
      </dgm:prSet>
      <dgm:spPr/>
    </dgm:pt>
    <dgm:pt modelId="{3E744D65-407B-4ABE-A591-1DE6C6C510D0}" type="pres">
      <dgm:prSet presAssocID="{AD570FE1-6612-49F1-869A-694B6B706931}" presName="hierChild2" presStyleCnt="0"/>
      <dgm:spPr/>
    </dgm:pt>
    <dgm:pt modelId="{41A4F8CC-9CB3-4101-8CC3-AE342D7CABCB}" type="pres">
      <dgm:prSet presAssocID="{B4013ED1-DC2D-400B-BA15-875DC30D0327}" presName="hierRoot1" presStyleCnt="0"/>
      <dgm:spPr/>
    </dgm:pt>
    <dgm:pt modelId="{DE33E16E-056D-4CF4-98E0-519A3E87ED76}" type="pres">
      <dgm:prSet presAssocID="{B4013ED1-DC2D-400B-BA15-875DC30D0327}" presName="composite" presStyleCnt="0"/>
      <dgm:spPr/>
    </dgm:pt>
    <dgm:pt modelId="{9E0A3434-4C27-4EAD-9684-1A4131444A5B}" type="pres">
      <dgm:prSet presAssocID="{B4013ED1-DC2D-400B-BA15-875DC30D0327}" presName="background" presStyleLbl="node0" presStyleIdx="2" presStyleCnt="3"/>
      <dgm:spPr/>
    </dgm:pt>
    <dgm:pt modelId="{E75FD34F-8D65-4E23-9228-BB145F8DA6C6}" type="pres">
      <dgm:prSet presAssocID="{B4013ED1-DC2D-400B-BA15-875DC30D0327}" presName="text" presStyleLbl="fgAcc0" presStyleIdx="2" presStyleCnt="3">
        <dgm:presLayoutVars>
          <dgm:chPref val="3"/>
        </dgm:presLayoutVars>
      </dgm:prSet>
      <dgm:spPr/>
    </dgm:pt>
    <dgm:pt modelId="{6147813B-D480-4AEE-8F1F-01D112CEFDB7}" type="pres">
      <dgm:prSet presAssocID="{B4013ED1-DC2D-400B-BA15-875DC30D0327}" presName="hierChild2" presStyleCnt="0"/>
      <dgm:spPr/>
    </dgm:pt>
  </dgm:ptLst>
  <dgm:cxnLst>
    <dgm:cxn modelId="{2F3C584E-1672-46CF-9C2A-FB6BD485FE02}" type="presOf" srcId="{F97A3A73-9032-4CB3-B458-450BBA52A89F}" destId="{47225B84-66D8-4E8D-9FAB-023DF85EA9AD}" srcOrd="0" destOrd="0" presId="urn:microsoft.com/office/officeart/2005/8/layout/hierarchy1"/>
    <dgm:cxn modelId="{B7888257-1A14-49D5-8FF8-AB3FAA8E9F72}" srcId="{F97A3A73-9032-4CB3-B458-450BBA52A89F}" destId="{B4013ED1-DC2D-400B-BA15-875DC30D0327}" srcOrd="2" destOrd="0" parTransId="{57AA60BE-E3BD-40C3-8407-6769BBA85F5A}" sibTransId="{15DFC165-3BC2-4F2C-9988-335D023A427E}"/>
    <dgm:cxn modelId="{1F1A0582-9FB2-4E84-8C8E-C13FD3ACA9A0}" type="presOf" srcId="{AD570FE1-6612-49F1-869A-694B6B706931}" destId="{5E454CA5-485F-4CD9-851B-A1D163020C40}" srcOrd="0" destOrd="0" presId="urn:microsoft.com/office/officeart/2005/8/layout/hierarchy1"/>
    <dgm:cxn modelId="{ECD1D5A3-C9EB-4352-AF3C-A966BE2C9435}" srcId="{F97A3A73-9032-4CB3-B458-450BBA52A89F}" destId="{AD570FE1-6612-49F1-869A-694B6B706931}" srcOrd="1" destOrd="0" parTransId="{1EF453D6-6968-41C6-8C82-2E88F077EE3D}" sibTransId="{42796CBA-B528-425E-9DB1-1BF25D97C57B}"/>
    <dgm:cxn modelId="{AB011CD5-F98E-4527-A344-2EEA968B7AAF}" type="presOf" srcId="{B4013ED1-DC2D-400B-BA15-875DC30D0327}" destId="{E75FD34F-8D65-4E23-9228-BB145F8DA6C6}" srcOrd="0" destOrd="0" presId="urn:microsoft.com/office/officeart/2005/8/layout/hierarchy1"/>
    <dgm:cxn modelId="{7718BCD6-D516-4B7A-9AAD-19E5794B6113}" type="presOf" srcId="{4C8ABFA9-AB42-48AA-9DF1-A939CEA3A7BB}" destId="{01BCA774-8DC2-4FE4-B4CF-F07F5FF5348A}" srcOrd="0" destOrd="0" presId="urn:microsoft.com/office/officeart/2005/8/layout/hierarchy1"/>
    <dgm:cxn modelId="{F3DE1BF2-9FB2-46A3-83CF-37BA8C9E4EF4}" srcId="{F97A3A73-9032-4CB3-B458-450BBA52A89F}" destId="{4C8ABFA9-AB42-48AA-9DF1-A939CEA3A7BB}" srcOrd="0" destOrd="0" parTransId="{9928D110-F625-4C63-AA8A-6B0E9E8AF77D}" sibTransId="{CCF9D791-AFF0-4F43-84E1-D4E25E6A0CF9}"/>
    <dgm:cxn modelId="{2D6E7DCE-6B59-4351-BA19-06EAF5E1EA2F}" type="presParOf" srcId="{47225B84-66D8-4E8D-9FAB-023DF85EA9AD}" destId="{55EC743D-F25C-411E-855F-5F7D737C11C0}" srcOrd="0" destOrd="0" presId="urn:microsoft.com/office/officeart/2005/8/layout/hierarchy1"/>
    <dgm:cxn modelId="{FD989192-5128-42E1-92C9-41A16B683F54}" type="presParOf" srcId="{55EC743D-F25C-411E-855F-5F7D737C11C0}" destId="{9D19D63C-DD5D-4078-A8F4-9C90558BFC86}" srcOrd="0" destOrd="0" presId="urn:microsoft.com/office/officeart/2005/8/layout/hierarchy1"/>
    <dgm:cxn modelId="{9E35874E-1E31-4166-9BE1-E747ADD51F2D}" type="presParOf" srcId="{9D19D63C-DD5D-4078-A8F4-9C90558BFC86}" destId="{DCFB38C0-92C7-4C37-9F3C-190B1CBBFF91}" srcOrd="0" destOrd="0" presId="urn:microsoft.com/office/officeart/2005/8/layout/hierarchy1"/>
    <dgm:cxn modelId="{6E5FB884-FCCD-4008-9E9E-576A51F535FC}" type="presParOf" srcId="{9D19D63C-DD5D-4078-A8F4-9C90558BFC86}" destId="{01BCA774-8DC2-4FE4-B4CF-F07F5FF5348A}" srcOrd="1" destOrd="0" presId="urn:microsoft.com/office/officeart/2005/8/layout/hierarchy1"/>
    <dgm:cxn modelId="{7C8FB9B0-6064-4C1D-9E1D-AABF3B8EC0E9}" type="presParOf" srcId="{55EC743D-F25C-411E-855F-5F7D737C11C0}" destId="{02232F96-391E-4260-A538-B9B07BA3A045}" srcOrd="1" destOrd="0" presId="urn:microsoft.com/office/officeart/2005/8/layout/hierarchy1"/>
    <dgm:cxn modelId="{F92D2835-515C-4BC6-AB4A-D5ADD3D12C0A}" type="presParOf" srcId="{47225B84-66D8-4E8D-9FAB-023DF85EA9AD}" destId="{9ED8C433-B71F-4CFB-9F9D-40C750A13E8A}" srcOrd="1" destOrd="0" presId="urn:microsoft.com/office/officeart/2005/8/layout/hierarchy1"/>
    <dgm:cxn modelId="{B5EC03C0-2B13-4193-91EA-F207B68A58AB}" type="presParOf" srcId="{9ED8C433-B71F-4CFB-9F9D-40C750A13E8A}" destId="{14D35702-7744-4D00-A75D-A95AEAA9DD8C}" srcOrd="0" destOrd="0" presId="urn:microsoft.com/office/officeart/2005/8/layout/hierarchy1"/>
    <dgm:cxn modelId="{F6FB6B80-5124-4ED3-B9CD-07E810163AB8}" type="presParOf" srcId="{14D35702-7744-4D00-A75D-A95AEAA9DD8C}" destId="{35E2A4C6-6CD0-412D-8E23-38BC63DB8742}" srcOrd="0" destOrd="0" presId="urn:microsoft.com/office/officeart/2005/8/layout/hierarchy1"/>
    <dgm:cxn modelId="{04F4F7E1-BCA0-4161-9A1B-BB5E590C8D03}" type="presParOf" srcId="{14D35702-7744-4D00-A75D-A95AEAA9DD8C}" destId="{5E454CA5-485F-4CD9-851B-A1D163020C40}" srcOrd="1" destOrd="0" presId="urn:microsoft.com/office/officeart/2005/8/layout/hierarchy1"/>
    <dgm:cxn modelId="{3504F025-04F2-4AD9-885C-1E8FBF06CB43}" type="presParOf" srcId="{9ED8C433-B71F-4CFB-9F9D-40C750A13E8A}" destId="{3E744D65-407B-4ABE-A591-1DE6C6C510D0}" srcOrd="1" destOrd="0" presId="urn:microsoft.com/office/officeart/2005/8/layout/hierarchy1"/>
    <dgm:cxn modelId="{11781A40-BFEE-4A24-AC33-64D2A7E3C232}" type="presParOf" srcId="{47225B84-66D8-4E8D-9FAB-023DF85EA9AD}" destId="{41A4F8CC-9CB3-4101-8CC3-AE342D7CABCB}" srcOrd="2" destOrd="0" presId="urn:microsoft.com/office/officeart/2005/8/layout/hierarchy1"/>
    <dgm:cxn modelId="{55DCE10C-37B5-4907-9EB4-923938FA6B91}" type="presParOf" srcId="{41A4F8CC-9CB3-4101-8CC3-AE342D7CABCB}" destId="{DE33E16E-056D-4CF4-98E0-519A3E87ED76}" srcOrd="0" destOrd="0" presId="urn:microsoft.com/office/officeart/2005/8/layout/hierarchy1"/>
    <dgm:cxn modelId="{5B054A1E-9F54-4168-8E5F-8D79DE12A413}" type="presParOf" srcId="{DE33E16E-056D-4CF4-98E0-519A3E87ED76}" destId="{9E0A3434-4C27-4EAD-9684-1A4131444A5B}" srcOrd="0" destOrd="0" presId="urn:microsoft.com/office/officeart/2005/8/layout/hierarchy1"/>
    <dgm:cxn modelId="{4B8B21EC-838D-4BB2-A575-DFB675176C22}" type="presParOf" srcId="{DE33E16E-056D-4CF4-98E0-519A3E87ED76}" destId="{E75FD34F-8D65-4E23-9228-BB145F8DA6C6}" srcOrd="1" destOrd="0" presId="urn:microsoft.com/office/officeart/2005/8/layout/hierarchy1"/>
    <dgm:cxn modelId="{DDDFCF4A-1199-4E28-9FD2-96A056F2B217}" type="presParOf" srcId="{41A4F8CC-9CB3-4101-8CC3-AE342D7CABCB}" destId="{6147813B-D480-4AEE-8F1F-01D112CEFDB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67A0C6-8A1C-40EE-842D-B2C68D3D137A}" type="doc">
      <dgm:prSet loTypeId="urn:microsoft.com/office/officeart/2005/8/layout/process2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833836B-B152-4246-B727-C2D6B267C93C}">
      <dgm:prSet/>
      <dgm:spPr/>
      <dgm:t>
        <a:bodyPr/>
        <a:lstStyle/>
        <a:p>
          <a:r>
            <a:rPr lang="en-US" dirty="0"/>
            <a:t>The </a:t>
          </a:r>
          <a:r>
            <a:rPr lang="en-US" i="1" dirty="0"/>
            <a:t>Andromache </a:t>
          </a:r>
          <a:r>
            <a:rPr lang="en-US" dirty="0"/>
            <a:t>is not considered a 'good' play and is not a popular play of the canon</a:t>
          </a:r>
        </a:p>
      </dgm:t>
    </dgm:pt>
    <dgm:pt modelId="{E06BEF6F-5B55-4708-8144-56AF63AD0E78}" type="parTrans" cxnId="{F7773661-8E70-4140-BC38-06EECFA93D00}">
      <dgm:prSet/>
      <dgm:spPr/>
      <dgm:t>
        <a:bodyPr/>
        <a:lstStyle/>
        <a:p>
          <a:endParaRPr lang="en-US"/>
        </a:p>
      </dgm:t>
    </dgm:pt>
    <dgm:pt modelId="{CDC4805C-71E6-42F2-AB74-4D18F282C0B5}" type="sibTrans" cxnId="{F7773661-8E70-4140-BC38-06EECFA93D00}">
      <dgm:prSet/>
      <dgm:spPr/>
      <dgm:t>
        <a:bodyPr/>
        <a:lstStyle/>
        <a:p>
          <a:endParaRPr lang="en-US"/>
        </a:p>
      </dgm:t>
    </dgm:pt>
    <dgm:pt modelId="{19D9FB5C-9FFB-4F7C-96AE-E1D96DADA295}">
      <dgm:prSet/>
      <dgm:spPr/>
      <dgm:t>
        <a:bodyPr/>
        <a:lstStyle/>
        <a:p>
          <a:r>
            <a:rPr lang="en-US" dirty="0"/>
            <a:t>Potential bias from the scholars</a:t>
          </a:r>
        </a:p>
      </dgm:t>
    </dgm:pt>
    <dgm:pt modelId="{2150C517-3780-43C1-BA1A-84B57A62FC7C}" type="parTrans" cxnId="{C691622D-FDB2-4868-9C02-1B5687264182}">
      <dgm:prSet/>
      <dgm:spPr/>
      <dgm:t>
        <a:bodyPr/>
        <a:lstStyle/>
        <a:p>
          <a:endParaRPr lang="en-US"/>
        </a:p>
      </dgm:t>
    </dgm:pt>
    <dgm:pt modelId="{935666B8-F5C4-45C0-A016-F3B89C115170}" type="sibTrans" cxnId="{C691622D-FDB2-4868-9C02-1B5687264182}">
      <dgm:prSet/>
      <dgm:spPr/>
      <dgm:t>
        <a:bodyPr/>
        <a:lstStyle/>
        <a:p>
          <a:endParaRPr lang="en-US"/>
        </a:p>
      </dgm:t>
    </dgm:pt>
    <dgm:pt modelId="{DEC3E0F3-150D-48C0-A40B-B54A077144E2}">
      <dgm:prSet/>
      <dgm:spPr/>
      <dgm:t>
        <a:bodyPr/>
        <a:lstStyle/>
        <a:p>
          <a:r>
            <a:rPr lang="en-US" dirty="0"/>
            <a:t>Lack of scholars analyzing Hermione and/or the relationship between Andromache and Hermione</a:t>
          </a:r>
        </a:p>
      </dgm:t>
    </dgm:pt>
    <dgm:pt modelId="{5E5028B4-3132-49E0-B4B2-53BBF3A6FBE0}" type="parTrans" cxnId="{F32F4BD8-1CF8-434B-ACCE-9D513B8A3F6E}">
      <dgm:prSet/>
      <dgm:spPr/>
      <dgm:t>
        <a:bodyPr/>
        <a:lstStyle/>
        <a:p>
          <a:endParaRPr lang="en-US"/>
        </a:p>
      </dgm:t>
    </dgm:pt>
    <dgm:pt modelId="{456EBFC7-F86B-4ED2-A89B-FCBB2DFC1481}" type="sibTrans" cxnId="{F32F4BD8-1CF8-434B-ACCE-9D513B8A3F6E}">
      <dgm:prSet/>
      <dgm:spPr/>
      <dgm:t>
        <a:bodyPr/>
        <a:lstStyle/>
        <a:p>
          <a:endParaRPr lang="en-US"/>
        </a:p>
      </dgm:t>
    </dgm:pt>
    <dgm:pt modelId="{D636F8B5-059D-4DED-83DC-028DB7340BD0}">
      <dgm:prSet/>
      <dgm:spPr/>
      <dgm:t>
        <a:bodyPr/>
        <a:lstStyle/>
        <a:p>
          <a:r>
            <a:rPr lang="en-US" dirty="0"/>
            <a:t>The hyperbolic treatment </a:t>
          </a:r>
          <a:r>
            <a:rPr lang="en-GB" dirty="0"/>
            <a:t>of both </a:t>
          </a:r>
          <a:r>
            <a:rPr lang="en-US" dirty="0"/>
            <a:t>Hermione to be seen as a villain </a:t>
          </a:r>
          <a:r>
            <a:rPr lang="en-GB" dirty="0"/>
            <a:t>and Andromache to be the moral hero</a:t>
          </a:r>
          <a:endParaRPr lang="en-US" dirty="0"/>
        </a:p>
      </dgm:t>
    </dgm:pt>
    <dgm:pt modelId="{60986F81-57D6-4D47-81D1-24619B9421AC}" type="parTrans" cxnId="{074B008F-DB14-4478-9F42-D5E643C9488B}">
      <dgm:prSet/>
      <dgm:spPr/>
      <dgm:t>
        <a:bodyPr/>
        <a:lstStyle/>
        <a:p>
          <a:endParaRPr lang="en-US"/>
        </a:p>
      </dgm:t>
    </dgm:pt>
    <dgm:pt modelId="{7EB6C0A2-83AA-4306-B4D1-E129A5ADCB76}" type="sibTrans" cxnId="{074B008F-DB14-4478-9F42-D5E643C9488B}">
      <dgm:prSet/>
      <dgm:spPr/>
      <dgm:t>
        <a:bodyPr/>
        <a:lstStyle/>
        <a:p>
          <a:endParaRPr lang="en-US"/>
        </a:p>
      </dgm:t>
    </dgm:pt>
    <dgm:pt modelId="{4C0E2A49-8517-4AC6-B6E2-B5D5433565D1}" type="pres">
      <dgm:prSet presAssocID="{2B67A0C6-8A1C-40EE-842D-B2C68D3D137A}" presName="linearFlow" presStyleCnt="0">
        <dgm:presLayoutVars>
          <dgm:resizeHandles val="exact"/>
        </dgm:presLayoutVars>
      </dgm:prSet>
      <dgm:spPr/>
    </dgm:pt>
    <dgm:pt modelId="{996E0CB9-96C2-4839-896A-ED5598311BEB}" type="pres">
      <dgm:prSet presAssocID="{8833836B-B152-4246-B727-C2D6B267C93C}" presName="node" presStyleLbl="node1" presStyleIdx="0" presStyleCnt="4">
        <dgm:presLayoutVars>
          <dgm:bulletEnabled val="1"/>
        </dgm:presLayoutVars>
      </dgm:prSet>
      <dgm:spPr/>
    </dgm:pt>
    <dgm:pt modelId="{281103F8-8668-4DF6-8303-1E18E34A4849}" type="pres">
      <dgm:prSet presAssocID="{CDC4805C-71E6-42F2-AB74-4D18F282C0B5}" presName="sibTrans" presStyleLbl="sibTrans2D1" presStyleIdx="0" presStyleCnt="3"/>
      <dgm:spPr/>
    </dgm:pt>
    <dgm:pt modelId="{9E949F23-9913-4D27-B703-F1F57BEE6F37}" type="pres">
      <dgm:prSet presAssocID="{CDC4805C-71E6-42F2-AB74-4D18F282C0B5}" presName="connectorText" presStyleLbl="sibTrans2D1" presStyleIdx="0" presStyleCnt="3"/>
      <dgm:spPr/>
    </dgm:pt>
    <dgm:pt modelId="{52864952-8095-47C1-9E86-31723B9FD5D3}" type="pres">
      <dgm:prSet presAssocID="{19D9FB5C-9FFB-4F7C-96AE-E1D96DADA295}" presName="node" presStyleLbl="node1" presStyleIdx="1" presStyleCnt="4">
        <dgm:presLayoutVars>
          <dgm:bulletEnabled val="1"/>
        </dgm:presLayoutVars>
      </dgm:prSet>
      <dgm:spPr/>
    </dgm:pt>
    <dgm:pt modelId="{5C785E93-CD28-4F4A-B793-2310720B4AB4}" type="pres">
      <dgm:prSet presAssocID="{935666B8-F5C4-45C0-A016-F3B89C115170}" presName="sibTrans" presStyleLbl="sibTrans2D1" presStyleIdx="1" presStyleCnt="3"/>
      <dgm:spPr/>
    </dgm:pt>
    <dgm:pt modelId="{2E31FCF0-D738-4A1C-8669-2A83F56C592E}" type="pres">
      <dgm:prSet presAssocID="{935666B8-F5C4-45C0-A016-F3B89C115170}" presName="connectorText" presStyleLbl="sibTrans2D1" presStyleIdx="1" presStyleCnt="3"/>
      <dgm:spPr/>
    </dgm:pt>
    <dgm:pt modelId="{64DCFFB1-830E-4882-8A43-F899FF73830D}" type="pres">
      <dgm:prSet presAssocID="{DEC3E0F3-150D-48C0-A40B-B54A077144E2}" presName="node" presStyleLbl="node1" presStyleIdx="2" presStyleCnt="4">
        <dgm:presLayoutVars>
          <dgm:bulletEnabled val="1"/>
        </dgm:presLayoutVars>
      </dgm:prSet>
      <dgm:spPr/>
    </dgm:pt>
    <dgm:pt modelId="{905CB83E-DF06-46F6-9253-0CEF3C3BB249}" type="pres">
      <dgm:prSet presAssocID="{456EBFC7-F86B-4ED2-A89B-FCBB2DFC1481}" presName="sibTrans" presStyleLbl="sibTrans2D1" presStyleIdx="2" presStyleCnt="3"/>
      <dgm:spPr/>
    </dgm:pt>
    <dgm:pt modelId="{ABD8C477-3506-4B43-9408-309FD5DFCE68}" type="pres">
      <dgm:prSet presAssocID="{456EBFC7-F86B-4ED2-A89B-FCBB2DFC1481}" presName="connectorText" presStyleLbl="sibTrans2D1" presStyleIdx="2" presStyleCnt="3"/>
      <dgm:spPr/>
    </dgm:pt>
    <dgm:pt modelId="{2AA3A872-7F41-4489-A261-1C4944F9CB4D}" type="pres">
      <dgm:prSet presAssocID="{D636F8B5-059D-4DED-83DC-028DB7340BD0}" presName="node" presStyleLbl="node1" presStyleIdx="3" presStyleCnt="4">
        <dgm:presLayoutVars>
          <dgm:bulletEnabled val="1"/>
        </dgm:presLayoutVars>
      </dgm:prSet>
      <dgm:spPr/>
    </dgm:pt>
  </dgm:ptLst>
  <dgm:cxnLst>
    <dgm:cxn modelId="{D8B4B10F-EC07-4394-B86F-B531F4A3722B}" type="presOf" srcId="{456EBFC7-F86B-4ED2-A89B-FCBB2DFC1481}" destId="{905CB83E-DF06-46F6-9253-0CEF3C3BB249}" srcOrd="0" destOrd="0" presId="urn:microsoft.com/office/officeart/2005/8/layout/process2"/>
    <dgm:cxn modelId="{C691622D-FDB2-4868-9C02-1B5687264182}" srcId="{2B67A0C6-8A1C-40EE-842D-B2C68D3D137A}" destId="{19D9FB5C-9FFB-4F7C-96AE-E1D96DADA295}" srcOrd="1" destOrd="0" parTransId="{2150C517-3780-43C1-BA1A-84B57A62FC7C}" sibTransId="{935666B8-F5C4-45C0-A016-F3B89C115170}"/>
    <dgm:cxn modelId="{9266A93E-1501-429B-8C3C-581F372DC43E}" type="presOf" srcId="{2B67A0C6-8A1C-40EE-842D-B2C68D3D137A}" destId="{4C0E2A49-8517-4AC6-B6E2-B5D5433565D1}" srcOrd="0" destOrd="0" presId="urn:microsoft.com/office/officeart/2005/8/layout/process2"/>
    <dgm:cxn modelId="{9A0B665C-DB54-41C5-AF52-4703F4A74FA1}" type="presOf" srcId="{935666B8-F5C4-45C0-A016-F3B89C115170}" destId="{2E31FCF0-D738-4A1C-8669-2A83F56C592E}" srcOrd="1" destOrd="0" presId="urn:microsoft.com/office/officeart/2005/8/layout/process2"/>
    <dgm:cxn modelId="{F7773661-8E70-4140-BC38-06EECFA93D00}" srcId="{2B67A0C6-8A1C-40EE-842D-B2C68D3D137A}" destId="{8833836B-B152-4246-B727-C2D6B267C93C}" srcOrd="0" destOrd="0" parTransId="{E06BEF6F-5B55-4708-8144-56AF63AD0E78}" sibTransId="{CDC4805C-71E6-42F2-AB74-4D18F282C0B5}"/>
    <dgm:cxn modelId="{14C04C44-EA47-47B3-853C-49E26F05FE91}" type="presOf" srcId="{8833836B-B152-4246-B727-C2D6B267C93C}" destId="{996E0CB9-96C2-4839-896A-ED5598311BEB}" srcOrd="0" destOrd="0" presId="urn:microsoft.com/office/officeart/2005/8/layout/process2"/>
    <dgm:cxn modelId="{47282E7F-2735-46E9-9032-27942814176E}" type="presOf" srcId="{D636F8B5-059D-4DED-83DC-028DB7340BD0}" destId="{2AA3A872-7F41-4489-A261-1C4944F9CB4D}" srcOrd="0" destOrd="0" presId="urn:microsoft.com/office/officeart/2005/8/layout/process2"/>
    <dgm:cxn modelId="{7031517F-B765-4D63-A778-023AF625CD4D}" type="presOf" srcId="{CDC4805C-71E6-42F2-AB74-4D18F282C0B5}" destId="{9E949F23-9913-4D27-B703-F1F57BEE6F37}" srcOrd="1" destOrd="0" presId="urn:microsoft.com/office/officeart/2005/8/layout/process2"/>
    <dgm:cxn modelId="{E15E4285-2243-40C7-87C8-585253DD2005}" type="presOf" srcId="{935666B8-F5C4-45C0-A016-F3B89C115170}" destId="{5C785E93-CD28-4F4A-B793-2310720B4AB4}" srcOrd="0" destOrd="0" presId="urn:microsoft.com/office/officeart/2005/8/layout/process2"/>
    <dgm:cxn modelId="{074B008F-DB14-4478-9F42-D5E643C9488B}" srcId="{2B67A0C6-8A1C-40EE-842D-B2C68D3D137A}" destId="{D636F8B5-059D-4DED-83DC-028DB7340BD0}" srcOrd="3" destOrd="0" parTransId="{60986F81-57D6-4D47-81D1-24619B9421AC}" sibTransId="{7EB6C0A2-83AA-4306-B4D1-E129A5ADCB76}"/>
    <dgm:cxn modelId="{95F4959C-2219-4FAD-8968-5393996B4A0E}" type="presOf" srcId="{456EBFC7-F86B-4ED2-A89B-FCBB2DFC1481}" destId="{ABD8C477-3506-4B43-9408-309FD5DFCE68}" srcOrd="1" destOrd="0" presId="urn:microsoft.com/office/officeart/2005/8/layout/process2"/>
    <dgm:cxn modelId="{10BD50BC-E177-466C-8D6B-BB17DC6BA8AE}" type="presOf" srcId="{CDC4805C-71E6-42F2-AB74-4D18F282C0B5}" destId="{281103F8-8668-4DF6-8303-1E18E34A4849}" srcOrd="0" destOrd="0" presId="urn:microsoft.com/office/officeart/2005/8/layout/process2"/>
    <dgm:cxn modelId="{6ADD71C0-B0FE-4865-955A-5798B2ECA476}" type="presOf" srcId="{DEC3E0F3-150D-48C0-A40B-B54A077144E2}" destId="{64DCFFB1-830E-4882-8A43-F899FF73830D}" srcOrd="0" destOrd="0" presId="urn:microsoft.com/office/officeart/2005/8/layout/process2"/>
    <dgm:cxn modelId="{F32F4BD8-1CF8-434B-ACCE-9D513B8A3F6E}" srcId="{2B67A0C6-8A1C-40EE-842D-B2C68D3D137A}" destId="{DEC3E0F3-150D-48C0-A40B-B54A077144E2}" srcOrd="2" destOrd="0" parTransId="{5E5028B4-3132-49E0-B4B2-53BBF3A6FBE0}" sibTransId="{456EBFC7-F86B-4ED2-A89B-FCBB2DFC1481}"/>
    <dgm:cxn modelId="{2A9D1AF1-F955-40F8-B176-2E6D48B33BB1}" type="presOf" srcId="{19D9FB5C-9FFB-4F7C-96AE-E1D96DADA295}" destId="{52864952-8095-47C1-9E86-31723B9FD5D3}" srcOrd="0" destOrd="0" presId="urn:microsoft.com/office/officeart/2005/8/layout/process2"/>
    <dgm:cxn modelId="{7D0D2ACE-7A1E-47E3-B5A0-A046A26BBC1A}" type="presParOf" srcId="{4C0E2A49-8517-4AC6-B6E2-B5D5433565D1}" destId="{996E0CB9-96C2-4839-896A-ED5598311BEB}" srcOrd="0" destOrd="0" presId="urn:microsoft.com/office/officeart/2005/8/layout/process2"/>
    <dgm:cxn modelId="{E10A87D6-8A8F-4348-89BE-EDAF367F4BE5}" type="presParOf" srcId="{4C0E2A49-8517-4AC6-B6E2-B5D5433565D1}" destId="{281103F8-8668-4DF6-8303-1E18E34A4849}" srcOrd="1" destOrd="0" presId="urn:microsoft.com/office/officeart/2005/8/layout/process2"/>
    <dgm:cxn modelId="{625ED630-7209-4D5A-8B8E-B56559C4FDE5}" type="presParOf" srcId="{281103F8-8668-4DF6-8303-1E18E34A4849}" destId="{9E949F23-9913-4D27-B703-F1F57BEE6F37}" srcOrd="0" destOrd="0" presId="urn:microsoft.com/office/officeart/2005/8/layout/process2"/>
    <dgm:cxn modelId="{7D9B9280-38DB-435D-93F0-AAA1E77EA80E}" type="presParOf" srcId="{4C0E2A49-8517-4AC6-B6E2-B5D5433565D1}" destId="{52864952-8095-47C1-9E86-31723B9FD5D3}" srcOrd="2" destOrd="0" presId="urn:microsoft.com/office/officeart/2005/8/layout/process2"/>
    <dgm:cxn modelId="{9DEDD97C-F3BF-4266-96DE-30F5D277DB63}" type="presParOf" srcId="{4C0E2A49-8517-4AC6-B6E2-B5D5433565D1}" destId="{5C785E93-CD28-4F4A-B793-2310720B4AB4}" srcOrd="3" destOrd="0" presId="urn:microsoft.com/office/officeart/2005/8/layout/process2"/>
    <dgm:cxn modelId="{BB1388BC-40B5-43F3-A4F4-C07DE11CE460}" type="presParOf" srcId="{5C785E93-CD28-4F4A-B793-2310720B4AB4}" destId="{2E31FCF0-D738-4A1C-8669-2A83F56C592E}" srcOrd="0" destOrd="0" presId="urn:microsoft.com/office/officeart/2005/8/layout/process2"/>
    <dgm:cxn modelId="{1BB9C178-8304-4C94-BA29-586F0D942B47}" type="presParOf" srcId="{4C0E2A49-8517-4AC6-B6E2-B5D5433565D1}" destId="{64DCFFB1-830E-4882-8A43-F899FF73830D}" srcOrd="4" destOrd="0" presId="urn:microsoft.com/office/officeart/2005/8/layout/process2"/>
    <dgm:cxn modelId="{13FAECCC-0B8B-42B8-AFF5-EACB8637D776}" type="presParOf" srcId="{4C0E2A49-8517-4AC6-B6E2-B5D5433565D1}" destId="{905CB83E-DF06-46F6-9253-0CEF3C3BB249}" srcOrd="5" destOrd="0" presId="urn:microsoft.com/office/officeart/2005/8/layout/process2"/>
    <dgm:cxn modelId="{49EC198D-15B1-4E2C-B3C8-ED898F03B103}" type="presParOf" srcId="{905CB83E-DF06-46F6-9253-0CEF3C3BB249}" destId="{ABD8C477-3506-4B43-9408-309FD5DFCE68}" srcOrd="0" destOrd="0" presId="urn:microsoft.com/office/officeart/2005/8/layout/process2"/>
    <dgm:cxn modelId="{F5AB64B8-20F2-44D1-86A8-D26324074E8D}" type="presParOf" srcId="{4C0E2A49-8517-4AC6-B6E2-B5D5433565D1}" destId="{2AA3A872-7F41-4489-A261-1C4944F9CB4D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AA0055-66A3-47DA-9406-B1C669AF2E54}" type="doc">
      <dgm:prSet loTypeId="urn:microsoft.com/office/officeart/2016/7/layout/BasicProcessNew" loCatId="process" qsTypeId="urn:microsoft.com/office/officeart/2005/8/quickstyle/simple4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218E1A5B-984E-4EDA-BA3C-9C7274CA9CFA}">
      <dgm:prSet/>
      <dgm:spPr/>
      <dgm:t>
        <a:bodyPr/>
        <a:lstStyle/>
        <a:p>
          <a:r>
            <a:rPr lang="en-US"/>
            <a:t>Reading of scholarship and analyzing the play has finished</a:t>
          </a:r>
        </a:p>
      </dgm:t>
    </dgm:pt>
    <dgm:pt modelId="{A0D686CE-E8F5-4496-B0EB-0F6414AA10A7}" type="parTrans" cxnId="{AE656BCE-06F8-48F5-8A40-21F1D0F63344}">
      <dgm:prSet/>
      <dgm:spPr/>
      <dgm:t>
        <a:bodyPr/>
        <a:lstStyle/>
        <a:p>
          <a:endParaRPr lang="en-US"/>
        </a:p>
      </dgm:t>
    </dgm:pt>
    <dgm:pt modelId="{3AE83032-D55B-44D9-BC00-2DAF4EF23BFF}" type="sibTrans" cxnId="{AE656BCE-06F8-48F5-8A40-21F1D0F63344}">
      <dgm:prSet/>
      <dgm:spPr/>
      <dgm:t>
        <a:bodyPr/>
        <a:lstStyle/>
        <a:p>
          <a:endParaRPr lang="en-US"/>
        </a:p>
      </dgm:t>
    </dgm:pt>
    <dgm:pt modelId="{BE68C557-18CB-4BDE-BDD1-7B43DAF80A5C}">
      <dgm:prSet/>
      <dgm:spPr/>
      <dgm:t>
        <a:bodyPr/>
        <a:lstStyle/>
        <a:p>
          <a:r>
            <a:rPr lang="en-US"/>
            <a:t>Working on the chapter which dismisses the Hermione is the villain and Andromache is the moral hero dynamic</a:t>
          </a:r>
        </a:p>
      </dgm:t>
    </dgm:pt>
    <dgm:pt modelId="{3716AEEA-DC90-4385-B77B-A8A872C45111}" type="parTrans" cxnId="{0C4E368E-3212-4EA0-86D1-30306562D9E8}">
      <dgm:prSet/>
      <dgm:spPr/>
      <dgm:t>
        <a:bodyPr/>
        <a:lstStyle/>
        <a:p>
          <a:endParaRPr lang="en-US"/>
        </a:p>
      </dgm:t>
    </dgm:pt>
    <dgm:pt modelId="{68EF3C9C-32A9-488C-ADBC-AFD4399D7B60}" type="sibTrans" cxnId="{0C4E368E-3212-4EA0-86D1-30306562D9E8}">
      <dgm:prSet/>
      <dgm:spPr/>
      <dgm:t>
        <a:bodyPr/>
        <a:lstStyle/>
        <a:p>
          <a:endParaRPr lang="en-US"/>
        </a:p>
      </dgm:t>
    </dgm:pt>
    <dgm:pt modelId="{47452871-515F-4C1F-8A9F-550C5AE9C257}">
      <dgm:prSet/>
      <dgm:spPr/>
      <dgm:t>
        <a:bodyPr/>
        <a:lstStyle/>
        <a:p>
          <a:r>
            <a:rPr lang="en-US"/>
            <a:t>Need to figure out new chapter set up</a:t>
          </a:r>
        </a:p>
      </dgm:t>
    </dgm:pt>
    <dgm:pt modelId="{2B53CBA7-7830-409F-AFC3-5DACEC851F52}" type="parTrans" cxnId="{4E8508D2-ED50-4769-B0C0-5C8DD6A932D6}">
      <dgm:prSet/>
      <dgm:spPr/>
      <dgm:t>
        <a:bodyPr/>
        <a:lstStyle/>
        <a:p>
          <a:endParaRPr lang="en-US"/>
        </a:p>
      </dgm:t>
    </dgm:pt>
    <dgm:pt modelId="{1C298FFC-C2C5-4E0E-B86C-1DBA2EA328F2}" type="sibTrans" cxnId="{4E8508D2-ED50-4769-B0C0-5C8DD6A932D6}">
      <dgm:prSet/>
      <dgm:spPr/>
      <dgm:t>
        <a:bodyPr/>
        <a:lstStyle/>
        <a:p>
          <a:endParaRPr lang="en-US"/>
        </a:p>
      </dgm:t>
    </dgm:pt>
    <dgm:pt modelId="{9C8BF1E3-BB38-4777-A2FA-D4217C4275A2}" type="pres">
      <dgm:prSet presAssocID="{61AA0055-66A3-47DA-9406-B1C669AF2E54}" presName="Name0" presStyleCnt="0">
        <dgm:presLayoutVars>
          <dgm:dir/>
          <dgm:resizeHandles val="exact"/>
        </dgm:presLayoutVars>
      </dgm:prSet>
      <dgm:spPr/>
    </dgm:pt>
    <dgm:pt modelId="{46872A28-3627-4FA6-B067-A34D018AF089}" type="pres">
      <dgm:prSet presAssocID="{218E1A5B-984E-4EDA-BA3C-9C7274CA9CFA}" presName="node" presStyleLbl="node1" presStyleIdx="0" presStyleCnt="5">
        <dgm:presLayoutVars>
          <dgm:bulletEnabled val="1"/>
        </dgm:presLayoutVars>
      </dgm:prSet>
      <dgm:spPr/>
    </dgm:pt>
    <dgm:pt modelId="{29E4EACD-FD29-4122-9035-019228783D34}" type="pres">
      <dgm:prSet presAssocID="{3AE83032-D55B-44D9-BC00-2DAF4EF23BFF}" presName="sibTransSpacerBeforeConnector" presStyleCnt="0"/>
      <dgm:spPr/>
    </dgm:pt>
    <dgm:pt modelId="{16DF6897-D4FE-45B5-9383-501ABA7776EB}" type="pres">
      <dgm:prSet presAssocID="{3AE83032-D55B-44D9-BC00-2DAF4EF23BFF}" presName="sibTrans" presStyleLbl="node1" presStyleIdx="1" presStyleCnt="5"/>
      <dgm:spPr/>
    </dgm:pt>
    <dgm:pt modelId="{7E495A45-32EA-459D-98C9-7AA0AD7AD83F}" type="pres">
      <dgm:prSet presAssocID="{3AE83032-D55B-44D9-BC00-2DAF4EF23BFF}" presName="sibTransSpacerAfterConnector" presStyleCnt="0"/>
      <dgm:spPr/>
    </dgm:pt>
    <dgm:pt modelId="{AEF857A9-20F6-49FA-96DE-BCBA946EF62B}" type="pres">
      <dgm:prSet presAssocID="{BE68C557-18CB-4BDE-BDD1-7B43DAF80A5C}" presName="node" presStyleLbl="node1" presStyleIdx="2" presStyleCnt="5">
        <dgm:presLayoutVars>
          <dgm:bulletEnabled val="1"/>
        </dgm:presLayoutVars>
      </dgm:prSet>
      <dgm:spPr/>
    </dgm:pt>
    <dgm:pt modelId="{11D5EBBF-2F35-42BF-8679-B98D4FB51355}" type="pres">
      <dgm:prSet presAssocID="{68EF3C9C-32A9-488C-ADBC-AFD4399D7B60}" presName="sibTransSpacerBeforeConnector" presStyleCnt="0"/>
      <dgm:spPr/>
    </dgm:pt>
    <dgm:pt modelId="{6A611129-F6B4-4A78-BB00-4DEC99350134}" type="pres">
      <dgm:prSet presAssocID="{68EF3C9C-32A9-488C-ADBC-AFD4399D7B60}" presName="sibTrans" presStyleLbl="node1" presStyleIdx="3" presStyleCnt="5"/>
      <dgm:spPr/>
    </dgm:pt>
    <dgm:pt modelId="{1F0C9A06-F43E-4A7E-91A7-E7382158684A}" type="pres">
      <dgm:prSet presAssocID="{68EF3C9C-32A9-488C-ADBC-AFD4399D7B60}" presName="sibTransSpacerAfterConnector" presStyleCnt="0"/>
      <dgm:spPr/>
    </dgm:pt>
    <dgm:pt modelId="{B7673BB5-C4DC-44EE-9662-3F393B5D33CF}" type="pres">
      <dgm:prSet presAssocID="{47452871-515F-4C1F-8A9F-550C5AE9C257}" presName="node" presStyleLbl="node1" presStyleIdx="4" presStyleCnt="5">
        <dgm:presLayoutVars>
          <dgm:bulletEnabled val="1"/>
        </dgm:presLayoutVars>
      </dgm:prSet>
      <dgm:spPr/>
    </dgm:pt>
  </dgm:ptLst>
  <dgm:cxnLst>
    <dgm:cxn modelId="{80D7704D-8B8E-4572-BB9E-1EF4080AB71F}" type="presOf" srcId="{68EF3C9C-32A9-488C-ADBC-AFD4399D7B60}" destId="{6A611129-F6B4-4A78-BB00-4DEC99350134}" srcOrd="0" destOrd="0" presId="urn:microsoft.com/office/officeart/2016/7/layout/BasicProcessNew"/>
    <dgm:cxn modelId="{DC1AA155-8C42-4410-940B-BD21E1326360}" type="presOf" srcId="{3AE83032-D55B-44D9-BC00-2DAF4EF23BFF}" destId="{16DF6897-D4FE-45B5-9383-501ABA7776EB}" srcOrd="0" destOrd="0" presId="urn:microsoft.com/office/officeart/2016/7/layout/BasicProcessNew"/>
    <dgm:cxn modelId="{0C4E368E-3212-4EA0-86D1-30306562D9E8}" srcId="{61AA0055-66A3-47DA-9406-B1C669AF2E54}" destId="{BE68C557-18CB-4BDE-BDD1-7B43DAF80A5C}" srcOrd="1" destOrd="0" parTransId="{3716AEEA-DC90-4385-B77B-A8A872C45111}" sibTransId="{68EF3C9C-32A9-488C-ADBC-AFD4399D7B60}"/>
    <dgm:cxn modelId="{AB4FE791-4FAA-47F3-954D-9620E4B4E65F}" type="presOf" srcId="{47452871-515F-4C1F-8A9F-550C5AE9C257}" destId="{B7673BB5-C4DC-44EE-9662-3F393B5D33CF}" srcOrd="0" destOrd="0" presId="urn:microsoft.com/office/officeart/2016/7/layout/BasicProcessNew"/>
    <dgm:cxn modelId="{5A2C0294-B4B1-4CDA-A306-A2C7E502A5EB}" type="presOf" srcId="{218E1A5B-984E-4EDA-BA3C-9C7274CA9CFA}" destId="{46872A28-3627-4FA6-B067-A34D018AF089}" srcOrd="0" destOrd="0" presId="urn:microsoft.com/office/officeart/2016/7/layout/BasicProcessNew"/>
    <dgm:cxn modelId="{B8C296C3-4584-4608-933B-6C31E93E71AC}" type="presOf" srcId="{61AA0055-66A3-47DA-9406-B1C669AF2E54}" destId="{9C8BF1E3-BB38-4777-A2FA-D4217C4275A2}" srcOrd="0" destOrd="0" presId="urn:microsoft.com/office/officeart/2016/7/layout/BasicProcessNew"/>
    <dgm:cxn modelId="{AE656BCE-06F8-48F5-8A40-21F1D0F63344}" srcId="{61AA0055-66A3-47DA-9406-B1C669AF2E54}" destId="{218E1A5B-984E-4EDA-BA3C-9C7274CA9CFA}" srcOrd="0" destOrd="0" parTransId="{A0D686CE-E8F5-4496-B0EB-0F6414AA10A7}" sibTransId="{3AE83032-D55B-44D9-BC00-2DAF4EF23BFF}"/>
    <dgm:cxn modelId="{4E8508D2-ED50-4769-B0C0-5C8DD6A932D6}" srcId="{61AA0055-66A3-47DA-9406-B1C669AF2E54}" destId="{47452871-515F-4C1F-8A9F-550C5AE9C257}" srcOrd="2" destOrd="0" parTransId="{2B53CBA7-7830-409F-AFC3-5DACEC851F52}" sibTransId="{1C298FFC-C2C5-4E0E-B86C-1DBA2EA328F2}"/>
    <dgm:cxn modelId="{1EE8D1D2-7EF1-4662-BF51-76961D2ABFC9}" type="presOf" srcId="{BE68C557-18CB-4BDE-BDD1-7B43DAF80A5C}" destId="{AEF857A9-20F6-49FA-96DE-BCBA946EF62B}" srcOrd="0" destOrd="0" presId="urn:microsoft.com/office/officeart/2016/7/layout/BasicProcessNew"/>
    <dgm:cxn modelId="{C5F46904-1974-41CA-A8D9-F6F3CE3F11A5}" type="presParOf" srcId="{9C8BF1E3-BB38-4777-A2FA-D4217C4275A2}" destId="{46872A28-3627-4FA6-B067-A34D018AF089}" srcOrd="0" destOrd="0" presId="urn:microsoft.com/office/officeart/2016/7/layout/BasicProcessNew"/>
    <dgm:cxn modelId="{A8033263-213A-43D5-9321-43BCEDBF0600}" type="presParOf" srcId="{9C8BF1E3-BB38-4777-A2FA-D4217C4275A2}" destId="{29E4EACD-FD29-4122-9035-019228783D34}" srcOrd="1" destOrd="0" presId="urn:microsoft.com/office/officeart/2016/7/layout/BasicProcessNew"/>
    <dgm:cxn modelId="{CD1E6C34-24C6-460F-919F-F3B6E10356A8}" type="presParOf" srcId="{9C8BF1E3-BB38-4777-A2FA-D4217C4275A2}" destId="{16DF6897-D4FE-45B5-9383-501ABA7776EB}" srcOrd="2" destOrd="0" presId="urn:microsoft.com/office/officeart/2016/7/layout/BasicProcessNew"/>
    <dgm:cxn modelId="{52B1FA9E-7544-4F49-97F4-47D8F47BD122}" type="presParOf" srcId="{9C8BF1E3-BB38-4777-A2FA-D4217C4275A2}" destId="{7E495A45-32EA-459D-98C9-7AA0AD7AD83F}" srcOrd="3" destOrd="0" presId="urn:microsoft.com/office/officeart/2016/7/layout/BasicProcessNew"/>
    <dgm:cxn modelId="{7300F3AC-4BD6-4E18-BCB0-08186E2A1842}" type="presParOf" srcId="{9C8BF1E3-BB38-4777-A2FA-D4217C4275A2}" destId="{AEF857A9-20F6-49FA-96DE-BCBA946EF62B}" srcOrd="4" destOrd="0" presId="urn:microsoft.com/office/officeart/2016/7/layout/BasicProcessNew"/>
    <dgm:cxn modelId="{2D137C6B-B5BA-4829-8937-E985F2B60BD3}" type="presParOf" srcId="{9C8BF1E3-BB38-4777-A2FA-D4217C4275A2}" destId="{11D5EBBF-2F35-42BF-8679-B98D4FB51355}" srcOrd="5" destOrd="0" presId="urn:microsoft.com/office/officeart/2016/7/layout/BasicProcessNew"/>
    <dgm:cxn modelId="{EE716624-537A-4BCF-824D-1DF80F424B34}" type="presParOf" srcId="{9C8BF1E3-BB38-4777-A2FA-D4217C4275A2}" destId="{6A611129-F6B4-4A78-BB00-4DEC99350134}" srcOrd="6" destOrd="0" presId="urn:microsoft.com/office/officeart/2016/7/layout/BasicProcessNew"/>
    <dgm:cxn modelId="{DB05D18C-6742-4F57-86F8-94BEB95CCB74}" type="presParOf" srcId="{9C8BF1E3-BB38-4777-A2FA-D4217C4275A2}" destId="{1F0C9A06-F43E-4A7E-91A7-E7382158684A}" srcOrd="7" destOrd="0" presId="urn:microsoft.com/office/officeart/2016/7/layout/BasicProcessNew"/>
    <dgm:cxn modelId="{1EAD371C-DFB5-43E4-AAF0-128B29A9A169}" type="presParOf" srcId="{9C8BF1E3-BB38-4777-A2FA-D4217C4275A2}" destId="{B7673BB5-C4DC-44EE-9662-3F393B5D33CF}" srcOrd="8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A6237D-D6B6-4CE8-AC35-6EF49B824843}" type="doc">
      <dgm:prSet loTypeId="urn:microsoft.com/office/officeart/2009/3/layout/HorizontalOrganizationChart" loCatId="hierarchy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FA0CBF1-6F92-45BA-BC05-AB669BE26F73}">
      <dgm:prSet/>
      <dgm:spPr/>
      <dgm:t>
        <a:bodyPr/>
        <a:lstStyle/>
        <a:p>
          <a:r>
            <a:rPr lang="en-US"/>
            <a:t>The Spartan and Helen prejudice</a:t>
          </a:r>
        </a:p>
      </dgm:t>
    </dgm:pt>
    <dgm:pt modelId="{69898A4F-D37A-4C19-8AF8-100A3782A0AE}" type="parTrans" cxnId="{69E4C809-51DF-4404-9312-32E96A5EB7EF}">
      <dgm:prSet/>
      <dgm:spPr/>
      <dgm:t>
        <a:bodyPr/>
        <a:lstStyle/>
        <a:p>
          <a:endParaRPr lang="en-US"/>
        </a:p>
      </dgm:t>
    </dgm:pt>
    <dgm:pt modelId="{41B5C0EF-076B-401B-9FA3-4E29C12D9489}" type="sibTrans" cxnId="{69E4C809-51DF-4404-9312-32E96A5EB7EF}">
      <dgm:prSet/>
      <dgm:spPr/>
      <dgm:t>
        <a:bodyPr/>
        <a:lstStyle/>
        <a:p>
          <a:endParaRPr lang="en-US"/>
        </a:p>
      </dgm:t>
    </dgm:pt>
    <dgm:pt modelId="{44DED01C-62E9-4EB2-B05E-FF2AFC4A8B57}">
      <dgm:prSet/>
      <dgm:spPr/>
      <dgm:t>
        <a:bodyPr/>
        <a:lstStyle/>
        <a:p>
          <a:r>
            <a:rPr lang="en-US"/>
            <a:t>Hermione's dress and speech</a:t>
          </a:r>
        </a:p>
      </dgm:t>
    </dgm:pt>
    <dgm:pt modelId="{EB4DFC1F-3F32-4239-BA95-C1DABE825330}" type="parTrans" cxnId="{BDB49924-4053-4B35-B514-D1C948361C29}">
      <dgm:prSet/>
      <dgm:spPr/>
      <dgm:t>
        <a:bodyPr/>
        <a:lstStyle/>
        <a:p>
          <a:endParaRPr lang="en-US"/>
        </a:p>
      </dgm:t>
    </dgm:pt>
    <dgm:pt modelId="{B467771E-BB61-487C-AEE6-93D125C338CE}" type="sibTrans" cxnId="{BDB49924-4053-4B35-B514-D1C948361C29}">
      <dgm:prSet/>
      <dgm:spPr/>
      <dgm:t>
        <a:bodyPr/>
        <a:lstStyle/>
        <a:p>
          <a:endParaRPr lang="en-US"/>
        </a:p>
      </dgm:t>
    </dgm:pt>
    <dgm:pt modelId="{56C1C038-271D-4048-BD1A-4DBF8D9D8701}">
      <dgm:prSet/>
      <dgm:spPr/>
      <dgm:t>
        <a:bodyPr/>
        <a:lstStyle/>
        <a:p>
          <a:r>
            <a:rPr lang="en-US"/>
            <a:t>Hermione as a killer</a:t>
          </a:r>
        </a:p>
      </dgm:t>
    </dgm:pt>
    <dgm:pt modelId="{6A160D50-714C-429C-AD08-26C1BE7DAA28}" type="parTrans" cxnId="{F1BCC610-0020-460F-A605-EC882D7AAAB1}">
      <dgm:prSet/>
      <dgm:spPr/>
      <dgm:t>
        <a:bodyPr/>
        <a:lstStyle/>
        <a:p>
          <a:endParaRPr lang="en-US"/>
        </a:p>
      </dgm:t>
    </dgm:pt>
    <dgm:pt modelId="{365C3003-90DD-4152-A269-C3F92239494C}" type="sibTrans" cxnId="{F1BCC610-0020-460F-A605-EC882D7AAAB1}">
      <dgm:prSet/>
      <dgm:spPr/>
      <dgm:t>
        <a:bodyPr/>
        <a:lstStyle/>
        <a:p>
          <a:endParaRPr lang="en-US"/>
        </a:p>
      </dgm:t>
    </dgm:pt>
    <dgm:pt modelId="{3B15F1FA-0361-4331-91FD-D5503FA881B9}" type="pres">
      <dgm:prSet presAssocID="{89A6237D-D6B6-4CE8-AC35-6EF49B82484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05AEDE2-B94E-46ED-8A1A-3F2AF894D5DD}" type="pres">
      <dgm:prSet presAssocID="{7FA0CBF1-6F92-45BA-BC05-AB669BE26F73}" presName="hierRoot1" presStyleCnt="0">
        <dgm:presLayoutVars>
          <dgm:hierBranch val="init"/>
        </dgm:presLayoutVars>
      </dgm:prSet>
      <dgm:spPr/>
    </dgm:pt>
    <dgm:pt modelId="{1189CFC6-9C75-4A45-ACDE-E35A14693E32}" type="pres">
      <dgm:prSet presAssocID="{7FA0CBF1-6F92-45BA-BC05-AB669BE26F73}" presName="rootComposite1" presStyleCnt="0"/>
      <dgm:spPr/>
    </dgm:pt>
    <dgm:pt modelId="{6B907327-82A3-4921-A758-FBDBFD14690E}" type="pres">
      <dgm:prSet presAssocID="{7FA0CBF1-6F92-45BA-BC05-AB669BE26F73}" presName="rootText1" presStyleLbl="node0" presStyleIdx="0" presStyleCnt="3">
        <dgm:presLayoutVars>
          <dgm:chPref val="3"/>
        </dgm:presLayoutVars>
      </dgm:prSet>
      <dgm:spPr/>
    </dgm:pt>
    <dgm:pt modelId="{2D21734D-C88A-4640-9D29-5C48B0A63CDE}" type="pres">
      <dgm:prSet presAssocID="{7FA0CBF1-6F92-45BA-BC05-AB669BE26F73}" presName="rootConnector1" presStyleLbl="node1" presStyleIdx="0" presStyleCnt="0"/>
      <dgm:spPr/>
    </dgm:pt>
    <dgm:pt modelId="{7F0F71E6-058C-4C26-85FA-B44C01DCD8F1}" type="pres">
      <dgm:prSet presAssocID="{7FA0CBF1-6F92-45BA-BC05-AB669BE26F73}" presName="hierChild2" presStyleCnt="0"/>
      <dgm:spPr/>
    </dgm:pt>
    <dgm:pt modelId="{ADB513FB-8E47-49F7-8A7F-63F803085E43}" type="pres">
      <dgm:prSet presAssocID="{7FA0CBF1-6F92-45BA-BC05-AB669BE26F73}" presName="hierChild3" presStyleCnt="0"/>
      <dgm:spPr/>
    </dgm:pt>
    <dgm:pt modelId="{F1FDC059-B35D-4A45-9C11-88B3F0EF581D}" type="pres">
      <dgm:prSet presAssocID="{44DED01C-62E9-4EB2-B05E-FF2AFC4A8B57}" presName="hierRoot1" presStyleCnt="0">
        <dgm:presLayoutVars>
          <dgm:hierBranch val="init"/>
        </dgm:presLayoutVars>
      </dgm:prSet>
      <dgm:spPr/>
    </dgm:pt>
    <dgm:pt modelId="{9BFC5AF7-74E7-42B9-9206-0585A8BCCB82}" type="pres">
      <dgm:prSet presAssocID="{44DED01C-62E9-4EB2-B05E-FF2AFC4A8B57}" presName="rootComposite1" presStyleCnt="0"/>
      <dgm:spPr/>
    </dgm:pt>
    <dgm:pt modelId="{F0B67B33-3F78-403D-A516-D218C1F9A13D}" type="pres">
      <dgm:prSet presAssocID="{44DED01C-62E9-4EB2-B05E-FF2AFC4A8B57}" presName="rootText1" presStyleLbl="node0" presStyleIdx="1" presStyleCnt="3">
        <dgm:presLayoutVars>
          <dgm:chPref val="3"/>
        </dgm:presLayoutVars>
      </dgm:prSet>
      <dgm:spPr/>
    </dgm:pt>
    <dgm:pt modelId="{973140F1-D418-41A1-B54F-B918034097F0}" type="pres">
      <dgm:prSet presAssocID="{44DED01C-62E9-4EB2-B05E-FF2AFC4A8B57}" presName="rootConnector1" presStyleLbl="node1" presStyleIdx="0" presStyleCnt="0"/>
      <dgm:spPr/>
    </dgm:pt>
    <dgm:pt modelId="{02AF8A71-8F9B-4783-8472-3E4608ADAED3}" type="pres">
      <dgm:prSet presAssocID="{44DED01C-62E9-4EB2-B05E-FF2AFC4A8B57}" presName="hierChild2" presStyleCnt="0"/>
      <dgm:spPr/>
    </dgm:pt>
    <dgm:pt modelId="{26C87EB3-55B2-4D89-ACDB-2F0BC7E3B5A5}" type="pres">
      <dgm:prSet presAssocID="{44DED01C-62E9-4EB2-B05E-FF2AFC4A8B57}" presName="hierChild3" presStyleCnt="0"/>
      <dgm:spPr/>
    </dgm:pt>
    <dgm:pt modelId="{50D73DCC-6B45-4625-8BCF-8C9ED8B459D9}" type="pres">
      <dgm:prSet presAssocID="{56C1C038-271D-4048-BD1A-4DBF8D9D8701}" presName="hierRoot1" presStyleCnt="0">
        <dgm:presLayoutVars>
          <dgm:hierBranch val="init"/>
        </dgm:presLayoutVars>
      </dgm:prSet>
      <dgm:spPr/>
    </dgm:pt>
    <dgm:pt modelId="{67DC5B53-A46C-419F-8100-D65A9750AFA2}" type="pres">
      <dgm:prSet presAssocID="{56C1C038-271D-4048-BD1A-4DBF8D9D8701}" presName="rootComposite1" presStyleCnt="0"/>
      <dgm:spPr/>
    </dgm:pt>
    <dgm:pt modelId="{00347005-1403-4E97-BC27-99D3D51B56B5}" type="pres">
      <dgm:prSet presAssocID="{56C1C038-271D-4048-BD1A-4DBF8D9D8701}" presName="rootText1" presStyleLbl="node0" presStyleIdx="2" presStyleCnt="3">
        <dgm:presLayoutVars>
          <dgm:chPref val="3"/>
        </dgm:presLayoutVars>
      </dgm:prSet>
      <dgm:spPr/>
    </dgm:pt>
    <dgm:pt modelId="{BAA2236C-4003-4566-8168-16EB03A7DD65}" type="pres">
      <dgm:prSet presAssocID="{56C1C038-271D-4048-BD1A-4DBF8D9D8701}" presName="rootConnector1" presStyleLbl="node1" presStyleIdx="0" presStyleCnt="0"/>
      <dgm:spPr/>
    </dgm:pt>
    <dgm:pt modelId="{329DC55C-AD04-4FC8-9A22-127E58C59A00}" type="pres">
      <dgm:prSet presAssocID="{56C1C038-271D-4048-BD1A-4DBF8D9D8701}" presName="hierChild2" presStyleCnt="0"/>
      <dgm:spPr/>
    </dgm:pt>
    <dgm:pt modelId="{6EFEF1D8-5BA2-457F-8C9A-91E2E95D06EC}" type="pres">
      <dgm:prSet presAssocID="{56C1C038-271D-4048-BD1A-4DBF8D9D8701}" presName="hierChild3" presStyleCnt="0"/>
      <dgm:spPr/>
    </dgm:pt>
  </dgm:ptLst>
  <dgm:cxnLst>
    <dgm:cxn modelId="{69E4C809-51DF-4404-9312-32E96A5EB7EF}" srcId="{89A6237D-D6B6-4CE8-AC35-6EF49B824843}" destId="{7FA0CBF1-6F92-45BA-BC05-AB669BE26F73}" srcOrd="0" destOrd="0" parTransId="{69898A4F-D37A-4C19-8AF8-100A3782A0AE}" sibTransId="{41B5C0EF-076B-401B-9FA3-4E29C12D9489}"/>
    <dgm:cxn modelId="{F1BCC610-0020-460F-A605-EC882D7AAAB1}" srcId="{89A6237D-D6B6-4CE8-AC35-6EF49B824843}" destId="{56C1C038-271D-4048-BD1A-4DBF8D9D8701}" srcOrd="2" destOrd="0" parTransId="{6A160D50-714C-429C-AD08-26C1BE7DAA28}" sibTransId="{365C3003-90DD-4152-A269-C3F92239494C}"/>
    <dgm:cxn modelId="{9D88E818-DFE0-4379-AFE5-F14B1472A083}" type="presOf" srcId="{44DED01C-62E9-4EB2-B05E-FF2AFC4A8B57}" destId="{973140F1-D418-41A1-B54F-B918034097F0}" srcOrd="1" destOrd="0" presId="urn:microsoft.com/office/officeart/2009/3/layout/HorizontalOrganizationChart"/>
    <dgm:cxn modelId="{BDB49924-4053-4B35-B514-D1C948361C29}" srcId="{89A6237D-D6B6-4CE8-AC35-6EF49B824843}" destId="{44DED01C-62E9-4EB2-B05E-FF2AFC4A8B57}" srcOrd="1" destOrd="0" parTransId="{EB4DFC1F-3F32-4239-BA95-C1DABE825330}" sibTransId="{B467771E-BB61-487C-AEE6-93D125C338CE}"/>
    <dgm:cxn modelId="{AF432870-3AF6-48F1-92CE-75AFE97C1789}" type="presOf" srcId="{7FA0CBF1-6F92-45BA-BC05-AB669BE26F73}" destId="{6B907327-82A3-4921-A758-FBDBFD14690E}" srcOrd="0" destOrd="0" presId="urn:microsoft.com/office/officeart/2009/3/layout/HorizontalOrganizationChart"/>
    <dgm:cxn modelId="{3C4A025A-4110-465A-BC58-D71FDC512052}" type="presOf" srcId="{7FA0CBF1-6F92-45BA-BC05-AB669BE26F73}" destId="{2D21734D-C88A-4640-9D29-5C48B0A63CDE}" srcOrd="1" destOrd="0" presId="urn:microsoft.com/office/officeart/2009/3/layout/HorizontalOrganizationChart"/>
    <dgm:cxn modelId="{D8D18A9A-80EE-4861-A36C-47D933C8A7C9}" type="presOf" srcId="{56C1C038-271D-4048-BD1A-4DBF8D9D8701}" destId="{BAA2236C-4003-4566-8168-16EB03A7DD65}" srcOrd="1" destOrd="0" presId="urn:microsoft.com/office/officeart/2009/3/layout/HorizontalOrganizationChart"/>
    <dgm:cxn modelId="{27EDBBB0-D368-4131-9923-F81571D8FF5D}" type="presOf" srcId="{44DED01C-62E9-4EB2-B05E-FF2AFC4A8B57}" destId="{F0B67B33-3F78-403D-A516-D218C1F9A13D}" srcOrd="0" destOrd="0" presId="urn:microsoft.com/office/officeart/2009/3/layout/HorizontalOrganizationChart"/>
    <dgm:cxn modelId="{7920BFC2-63C3-4712-8D49-E5E2A9BD59AF}" type="presOf" srcId="{56C1C038-271D-4048-BD1A-4DBF8D9D8701}" destId="{00347005-1403-4E97-BC27-99D3D51B56B5}" srcOrd="0" destOrd="0" presId="urn:microsoft.com/office/officeart/2009/3/layout/HorizontalOrganizationChart"/>
    <dgm:cxn modelId="{389515E5-AF5C-4C65-A98C-7C392C070751}" type="presOf" srcId="{89A6237D-D6B6-4CE8-AC35-6EF49B824843}" destId="{3B15F1FA-0361-4331-91FD-D5503FA881B9}" srcOrd="0" destOrd="0" presId="urn:microsoft.com/office/officeart/2009/3/layout/HorizontalOrganizationChart"/>
    <dgm:cxn modelId="{B2DEA5E0-D26B-4596-A97E-163EC0AB9DD8}" type="presParOf" srcId="{3B15F1FA-0361-4331-91FD-D5503FA881B9}" destId="{905AEDE2-B94E-46ED-8A1A-3F2AF894D5DD}" srcOrd="0" destOrd="0" presId="urn:microsoft.com/office/officeart/2009/3/layout/HorizontalOrganizationChart"/>
    <dgm:cxn modelId="{BDA912FB-CE0A-466E-91B7-4940590802B7}" type="presParOf" srcId="{905AEDE2-B94E-46ED-8A1A-3F2AF894D5DD}" destId="{1189CFC6-9C75-4A45-ACDE-E35A14693E32}" srcOrd="0" destOrd="0" presId="urn:microsoft.com/office/officeart/2009/3/layout/HorizontalOrganizationChart"/>
    <dgm:cxn modelId="{603FC7D3-44F8-49A6-A40C-59CB11C449BE}" type="presParOf" srcId="{1189CFC6-9C75-4A45-ACDE-E35A14693E32}" destId="{6B907327-82A3-4921-A758-FBDBFD14690E}" srcOrd="0" destOrd="0" presId="urn:microsoft.com/office/officeart/2009/3/layout/HorizontalOrganizationChart"/>
    <dgm:cxn modelId="{F6A89F6A-D357-4915-B436-DF13E3E92B36}" type="presParOf" srcId="{1189CFC6-9C75-4A45-ACDE-E35A14693E32}" destId="{2D21734D-C88A-4640-9D29-5C48B0A63CDE}" srcOrd="1" destOrd="0" presId="urn:microsoft.com/office/officeart/2009/3/layout/HorizontalOrganizationChart"/>
    <dgm:cxn modelId="{C3B3A6B0-3B81-441C-904D-0EE50F407A55}" type="presParOf" srcId="{905AEDE2-B94E-46ED-8A1A-3F2AF894D5DD}" destId="{7F0F71E6-058C-4C26-85FA-B44C01DCD8F1}" srcOrd="1" destOrd="0" presId="urn:microsoft.com/office/officeart/2009/3/layout/HorizontalOrganizationChart"/>
    <dgm:cxn modelId="{E47998BB-C2BF-4545-A958-87604EB1911F}" type="presParOf" srcId="{905AEDE2-B94E-46ED-8A1A-3F2AF894D5DD}" destId="{ADB513FB-8E47-49F7-8A7F-63F803085E43}" srcOrd="2" destOrd="0" presId="urn:microsoft.com/office/officeart/2009/3/layout/HorizontalOrganizationChart"/>
    <dgm:cxn modelId="{BAFFA115-3923-4868-BE43-29342346DB0E}" type="presParOf" srcId="{3B15F1FA-0361-4331-91FD-D5503FA881B9}" destId="{F1FDC059-B35D-4A45-9C11-88B3F0EF581D}" srcOrd="1" destOrd="0" presId="urn:microsoft.com/office/officeart/2009/3/layout/HorizontalOrganizationChart"/>
    <dgm:cxn modelId="{B12E4340-F0A4-4116-B30C-46E272227251}" type="presParOf" srcId="{F1FDC059-B35D-4A45-9C11-88B3F0EF581D}" destId="{9BFC5AF7-74E7-42B9-9206-0585A8BCCB82}" srcOrd="0" destOrd="0" presId="urn:microsoft.com/office/officeart/2009/3/layout/HorizontalOrganizationChart"/>
    <dgm:cxn modelId="{536DC426-13AE-47E6-B3A1-EE2FCF3F7347}" type="presParOf" srcId="{9BFC5AF7-74E7-42B9-9206-0585A8BCCB82}" destId="{F0B67B33-3F78-403D-A516-D218C1F9A13D}" srcOrd="0" destOrd="0" presId="urn:microsoft.com/office/officeart/2009/3/layout/HorizontalOrganizationChart"/>
    <dgm:cxn modelId="{E44E1061-C33D-43E0-81AF-F1756D2E8504}" type="presParOf" srcId="{9BFC5AF7-74E7-42B9-9206-0585A8BCCB82}" destId="{973140F1-D418-41A1-B54F-B918034097F0}" srcOrd="1" destOrd="0" presId="urn:microsoft.com/office/officeart/2009/3/layout/HorizontalOrganizationChart"/>
    <dgm:cxn modelId="{C2597D79-F20F-4F36-A2E7-D7FDF73DE910}" type="presParOf" srcId="{F1FDC059-B35D-4A45-9C11-88B3F0EF581D}" destId="{02AF8A71-8F9B-4783-8472-3E4608ADAED3}" srcOrd="1" destOrd="0" presId="urn:microsoft.com/office/officeart/2009/3/layout/HorizontalOrganizationChart"/>
    <dgm:cxn modelId="{2CA336B6-001D-49A9-9D0A-64FD93F39D6C}" type="presParOf" srcId="{F1FDC059-B35D-4A45-9C11-88B3F0EF581D}" destId="{26C87EB3-55B2-4D89-ACDB-2F0BC7E3B5A5}" srcOrd="2" destOrd="0" presId="urn:microsoft.com/office/officeart/2009/3/layout/HorizontalOrganizationChart"/>
    <dgm:cxn modelId="{663F15BC-A693-4FC2-BBC7-F9E3C23B7E98}" type="presParOf" srcId="{3B15F1FA-0361-4331-91FD-D5503FA881B9}" destId="{50D73DCC-6B45-4625-8BCF-8C9ED8B459D9}" srcOrd="2" destOrd="0" presId="urn:microsoft.com/office/officeart/2009/3/layout/HorizontalOrganizationChart"/>
    <dgm:cxn modelId="{0960F260-14DF-486B-9E0E-80F384F4C14B}" type="presParOf" srcId="{50D73DCC-6B45-4625-8BCF-8C9ED8B459D9}" destId="{67DC5B53-A46C-419F-8100-D65A9750AFA2}" srcOrd="0" destOrd="0" presId="urn:microsoft.com/office/officeart/2009/3/layout/HorizontalOrganizationChart"/>
    <dgm:cxn modelId="{4EC64444-EF72-4B54-B1A2-5042B095A139}" type="presParOf" srcId="{67DC5B53-A46C-419F-8100-D65A9750AFA2}" destId="{00347005-1403-4E97-BC27-99D3D51B56B5}" srcOrd="0" destOrd="0" presId="urn:microsoft.com/office/officeart/2009/3/layout/HorizontalOrganizationChart"/>
    <dgm:cxn modelId="{7EFE77FD-8A59-4413-B318-1407E048F408}" type="presParOf" srcId="{67DC5B53-A46C-419F-8100-D65A9750AFA2}" destId="{BAA2236C-4003-4566-8168-16EB03A7DD65}" srcOrd="1" destOrd="0" presId="urn:microsoft.com/office/officeart/2009/3/layout/HorizontalOrganizationChart"/>
    <dgm:cxn modelId="{B13871D2-4512-4932-9377-19F308BAD3DD}" type="presParOf" srcId="{50D73DCC-6B45-4625-8BCF-8C9ED8B459D9}" destId="{329DC55C-AD04-4FC8-9A22-127E58C59A00}" srcOrd="1" destOrd="0" presId="urn:microsoft.com/office/officeart/2009/3/layout/HorizontalOrganizationChart"/>
    <dgm:cxn modelId="{DA823A13-4BAF-4E39-A021-D6337DC339C6}" type="presParOf" srcId="{50D73DCC-6B45-4625-8BCF-8C9ED8B459D9}" destId="{6EFEF1D8-5BA2-457F-8C9A-91E2E95D06EC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DCA8CD9-4CC4-4C32-8542-435D30DB94C0}" type="doc">
      <dgm:prSet loTypeId="urn:microsoft.com/office/officeart/2005/8/layout/hierarchy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1B2B6C62-C3EF-47DF-BC1C-F555397D02C3}">
      <dgm:prSet/>
      <dgm:spPr/>
      <dgm:t>
        <a:bodyPr/>
        <a:lstStyle/>
        <a:p>
          <a:r>
            <a:rPr lang="en-US"/>
            <a:t>Finish looking at Hermione's remorse</a:t>
          </a:r>
        </a:p>
      </dgm:t>
    </dgm:pt>
    <dgm:pt modelId="{CD7F40ED-CF4D-44AC-88B5-BE0ADE53C9BA}" type="parTrans" cxnId="{33BFFCE3-2A27-48B2-B875-E10E579BCD02}">
      <dgm:prSet/>
      <dgm:spPr/>
      <dgm:t>
        <a:bodyPr/>
        <a:lstStyle/>
        <a:p>
          <a:endParaRPr lang="en-US"/>
        </a:p>
      </dgm:t>
    </dgm:pt>
    <dgm:pt modelId="{663B3EF9-87F4-4C48-B094-7DC1E311DB99}" type="sibTrans" cxnId="{33BFFCE3-2A27-48B2-B875-E10E579BCD02}">
      <dgm:prSet/>
      <dgm:spPr/>
      <dgm:t>
        <a:bodyPr/>
        <a:lstStyle/>
        <a:p>
          <a:endParaRPr lang="en-US"/>
        </a:p>
      </dgm:t>
    </dgm:pt>
    <dgm:pt modelId="{A7B913F0-6D44-4F11-B027-7F83DEDDFA59}">
      <dgm:prSet/>
      <dgm:spPr/>
      <dgm:t>
        <a:bodyPr/>
        <a:lstStyle/>
        <a:p>
          <a:r>
            <a:rPr lang="en-US"/>
            <a:t>Finish this chapter by proving that Andromache's character is not moral superior, that she is both deceptive and not interested in female solidarity</a:t>
          </a:r>
        </a:p>
      </dgm:t>
    </dgm:pt>
    <dgm:pt modelId="{DC35CD32-9CC7-48C4-B6B9-A711C024ECB3}" type="parTrans" cxnId="{363DB0F0-462C-4B68-BD8C-D2402A52A227}">
      <dgm:prSet/>
      <dgm:spPr/>
      <dgm:t>
        <a:bodyPr/>
        <a:lstStyle/>
        <a:p>
          <a:endParaRPr lang="en-US"/>
        </a:p>
      </dgm:t>
    </dgm:pt>
    <dgm:pt modelId="{623B4C53-92EE-45AA-9FD8-8BB4932B4C15}" type="sibTrans" cxnId="{363DB0F0-462C-4B68-BD8C-D2402A52A227}">
      <dgm:prSet/>
      <dgm:spPr/>
      <dgm:t>
        <a:bodyPr/>
        <a:lstStyle/>
        <a:p>
          <a:endParaRPr lang="en-US"/>
        </a:p>
      </dgm:t>
    </dgm:pt>
    <dgm:pt modelId="{9BA9C9E7-DAA0-4A58-B2B8-79264B2E7B29}">
      <dgm:prSet/>
      <dgm:spPr/>
      <dgm:t>
        <a:bodyPr/>
        <a:lstStyle/>
        <a:p>
          <a:r>
            <a:rPr lang="en-US"/>
            <a:t>Go on to look at the argument that Euripides is commenting on the Athenian Citizenship Laws and instead proposing he is only using them as a catalyst for the conflict and therefore conflict is still the main issue Euripides is looking at </a:t>
          </a:r>
        </a:p>
      </dgm:t>
    </dgm:pt>
    <dgm:pt modelId="{317B9201-8FA9-4842-A9E8-647AAEE22A2A}" type="parTrans" cxnId="{CEF0F386-9BDB-4630-B6BD-EE769BFC71AD}">
      <dgm:prSet/>
      <dgm:spPr/>
      <dgm:t>
        <a:bodyPr/>
        <a:lstStyle/>
        <a:p>
          <a:endParaRPr lang="en-US"/>
        </a:p>
      </dgm:t>
    </dgm:pt>
    <dgm:pt modelId="{6F1EBD2A-EEEC-4971-BEEE-D860F77E7DB3}" type="sibTrans" cxnId="{CEF0F386-9BDB-4630-B6BD-EE769BFC71AD}">
      <dgm:prSet/>
      <dgm:spPr/>
      <dgm:t>
        <a:bodyPr/>
        <a:lstStyle/>
        <a:p>
          <a:endParaRPr lang="en-US"/>
        </a:p>
      </dgm:t>
    </dgm:pt>
    <dgm:pt modelId="{DCE3A42D-C992-4F9F-B8FA-11CDC62CD0B6}" type="pres">
      <dgm:prSet presAssocID="{9DCA8CD9-4CC4-4C32-8542-435D30DB94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DC971C1-272D-447A-96CD-0357B5255BBC}" type="pres">
      <dgm:prSet presAssocID="{1B2B6C62-C3EF-47DF-BC1C-F555397D02C3}" presName="hierRoot1" presStyleCnt="0"/>
      <dgm:spPr/>
    </dgm:pt>
    <dgm:pt modelId="{79F093B5-A5DA-42CC-8423-E749489F57FC}" type="pres">
      <dgm:prSet presAssocID="{1B2B6C62-C3EF-47DF-BC1C-F555397D02C3}" presName="composite" presStyleCnt="0"/>
      <dgm:spPr/>
    </dgm:pt>
    <dgm:pt modelId="{F34BDA11-56E1-4C27-8748-B7F10A5AA2DD}" type="pres">
      <dgm:prSet presAssocID="{1B2B6C62-C3EF-47DF-BC1C-F555397D02C3}" presName="background" presStyleLbl="node0" presStyleIdx="0" presStyleCnt="3"/>
      <dgm:spPr/>
    </dgm:pt>
    <dgm:pt modelId="{5469461B-0079-48F2-B9DE-BAB642719D37}" type="pres">
      <dgm:prSet presAssocID="{1B2B6C62-C3EF-47DF-BC1C-F555397D02C3}" presName="text" presStyleLbl="fgAcc0" presStyleIdx="0" presStyleCnt="3">
        <dgm:presLayoutVars>
          <dgm:chPref val="3"/>
        </dgm:presLayoutVars>
      </dgm:prSet>
      <dgm:spPr/>
    </dgm:pt>
    <dgm:pt modelId="{69E92230-B913-4253-8668-E4987CDDE3A2}" type="pres">
      <dgm:prSet presAssocID="{1B2B6C62-C3EF-47DF-BC1C-F555397D02C3}" presName="hierChild2" presStyleCnt="0"/>
      <dgm:spPr/>
    </dgm:pt>
    <dgm:pt modelId="{4020C8AE-B9A4-4CDB-8312-71FF571A6A29}" type="pres">
      <dgm:prSet presAssocID="{A7B913F0-6D44-4F11-B027-7F83DEDDFA59}" presName="hierRoot1" presStyleCnt="0"/>
      <dgm:spPr/>
    </dgm:pt>
    <dgm:pt modelId="{E1759956-3752-4741-AF53-B2668EFA6562}" type="pres">
      <dgm:prSet presAssocID="{A7B913F0-6D44-4F11-B027-7F83DEDDFA59}" presName="composite" presStyleCnt="0"/>
      <dgm:spPr/>
    </dgm:pt>
    <dgm:pt modelId="{A852A07F-1106-4A74-B917-A86EE11614DA}" type="pres">
      <dgm:prSet presAssocID="{A7B913F0-6D44-4F11-B027-7F83DEDDFA59}" presName="background" presStyleLbl="node0" presStyleIdx="1" presStyleCnt="3"/>
      <dgm:spPr/>
    </dgm:pt>
    <dgm:pt modelId="{94AFBD9A-2E60-4D51-B99A-C3564EB55DF5}" type="pres">
      <dgm:prSet presAssocID="{A7B913F0-6D44-4F11-B027-7F83DEDDFA59}" presName="text" presStyleLbl="fgAcc0" presStyleIdx="1" presStyleCnt="3">
        <dgm:presLayoutVars>
          <dgm:chPref val="3"/>
        </dgm:presLayoutVars>
      </dgm:prSet>
      <dgm:spPr/>
    </dgm:pt>
    <dgm:pt modelId="{54CB12F4-6B8A-471F-8D4D-4A6CDB066965}" type="pres">
      <dgm:prSet presAssocID="{A7B913F0-6D44-4F11-B027-7F83DEDDFA59}" presName="hierChild2" presStyleCnt="0"/>
      <dgm:spPr/>
    </dgm:pt>
    <dgm:pt modelId="{0BA1B094-6BF1-489C-B085-C25EE1D83B69}" type="pres">
      <dgm:prSet presAssocID="{9BA9C9E7-DAA0-4A58-B2B8-79264B2E7B29}" presName="hierRoot1" presStyleCnt="0"/>
      <dgm:spPr/>
    </dgm:pt>
    <dgm:pt modelId="{BA90E875-DBC0-4051-BC8B-0B530BBE931D}" type="pres">
      <dgm:prSet presAssocID="{9BA9C9E7-DAA0-4A58-B2B8-79264B2E7B29}" presName="composite" presStyleCnt="0"/>
      <dgm:spPr/>
    </dgm:pt>
    <dgm:pt modelId="{0773DEB9-40E3-4CC7-9304-7E00F20892D6}" type="pres">
      <dgm:prSet presAssocID="{9BA9C9E7-DAA0-4A58-B2B8-79264B2E7B29}" presName="background" presStyleLbl="node0" presStyleIdx="2" presStyleCnt="3"/>
      <dgm:spPr/>
    </dgm:pt>
    <dgm:pt modelId="{804E90AD-CCF6-4EEA-AA4D-5178C9E99B15}" type="pres">
      <dgm:prSet presAssocID="{9BA9C9E7-DAA0-4A58-B2B8-79264B2E7B29}" presName="text" presStyleLbl="fgAcc0" presStyleIdx="2" presStyleCnt="3">
        <dgm:presLayoutVars>
          <dgm:chPref val="3"/>
        </dgm:presLayoutVars>
      </dgm:prSet>
      <dgm:spPr/>
    </dgm:pt>
    <dgm:pt modelId="{80F5A61A-E990-4799-A0E8-2F02AE875A28}" type="pres">
      <dgm:prSet presAssocID="{9BA9C9E7-DAA0-4A58-B2B8-79264B2E7B29}" presName="hierChild2" presStyleCnt="0"/>
      <dgm:spPr/>
    </dgm:pt>
  </dgm:ptLst>
  <dgm:cxnLst>
    <dgm:cxn modelId="{E895F300-1569-43B9-A5A6-B286C82A4B82}" type="presOf" srcId="{1B2B6C62-C3EF-47DF-BC1C-F555397D02C3}" destId="{5469461B-0079-48F2-B9DE-BAB642719D37}" srcOrd="0" destOrd="0" presId="urn:microsoft.com/office/officeart/2005/8/layout/hierarchy1"/>
    <dgm:cxn modelId="{8916B33C-E72D-420D-AE89-C79EE2755DAB}" type="presOf" srcId="{A7B913F0-6D44-4F11-B027-7F83DEDDFA59}" destId="{94AFBD9A-2E60-4D51-B99A-C3564EB55DF5}" srcOrd="0" destOrd="0" presId="urn:microsoft.com/office/officeart/2005/8/layout/hierarchy1"/>
    <dgm:cxn modelId="{4800106A-B6BF-4101-BAAA-B6120DA5250A}" type="presOf" srcId="{9BA9C9E7-DAA0-4A58-B2B8-79264B2E7B29}" destId="{804E90AD-CCF6-4EEA-AA4D-5178C9E99B15}" srcOrd="0" destOrd="0" presId="urn:microsoft.com/office/officeart/2005/8/layout/hierarchy1"/>
    <dgm:cxn modelId="{CEF0F386-9BDB-4630-B6BD-EE769BFC71AD}" srcId="{9DCA8CD9-4CC4-4C32-8542-435D30DB94C0}" destId="{9BA9C9E7-DAA0-4A58-B2B8-79264B2E7B29}" srcOrd="2" destOrd="0" parTransId="{317B9201-8FA9-4842-A9E8-647AAEE22A2A}" sibTransId="{6F1EBD2A-EEEC-4971-BEEE-D860F77E7DB3}"/>
    <dgm:cxn modelId="{33BFFCE3-2A27-48B2-B875-E10E579BCD02}" srcId="{9DCA8CD9-4CC4-4C32-8542-435D30DB94C0}" destId="{1B2B6C62-C3EF-47DF-BC1C-F555397D02C3}" srcOrd="0" destOrd="0" parTransId="{CD7F40ED-CF4D-44AC-88B5-BE0ADE53C9BA}" sibTransId="{663B3EF9-87F4-4C48-B094-7DC1E311DB99}"/>
    <dgm:cxn modelId="{36BD96EF-C4A1-4FF6-B599-43E657991437}" type="presOf" srcId="{9DCA8CD9-4CC4-4C32-8542-435D30DB94C0}" destId="{DCE3A42D-C992-4F9F-B8FA-11CDC62CD0B6}" srcOrd="0" destOrd="0" presId="urn:microsoft.com/office/officeart/2005/8/layout/hierarchy1"/>
    <dgm:cxn modelId="{363DB0F0-462C-4B68-BD8C-D2402A52A227}" srcId="{9DCA8CD9-4CC4-4C32-8542-435D30DB94C0}" destId="{A7B913F0-6D44-4F11-B027-7F83DEDDFA59}" srcOrd="1" destOrd="0" parTransId="{DC35CD32-9CC7-48C4-B6B9-A711C024ECB3}" sibTransId="{623B4C53-92EE-45AA-9FD8-8BB4932B4C15}"/>
    <dgm:cxn modelId="{74902E18-6F67-4688-B30F-C5B44FD4C1BC}" type="presParOf" srcId="{DCE3A42D-C992-4F9F-B8FA-11CDC62CD0B6}" destId="{EDC971C1-272D-447A-96CD-0357B5255BBC}" srcOrd="0" destOrd="0" presId="urn:microsoft.com/office/officeart/2005/8/layout/hierarchy1"/>
    <dgm:cxn modelId="{BC6BF173-45EA-42A7-B21F-CF0AA00DB089}" type="presParOf" srcId="{EDC971C1-272D-447A-96CD-0357B5255BBC}" destId="{79F093B5-A5DA-42CC-8423-E749489F57FC}" srcOrd="0" destOrd="0" presId="urn:microsoft.com/office/officeart/2005/8/layout/hierarchy1"/>
    <dgm:cxn modelId="{33ED1C14-9499-4A71-8660-3C26E42B6442}" type="presParOf" srcId="{79F093B5-A5DA-42CC-8423-E749489F57FC}" destId="{F34BDA11-56E1-4C27-8748-B7F10A5AA2DD}" srcOrd="0" destOrd="0" presId="urn:microsoft.com/office/officeart/2005/8/layout/hierarchy1"/>
    <dgm:cxn modelId="{39C59294-72B4-4B39-ACE2-C3568B674A1C}" type="presParOf" srcId="{79F093B5-A5DA-42CC-8423-E749489F57FC}" destId="{5469461B-0079-48F2-B9DE-BAB642719D37}" srcOrd="1" destOrd="0" presId="urn:microsoft.com/office/officeart/2005/8/layout/hierarchy1"/>
    <dgm:cxn modelId="{4EAC3884-08E5-4A04-8A53-F0649D1935AC}" type="presParOf" srcId="{EDC971C1-272D-447A-96CD-0357B5255BBC}" destId="{69E92230-B913-4253-8668-E4987CDDE3A2}" srcOrd="1" destOrd="0" presId="urn:microsoft.com/office/officeart/2005/8/layout/hierarchy1"/>
    <dgm:cxn modelId="{91FF2495-B6FE-4F5A-8C1F-B04E3B7495C6}" type="presParOf" srcId="{DCE3A42D-C992-4F9F-B8FA-11CDC62CD0B6}" destId="{4020C8AE-B9A4-4CDB-8312-71FF571A6A29}" srcOrd="1" destOrd="0" presId="urn:microsoft.com/office/officeart/2005/8/layout/hierarchy1"/>
    <dgm:cxn modelId="{1B54C86C-4EA1-47B0-8C6F-C1A0AA267F63}" type="presParOf" srcId="{4020C8AE-B9A4-4CDB-8312-71FF571A6A29}" destId="{E1759956-3752-4741-AF53-B2668EFA6562}" srcOrd="0" destOrd="0" presId="urn:microsoft.com/office/officeart/2005/8/layout/hierarchy1"/>
    <dgm:cxn modelId="{E6E407EB-DA17-4A9F-B1EA-6896F2688BE3}" type="presParOf" srcId="{E1759956-3752-4741-AF53-B2668EFA6562}" destId="{A852A07F-1106-4A74-B917-A86EE11614DA}" srcOrd="0" destOrd="0" presId="urn:microsoft.com/office/officeart/2005/8/layout/hierarchy1"/>
    <dgm:cxn modelId="{9438D805-7721-48DE-9C29-733079635827}" type="presParOf" srcId="{E1759956-3752-4741-AF53-B2668EFA6562}" destId="{94AFBD9A-2E60-4D51-B99A-C3564EB55DF5}" srcOrd="1" destOrd="0" presId="urn:microsoft.com/office/officeart/2005/8/layout/hierarchy1"/>
    <dgm:cxn modelId="{B0DA59F7-D7F8-40F7-A57D-3C536BF4453A}" type="presParOf" srcId="{4020C8AE-B9A4-4CDB-8312-71FF571A6A29}" destId="{54CB12F4-6B8A-471F-8D4D-4A6CDB066965}" srcOrd="1" destOrd="0" presId="urn:microsoft.com/office/officeart/2005/8/layout/hierarchy1"/>
    <dgm:cxn modelId="{14686726-55F4-4EEB-8178-C66EA93AD0BD}" type="presParOf" srcId="{DCE3A42D-C992-4F9F-B8FA-11CDC62CD0B6}" destId="{0BA1B094-6BF1-489C-B085-C25EE1D83B69}" srcOrd="2" destOrd="0" presId="urn:microsoft.com/office/officeart/2005/8/layout/hierarchy1"/>
    <dgm:cxn modelId="{B4069C2F-FE51-4A99-9AE9-254361215671}" type="presParOf" srcId="{0BA1B094-6BF1-489C-B085-C25EE1D83B69}" destId="{BA90E875-DBC0-4051-BC8B-0B530BBE931D}" srcOrd="0" destOrd="0" presId="urn:microsoft.com/office/officeart/2005/8/layout/hierarchy1"/>
    <dgm:cxn modelId="{56292B92-0A39-4512-AC76-C0095864AE6A}" type="presParOf" srcId="{BA90E875-DBC0-4051-BC8B-0B530BBE931D}" destId="{0773DEB9-40E3-4CC7-9304-7E00F20892D6}" srcOrd="0" destOrd="0" presId="urn:microsoft.com/office/officeart/2005/8/layout/hierarchy1"/>
    <dgm:cxn modelId="{9A60DE9E-34B1-4AEA-BD5A-E9FEDB3CFFFB}" type="presParOf" srcId="{BA90E875-DBC0-4051-BC8B-0B530BBE931D}" destId="{804E90AD-CCF6-4EEA-AA4D-5178C9E99B15}" srcOrd="1" destOrd="0" presId="urn:microsoft.com/office/officeart/2005/8/layout/hierarchy1"/>
    <dgm:cxn modelId="{19CDDF90-2F86-4138-A132-2E42113B96D1}" type="presParOf" srcId="{0BA1B094-6BF1-489C-B085-C25EE1D83B69}" destId="{80F5A61A-E990-4799-A0E8-2F02AE875A2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FB38C0-92C7-4C37-9F3C-190B1CBBFF91}">
      <dsp:nvSpPr>
        <dsp:cNvPr id="0" name=""/>
        <dsp:cNvSpPr/>
      </dsp:nvSpPr>
      <dsp:spPr>
        <a:xfrm>
          <a:off x="0" y="485224"/>
          <a:ext cx="2886075" cy="18326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BCA774-8DC2-4FE4-B4CF-F07F5FF5348A}">
      <dsp:nvSpPr>
        <dsp:cNvPr id="0" name=""/>
        <dsp:cNvSpPr/>
      </dsp:nvSpPr>
      <dsp:spPr>
        <a:xfrm>
          <a:off x="320675" y="789865"/>
          <a:ext cx="2886075" cy="1832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That some of the ways scholars have chosen to look at the </a:t>
          </a:r>
          <a:r>
            <a:rPr lang="en-US" sz="1700" i="1" kern="1200"/>
            <a:t>Andromache</a:t>
          </a:r>
          <a:r>
            <a:rPr lang="en-US" sz="1700" kern="1200"/>
            <a:t> are unproductive and in a few cases requires parts of the text to be dismissed or changed</a:t>
          </a:r>
        </a:p>
      </dsp:txBody>
      <dsp:txXfrm>
        <a:off x="374352" y="843542"/>
        <a:ext cx="2778721" cy="1725303"/>
      </dsp:txXfrm>
    </dsp:sp>
    <dsp:sp modelId="{35E2A4C6-6CD0-412D-8E23-38BC63DB8742}">
      <dsp:nvSpPr>
        <dsp:cNvPr id="0" name=""/>
        <dsp:cNvSpPr/>
      </dsp:nvSpPr>
      <dsp:spPr>
        <a:xfrm>
          <a:off x="3527425" y="485224"/>
          <a:ext cx="2886075" cy="18326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454CA5-485F-4CD9-851B-A1D163020C40}">
      <dsp:nvSpPr>
        <dsp:cNvPr id="0" name=""/>
        <dsp:cNvSpPr/>
      </dsp:nvSpPr>
      <dsp:spPr>
        <a:xfrm>
          <a:off x="3848099" y="789865"/>
          <a:ext cx="2886075" cy="1832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That Hermione's character has not been treated without bias and with little analysis</a:t>
          </a:r>
        </a:p>
      </dsp:txBody>
      <dsp:txXfrm>
        <a:off x="3901776" y="843542"/>
        <a:ext cx="2778721" cy="1725303"/>
      </dsp:txXfrm>
    </dsp:sp>
    <dsp:sp modelId="{9E0A3434-4C27-4EAD-9684-1A4131444A5B}">
      <dsp:nvSpPr>
        <dsp:cNvPr id="0" name=""/>
        <dsp:cNvSpPr/>
      </dsp:nvSpPr>
      <dsp:spPr>
        <a:xfrm>
          <a:off x="7054850" y="485224"/>
          <a:ext cx="2886075" cy="18326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5FD34F-8D65-4E23-9228-BB145F8DA6C6}">
      <dsp:nvSpPr>
        <dsp:cNvPr id="0" name=""/>
        <dsp:cNvSpPr/>
      </dsp:nvSpPr>
      <dsp:spPr>
        <a:xfrm>
          <a:off x="7375524" y="789865"/>
          <a:ext cx="2886075" cy="1832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Ultimately that Euripides through this play is exploring female conflict and commenting that it results in catastrophe</a:t>
          </a:r>
        </a:p>
      </dsp:txBody>
      <dsp:txXfrm>
        <a:off x="7429201" y="843542"/>
        <a:ext cx="2778721" cy="17253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6E0CB9-96C2-4839-896A-ED5598311BEB}">
      <dsp:nvSpPr>
        <dsp:cNvPr id="0" name=""/>
        <dsp:cNvSpPr/>
      </dsp:nvSpPr>
      <dsp:spPr>
        <a:xfrm>
          <a:off x="1136504" y="2986"/>
          <a:ext cx="4201062" cy="1111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 </a:t>
          </a:r>
          <a:r>
            <a:rPr lang="en-US" sz="1800" i="1" kern="1200" dirty="0"/>
            <a:t>Andromache </a:t>
          </a:r>
          <a:r>
            <a:rPr lang="en-US" sz="1800" kern="1200" dirty="0"/>
            <a:t>is not considered a 'good' play and is not a popular play of the canon</a:t>
          </a:r>
        </a:p>
      </dsp:txBody>
      <dsp:txXfrm>
        <a:off x="1169048" y="35530"/>
        <a:ext cx="4135974" cy="1046051"/>
      </dsp:txXfrm>
    </dsp:sp>
    <dsp:sp modelId="{281103F8-8668-4DF6-8303-1E18E34A4849}">
      <dsp:nvSpPr>
        <dsp:cNvPr id="0" name=""/>
        <dsp:cNvSpPr/>
      </dsp:nvSpPr>
      <dsp:spPr>
        <a:xfrm rot="5400000">
          <a:off x="3028697" y="1141905"/>
          <a:ext cx="416677" cy="5000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3087032" y="1183573"/>
        <a:ext cx="300008" cy="291674"/>
      </dsp:txXfrm>
    </dsp:sp>
    <dsp:sp modelId="{52864952-8095-47C1-9E86-31723B9FD5D3}">
      <dsp:nvSpPr>
        <dsp:cNvPr id="0" name=""/>
        <dsp:cNvSpPr/>
      </dsp:nvSpPr>
      <dsp:spPr>
        <a:xfrm>
          <a:off x="1136504" y="1669696"/>
          <a:ext cx="4201062" cy="1111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Potential bias from the scholars</a:t>
          </a:r>
        </a:p>
      </dsp:txBody>
      <dsp:txXfrm>
        <a:off x="1169048" y="1702240"/>
        <a:ext cx="4135974" cy="1046051"/>
      </dsp:txXfrm>
    </dsp:sp>
    <dsp:sp modelId="{5C785E93-CD28-4F4A-B793-2310720B4AB4}">
      <dsp:nvSpPr>
        <dsp:cNvPr id="0" name=""/>
        <dsp:cNvSpPr/>
      </dsp:nvSpPr>
      <dsp:spPr>
        <a:xfrm rot="5400000">
          <a:off x="3028697" y="2808614"/>
          <a:ext cx="416677" cy="5000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3087032" y="2850282"/>
        <a:ext cx="300008" cy="291674"/>
      </dsp:txXfrm>
    </dsp:sp>
    <dsp:sp modelId="{64DCFFB1-830E-4882-8A43-F899FF73830D}">
      <dsp:nvSpPr>
        <dsp:cNvPr id="0" name=""/>
        <dsp:cNvSpPr/>
      </dsp:nvSpPr>
      <dsp:spPr>
        <a:xfrm>
          <a:off x="1136504" y="3336405"/>
          <a:ext cx="4201062" cy="111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Lack of scholars analyzing Hermione and/or the relationship between Andromache and Hermione</a:t>
          </a:r>
        </a:p>
      </dsp:txBody>
      <dsp:txXfrm>
        <a:off x="1169048" y="3368949"/>
        <a:ext cx="4135974" cy="1046051"/>
      </dsp:txXfrm>
    </dsp:sp>
    <dsp:sp modelId="{905CB83E-DF06-46F6-9253-0CEF3C3BB249}">
      <dsp:nvSpPr>
        <dsp:cNvPr id="0" name=""/>
        <dsp:cNvSpPr/>
      </dsp:nvSpPr>
      <dsp:spPr>
        <a:xfrm rot="5400000">
          <a:off x="3028697" y="4475324"/>
          <a:ext cx="416677" cy="5000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3087032" y="4516992"/>
        <a:ext cx="300008" cy="291674"/>
      </dsp:txXfrm>
    </dsp:sp>
    <dsp:sp modelId="{2AA3A872-7F41-4489-A261-1C4944F9CB4D}">
      <dsp:nvSpPr>
        <dsp:cNvPr id="0" name=""/>
        <dsp:cNvSpPr/>
      </dsp:nvSpPr>
      <dsp:spPr>
        <a:xfrm>
          <a:off x="1136504" y="5003115"/>
          <a:ext cx="4201062" cy="11111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hyperbolic treatment </a:t>
          </a:r>
          <a:r>
            <a:rPr lang="en-GB" sz="1800" kern="1200" dirty="0"/>
            <a:t>of both </a:t>
          </a:r>
          <a:r>
            <a:rPr lang="en-US" sz="1800" kern="1200" dirty="0"/>
            <a:t>Hermione to be seen as a villain </a:t>
          </a:r>
          <a:r>
            <a:rPr lang="en-GB" sz="1800" kern="1200" dirty="0"/>
            <a:t>and Andromache to be the moral hero</a:t>
          </a:r>
          <a:endParaRPr lang="en-US" sz="1800" kern="1200" dirty="0"/>
        </a:p>
      </dsp:txBody>
      <dsp:txXfrm>
        <a:off x="1169048" y="5035659"/>
        <a:ext cx="4135974" cy="10460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872A28-3627-4FA6-B067-A34D018AF089}">
      <dsp:nvSpPr>
        <dsp:cNvPr id="0" name=""/>
        <dsp:cNvSpPr/>
      </dsp:nvSpPr>
      <dsp:spPr>
        <a:xfrm>
          <a:off x="3423" y="729030"/>
          <a:ext cx="3172810" cy="190368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Reading of scholarship and analyzing the play has finished</a:t>
          </a:r>
        </a:p>
      </dsp:txBody>
      <dsp:txXfrm>
        <a:off x="3423" y="729030"/>
        <a:ext cx="3172810" cy="1903686"/>
      </dsp:txXfrm>
    </dsp:sp>
    <dsp:sp modelId="{16DF6897-D4FE-45B5-9383-501ABA7776EB}">
      <dsp:nvSpPr>
        <dsp:cNvPr id="0" name=""/>
        <dsp:cNvSpPr/>
      </dsp:nvSpPr>
      <dsp:spPr>
        <a:xfrm>
          <a:off x="3224406" y="1559373"/>
          <a:ext cx="475921" cy="243000"/>
        </a:xfrm>
        <a:prstGeom prst="rightArrow">
          <a:avLst>
            <a:gd name="adj1" fmla="val 5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EF857A9-20F6-49FA-96DE-BCBA946EF62B}">
      <dsp:nvSpPr>
        <dsp:cNvPr id="0" name=""/>
        <dsp:cNvSpPr/>
      </dsp:nvSpPr>
      <dsp:spPr>
        <a:xfrm>
          <a:off x="3748501" y="729030"/>
          <a:ext cx="3172810" cy="190368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Working on the chapter which dismisses the Hermione is the villain and Andromache is the moral hero dynamic</a:t>
          </a:r>
        </a:p>
      </dsp:txBody>
      <dsp:txXfrm>
        <a:off x="3748501" y="729030"/>
        <a:ext cx="3172810" cy="1903686"/>
      </dsp:txXfrm>
    </dsp:sp>
    <dsp:sp modelId="{6A611129-F6B4-4A78-BB00-4DEC99350134}">
      <dsp:nvSpPr>
        <dsp:cNvPr id="0" name=""/>
        <dsp:cNvSpPr/>
      </dsp:nvSpPr>
      <dsp:spPr>
        <a:xfrm>
          <a:off x="6969484" y="1559373"/>
          <a:ext cx="475921" cy="243000"/>
        </a:xfrm>
        <a:prstGeom prst="rightArrow">
          <a:avLst>
            <a:gd name="adj1" fmla="val 5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673BB5-C4DC-44EE-9662-3F393B5D33CF}">
      <dsp:nvSpPr>
        <dsp:cNvPr id="0" name=""/>
        <dsp:cNvSpPr/>
      </dsp:nvSpPr>
      <dsp:spPr>
        <a:xfrm>
          <a:off x="7493579" y="729030"/>
          <a:ext cx="3172810" cy="190368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Need to figure out new chapter set up</a:t>
          </a:r>
        </a:p>
      </dsp:txBody>
      <dsp:txXfrm>
        <a:off x="7493579" y="729030"/>
        <a:ext cx="3172810" cy="19036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907327-82A3-4921-A758-FBDBFD14690E}">
      <dsp:nvSpPr>
        <dsp:cNvPr id="0" name=""/>
        <dsp:cNvSpPr/>
      </dsp:nvSpPr>
      <dsp:spPr>
        <a:xfrm>
          <a:off x="811747" y="825"/>
          <a:ext cx="4528067" cy="138106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The Spartan and Helen prejudice</a:t>
          </a:r>
        </a:p>
      </dsp:txBody>
      <dsp:txXfrm>
        <a:off x="811747" y="825"/>
        <a:ext cx="4528067" cy="1381060"/>
      </dsp:txXfrm>
    </dsp:sp>
    <dsp:sp modelId="{F0B67B33-3F78-403D-A516-D218C1F9A13D}">
      <dsp:nvSpPr>
        <dsp:cNvPr id="0" name=""/>
        <dsp:cNvSpPr/>
      </dsp:nvSpPr>
      <dsp:spPr>
        <a:xfrm>
          <a:off x="811747" y="1947894"/>
          <a:ext cx="4528067" cy="138106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Hermione's dress and speech</a:t>
          </a:r>
        </a:p>
      </dsp:txBody>
      <dsp:txXfrm>
        <a:off x="811747" y="1947894"/>
        <a:ext cx="4528067" cy="1381060"/>
      </dsp:txXfrm>
    </dsp:sp>
    <dsp:sp modelId="{00347005-1403-4E97-BC27-99D3D51B56B5}">
      <dsp:nvSpPr>
        <dsp:cNvPr id="0" name=""/>
        <dsp:cNvSpPr/>
      </dsp:nvSpPr>
      <dsp:spPr>
        <a:xfrm>
          <a:off x="811747" y="3894963"/>
          <a:ext cx="4528067" cy="138106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Hermione as a killer</a:t>
          </a:r>
        </a:p>
      </dsp:txBody>
      <dsp:txXfrm>
        <a:off x="811747" y="3894963"/>
        <a:ext cx="4528067" cy="13810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4BDA11-56E1-4C27-8748-B7F10A5AA2DD}">
      <dsp:nvSpPr>
        <dsp:cNvPr id="0" name=""/>
        <dsp:cNvSpPr/>
      </dsp:nvSpPr>
      <dsp:spPr>
        <a:xfrm>
          <a:off x="0" y="584264"/>
          <a:ext cx="2998333" cy="19039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469461B-0079-48F2-B9DE-BAB642719D37}">
      <dsp:nvSpPr>
        <dsp:cNvPr id="0" name=""/>
        <dsp:cNvSpPr/>
      </dsp:nvSpPr>
      <dsp:spPr>
        <a:xfrm>
          <a:off x="333148" y="900755"/>
          <a:ext cx="2998333" cy="19039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Finish looking at Hermione's remorse</a:t>
          </a:r>
        </a:p>
      </dsp:txBody>
      <dsp:txXfrm>
        <a:off x="388913" y="956520"/>
        <a:ext cx="2886803" cy="1792411"/>
      </dsp:txXfrm>
    </dsp:sp>
    <dsp:sp modelId="{A852A07F-1106-4A74-B917-A86EE11614DA}">
      <dsp:nvSpPr>
        <dsp:cNvPr id="0" name=""/>
        <dsp:cNvSpPr/>
      </dsp:nvSpPr>
      <dsp:spPr>
        <a:xfrm>
          <a:off x="3664630" y="584264"/>
          <a:ext cx="2998333" cy="19039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4AFBD9A-2E60-4D51-B99A-C3564EB55DF5}">
      <dsp:nvSpPr>
        <dsp:cNvPr id="0" name=""/>
        <dsp:cNvSpPr/>
      </dsp:nvSpPr>
      <dsp:spPr>
        <a:xfrm>
          <a:off x="3997778" y="900755"/>
          <a:ext cx="2998333" cy="19039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Finish this chapter by proving that Andromache's character is not moral superior, that she is both deceptive and not interested in female solidarity</a:t>
          </a:r>
        </a:p>
      </dsp:txBody>
      <dsp:txXfrm>
        <a:off x="4053543" y="956520"/>
        <a:ext cx="2886803" cy="1792411"/>
      </dsp:txXfrm>
    </dsp:sp>
    <dsp:sp modelId="{0773DEB9-40E3-4CC7-9304-7E00F20892D6}">
      <dsp:nvSpPr>
        <dsp:cNvPr id="0" name=""/>
        <dsp:cNvSpPr/>
      </dsp:nvSpPr>
      <dsp:spPr>
        <a:xfrm>
          <a:off x="7329260" y="584264"/>
          <a:ext cx="2998333" cy="19039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04E90AD-CCF6-4EEA-AA4D-5178C9E99B15}">
      <dsp:nvSpPr>
        <dsp:cNvPr id="0" name=""/>
        <dsp:cNvSpPr/>
      </dsp:nvSpPr>
      <dsp:spPr>
        <a:xfrm>
          <a:off x="7662408" y="900755"/>
          <a:ext cx="2998333" cy="19039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 on to look at the argument that Euripides is commenting on the Athenian Citizenship Laws and instead proposing he is only using them as a catalyst for the conflict and therefore conflict is still the main issue Euripides is looking at </a:t>
          </a:r>
        </a:p>
      </dsp:txBody>
      <dsp:txXfrm>
        <a:off x="7718173" y="956520"/>
        <a:ext cx="2886803" cy="17924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Female solidarity and female conflict in Euripides' </a:t>
            </a:r>
            <a:r>
              <a:rPr lang="en-US" i="1" dirty="0"/>
              <a:t>Andromache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440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8BCC2-EBFC-4A79-B93B-1184EC45B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point of the 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B8985-6373-4006-BBF6-DFB61D5A32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2137" y="2638044"/>
            <a:ext cx="9407941" cy="31019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/>
              <a:t>To demonstrate that looking at female relationships is fruitful to understand the </a:t>
            </a:r>
            <a:r>
              <a:rPr lang="en-US" sz="3200" i="1" dirty="0"/>
              <a:t>Andromache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20217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74D8F-4747-48C5-903B-6A12243B1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US" dirty="0"/>
              <a:t>The overall argument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137AAA5-ECA4-461F-8FFF-3A8B45D098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0014938"/>
              </p:ext>
            </p:extLst>
          </p:nvPr>
        </p:nvGraphicFramePr>
        <p:xfrm>
          <a:off x="965200" y="2638425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9828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DA427-C024-4BD8-96B2-C649003FA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86" y="2778005"/>
            <a:ext cx="4487298" cy="1174991"/>
          </a:xfrm>
          <a:solidFill>
            <a:schemeClr val="tx1">
              <a:alpha val="60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1700">
                <a:solidFill>
                  <a:schemeClr val="bg1"/>
                </a:solidFill>
              </a:rPr>
              <a:t>Problems affecting research</a:t>
            </a:r>
          </a:p>
        </p:txBody>
      </p:sp>
      <p:graphicFrame>
        <p:nvGraphicFramePr>
          <p:cNvPr id="143" name="Diagram 3">
            <a:extLst>
              <a:ext uri="{FF2B5EF4-FFF2-40B4-BE49-F238E27FC236}">
                <a16:creationId xmlns:a16="http://schemas.microsoft.com/office/drawing/2014/main" id="{0AAD3CA2-9B80-4475-9C14-9C4BA3E7D9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3147285"/>
              </p:ext>
            </p:extLst>
          </p:nvPr>
        </p:nvGraphicFramePr>
        <p:xfrm>
          <a:off x="5283442" y="350201"/>
          <a:ext cx="6474072" cy="6117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6861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BC499-3A36-49ED-A1D0-75403ADBE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US" dirty="0"/>
              <a:t>Progress</a:t>
            </a:r>
          </a:p>
        </p:txBody>
      </p:sp>
      <p:graphicFrame>
        <p:nvGraphicFramePr>
          <p:cNvPr id="7" name="Diagram 7">
            <a:extLst>
              <a:ext uri="{FF2B5EF4-FFF2-40B4-BE49-F238E27FC236}">
                <a16:creationId xmlns:a16="http://schemas.microsoft.com/office/drawing/2014/main" id="{21066936-394A-4E41-91B2-66017FF1BF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15560729"/>
              </p:ext>
            </p:extLst>
          </p:nvPr>
        </p:nvGraphicFramePr>
        <p:xfrm>
          <a:off x="702129" y="2384426"/>
          <a:ext cx="10669813" cy="33617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3320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0A811-1128-4B11-B8EF-FED6E4231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that works with the argument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B5DD2-78A4-4D9D-A7A5-45B34ED1A2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/>
              <a:t>That scholars treating the play this way is unproductive to understanding the text as it ignores Hermione's actual character</a:t>
            </a:r>
          </a:p>
          <a:p>
            <a:r>
              <a:rPr lang="en-US" sz="2800" dirty="0"/>
              <a:t>Andromache and Hermione both have faults, neither is morally superior showing that Euripides is not interested in having a clear 'winner' but rather he is interested in the conflict itself</a:t>
            </a:r>
          </a:p>
        </p:txBody>
      </p:sp>
    </p:spTree>
    <p:extLst>
      <p:ext uri="{BB962C8B-B14F-4D97-AF65-F5344CB8AC3E}">
        <p14:creationId xmlns:p14="http://schemas.microsoft.com/office/powerpoint/2010/main" val="1691976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E866FF9-A729-45F0-A163-10E89E871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2A593-A695-468C-9A50-DD098B98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5"/>
            <a:ext cx="3401568" cy="1495794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US" dirty="0"/>
              <a:t>Evidence and Issues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04366F-2366-4688-98E7-B101C7BC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B31405-7249-46D6-8C13-5EBEA04FA1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6325889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1865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BD516-6440-44CD-ACFD-0345D4208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US" dirty="0"/>
              <a:t>Future plans</a:t>
            </a:r>
          </a:p>
        </p:txBody>
      </p:sp>
      <p:graphicFrame>
        <p:nvGraphicFramePr>
          <p:cNvPr id="62" name="Diagram 3">
            <a:extLst>
              <a:ext uri="{FF2B5EF4-FFF2-40B4-BE49-F238E27FC236}">
                <a16:creationId xmlns:a16="http://schemas.microsoft.com/office/drawing/2014/main" id="{76511519-CDD0-4125-AFC0-E37406F493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004636"/>
              </p:ext>
            </p:extLst>
          </p:nvPr>
        </p:nvGraphicFramePr>
        <p:xfrm>
          <a:off x="965200" y="2357211"/>
          <a:ext cx="10660742" cy="3388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988914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TF00001246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Parcel</vt:lpstr>
      <vt:lpstr>Female solidarity and female conflict in Euripides' Andromache</vt:lpstr>
      <vt:lpstr>The point of the Research</vt:lpstr>
      <vt:lpstr>The overall argument</vt:lpstr>
      <vt:lpstr>Problems affecting research</vt:lpstr>
      <vt:lpstr>Progress</vt:lpstr>
      <vt:lpstr>How that works with the argument</vt:lpstr>
      <vt:lpstr>Evidence and Issues</vt:lpstr>
      <vt:lpstr>Future plans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</dc:creator>
  <cp:lastModifiedBy> </cp:lastModifiedBy>
  <cp:revision>426</cp:revision>
  <dcterms:created xsi:type="dcterms:W3CDTF">2015-12-01T21:32:24Z</dcterms:created>
  <dcterms:modified xsi:type="dcterms:W3CDTF">2019-02-04T13:05:05Z</dcterms:modified>
</cp:coreProperties>
</file>