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3" r:id="rId8"/>
    <p:sldId id="264" r:id="rId9"/>
    <p:sldId id="258" r:id="rId10"/>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DC81EF-A3C3-4638-8A82-B11898587F59}" v="135" dt="2022-12-05T22:50:45.1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1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ogdan_adryan87@yahoo.com" userId="792f452a08eea964" providerId="LiveId" clId="{1DDC81EF-A3C3-4638-8A82-B11898587F59}"/>
    <pc:docChg chg="undo custSel addSld delSld modSld sldOrd">
      <pc:chgData name="bogdan_adryan87@yahoo.com" userId="792f452a08eea964" providerId="LiveId" clId="{1DDC81EF-A3C3-4638-8A82-B11898587F59}" dt="2022-12-06T08:47:03.947" v="3638" actId="20577"/>
      <pc:docMkLst>
        <pc:docMk/>
      </pc:docMkLst>
      <pc:sldChg chg="addSp delSp modSp new mod">
        <pc:chgData name="bogdan_adryan87@yahoo.com" userId="792f452a08eea964" providerId="LiveId" clId="{1DDC81EF-A3C3-4638-8A82-B11898587F59}" dt="2022-12-05T19:50:48.368" v="173" actId="1440"/>
        <pc:sldMkLst>
          <pc:docMk/>
          <pc:sldMk cId="3807363500" sldId="256"/>
        </pc:sldMkLst>
        <pc:spChg chg="mod">
          <ac:chgData name="bogdan_adryan87@yahoo.com" userId="792f452a08eea964" providerId="LiveId" clId="{1DDC81EF-A3C3-4638-8A82-B11898587F59}" dt="2022-12-05T19:38:47.073" v="7" actId="255"/>
          <ac:spMkLst>
            <pc:docMk/>
            <pc:sldMk cId="3807363500" sldId="256"/>
            <ac:spMk id="2" creationId="{1B0E15E0-4483-9AB7-11D0-9648D1D2FAB5}"/>
          </ac:spMkLst>
        </pc:spChg>
        <pc:spChg chg="mod">
          <ac:chgData name="bogdan_adryan87@yahoo.com" userId="792f452a08eea964" providerId="LiveId" clId="{1DDC81EF-A3C3-4638-8A82-B11898587F59}" dt="2022-12-05T19:50:02.119" v="172" actId="403"/>
          <ac:spMkLst>
            <pc:docMk/>
            <pc:sldMk cId="3807363500" sldId="256"/>
            <ac:spMk id="3" creationId="{778DF707-BDFD-1812-D5A2-BD80A4C0D386}"/>
          </ac:spMkLst>
        </pc:spChg>
        <pc:spChg chg="add mod">
          <ac:chgData name="bogdan_adryan87@yahoo.com" userId="792f452a08eea964" providerId="LiveId" clId="{1DDC81EF-A3C3-4638-8A82-B11898587F59}" dt="2022-12-05T19:48:33.671" v="141" actId="20577"/>
          <ac:spMkLst>
            <pc:docMk/>
            <pc:sldMk cId="3807363500" sldId="256"/>
            <ac:spMk id="4" creationId="{2DCCE1CE-8060-2142-714B-77A868D4BD7E}"/>
          </ac:spMkLst>
        </pc:spChg>
        <pc:picChg chg="add mod">
          <ac:chgData name="bogdan_adryan87@yahoo.com" userId="792f452a08eea964" providerId="LiveId" clId="{1DDC81EF-A3C3-4638-8A82-B11898587F59}" dt="2022-12-05T19:50:48.368" v="173" actId="1440"/>
          <ac:picMkLst>
            <pc:docMk/>
            <pc:sldMk cId="3807363500" sldId="256"/>
            <ac:picMk id="5" creationId="{480C189A-2E0E-0F84-BE24-1D5402029489}"/>
          </ac:picMkLst>
        </pc:picChg>
        <pc:picChg chg="add del">
          <ac:chgData name="bogdan_adryan87@yahoo.com" userId="792f452a08eea964" providerId="LiveId" clId="{1DDC81EF-A3C3-4638-8A82-B11898587F59}" dt="2022-12-05T19:38:30.987" v="4"/>
          <ac:picMkLst>
            <pc:docMk/>
            <pc:sldMk cId="3807363500" sldId="256"/>
            <ac:picMk id="1026" creationId="{6E5FAF77-0BBB-265F-7A75-DCB65332851D}"/>
          </ac:picMkLst>
        </pc:picChg>
        <pc:picChg chg="add del mod">
          <ac:chgData name="bogdan_adryan87@yahoo.com" userId="792f452a08eea964" providerId="LiveId" clId="{1DDC81EF-A3C3-4638-8A82-B11898587F59}" dt="2022-12-05T19:49:00.727" v="142" actId="21"/>
          <ac:picMkLst>
            <pc:docMk/>
            <pc:sldMk cId="3807363500" sldId="256"/>
            <ac:picMk id="1028" creationId="{316FB88E-33EF-316A-8B39-A29D93158026}"/>
          </ac:picMkLst>
        </pc:picChg>
        <pc:picChg chg="add del">
          <ac:chgData name="bogdan_adryan87@yahoo.com" userId="792f452a08eea964" providerId="LiveId" clId="{1DDC81EF-A3C3-4638-8A82-B11898587F59}" dt="2022-12-05T19:49:29.241" v="144"/>
          <ac:picMkLst>
            <pc:docMk/>
            <pc:sldMk cId="3807363500" sldId="256"/>
            <ac:picMk id="1030" creationId="{6BA85E30-9195-4000-76EC-41B77E8A16F6}"/>
          </ac:picMkLst>
        </pc:picChg>
      </pc:sldChg>
      <pc:sldChg chg="addSp delSp modSp new mod">
        <pc:chgData name="bogdan_adryan87@yahoo.com" userId="792f452a08eea964" providerId="LiveId" clId="{1DDC81EF-A3C3-4638-8A82-B11898587F59}" dt="2022-12-05T20:38:50.759" v="1360" actId="20577"/>
        <pc:sldMkLst>
          <pc:docMk/>
          <pc:sldMk cId="2564507073" sldId="257"/>
        </pc:sldMkLst>
        <pc:spChg chg="mod">
          <ac:chgData name="bogdan_adryan87@yahoo.com" userId="792f452a08eea964" providerId="LiveId" clId="{1DDC81EF-A3C3-4638-8A82-B11898587F59}" dt="2022-12-05T20:38:50.759" v="1360" actId="20577"/>
          <ac:spMkLst>
            <pc:docMk/>
            <pc:sldMk cId="2564507073" sldId="257"/>
            <ac:spMk id="2" creationId="{7C5418AE-834B-1EA9-5B8D-9DEF69DD8F76}"/>
          </ac:spMkLst>
        </pc:spChg>
        <pc:spChg chg="del">
          <ac:chgData name="bogdan_adryan87@yahoo.com" userId="792f452a08eea964" providerId="LiveId" clId="{1DDC81EF-A3C3-4638-8A82-B11898587F59}" dt="2022-12-05T19:56:26.554" v="175" actId="931"/>
          <ac:spMkLst>
            <pc:docMk/>
            <pc:sldMk cId="2564507073" sldId="257"/>
            <ac:spMk id="3" creationId="{69868A76-24B4-8A49-F21C-3305AE218288}"/>
          </ac:spMkLst>
        </pc:spChg>
        <pc:spChg chg="add mod">
          <ac:chgData name="bogdan_adryan87@yahoo.com" userId="792f452a08eea964" providerId="LiveId" clId="{1DDC81EF-A3C3-4638-8A82-B11898587F59}" dt="2022-12-05T20:17:32.131" v="746" actId="20577"/>
          <ac:spMkLst>
            <pc:docMk/>
            <pc:sldMk cId="2564507073" sldId="257"/>
            <ac:spMk id="6" creationId="{BC945DF5-1FA4-80A1-E931-ED37115DF7FE}"/>
          </ac:spMkLst>
        </pc:spChg>
        <pc:picChg chg="add mod">
          <ac:chgData name="bogdan_adryan87@yahoo.com" userId="792f452a08eea964" providerId="LiveId" clId="{1DDC81EF-A3C3-4638-8A82-B11898587F59}" dt="2022-12-05T19:56:29.669" v="176" actId="1076"/>
          <ac:picMkLst>
            <pc:docMk/>
            <pc:sldMk cId="2564507073" sldId="257"/>
            <ac:picMk id="5" creationId="{0CB02B27-0DAB-08B3-D74E-69A474A401C6}"/>
          </ac:picMkLst>
        </pc:picChg>
      </pc:sldChg>
      <pc:sldChg chg="addSp modSp new mod">
        <pc:chgData name="bogdan_adryan87@yahoo.com" userId="792f452a08eea964" providerId="LiveId" clId="{1DDC81EF-A3C3-4638-8A82-B11898587F59}" dt="2022-12-05T22:43:32.547" v="3114" actId="20577"/>
        <pc:sldMkLst>
          <pc:docMk/>
          <pc:sldMk cId="2713316114" sldId="258"/>
        </pc:sldMkLst>
        <pc:spChg chg="add mod">
          <ac:chgData name="bogdan_adryan87@yahoo.com" userId="792f452a08eea964" providerId="LiveId" clId="{1DDC81EF-A3C3-4638-8A82-B11898587F59}" dt="2022-12-05T22:43:32.547" v="3114" actId="20577"/>
          <ac:spMkLst>
            <pc:docMk/>
            <pc:sldMk cId="2713316114" sldId="258"/>
            <ac:spMk id="2" creationId="{7AA2D134-9423-BA17-5BF3-5C41C24D1369}"/>
          </ac:spMkLst>
        </pc:spChg>
      </pc:sldChg>
      <pc:sldChg chg="addSp delSp modSp new mod">
        <pc:chgData name="bogdan_adryan87@yahoo.com" userId="792f452a08eea964" providerId="LiveId" clId="{1DDC81EF-A3C3-4638-8A82-B11898587F59}" dt="2022-12-05T20:35:47.051" v="1189" actId="404"/>
        <pc:sldMkLst>
          <pc:docMk/>
          <pc:sldMk cId="909871162" sldId="259"/>
        </pc:sldMkLst>
        <pc:spChg chg="mod">
          <ac:chgData name="bogdan_adryan87@yahoo.com" userId="792f452a08eea964" providerId="LiveId" clId="{1DDC81EF-A3C3-4638-8A82-B11898587F59}" dt="2022-12-05T20:27:28.846" v="893" actId="2710"/>
          <ac:spMkLst>
            <pc:docMk/>
            <pc:sldMk cId="909871162" sldId="259"/>
            <ac:spMk id="2" creationId="{FC9FB7C4-9AAD-9B61-BE85-F81941A16AAC}"/>
          </ac:spMkLst>
        </pc:spChg>
        <pc:spChg chg="del">
          <ac:chgData name="bogdan_adryan87@yahoo.com" userId="792f452a08eea964" providerId="LiveId" clId="{1DDC81EF-A3C3-4638-8A82-B11898587F59}" dt="2022-12-05T20:21:55.921" v="806" actId="931"/>
          <ac:spMkLst>
            <pc:docMk/>
            <pc:sldMk cId="909871162" sldId="259"/>
            <ac:spMk id="3" creationId="{1F147B31-61C0-70FE-D1C8-164B2496073E}"/>
          </ac:spMkLst>
        </pc:spChg>
        <pc:spChg chg="mod">
          <ac:chgData name="bogdan_adryan87@yahoo.com" userId="792f452a08eea964" providerId="LiveId" clId="{1DDC81EF-A3C3-4638-8A82-B11898587F59}" dt="2022-12-05T20:35:47.051" v="1189" actId="404"/>
          <ac:spMkLst>
            <pc:docMk/>
            <pc:sldMk cId="909871162" sldId="259"/>
            <ac:spMk id="4" creationId="{6F1D9958-6385-089A-A00F-9B3DF18D2E40}"/>
          </ac:spMkLst>
        </pc:spChg>
        <pc:picChg chg="add mod">
          <ac:chgData name="bogdan_adryan87@yahoo.com" userId="792f452a08eea964" providerId="LiveId" clId="{1DDC81EF-A3C3-4638-8A82-B11898587F59}" dt="2022-12-05T20:21:55.921" v="806" actId="931"/>
          <ac:picMkLst>
            <pc:docMk/>
            <pc:sldMk cId="909871162" sldId="259"/>
            <ac:picMk id="6" creationId="{F075D842-95F3-6EE8-785E-E7D3DD6A9EE6}"/>
          </ac:picMkLst>
        </pc:picChg>
      </pc:sldChg>
      <pc:sldChg chg="addSp delSp modSp new mod">
        <pc:chgData name="bogdan_adryan87@yahoo.com" userId="792f452a08eea964" providerId="LiveId" clId="{1DDC81EF-A3C3-4638-8A82-B11898587F59}" dt="2022-12-05T22:44:40.591" v="3118" actId="123"/>
        <pc:sldMkLst>
          <pc:docMk/>
          <pc:sldMk cId="3814053082" sldId="260"/>
        </pc:sldMkLst>
        <pc:spChg chg="mod">
          <ac:chgData name="bogdan_adryan87@yahoo.com" userId="792f452a08eea964" providerId="LiveId" clId="{1DDC81EF-A3C3-4638-8A82-B11898587F59}" dt="2022-12-05T20:46:25.800" v="1421" actId="2710"/>
          <ac:spMkLst>
            <pc:docMk/>
            <pc:sldMk cId="3814053082" sldId="260"/>
            <ac:spMk id="2" creationId="{195C93ED-D4C3-787E-80F3-298019797429}"/>
          </ac:spMkLst>
        </pc:spChg>
        <pc:spChg chg="del">
          <ac:chgData name="bogdan_adryan87@yahoo.com" userId="792f452a08eea964" providerId="LiveId" clId="{1DDC81EF-A3C3-4638-8A82-B11898587F59}" dt="2022-12-05T20:40:14.058" v="1362" actId="931"/>
          <ac:spMkLst>
            <pc:docMk/>
            <pc:sldMk cId="3814053082" sldId="260"/>
            <ac:spMk id="3" creationId="{FC538C90-7E5A-AE8E-1544-A3041F55470D}"/>
          </ac:spMkLst>
        </pc:spChg>
        <pc:spChg chg="mod">
          <ac:chgData name="bogdan_adryan87@yahoo.com" userId="792f452a08eea964" providerId="LiveId" clId="{1DDC81EF-A3C3-4638-8A82-B11898587F59}" dt="2022-12-05T22:44:40.591" v="3118" actId="123"/>
          <ac:spMkLst>
            <pc:docMk/>
            <pc:sldMk cId="3814053082" sldId="260"/>
            <ac:spMk id="4" creationId="{4082747C-B530-78D4-68A5-F2017D4FE429}"/>
          </ac:spMkLst>
        </pc:spChg>
        <pc:picChg chg="add mod">
          <ac:chgData name="bogdan_adryan87@yahoo.com" userId="792f452a08eea964" providerId="LiveId" clId="{1DDC81EF-A3C3-4638-8A82-B11898587F59}" dt="2022-12-05T21:10:38.930" v="1551" actId="1440"/>
          <ac:picMkLst>
            <pc:docMk/>
            <pc:sldMk cId="3814053082" sldId="260"/>
            <ac:picMk id="6" creationId="{3D0F7D48-6BEF-DD74-F3BE-622AA26B70A3}"/>
          </ac:picMkLst>
        </pc:picChg>
      </pc:sldChg>
      <pc:sldChg chg="addSp modSp new">
        <pc:chgData name="bogdan_adryan87@yahoo.com" userId="792f452a08eea964" providerId="LiveId" clId="{1DDC81EF-A3C3-4638-8A82-B11898587F59}" dt="2022-12-05T21:23:54.547" v="1684" actId="1440"/>
        <pc:sldMkLst>
          <pc:docMk/>
          <pc:sldMk cId="3840388722" sldId="261"/>
        </pc:sldMkLst>
        <pc:picChg chg="add mod">
          <ac:chgData name="bogdan_adryan87@yahoo.com" userId="792f452a08eea964" providerId="LiveId" clId="{1DDC81EF-A3C3-4638-8A82-B11898587F59}" dt="2022-12-05T21:23:54.547" v="1684" actId="1440"/>
          <ac:picMkLst>
            <pc:docMk/>
            <pc:sldMk cId="3840388722" sldId="261"/>
            <ac:picMk id="2050" creationId="{36731F1E-612E-2191-7AB0-19A0913D97C9}"/>
          </ac:picMkLst>
        </pc:picChg>
      </pc:sldChg>
      <pc:sldChg chg="addSp delSp modSp new mod">
        <pc:chgData name="bogdan_adryan87@yahoo.com" userId="792f452a08eea964" providerId="LiveId" clId="{1DDC81EF-A3C3-4638-8A82-B11898587F59}" dt="2022-12-06T08:47:03.947" v="3638" actId="20577"/>
        <pc:sldMkLst>
          <pc:docMk/>
          <pc:sldMk cId="4278469962" sldId="262"/>
        </pc:sldMkLst>
        <pc:spChg chg="del mod">
          <ac:chgData name="bogdan_adryan87@yahoo.com" userId="792f452a08eea964" providerId="LiveId" clId="{1DDC81EF-A3C3-4638-8A82-B11898587F59}" dt="2022-12-05T21:26:54.769" v="1693" actId="21"/>
          <ac:spMkLst>
            <pc:docMk/>
            <pc:sldMk cId="4278469962" sldId="262"/>
            <ac:spMk id="2" creationId="{2626B59C-D042-A7D2-0D0B-CFB1243D643B}"/>
          </ac:spMkLst>
        </pc:spChg>
        <pc:spChg chg="add del">
          <ac:chgData name="bogdan_adryan87@yahoo.com" userId="792f452a08eea964" providerId="LiveId" clId="{1DDC81EF-A3C3-4638-8A82-B11898587F59}" dt="2022-12-05T21:28:04.376" v="1699" actId="931"/>
          <ac:spMkLst>
            <pc:docMk/>
            <pc:sldMk cId="4278469962" sldId="262"/>
            <ac:spMk id="3" creationId="{BFD287A3-061E-D9BC-63F2-32DF2005C27C}"/>
          </ac:spMkLst>
        </pc:spChg>
        <pc:spChg chg="mod">
          <ac:chgData name="bogdan_adryan87@yahoo.com" userId="792f452a08eea964" providerId="LiveId" clId="{1DDC81EF-A3C3-4638-8A82-B11898587F59}" dt="2022-12-06T08:47:03.947" v="3638" actId="20577"/>
          <ac:spMkLst>
            <pc:docMk/>
            <pc:sldMk cId="4278469962" sldId="262"/>
            <ac:spMk id="4" creationId="{74BBE4F5-21B4-820E-7405-CB525A90AC24}"/>
          </ac:spMkLst>
        </pc:spChg>
        <pc:graphicFrameChg chg="add del mod">
          <ac:chgData name="bogdan_adryan87@yahoo.com" userId="792f452a08eea964" providerId="LiveId" clId="{1DDC81EF-A3C3-4638-8A82-B11898587F59}" dt="2022-12-05T21:27:45.772" v="1698" actId="1957"/>
          <ac:graphicFrameMkLst>
            <pc:docMk/>
            <pc:sldMk cId="4278469962" sldId="262"/>
            <ac:graphicFrameMk id="7" creationId="{AC1535A5-8B10-17D3-71E9-529ACA299FF4}"/>
          </ac:graphicFrameMkLst>
        </pc:graphicFrameChg>
        <pc:picChg chg="add mod">
          <ac:chgData name="bogdan_adryan87@yahoo.com" userId="792f452a08eea964" providerId="LiveId" clId="{1DDC81EF-A3C3-4638-8A82-B11898587F59}" dt="2022-12-05T21:28:18.066" v="1702" actId="1076"/>
          <ac:picMkLst>
            <pc:docMk/>
            <pc:sldMk cId="4278469962" sldId="262"/>
            <ac:picMk id="9" creationId="{548E6966-E368-1020-F7FA-9E4AE76DFE96}"/>
          </ac:picMkLst>
        </pc:picChg>
      </pc:sldChg>
      <pc:sldChg chg="addSp delSp modSp new del">
        <pc:chgData name="bogdan_adryan87@yahoo.com" userId="792f452a08eea964" providerId="LiveId" clId="{1DDC81EF-A3C3-4638-8A82-B11898587F59}" dt="2022-12-05T22:15:21.849" v="2475" actId="2696"/>
        <pc:sldMkLst>
          <pc:docMk/>
          <pc:sldMk cId="121902968" sldId="263"/>
        </pc:sldMkLst>
        <pc:picChg chg="add del mod">
          <ac:chgData name="bogdan_adryan87@yahoo.com" userId="792f452a08eea964" providerId="LiveId" clId="{1DDC81EF-A3C3-4638-8A82-B11898587F59}" dt="2022-12-05T22:15:15.098" v="2474" actId="21"/>
          <ac:picMkLst>
            <pc:docMk/>
            <pc:sldMk cId="121902968" sldId="263"/>
            <ac:picMk id="3074" creationId="{C891669C-360A-C909-02D0-974C639C4E27}"/>
          </ac:picMkLst>
        </pc:picChg>
      </pc:sldChg>
      <pc:sldChg chg="addSp delSp modSp new mod ord">
        <pc:chgData name="bogdan_adryan87@yahoo.com" userId="792f452a08eea964" providerId="LiveId" clId="{1DDC81EF-A3C3-4638-8A82-B11898587F59}" dt="2022-12-05T22:41:39.010" v="3102" actId="207"/>
        <pc:sldMkLst>
          <pc:docMk/>
          <pc:sldMk cId="1963413259" sldId="263"/>
        </pc:sldMkLst>
        <pc:spChg chg="mod">
          <ac:chgData name="bogdan_adryan87@yahoo.com" userId="792f452a08eea964" providerId="LiveId" clId="{1DDC81EF-A3C3-4638-8A82-B11898587F59}" dt="2022-12-05T22:16:08.414" v="2503" actId="122"/>
          <ac:spMkLst>
            <pc:docMk/>
            <pc:sldMk cId="1963413259" sldId="263"/>
            <ac:spMk id="2" creationId="{32794C42-01C8-54F7-1B69-D70DC2D7FD99}"/>
          </ac:spMkLst>
        </pc:spChg>
        <pc:spChg chg="add del mod">
          <ac:chgData name="bogdan_adryan87@yahoo.com" userId="792f452a08eea964" providerId="LiveId" clId="{1DDC81EF-A3C3-4638-8A82-B11898587F59}" dt="2022-12-05T22:16:40.056" v="2506"/>
          <ac:spMkLst>
            <pc:docMk/>
            <pc:sldMk cId="1963413259" sldId="263"/>
            <ac:spMk id="3" creationId="{89B48FBB-4510-06F9-8329-C5F351FA326C}"/>
          </ac:spMkLst>
        </pc:spChg>
        <pc:spChg chg="add mod">
          <ac:chgData name="bogdan_adryan87@yahoo.com" userId="792f452a08eea964" providerId="LiveId" clId="{1DDC81EF-A3C3-4638-8A82-B11898587F59}" dt="2022-12-05T22:41:39.010" v="3102" actId="207"/>
          <ac:spMkLst>
            <pc:docMk/>
            <pc:sldMk cId="1963413259" sldId="263"/>
            <ac:spMk id="4" creationId="{3621E9D4-D3E6-2E8A-8D66-CA84BB840C19}"/>
          </ac:spMkLst>
        </pc:spChg>
        <pc:spChg chg="add mod">
          <ac:chgData name="bogdan_adryan87@yahoo.com" userId="792f452a08eea964" providerId="LiveId" clId="{1DDC81EF-A3C3-4638-8A82-B11898587F59}" dt="2022-12-05T22:41:12.745" v="3100" actId="123"/>
          <ac:spMkLst>
            <pc:docMk/>
            <pc:sldMk cId="1963413259" sldId="263"/>
            <ac:spMk id="5" creationId="{D1C423CD-45F3-0888-D8A1-0099B351268D}"/>
          </ac:spMkLst>
        </pc:spChg>
        <pc:spChg chg="add mod">
          <ac:chgData name="bogdan_adryan87@yahoo.com" userId="792f452a08eea964" providerId="LiveId" clId="{1DDC81EF-A3C3-4638-8A82-B11898587F59}" dt="2022-12-05T22:41:05.646" v="3098" actId="123"/>
          <ac:spMkLst>
            <pc:docMk/>
            <pc:sldMk cId="1963413259" sldId="263"/>
            <ac:spMk id="6" creationId="{79E60849-B9FA-80B9-3087-ECA4D5DAF400}"/>
          </ac:spMkLst>
        </pc:spChg>
      </pc:sldChg>
      <pc:sldChg chg="delSp new del mod">
        <pc:chgData name="bogdan_adryan87@yahoo.com" userId="792f452a08eea964" providerId="LiveId" clId="{1DDC81EF-A3C3-4638-8A82-B11898587F59}" dt="2022-12-05T22:46:39.203" v="3121" actId="47"/>
        <pc:sldMkLst>
          <pc:docMk/>
          <pc:sldMk cId="954761160" sldId="264"/>
        </pc:sldMkLst>
        <pc:spChg chg="del">
          <ac:chgData name="bogdan_adryan87@yahoo.com" userId="792f452a08eea964" providerId="LiveId" clId="{1DDC81EF-A3C3-4638-8A82-B11898587F59}" dt="2022-12-05T22:46:36.643" v="3120" actId="478"/>
          <ac:spMkLst>
            <pc:docMk/>
            <pc:sldMk cId="954761160" sldId="264"/>
            <ac:spMk id="3" creationId="{E69514BE-6EE6-CF99-BB38-162AA8F0DC0B}"/>
          </ac:spMkLst>
        </pc:spChg>
      </pc:sldChg>
      <pc:sldChg chg="addSp delSp modSp new mod">
        <pc:chgData name="bogdan_adryan87@yahoo.com" userId="792f452a08eea964" providerId="LiveId" clId="{1DDC81EF-A3C3-4638-8A82-B11898587F59}" dt="2022-12-05T22:56:18.692" v="3449" actId="20577"/>
        <pc:sldMkLst>
          <pc:docMk/>
          <pc:sldMk cId="2959475412" sldId="264"/>
        </pc:sldMkLst>
        <pc:spChg chg="mod">
          <ac:chgData name="bogdan_adryan87@yahoo.com" userId="792f452a08eea964" providerId="LiveId" clId="{1DDC81EF-A3C3-4638-8A82-B11898587F59}" dt="2022-12-05T22:51:31.273" v="3253" actId="27636"/>
          <ac:spMkLst>
            <pc:docMk/>
            <pc:sldMk cId="2959475412" sldId="264"/>
            <ac:spMk id="2" creationId="{642C6A17-BBB3-E8F9-A4C0-286AF2F72015}"/>
          </ac:spMkLst>
        </pc:spChg>
        <pc:spChg chg="del">
          <ac:chgData name="bogdan_adryan87@yahoo.com" userId="792f452a08eea964" providerId="LiveId" clId="{1DDC81EF-A3C3-4638-8A82-B11898587F59}" dt="2022-12-05T22:47:20.606" v="3123" actId="1032"/>
          <ac:spMkLst>
            <pc:docMk/>
            <pc:sldMk cId="2959475412" sldId="264"/>
            <ac:spMk id="3" creationId="{0A5148EC-1EAB-6E5B-D635-317EBE64CF2E}"/>
          </ac:spMkLst>
        </pc:spChg>
        <pc:spChg chg="mod">
          <ac:chgData name="bogdan_adryan87@yahoo.com" userId="792f452a08eea964" providerId="LiveId" clId="{1DDC81EF-A3C3-4638-8A82-B11898587F59}" dt="2022-12-05T22:56:18.692" v="3449" actId="20577"/>
          <ac:spMkLst>
            <pc:docMk/>
            <pc:sldMk cId="2959475412" sldId="264"/>
            <ac:spMk id="4" creationId="{2BBC39E7-C7BC-264C-CF9D-3ADACB2CF322}"/>
          </ac:spMkLst>
        </pc:spChg>
        <pc:graphicFrameChg chg="add mod modGraphic">
          <ac:chgData name="bogdan_adryan87@yahoo.com" userId="792f452a08eea964" providerId="LiveId" clId="{1DDC81EF-A3C3-4638-8A82-B11898587F59}" dt="2022-12-05T22:50:45.194" v="3220" actId="20577"/>
          <ac:graphicFrameMkLst>
            <pc:docMk/>
            <pc:sldMk cId="2959475412" sldId="264"/>
            <ac:graphicFrameMk id="5" creationId="{1A6DB49C-02AD-7BD5-EC91-77DB4751763A}"/>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64E122-5982-4AEB-B13F-A376B343F9B2}"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ro-RO"/>
        </a:p>
      </dgm:t>
    </dgm:pt>
    <dgm:pt modelId="{4CBFBE37-9476-4AF4-B6CA-AA9A01C063A0}">
      <dgm:prSet phldrT="[Text]"/>
      <dgm:spPr/>
      <dgm:t>
        <a:bodyPr/>
        <a:lstStyle/>
        <a:p>
          <a:r>
            <a:rPr lang="ro-RO" dirty="0"/>
            <a:t>secure </a:t>
          </a:r>
          <a:r>
            <a:rPr lang="ro-RO" dirty="0" err="1"/>
            <a:t>shifts</a:t>
          </a:r>
          <a:endParaRPr lang="ro-RO" dirty="0"/>
        </a:p>
      </dgm:t>
    </dgm:pt>
    <dgm:pt modelId="{EE6DFF47-66DD-4AF1-9FD0-9EEF7412345D}" type="parTrans" cxnId="{35846FD3-ABE9-4121-9B23-410FBAAE08F3}">
      <dgm:prSet/>
      <dgm:spPr/>
      <dgm:t>
        <a:bodyPr/>
        <a:lstStyle/>
        <a:p>
          <a:endParaRPr lang="ro-RO"/>
        </a:p>
      </dgm:t>
    </dgm:pt>
    <dgm:pt modelId="{9E84EA67-6739-4C72-AF53-6BF38C21595A}" type="sibTrans" cxnId="{35846FD3-ABE9-4121-9B23-410FBAAE08F3}">
      <dgm:prSet/>
      <dgm:spPr/>
      <dgm:t>
        <a:bodyPr/>
        <a:lstStyle/>
        <a:p>
          <a:endParaRPr lang="ro-RO"/>
        </a:p>
      </dgm:t>
    </dgm:pt>
    <dgm:pt modelId="{46E97AAF-F77A-47EB-B54E-148D14CB8355}">
      <dgm:prSet phldrT="[Text]"/>
      <dgm:spPr/>
      <dgm:t>
        <a:bodyPr/>
        <a:lstStyle/>
        <a:p>
          <a:r>
            <a:rPr lang="ro-RO" dirty="0" err="1"/>
            <a:t>overtime</a:t>
          </a:r>
          <a:endParaRPr lang="ro-RO" dirty="0"/>
        </a:p>
      </dgm:t>
    </dgm:pt>
    <dgm:pt modelId="{6106EAD4-00AB-4FE9-94CD-DA1765DBDF27}" type="parTrans" cxnId="{A8A2A569-95AC-47F6-AF06-EA4F02C9F72E}">
      <dgm:prSet/>
      <dgm:spPr/>
      <dgm:t>
        <a:bodyPr/>
        <a:lstStyle/>
        <a:p>
          <a:endParaRPr lang="ro-RO"/>
        </a:p>
      </dgm:t>
    </dgm:pt>
    <dgm:pt modelId="{7A794922-BC00-43B4-B561-7D63020C69C3}" type="sibTrans" cxnId="{A8A2A569-95AC-47F6-AF06-EA4F02C9F72E}">
      <dgm:prSet/>
      <dgm:spPr/>
      <dgm:t>
        <a:bodyPr/>
        <a:lstStyle/>
        <a:p>
          <a:endParaRPr lang="ro-RO"/>
        </a:p>
      </dgm:t>
    </dgm:pt>
    <dgm:pt modelId="{284F45A5-42F6-498C-88C3-3902C345F868}">
      <dgm:prSet phldrT="[Text]"/>
      <dgm:spPr/>
      <dgm:t>
        <a:bodyPr/>
        <a:lstStyle/>
        <a:p>
          <a:r>
            <a:rPr lang="ro-RO" dirty="0" err="1"/>
            <a:t>paid</a:t>
          </a:r>
          <a:r>
            <a:rPr lang="ro-RO" dirty="0"/>
            <a:t> </a:t>
          </a:r>
          <a:r>
            <a:rPr lang="ro-RO" dirty="0" err="1"/>
            <a:t>holiday</a:t>
          </a:r>
          <a:endParaRPr lang="ro-RO" dirty="0"/>
        </a:p>
      </dgm:t>
    </dgm:pt>
    <dgm:pt modelId="{CE63BD40-1B7A-4A03-BBD9-4DDC10889701}" type="parTrans" cxnId="{AC15334D-F851-47BF-A11C-887B678EDA95}">
      <dgm:prSet/>
      <dgm:spPr/>
      <dgm:t>
        <a:bodyPr/>
        <a:lstStyle/>
        <a:p>
          <a:endParaRPr lang="ro-RO"/>
        </a:p>
      </dgm:t>
    </dgm:pt>
    <dgm:pt modelId="{42C888D5-3D90-499B-9C04-4A7EBE469E24}" type="sibTrans" cxnId="{AC15334D-F851-47BF-A11C-887B678EDA95}">
      <dgm:prSet/>
      <dgm:spPr/>
      <dgm:t>
        <a:bodyPr/>
        <a:lstStyle/>
        <a:p>
          <a:endParaRPr lang="ro-RO"/>
        </a:p>
      </dgm:t>
    </dgm:pt>
    <dgm:pt modelId="{1276C2A7-08E1-426E-B041-84742469E574}">
      <dgm:prSet phldrT="[Text]"/>
      <dgm:spPr/>
      <dgm:t>
        <a:bodyPr/>
        <a:lstStyle/>
        <a:p>
          <a:r>
            <a:rPr lang="ro-RO" dirty="0" err="1"/>
            <a:t>recognition</a:t>
          </a:r>
          <a:r>
            <a:rPr lang="ro-RO" dirty="0"/>
            <a:t> </a:t>
          </a:r>
        </a:p>
      </dgm:t>
    </dgm:pt>
    <dgm:pt modelId="{2A3DB588-ECD9-4317-BCA9-046B0771C616}" type="parTrans" cxnId="{0849A408-6A15-4AE9-B20B-429CDD58C498}">
      <dgm:prSet/>
      <dgm:spPr/>
      <dgm:t>
        <a:bodyPr/>
        <a:lstStyle/>
        <a:p>
          <a:endParaRPr lang="ro-RO"/>
        </a:p>
      </dgm:t>
    </dgm:pt>
    <dgm:pt modelId="{B746B148-4D54-4491-ADF6-078BFFAEBC4B}" type="sibTrans" cxnId="{0849A408-6A15-4AE9-B20B-429CDD58C498}">
      <dgm:prSet/>
      <dgm:spPr/>
      <dgm:t>
        <a:bodyPr/>
        <a:lstStyle/>
        <a:p>
          <a:endParaRPr lang="ro-RO"/>
        </a:p>
      </dgm:t>
    </dgm:pt>
    <dgm:pt modelId="{E597B716-567A-421E-86C8-7A19379AA88A}">
      <dgm:prSet phldrT="[Text]"/>
      <dgm:spPr/>
      <dgm:t>
        <a:bodyPr/>
        <a:lstStyle/>
        <a:p>
          <a:r>
            <a:rPr lang="ro-RO" dirty="0" err="1"/>
            <a:t>benefits</a:t>
          </a:r>
          <a:endParaRPr lang="ro-RO" dirty="0"/>
        </a:p>
      </dgm:t>
    </dgm:pt>
    <dgm:pt modelId="{6EB40BCC-847D-48E7-9C54-010A6AB888D6}" type="parTrans" cxnId="{5B1E63F1-69B7-4E00-A240-A7F99869BFC7}">
      <dgm:prSet/>
      <dgm:spPr/>
      <dgm:t>
        <a:bodyPr/>
        <a:lstStyle/>
        <a:p>
          <a:endParaRPr lang="ro-RO"/>
        </a:p>
      </dgm:t>
    </dgm:pt>
    <dgm:pt modelId="{9CD8B271-87DE-4FF5-9266-39FDF36E8FC5}" type="sibTrans" cxnId="{5B1E63F1-69B7-4E00-A240-A7F99869BFC7}">
      <dgm:prSet/>
      <dgm:spPr/>
      <dgm:t>
        <a:bodyPr/>
        <a:lstStyle/>
        <a:p>
          <a:endParaRPr lang="ro-RO"/>
        </a:p>
      </dgm:t>
    </dgm:pt>
    <dgm:pt modelId="{441BE440-74FB-4D30-9D83-E4D4F8366A54}">
      <dgm:prSet phldrT="[Text]"/>
      <dgm:spPr/>
      <dgm:t>
        <a:bodyPr/>
        <a:lstStyle/>
        <a:p>
          <a:r>
            <a:rPr lang="ro-RO" dirty="0"/>
            <a:t>ENGAGED EMPLOYEE</a:t>
          </a:r>
        </a:p>
      </dgm:t>
    </dgm:pt>
    <dgm:pt modelId="{E966C0F9-6AF1-477C-9415-6F38410FC6CD}" type="parTrans" cxnId="{6AF94F3A-47AF-4565-960F-B8940F3E3FFC}">
      <dgm:prSet/>
      <dgm:spPr/>
      <dgm:t>
        <a:bodyPr/>
        <a:lstStyle/>
        <a:p>
          <a:endParaRPr lang="ro-RO"/>
        </a:p>
      </dgm:t>
    </dgm:pt>
    <dgm:pt modelId="{CC1D5F1C-44AA-422F-9A20-E2D7D08EB2E9}" type="sibTrans" cxnId="{6AF94F3A-47AF-4565-960F-B8940F3E3FFC}">
      <dgm:prSet/>
      <dgm:spPr/>
      <dgm:t>
        <a:bodyPr/>
        <a:lstStyle/>
        <a:p>
          <a:endParaRPr lang="ro-RO"/>
        </a:p>
      </dgm:t>
    </dgm:pt>
    <dgm:pt modelId="{DBCB907E-808E-43D7-B810-C26EF98EF90F}" type="pres">
      <dgm:prSet presAssocID="{CF64E122-5982-4AEB-B13F-A376B343F9B2}" presName="Name0" presStyleCnt="0">
        <dgm:presLayoutVars>
          <dgm:dir/>
          <dgm:resizeHandles val="exact"/>
        </dgm:presLayoutVars>
      </dgm:prSet>
      <dgm:spPr/>
    </dgm:pt>
    <dgm:pt modelId="{99C0861F-CCA4-4679-96C0-EE43CE0E5022}" type="pres">
      <dgm:prSet presAssocID="{CF64E122-5982-4AEB-B13F-A376B343F9B2}" presName="cycle" presStyleCnt="0"/>
      <dgm:spPr/>
    </dgm:pt>
    <dgm:pt modelId="{9F5E9935-25B2-4FD9-9321-4AB1842FB1C5}" type="pres">
      <dgm:prSet presAssocID="{441BE440-74FB-4D30-9D83-E4D4F8366A54}" presName="nodeFirstNode" presStyleLbl="node1" presStyleIdx="0" presStyleCnt="6">
        <dgm:presLayoutVars>
          <dgm:bulletEnabled val="1"/>
        </dgm:presLayoutVars>
      </dgm:prSet>
      <dgm:spPr/>
    </dgm:pt>
    <dgm:pt modelId="{F2C5094D-64D0-452D-8C60-8916387E9831}" type="pres">
      <dgm:prSet presAssocID="{CC1D5F1C-44AA-422F-9A20-E2D7D08EB2E9}" presName="sibTransFirstNode" presStyleLbl="bgShp" presStyleIdx="0" presStyleCnt="1"/>
      <dgm:spPr/>
    </dgm:pt>
    <dgm:pt modelId="{4ABAC09B-5859-40CC-83F9-E89AB2D3573D}" type="pres">
      <dgm:prSet presAssocID="{4CBFBE37-9476-4AF4-B6CA-AA9A01C063A0}" presName="nodeFollowingNodes" presStyleLbl="node1" presStyleIdx="1" presStyleCnt="6">
        <dgm:presLayoutVars>
          <dgm:bulletEnabled val="1"/>
        </dgm:presLayoutVars>
      </dgm:prSet>
      <dgm:spPr/>
    </dgm:pt>
    <dgm:pt modelId="{2D58788B-C66C-459C-9A65-41520B27B54B}" type="pres">
      <dgm:prSet presAssocID="{46E97AAF-F77A-47EB-B54E-148D14CB8355}" presName="nodeFollowingNodes" presStyleLbl="node1" presStyleIdx="2" presStyleCnt="6">
        <dgm:presLayoutVars>
          <dgm:bulletEnabled val="1"/>
        </dgm:presLayoutVars>
      </dgm:prSet>
      <dgm:spPr/>
    </dgm:pt>
    <dgm:pt modelId="{03C715AC-29DC-43C6-8AB3-274C36243BE3}" type="pres">
      <dgm:prSet presAssocID="{284F45A5-42F6-498C-88C3-3902C345F868}" presName="nodeFollowingNodes" presStyleLbl="node1" presStyleIdx="3" presStyleCnt="6">
        <dgm:presLayoutVars>
          <dgm:bulletEnabled val="1"/>
        </dgm:presLayoutVars>
      </dgm:prSet>
      <dgm:spPr/>
    </dgm:pt>
    <dgm:pt modelId="{46461621-3F4E-482C-BA5F-F2756A659F1B}" type="pres">
      <dgm:prSet presAssocID="{1276C2A7-08E1-426E-B041-84742469E574}" presName="nodeFollowingNodes" presStyleLbl="node1" presStyleIdx="4" presStyleCnt="6">
        <dgm:presLayoutVars>
          <dgm:bulletEnabled val="1"/>
        </dgm:presLayoutVars>
      </dgm:prSet>
      <dgm:spPr/>
    </dgm:pt>
    <dgm:pt modelId="{B1F81A8A-6A60-4CF7-B196-5A34620B2018}" type="pres">
      <dgm:prSet presAssocID="{E597B716-567A-421E-86C8-7A19379AA88A}" presName="nodeFollowingNodes" presStyleLbl="node1" presStyleIdx="5" presStyleCnt="6">
        <dgm:presLayoutVars>
          <dgm:bulletEnabled val="1"/>
        </dgm:presLayoutVars>
      </dgm:prSet>
      <dgm:spPr/>
    </dgm:pt>
  </dgm:ptLst>
  <dgm:cxnLst>
    <dgm:cxn modelId="{0849A408-6A15-4AE9-B20B-429CDD58C498}" srcId="{CF64E122-5982-4AEB-B13F-A376B343F9B2}" destId="{1276C2A7-08E1-426E-B041-84742469E574}" srcOrd="4" destOrd="0" parTransId="{2A3DB588-ECD9-4317-BCA9-046B0771C616}" sibTransId="{B746B148-4D54-4491-ADF6-078BFFAEBC4B}"/>
    <dgm:cxn modelId="{4EDF6A10-65F9-4E70-B536-763489FB6A63}" type="presOf" srcId="{46E97AAF-F77A-47EB-B54E-148D14CB8355}" destId="{2D58788B-C66C-459C-9A65-41520B27B54B}" srcOrd="0" destOrd="0" presId="urn:microsoft.com/office/officeart/2005/8/layout/cycle3"/>
    <dgm:cxn modelId="{A338CF25-D8F3-4E05-BA22-F160CE3B5426}" type="presOf" srcId="{CC1D5F1C-44AA-422F-9A20-E2D7D08EB2E9}" destId="{F2C5094D-64D0-452D-8C60-8916387E9831}" srcOrd="0" destOrd="0" presId="urn:microsoft.com/office/officeart/2005/8/layout/cycle3"/>
    <dgm:cxn modelId="{6AF94F3A-47AF-4565-960F-B8940F3E3FFC}" srcId="{CF64E122-5982-4AEB-B13F-A376B343F9B2}" destId="{441BE440-74FB-4D30-9D83-E4D4F8366A54}" srcOrd="0" destOrd="0" parTransId="{E966C0F9-6AF1-477C-9415-6F38410FC6CD}" sibTransId="{CC1D5F1C-44AA-422F-9A20-E2D7D08EB2E9}"/>
    <dgm:cxn modelId="{A8A2A569-95AC-47F6-AF06-EA4F02C9F72E}" srcId="{CF64E122-5982-4AEB-B13F-A376B343F9B2}" destId="{46E97AAF-F77A-47EB-B54E-148D14CB8355}" srcOrd="2" destOrd="0" parTransId="{6106EAD4-00AB-4FE9-94CD-DA1765DBDF27}" sibTransId="{7A794922-BC00-43B4-B561-7D63020C69C3}"/>
    <dgm:cxn modelId="{AC15334D-F851-47BF-A11C-887B678EDA95}" srcId="{CF64E122-5982-4AEB-B13F-A376B343F9B2}" destId="{284F45A5-42F6-498C-88C3-3902C345F868}" srcOrd="3" destOrd="0" parTransId="{CE63BD40-1B7A-4A03-BBD9-4DDC10889701}" sibTransId="{42C888D5-3D90-499B-9C04-4A7EBE469E24}"/>
    <dgm:cxn modelId="{B82DCE55-55DB-4F27-95ED-6694048DDEB2}" type="presOf" srcId="{441BE440-74FB-4D30-9D83-E4D4F8366A54}" destId="{9F5E9935-25B2-4FD9-9321-4AB1842FB1C5}" srcOrd="0" destOrd="0" presId="urn:microsoft.com/office/officeart/2005/8/layout/cycle3"/>
    <dgm:cxn modelId="{A3E2CD76-F5DD-41D2-A77E-71875D9E0AC5}" type="presOf" srcId="{E597B716-567A-421E-86C8-7A19379AA88A}" destId="{B1F81A8A-6A60-4CF7-B196-5A34620B2018}" srcOrd="0" destOrd="0" presId="urn:microsoft.com/office/officeart/2005/8/layout/cycle3"/>
    <dgm:cxn modelId="{4E026357-3898-46D0-971B-6AD3A7EE6AB5}" type="presOf" srcId="{4CBFBE37-9476-4AF4-B6CA-AA9A01C063A0}" destId="{4ABAC09B-5859-40CC-83F9-E89AB2D3573D}" srcOrd="0" destOrd="0" presId="urn:microsoft.com/office/officeart/2005/8/layout/cycle3"/>
    <dgm:cxn modelId="{A4759DB8-4035-49D8-854A-7EACD36CEDC5}" type="presOf" srcId="{1276C2A7-08E1-426E-B041-84742469E574}" destId="{46461621-3F4E-482C-BA5F-F2756A659F1B}" srcOrd="0" destOrd="0" presId="urn:microsoft.com/office/officeart/2005/8/layout/cycle3"/>
    <dgm:cxn modelId="{C2623CBD-8BE8-4B9F-9FAA-736CDB6C96CD}" type="presOf" srcId="{CF64E122-5982-4AEB-B13F-A376B343F9B2}" destId="{DBCB907E-808E-43D7-B810-C26EF98EF90F}" srcOrd="0" destOrd="0" presId="urn:microsoft.com/office/officeart/2005/8/layout/cycle3"/>
    <dgm:cxn modelId="{35846FD3-ABE9-4121-9B23-410FBAAE08F3}" srcId="{CF64E122-5982-4AEB-B13F-A376B343F9B2}" destId="{4CBFBE37-9476-4AF4-B6CA-AA9A01C063A0}" srcOrd="1" destOrd="0" parTransId="{EE6DFF47-66DD-4AF1-9FD0-9EEF7412345D}" sibTransId="{9E84EA67-6739-4C72-AF53-6BF38C21595A}"/>
    <dgm:cxn modelId="{14CFD0DA-A192-43AE-8AC2-F2F19DFD7C58}" type="presOf" srcId="{284F45A5-42F6-498C-88C3-3902C345F868}" destId="{03C715AC-29DC-43C6-8AB3-274C36243BE3}" srcOrd="0" destOrd="0" presId="urn:microsoft.com/office/officeart/2005/8/layout/cycle3"/>
    <dgm:cxn modelId="{5B1E63F1-69B7-4E00-A240-A7F99869BFC7}" srcId="{CF64E122-5982-4AEB-B13F-A376B343F9B2}" destId="{E597B716-567A-421E-86C8-7A19379AA88A}" srcOrd="5" destOrd="0" parTransId="{6EB40BCC-847D-48E7-9C54-010A6AB888D6}" sibTransId="{9CD8B271-87DE-4FF5-9266-39FDF36E8FC5}"/>
    <dgm:cxn modelId="{29925E52-A5E9-4F75-8F1B-271D205EBBF9}" type="presParOf" srcId="{DBCB907E-808E-43D7-B810-C26EF98EF90F}" destId="{99C0861F-CCA4-4679-96C0-EE43CE0E5022}" srcOrd="0" destOrd="0" presId="urn:microsoft.com/office/officeart/2005/8/layout/cycle3"/>
    <dgm:cxn modelId="{AB38A877-F9CB-4055-994E-085FF7E4B1E5}" type="presParOf" srcId="{99C0861F-CCA4-4679-96C0-EE43CE0E5022}" destId="{9F5E9935-25B2-4FD9-9321-4AB1842FB1C5}" srcOrd="0" destOrd="0" presId="urn:microsoft.com/office/officeart/2005/8/layout/cycle3"/>
    <dgm:cxn modelId="{4430A65C-86DC-436D-92F6-BF91C369E8C5}" type="presParOf" srcId="{99C0861F-CCA4-4679-96C0-EE43CE0E5022}" destId="{F2C5094D-64D0-452D-8C60-8916387E9831}" srcOrd="1" destOrd="0" presId="urn:microsoft.com/office/officeart/2005/8/layout/cycle3"/>
    <dgm:cxn modelId="{AA01ECBD-58F0-43FE-8836-3D840095C729}" type="presParOf" srcId="{99C0861F-CCA4-4679-96C0-EE43CE0E5022}" destId="{4ABAC09B-5859-40CC-83F9-E89AB2D3573D}" srcOrd="2" destOrd="0" presId="urn:microsoft.com/office/officeart/2005/8/layout/cycle3"/>
    <dgm:cxn modelId="{CF9FCF46-BD98-4AD6-BD32-D9FAB06E4859}" type="presParOf" srcId="{99C0861F-CCA4-4679-96C0-EE43CE0E5022}" destId="{2D58788B-C66C-459C-9A65-41520B27B54B}" srcOrd="3" destOrd="0" presId="urn:microsoft.com/office/officeart/2005/8/layout/cycle3"/>
    <dgm:cxn modelId="{9F4B3B28-D37F-4FC7-B570-C67C0A385DF9}" type="presParOf" srcId="{99C0861F-CCA4-4679-96C0-EE43CE0E5022}" destId="{03C715AC-29DC-43C6-8AB3-274C36243BE3}" srcOrd="4" destOrd="0" presId="urn:microsoft.com/office/officeart/2005/8/layout/cycle3"/>
    <dgm:cxn modelId="{007E619C-4226-47F5-B4B9-873A7C74806D}" type="presParOf" srcId="{99C0861F-CCA4-4679-96C0-EE43CE0E5022}" destId="{46461621-3F4E-482C-BA5F-F2756A659F1B}" srcOrd="5" destOrd="0" presId="urn:microsoft.com/office/officeart/2005/8/layout/cycle3"/>
    <dgm:cxn modelId="{651852EC-CBC2-4A92-8DBA-2646EB8FF3E6}" type="presParOf" srcId="{99C0861F-CCA4-4679-96C0-EE43CE0E5022}" destId="{B1F81A8A-6A60-4CF7-B196-5A34620B2018}" srcOrd="6"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C5094D-64D0-452D-8C60-8916387E9831}">
      <dsp:nvSpPr>
        <dsp:cNvPr id="0" name=""/>
        <dsp:cNvSpPr/>
      </dsp:nvSpPr>
      <dsp:spPr>
        <a:xfrm>
          <a:off x="644010" y="-6268"/>
          <a:ext cx="4884178" cy="4884178"/>
        </a:xfrm>
        <a:prstGeom prst="circularArrow">
          <a:avLst>
            <a:gd name="adj1" fmla="val 5274"/>
            <a:gd name="adj2" fmla="val 312630"/>
            <a:gd name="adj3" fmla="val 14262863"/>
            <a:gd name="adj4" fmla="val 17106723"/>
            <a:gd name="adj5" fmla="val 547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5E9935-25B2-4FD9-9321-4AB1842FB1C5}">
      <dsp:nvSpPr>
        <dsp:cNvPr id="0" name=""/>
        <dsp:cNvSpPr/>
      </dsp:nvSpPr>
      <dsp:spPr>
        <a:xfrm>
          <a:off x="2175941" y="321"/>
          <a:ext cx="1820316" cy="91015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ro-RO" sz="2300" kern="1200" dirty="0"/>
            <a:t>ENGAGED EMPLOYEE</a:t>
          </a:r>
        </a:p>
      </dsp:txBody>
      <dsp:txXfrm>
        <a:off x="2220371" y="44751"/>
        <a:ext cx="1731456" cy="821298"/>
      </dsp:txXfrm>
    </dsp:sp>
    <dsp:sp modelId="{4ABAC09B-5859-40CC-83F9-E89AB2D3573D}">
      <dsp:nvSpPr>
        <dsp:cNvPr id="0" name=""/>
        <dsp:cNvSpPr/>
      </dsp:nvSpPr>
      <dsp:spPr>
        <a:xfrm>
          <a:off x="3891894" y="991027"/>
          <a:ext cx="1820316" cy="91015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ro-RO" sz="2300" kern="1200" dirty="0"/>
            <a:t>secure </a:t>
          </a:r>
          <a:r>
            <a:rPr lang="ro-RO" sz="2300" kern="1200" dirty="0" err="1"/>
            <a:t>shifts</a:t>
          </a:r>
          <a:endParaRPr lang="ro-RO" sz="2300" kern="1200" dirty="0"/>
        </a:p>
      </dsp:txBody>
      <dsp:txXfrm>
        <a:off x="3936324" y="1035457"/>
        <a:ext cx="1731456" cy="821298"/>
      </dsp:txXfrm>
    </dsp:sp>
    <dsp:sp modelId="{2D58788B-C66C-459C-9A65-41520B27B54B}">
      <dsp:nvSpPr>
        <dsp:cNvPr id="0" name=""/>
        <dsp:cNvSpPr/>
      </dsp:nvSpPr>
      <dsp:spPr>
        <a:xfrm>
          <a:off x="3891894" y="2972438"/>
          <a:ext cx="1820316" cy="91015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ro-RO" sz="2300" kern="1200" dirty="0" err="1"/>
            <a:t>overtime</a:t>
          </a:r>
          <a:endParaRPr lang="ro-RO" sz="2300" kern="1200" dirty="0"/>
        </a:p>
      </dsp:txBody>
      <dsp:txXfrm>
        <a:off x="3936324" y="3016868"/>
        <a:ext cx="1731456" cy="821298"/>
      </dsp:txXfrm>
    </dsp:sp>
    <dsp:sp modelId="{03C715AC-29DC-43C6-8AB3-274C36243BE3}">
      <dsp:nvSpPr>
        <dsp:cNvPr id="0" name=""/>
        <dsp:cNvSpPr/>
      </dsp:nvSpPr>
      <dsp:spPr>
        <a:xfrm>
          <a:off x="2175941" y="3963144"/>
          <a:ext cx="1820316" cy="91015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ro-RO" sz="2300" kern="1200" dirty="0" err="1"/>
            <a:t>paid</a:t>
          </a:r>
          <a:r>
            <a:rPr lang="ro-RO" sz="2300" kern="1200" dirty="0"/>
            <a:t> </a:t>
          </a:r>
          <a:r>
            <a:rPr lang="ro-RO" sz="2300" kern="1200" dirty="0" err="1"/>
            <a:t>holiday</a:t>
          </a:r>
          <a:endParaRPr lang="ro-RO" sz="2300" kern="1200" dirty="0"/>
        </a:p>
      </dsp:txBody>
      <dsp:txXfrm>
        <a:off x="2220371" y="4007574"/>
        <a:ext cx="1731456" cy="821298"/>
      </dsp:txXfrm>
    </dsp:sp>
    <dsp:sp modelId="{46461621-3F4E-482C-BA5F-F2756A659F1B}">
      <dsp:nvSpPr>
        <dsp:cNvPr id="0" name=""/>
        <dsp:cNvSpPr/>
      </dsp:nvSpPr>
      <dsp:spPr>
        <a:xfrm>
          <a:off x="459989" y="2972438"/>
          <a:ext cx="1820316" cy="91015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ro-RO" sz="2300" kern="1200" dirty="0" err="1"/>
            <a:t>recognition</a:t>
          </a:r>
          <a:r>
            <a:rPr lang="ro-RO" sz="2300" kern="1200" dirty="0"/>
            <a:t> </a:t>
          </a:r>
        </a:p>
      </dsp:txBody>
      <dsp:txXfrm>
        <a:off x="504419" y="3016868"/>
        <a:ext cx="1731456" cy="821298"/>
      </dsp:txXfrm>
    </dsp:sp>
    <dsp:sp modelId="{B1F81A8A-6A60-4CF7-B196-5A34620B2018}">
      <dsp:nvSpPr>
        <dsp:cNvPr id="0" name=""/>
        <dsp:cNvSpPr/>
      </dsp:nvSpPr>
      <dsp:spPr>
        <a:xfrm>
          <a:off x="459989" y="991027"/>
          <a:ext cx="1820316" cy="91015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ro-RO" sz="2300" kern="1200" dirty="0" err="1"/>
            <a:t>benefits</a:t>
          </a:r>
          <a:endParaRPr lang="ro-RO" sz="2300" kern="1200" dirty="0"/>
        </a:p>
      </dsp:txBody>
      <dsp:txXfrm>
        <a:off x="504419" y="1035457"/>
        <a:ext cx="1731456" cy="821298"/>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431AE90-D32B-2D61-500D-E506D3895E22}"/>
              </a:ext>
            </a:extLst>
          </p:cNvPr>
          <p:cNvSpPr>
            <a:spLocks noGrp="1"/>
          </p:cNvSpPr>
          <p:nvPr>
            <p:ph type="ctrTitle"/>
          </p:nvPr>
        </p:nvSpPr>
        <p:spPr>
          <a:xfrm>
            <a:off x="1524000" y="1122363"/>
            <a:ext cx="9144000" cy="2387600"/>
          </a:xfrm>
        </p:spPr>
        <p:txBody>
          <a:bodyPr anchor="b"/>
          <a:lstStyle>
            <a:lvl1pPr algn="ctr">
              <a:defRPr sz="6000"/>
            </a:lvl1pPr>
          </a:lstStyle>
          <a:p>
            <a:r>
              <a:rPr lang="ro-RO"/>
              <a:t>Faceți clic pentru a edita stilul de titlu coordonator</a:t>
            </a:r>
          </a:p>
        </p:txBody>
      </p:sp>
      <p:sp>
        <p:nvSpPr>
          <p:cNvPr id="3" name="Subtitlu 2">
            <a:extLst>
              <a:ext uri="{FF2B5EF4-FFF2-40B4-BE49-F238E27FC236}">
                <a16:creationId xmlns:a16="http://schemas.microsoft.com/office/drawing/2014/main" id="{C7F469A7-688D-2F9D-5396-492CE4EB57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Faceți clic pentru a edita stilul de subtitlu coordonator</a:t>
            </a:r>
          </a:p>
        </p:txBody>
      </p:sp>
      <p:sp>
        <p:nvSpPr>
          <p:cNvPr id="4" name="Substituent dată 3">
            <a:extLst>
              <a:ext uri="{FF2B5EF4-FFF2-40B4-BE49-F238E27FC236}">
                <a16:creationId xmlns:a16="http://schemas.microsoft.com/office/drawing/2014/main" id="{4491B81E-D851-7222-00F6-4FDC0DEE9993}"/>
              </a:ext>
            </a:extLst>
          </p:cNvPr>
          <p:cNvSpPr>
            <a:spLocks noGrp="1"/>
          </p:cNvSpPr>
          <p:nvPr>
            <p:ph type="dt" sz="half" idx="10"/>
          </p:nvPr>
        </p:nvSpPr>
        <p:spPr/>
        <p:txBody>
          <a:bodyPr/>
          <a:lstStyle/>
          <a:p>
            <a:fld id="{FC79EF87-08AE-4717-AE18-4E813E150C80}" type="datetimeFigureOut">
              <a:rPr lang="ro-RO" smtClean="0"/>
              <a:t>06.12.2022</a:t>
            </a:fld>
            <a:endParaRPr lang="ro-RO"/>
          </a:p>
        </p:txBody>
      </p:sp>
      <p:sp>
        <p:nvSpPr>
          <p:cNvPr id="5" name="Substituent subsol 4">
            <a:extLst>
              <a:ext uri="{FF2B5EF4-FFF2-40B4-BE49-F238E27FC236}">
                <a16:creationId xmlns:a16="http://schemas.microsoft.com/office/drawing/2014/main" id="{B2454A0B-3D21-EF43-3091-55D85BBB87C7}"/>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BA9E110B-7312-7E8E-8F5D-8053EF69756E}"/>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31060023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CC182B6-5496-E883-BA8D-23E018A0A5CB}"/>
              </a:ext>
            </a:extLst>
          </p:cNvPr>
          <p:cNvSpPr>
            <a:spLocks noGrp="1"/>
          </p:cNvSpPr>
          <p:nvPr>
            <p:ph type="title"/>
          </p:nvPr>
        </p:nvSpPr>
        <p:spPr/>
        <p:txBody>
          <a:bodyPr/>
          <a:lstStyle/>
          <a:p>
            <a:r>
              <a:rPr lang="ro-RO"/>
              <a:t>Faceți clic pentru a edita stilul de titlu coordonator</a:t>
            </a:r>
          </a:p>
        </p:txBody>
      </p:sp>
      <p:sp>
        <p:nvSpPr>
          <p:cNvPr id="3" name="Substituent conținut 2">
            <a:extLst>
              <a:ext uri="{FF2B5EF4-FFF2-40B4-BE49-F238E27FC236}">
                <a16:creationId xmlns:a16="http://schemas.microsoft.com/office/drawing/2014/main" id="{66E683F6-EB78-6652-84CA-C6D342368356}"/>
              </a:ext>
            </a:extLst>
          </p:cNvPr>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3A7FB4BE-F639-BF78-4C6F-1CB30BB180D7}"/>
              </a:ext>
            </a:extLst>
          </p:cNvPr>
          <p:cNvSpPr>
            <a:spLocks noGrp="1"/>
          </p:cNvSpPr>
          <p:nvPr>
            <p:ph type="dt" sz="half" idx="10"/>
          </p:nvPr>
        </p:nvSpPr>
        <p:spPr/>
        <p:txBody>
          <a:bodyPr/>
          <a:lstStyle/>
          <a:p>
            <a:fld id="{FC79EF87-08AE-4717-AE18-4E813E150C80}" type="datetimeFigureOut">
              <a:rPr lang="ro-RO" smtClean="0"/>
              <a:t>06.12.2022</a:t>
            </a:fld>
            <a:endParaRPr lang="ro-RO"/>
          </a:p>
        </p:txBody>
      </p:sp>
      <p:sp>
        <p:nvSpPr>
          <p:cNvPr id="5" name="Substituent subsol 4">
            <a:extLst>
              <a:ext uri="{FF2B5EF4-FFF2-40B4-BE49-F238E27FC236}">
                <a16:creationId xmlns:a16="http://schemas.microsoft.com/office/drawing/2014/main" id="{D82290EE-807E-70E8-A823-338F552C51F4}"/>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E084E7D3-53E0-3847-E814-97EE7FDFFDC3}"/>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1911606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DE7248C8-4057-99BA-C9DB-C34103D9A537}"/>
              </a:ext>
            </a:extLst>
          </p:cNvPr>
          <p:cNvSpPr>
            <a:spLocks noGrp="1"/>
          </p:cNvSpPr>
          <p:nvPr>
            <p:ph type="title"/>
          </p:nvPr>
        </p:nvSpPr>
        <p:spPr>
          <a:xfrm>
            <a:off x="831850" y="1709738"/>
            <a:ext cx="10515600" cy="2852737"/>
          </a:xfrm>
        </p:spPr>
        <p:txBody>
          <a:bodyPr anchor="b"/>
          <a:lstStyle>
            <a:lvl1pPr>
              <a:defRPr sz="6000"/>
            </a:lvl1pPr>
          </a:lstStyle>
          <a:p>
            <a:r>
              <a:rPr lang="ro-RO"/>
              <a:t>Faceți clic pentru a edita stilul de titlu coordonator</a:t>
            </a:r>
          </a:p>
        </p:txBody>
      </p:sp>
      <p:sp>
        <p:nvSpPr>
          <p:cNvPr id="3" name="Substituent text 2">
            <a:extLst>
              <a:ext uri="{FF2B5EF4-FFF2-40B4-BE49-F238E27FC236}">
                <a16:creationId xmlns:a16="http://schemas.microsoft.com/office/drawing/2014/main" id="{8DF66158-3660-F250-0466-96A31701B7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o-RO"/>
              <a:t>Faceţi clic pentru a edita Master stiluri text</a:t>
            </a:r>
          </a:p>
        </p:txBody>
      </p:sp>
      <p:sp>
        <p:nvSpPr>
          <p:cNvPr id="4" name="Substituent dată 3">
            <a:extLst>
              <a:ext uri="{FF2B5EF4-FFF2-40B4-BE49-F238E27FC236}">
                <a16:creationId xmlns:a16="http://schemas.microsoft.com/office/drawing/2014/main" id="{509B33F1-8B09-80D0-1008-DDE8D982E9F5}"/>
              </a:ext>
            </a:extLst>
          </p:cNvPr>
          <p:cNvSpPr>
            <a:spLocks noGrp="1"/>
          </p:cNvSpPr>
          <p:nvPr>
            <p:ph type="dt" sz="half" idx="10"/>
          </p:nvPr>
        </p:nvSpPr>
        <p:spPr/>
        <p:txBody>
          <a:bodyPr/>
          <a:lstStyle/>
          <a:p>
            <a:fld id="{FC79EF87-08AE-4717-AE18-4E813E150C80}" type="datetimeFigureOut">
              <a:rPr lang="ro-RO" smtClean="0"/>
              <a:t>06.12.2022</a:t>
            </a:fld>
            <a:endParaRPr lang="ro-RO"/>
          </a:p>
        </p:txBody>
      </p:sp>
      <p:sp>
        <p:nvSpPr>
          <p:cNvPr id="5" name="Substituent subsol 4">
            <a:extLst>
              <a:ext uri="{FF2B5EF4-FFF2-40B4-BE49-F238E27FC236}">
                <a16:creationId xmlns:a16="http://schemas.microsoft.com/office/drawing/2014/main" id="{829BD93E-C2A2-B9AF-134C-35C8746AFA19}"/>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8553C332-7069-CC4B-3FD0-44F818055F98}"/>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2917544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3AD9DDF-A8A9-B260-4E6E-E07C0D999FB9}"/>
              </a:ext>
            </a:extLst>
          </p:cNvPr>
          <p:cNvSpPr>
            <a:spLocks noGrp="1"/>
          </p:cNvSpPr>
          <p:nvPr>
            <p:ph type="title"/>
          </p:nvPr>
        </p:nvSpPr>
        <p:spPr/>
        <p:txBody>
          <a:bodyPr/>
          <a:lstStyle/>
          <a:p>
            <a:r>
              <a:rPr lang="ro-RO"/>
              <a:t>Faceți clic pentru a edita stilul de titlu coordonator</a:t>
            </a:r>
          </a:p>
        </p:txBody>
      </p:sp>
      <p:sp>
        <p:nvSpPr>
          <p:cNvPr id="3" name="Substituent conținut 2">
            <a:extLst>
              <a:ext uri="{FF2B5EF4-FFF2-40B4-BE49-F238E27FC236}">
                <a16:creationId xmlns:a16="http://schemas.microsoft.com/office/drawing/2014/main" id="{FBB5CCAD-BEE4-0885-EEC1-2D4B73EDE9F7}"/>
              </a:ext>
            </a:extLst>
          </p:cNvPr>
          <p:cNvSpPr>
            <a:spLocks noGrp="1"/>
          </p:cNvSpPr>
          <p:nvPr>
            <p:ph sz="half" idx="1"/>
          </p:nvPr>
        </p:nvSpPr>
        <p:spPr>
          <a:xfrm>
            <a:off x="838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conținut 3">
            <a:extLst>
              <a:ext uri="{FF2B5EF4-FFF2-40B4-BE49-F238E27FC236}">
                <a16:creationId xmlns:a16="http://schemas.microsoft.com/office/drawing/2014/main" id="{EFBCDBAF-B29D-C87C-35E7-6480FC54244E}"/>
              </a:ext>
            </a:extLst>
          </p:cNvPr>
          <p:cNvSpPr>
            <a:spLocks noGrp="1"/>
          </p:cNvSpPr>
          <p:nvPr>
            <p:ph sz="half" idx="2"/>
          </p:nvPr>
        </p:nvSpPr>
        <p:spPr>
          <a:xfrm>
            <a:off x="6172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dată 4">
            <a:extLst>
              <a:ext uri="{FF2B5EF4-FFF2-40B4-BE49-F238E27FC236}">
                <a16:creationId xmlns:a16="http://schemas.microsoft.com/office/drawing/2014/main" id="{00A7A150-3630-87B2-CC2F-DE03BE638789}"/>
              </a:ext>
            </a:extLst>
          </p:cNvPr>
          <p:cNvSpPr>
            <a:spLocks noGrp="1"/>
          </p:cNvSpPr>
          <p:nvPr>
            <p:ph type="dt" sz="half" idx="10"/>
          </p:nvPr>
        </p:nvSpPr>
        <p:spPr/>
        <p:txBody>
          <a:bodyPr/>
          <a:lstStyle/>
          <a:p>
            <a:fld id="{FC79EF87-08AE-4717-AE18-4E813E150C80}" type="datetimeFigureOut">
              <a:rPr lang="ro-RO" smtClean="0"/>
              <a:t>06.12.2022</a:t>
            </a:fld>
            <a:endParaRPr lang="ro-RO"/>
          </a:p>
        </p:txBody>
      </p:sp>
      <p:sp>
        <p:nvSpPr>
          <p:cNvPr id="6" name="Substituent subsol 5">
            <a:extLst>
              <a:ext uri="{FF2B5EF4-FFF2-40B4-BE49-F238E27FC236}">
                <a16:creationId xmlns:a16="http://schemas.microsoft.com/office/drawing/2014/main" id="{26342D24-DAE5-7D3D-FE54-5152D35F6679}"/>
              </a:ext>
            </a:extLst>
          </p:cNvPr>
          <p:cNvSpPr>
            <a:spLocks noGrp="1"/>
          </p:cNvSpPr>
          <p:nvPr>
            <p:ph type="ftr" sz="quarter" idx="11"/>
          </p:nvPr>
        </p:nvSpPr>
        <p:spPr/>
        <p:txBody>
          <a:bodyPr/>
          <a:lstStyle/>
          <a:p>
            <a:endParaRPr lang="ro-RO"/>
          </a:p>
        </p:txBody>
      </p:sp>
      <p:sp>
        <p:nvSpPr>
          <p:cNvPr id="7" name="Substituent număr diapozitiv 6">
            <a:extLst>
              <a:ext uri="{FF2B5EF4-FFF2-40B4-BE49-F238E27FC236}">
                <a16:creationId xmlns:a16="http://schemas.microsoft.com/office/drawing/2014/main" id="{E8081C54-F6E3-70DE-A3C4-B18F6FFB8371}"/>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3934032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1EDF180-4E0A-4C72-8A41-EE2237672816}"/>
              </a:ext>
            </a:extLst>
          </p:cNvPr>
          <p:cNvSpPr>
            <a:spLocks noGrp="1"/>
          </p:cNvSpPr>
          <p:nvPr>
            <p:ph type="title"/>
          </p:nvPr>
        </p:nvSpPr>
        <p:spPr>
          <a:xfrm>
            <a:off x="839788" y="365125"/>
            <a:ext cx="10515600" cy="1325563"/>
          </a:xfrm>
        </p:spPr>
        <p:txBody>
          <a:bodyPr/>
          <a:lstStyle/>
          <a:p>
            <a:r>
              <a:rPr lang="ro-RO"/>
              <a:t>Faceți clic pentru a edita stilul de titlu coordonator</a:t>
            </a:r>
          </a:p>
        </p:txBody>
      </p:sp>
      <p:sp>
        <p:nvSpPr>
          <p:cNvPr id="3" name="Substituent text 2">
            <a:extLst>
              <a:ext uri="{FF2B5EF4-FFF2-40B4-BE49-F238E27FC236}">
                <a16:creationId xmlns:a16="http://schemas.microsoft.com/office/drawing/2014/main" id="{4C48EAB3-F1D5-74C1-AE5B-4AD9012D7A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Substituent conținut 3">
            <a:extLst>
              <a:ext uri="{FF2B5EF4-FFF2-40B4-BE49-F238E27FC236}">
                <a16:creationId xmlns:a16="http://schemas.microsoft.com/office/drawing/2014/main" id="{AF0FC420-764D-A240-C1DC-959AA7C76EBF}"/>
              </a:ext>
            </a:extLst>
          </p:cNvPr>
          <p:cNvSpPr>
            <a:spLocks noGrp="1"/>
          </p:cNvSpPr>
          <p:nvPr>
            <p:ph sz="half" idx="2"/>
          </p:nvPr>
        </p:nvSpPr>
        <p:spPr>
          <a:xfrm>
            <a:off x="839788" y="2505075"/>
            <a:ext cx="5157787"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5" name="Substituent text 4">
            <a:extLst>
              <a:ext uri="{FF2B5EF4-FFF2-40B4-BE49-F238E27FC236}">
                <a16:creationId xmlns:a16="http://schemas.microsoft.com/office/drawing/2014/main" id="{C43C44C3-A85C-F499-7D85-8562E8EFCF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Substituent conținut 5">
            <a:extLst>
              <a:ext uri="{FF2B5EF4-FFF2-40B4-BE49-F238E27FC236}">
                <a16:creationId xmlns:a16="http://schemas.microsoft.com/office/drawing/2014/main" id="{14C2B3F0-AD3F-2B4D-F173-1F7E67584E0E}"/>
              </a:ext>
            </a:extLst>
          </p:cNvPr>
          <p:cNvSpPr>
            <a:spLocks noGrp="1"/>
          </p:cNvSpPr>
          <p:nvPr>
            <p:ph sz="quarter" idx="4"/>
          </p:nvPr>
        </p:nvSpPr>
        <p:spPr>
          <a:xfrm>
            <a:off x="6172200" y="2505075"/>
            <a:ext cx="5183188"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7" name="Substituent dată 6">
            <a:extLst>
              <a:ext uri="{FF2B5EF4-FFF2-40B4-BE49-F238E27FC236}">
                <a16:creationId xmlns:a16="http://schemas.microsoft.com/office/drawing/2014/main" id="{091C315A-7495-333C-3542-413E06DCECC8}"/>
              </a:ext>
            </a:extLst>
          </p:cNvPr>
          <p:cNvSpPr>
            <a:spLocks noGrp="1"/>
          </p:cNvSpPr>
          <p:nvPr>
            <p:ph type="dt" sz="half" idx="10"/>
          </p:nvPr>
        </p:nvSpPr>
        <p:spPr/>
        <p:txBody>
          <a:bodyPr/>
          <a:lstStyle/>
          <a:p>
            <a:fld id="{FC79EF87-08AE-4717-AE18-4E813E150C80}" type="datetimeFigureOut">
              <a:rPr lang="ro-RO" smtClean="0"/>
              <a:t>06.12.2022</a:t>
            </a:fld>
            <a:endParaRPr lang="ro-RO"/>
          </a:p>
        </p:txBody>
      </p:sp>
      <p:sp>
        <p:nvSpPr>
          <p:cNvPr id="8" name="Substituent subsol 7">
            <a:extLst>
              <a:ext uri="{FF2B5EF4-FFF2-40B4-BE49-F238E27FC236}">
                <a16:creationId xmlns:a16="http://schemas.microsoft.com/office/drawing/2014/main" id="{8ABDBDAA-3BE4-8AFE-9571-9EE35C976EB8}"/>
              </a:ext>
            </a:extLst>
          </p:cNvPr>
          <p:cNvSpPr>
            <a:spLocks noGrp="1"/>
          </p:cNvSpPr>
          <p:nvPr>
            <p:ph type="ftr" sz="quarter" idx="11"/>
          </p:nvPr>
        </p:nvSpPr>
        <p:spPr/>
        <p:txBody>
          <a:bodyPr/>
          <a:lstStyle/>
          <a:p>
            <a:endParaRPr lang="ro-RO"/>
          </a:p>
        </p:txBody>
      </p:sp>
      <p:sp>
        <p:nvSpPr>
          <p:cNvPr id="9" name="Substituent număr diapozitiv 8">
            <a:extLst>
              <a:ext uri="{FF2B5EF4-FFF2-40B4-BE49-F238E27FC236}">
                <a16:creationId xmlns:a16="http://schemas.microsoft.com/office/drawing/2014/main" id="{D9CEA1BD-3C8F-E155-EB88-779F0448286F}"/>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40655192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858ACC9-B865-D6B1-CC55-14262B3094B1}"/>
              </a:ext>
            </a:extLst>
          </p:cNvPr>
          <p:cNvSpPr>
            <a:spLocks noGrp="1"/>
          </p:cNvSpPr>
          <p:nvPr>
            <p:ph type="title"/>
          </p:nvPr>
        </p:nvSpPr>
        <p:spPr/>
        <p:txBody>
          <a:bodyPr/>
          <a:lstStyle/>
          <a:p>
            <a:r>
              <a:rPr lang="ro-RO"/>
              <a:t>Faceți clic pentru a edita stilul de titlu coordonator</a:t>
            </a:r>
          </a:p>
        </p:txBody>
      </p:sp>
      <p:sp>
        <p:nvSpPr>
          <p:cNvPr id="3" name="Substituent dată 2">
            <a:extLst>
              <a:ext uri="{FF2B5EF4-FFF2-40B4-BE49-F238E27FC236}">
                <a16:creationId xmlns:a16="http://schemas.microsoft.com/office/drawing/2014/main" id="{684A3132-2195-7F18-5453-F5A302B5D37D}"/>
              </a:ext>
            </a:extLst>
          </p:cNvPr>
          <p:cNvSpPr>
            <a:spLocks noGrp="1"/>
          </p:cNvSpPr>
          <p:nvPr>
            <p:ph type="dt" sz="half" idx="10"/>
          </p:nvPr>
        </p:nvSpPr>
        <p:spPr/>
        <p:txBody>
          <a:bodyPr/>
          <a:lstStyle/>
          <a:p>
            <a:fld id="{FC79EF87-08AE-4717-AE18-4E813E150C80}" type="datetimeFigureOut">
              <a:rPr lang="ro-RO" smtClean="0"/>
              <a:t>06.12.2022</a:t>
            </a:fld>
            <a:endParaRPr lang="ro-RO"/>
          </a:p>
        </p:txBody>
      </p:sp>
      <p:sp>
        <p:nvSpPr>
          <p:cNvPr id="4" name="Substituent subsol 3">
            <a:extLst>
              <a:ext uri="{FF2B5EF4-FFF2-40B4-BE49-F238E27FC236}">
                <a16:creationId xmlns:a16="http://schemas.microsoft.com/office/drawing/2014/main" id="{471F3B88-C195-076D-0995-B788DC63EBBA}"/>
              </a:ext>
            </a:extLst>
          </p:cNvPr>
          <p:cNvSpPr>
            <a:spLocks noGrp="1"/>
          </p:cNvSpPr>
          <p:nvPr>
            <p:ph type="ftr" sz="quarter" idx="11"/>
          </p:nvPr>
        </p:nvSpPr>
        <p:spPr/>
        <p:txBody>
          <a:bodyPr/>
          <a:lstStyle/>
          <a:p>
            <a:endParaRPr lang="ro-RO"/>
          </a:p>
        </p:txBody>
      </p:sp>
      <p:sp>
        <p:nvSpPr>
          <p:cNvPr id="5" name="Substituent număr diapozitiv 4">
            <a:extLst>
              <a:ext uri="{FF2B5EF4-FFF2-40B4-BE49-F238E27FC236}">
                <a16:creationId xmlns:a16="http://schemas.microsoft.com/office/drawing/2014/main" id="{68BAC0B1-3B5F-DBCE-8970-85254FD5357B}"/>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27182570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a:extLst>
              <a:ext uri="{FF2B5EF4-FFF2-40B4-BE49-F238E27FC236}">
                <a16:creationId xmlns:a16="http://schemas.microsoft.com/office/drawing/2014/main" id="{01883B65-A8AD-F479-0988-D3638CA4B81E}"/>
              </a:ext>
            </a:extLst>
          </p:cNvPr>
          <p:cNvSpPr>
            <a:spLocks noGrp="1"/>
          </p:cNvSpPr>
          <p:nvPr>
            <p:ph type="dt" sz="half" idx="10"/>
          </p:nvPr>
        </p:nvSpPr>
        <p:spPr/>
        <p:txBody>
          <a:bodyPr/>
          <a:lstStyle/>
          <a:p>
            <a:fld id="{FC79EF87-08AE-4717-AE18-4E813E150C80}" type="datetimeFigureOut">
              <a:rPr lang="ro-RO" smtClean="0"/>
              <a:t>06.12.2022</a:t>
            </a:fld>
            <a:endParaRPr lang="ro-RO"/>
          </a:p>
        </p:txBody>
      </p:sp>
      <p:sp>
        <p:nvSpPr>
          <p:cNvPr id="3" name="Substituent subsol 2">
            <a:extLst>
              <a:ext uri="{FF2B5EF4-FFF2-40B4-BE49-F238E27FC236}">
                <a16:creationId xmlns:a16="http://schemas.microsoft.com/office/drawing/2014/main" id="{71D32FA4-F34C-EAA4-1921-E2AAE078FB08}"/>
              </a:ext>
            </a:extLst>
          </p:cNvPr>
          <p:cNvSpPr>
            <a:spLocks noGrp="1"/>
          </p:cNvSpPr>
          <p:nvPr>
            <p:ph type="ftr" sz="quarter" idx="11"/>
          </p:nvPr>
        </p:nvSpPr>
        <p:spPr/>
        <p:txBody>
          <a:bodyPr/>
          <a:lstStyle/>
          <a:p>
            <a:endParaRPr lang="ro-RO"/>
          </a:p>
        </p:txBody>
      </p:sp>
      <p:sp>
        <p:nvSpPr>
          <p:cNvPr id="4" name="Substituent număr diapozitiv 3">
            <a:extLst>
              <a:ext uri="{FF2B5EF4-FFF2-40B4-BE49-F238E27FC236}">
                <a16:creationId xmlns:a16="http://schemas.microsoft.com/office/drawing/2014/main" id="{20F51E80-3FBE-53D6-D75C-66AEAFAF2568}"/>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28267221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FAAFDE3-A4EB-4AA1-E9BA-507F9461FDB1}"/>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p>
        </p:txBody>
      </p:sp>
      <p:sp>
        <p:nvSpPr>
          <p:cNvPr id="3" name="Substituent conținut 2">
            <a:extLst>
              <a:ext uri="{FF2B5EF4-FFF2-40B4-BE49-F238E27FC236}">
                <a16:creationId xmlns:a16="http://schemas.microsoft.com/office/drawing/2014/main" id="{6535A7BA-54DD-C68D-6AC2-CFC4502FCC1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text 3">
            <a:extLst>
              <a:ext uri="{FF2B5EF4-FFF2-40B4-BE49-F238E27FC236}">
                <a16:creationId xmlns:a16="http://schemas.microsoft.com/office/drawing/2014/main" id="{A077EF6C-32FB-BB69-8A30-FFAEBA0C0F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EEF06143-CB68-87F0-79E5-1BD631EFFFCB}"/>
              </a:ext>
            </a:extLst>
          </p:cNvPr>
          <p:cNvSpPr>
            <a:spLocks noGrp="1"/>
          </p:cNvSpPr>
          <p:nvPr>
            <p:ph type="dt" sz="half" idx="10"/>
          </p:nvPr>
        </p:nvSpPr>
        <p:spPr/>
        <p:txBody>
          <a:bodyPr/>
          <a:lstStyle/>
          <a:p>
            <a:fld id="{FC79EF87-08AE-4717-AE18-4E813E150C80}" type="datetimeFigureOut">
              <a:rPr lang="ro-RO" smtClean="0"/>
              <a:t>06.12.2022</a:t>
            </a:fld>
            <a:endParaRPr lang="ro-RO"/>
          </a:p>
        </p:txBody>
      </p:sp>
      <p:sp>
        <p:nvSpPr>
          <p:cNvPr id="6" name="Substituent subsol 5">
            <a:extLst>
              <a:ext uri="{FF2B5EF4-FFF2-40B4-BE49-F238E27FC236}">
                <a16:creationId xmlns:a16="http://schemas.microsoft.com/office/drawing/2014/main" id="{719F619C-09C8-F522-E244-7E5EE16EAEBB}"/>
              </a:ext>
            </a:extLst>
          </p:cNvPr>
          <p:cNvSpPr>
            <a:spLocks noGrp="1"/>
          </p:cNvSpPr>
          <p:nvPr>
            <p:ph type="ftr" sz="quarter" idx="11"/>
          </p:nvPr>
        </p:nvSpPr>
        <p:spPr/>
        <p:txBody>
          <a:bodyPr/>
          <a:lstStyle/>
          <a:p>
            <a:endParaRPr lang="ro-RO"/>
          </a:p>
        </p:txBody>
      </p:sp>
      <p:sp>
        <p:nvSpPr>
          <p:cNvPr id="7" name="Substituent număr diapozitiv 6">
            <a:extLst>
              <a:ext uri="{FF2B5EF4-FFF2-40B4-BE49-F238E27FC236}">
                <a16:creationId xmlns:a16="http://schemas.microsoft.com/office/drawing/2014/main" id="{FA59FA2E-4A2D-DD98-4F5C-BB5DFA7CBB75}"/>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1333498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757AD060-9441-F6F4-1B1E-B2E68C225413}"/>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p>
        </p:txBody>
      </p:sp>
      <p:sp>
        <p:nvSpPr>
          <p:cNvPr id="3" name="Substituent imagine 2">
            <a:extLst>
              <a:ext uri="{FF2B5EF4-FFF2-40B4-BE49-F238E27FC236}">
                <a16:creationId xmlns:a16="http://schemas.microsoft.com/office/drawing/2014/main" id="{6E7C60FE-E096-C7DA-0F1A-030517ED0B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o-RO"/>
          </a:p>
        </p:txBody>
      </p:sp>
      <p:sp>
        <p:nvSpPr>
          <p:cNvPr id="4" name="Substituent text 3">
            <a:extLst>
              <a:ext uri="{FF2B5EF4-FFF2-40B4-BE49-F238E27FC236}">
                <a16:creationId xmlns:a16="http://schemas.microsoft.com/office/drawing/2014/main" id="{CE8C9F60-DFFF-7D22-2E3A-272A80C024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0CD15F0A-28BC-D6DF-C106-B0B52018CC82}"/>
              </a:ext>
            </a:extLst>
          </p:cNvPr>
          <p:cNvSpPr>
            <a:spLocks noGrp="1"/>
          </p:cNvSpPr>
          <p:nvPr>
            <p:ph type="dt" sz="half" idx="10"/>
          </p:nvPr>
        </p:nvSpPr>
        <p:spPr/>
        <p:txBody>
          <a:bodyPr/>
          <a:lstStyle/>
          <a:p>
            <a:fld id="{FC79EF87-08AE-4717-AE18-4E813E150C80}" type="datetimeFigureOut">
              <a:rPr lang="ro-RO" smtClean="0"/>
              <a:t>06.12.2022</a:t>
            </a:fld>
            <a:endParaRPr lang="ro-RO"/>
          </a:p>
        </p:txBody>
      </p:sp>
      <p:sp>
        <p:nvSpPr>
          <p:cNvPr id="6" name="Substituent subsol 5">
            <a:extLst>
              <a:ext uri="{FF2B5EF4-FFF2-40B4-BE49-F238E27FC236}">
                <a16:creationId xmlns:a16="http://schemas.microsoft.com/office/drawing/2014/main" id="{5E5CAD82-015C-1967-B66B-A8B337A299F4}"/>
              </a:ext>
            </a:extLst>
          </p:cNvPr>
          <p:cNvSpPr>
            <a:spLocks noGrp="1"/>
          </p:cNvSpPr>
          <p:nvPr>
            <p:ph type="ftr" sz="quarter" idx="11"/>
          </p:nvPr>
        </p:nvSpPr>
        <p:spPr/>
        <p:txBody>
          <a:bodyPr/>
          <a:lstStyle/>
          <a:p>
            <a:endParaRPr lang="ro-RO"/>
          </a:p>
        </p:txBody>
      </p:sp>
      <p:sp>
        <p:nvSpPr>
          <p:cNvPr id="7" name="Substituent număr diapozitiv 6">
            <a:extLst>
              <a:ext uri="{FF2B5EF4-FFF2-40B4-BE49-F238E27FC236}">
                <a16:creationId xmlns:a16="http://schemas.microsoft.com/office/drawing/2014/main" id="{834835D0-EF1D-2F82-3F0D-A03AA21F4688}"/>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28782122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997194AE-B4D9-BB27-67EA-4C661D1B1483}"/>
              </a:ext>
            </a:extLst>
          </p:cNvPr>
          <p:cNvSpPr>
            <a:spLocks noGrp="1"/>
          </p:cNvSpPr>
          <p:nvPr>
            <p:ph type="title"/>
          </p:nvPr>
        </p:nvSpPr>
        <p:spPr/>
        <p:txBody>
          <a:bodyPr/>
          <a:lstStyle/>
          <a:p>
            <a:r>
              <a:rPr lang="ro-RO"/>
              <a:t>Faceți clic pentru a edita stilul de titlu coordonator</a:t>
            </a:r>
          </a:p>
        </p:txBody>
      </p:sp>
      <p:sp>
        <p:nvSpPr>
          <p:cNvPr id="3" name="Substituent text vertical 2">
            <a:extLst>
              <a:ext uri="{FF2B5EF4-FFF2-40B4-BE49-F238E27FC236}">
                <a16:creationId xmlns:a16="http://schemas.microsoft.com/office/drawing/2014/main" id="{DE16B7B6-5BCE-C925-16F7-ED4BD4402D9B}"/>
              </a:ext>
            </a:extLst>
          </p:cNvPr>
          <p:cNvSpPr>
            <a:spLocks noGrp="1"/>
          </p:cNvSpPr>
          <p:nvPr>
            <p:ph type="body" orient="vert" idx="1"/>
          </p:nvPr>
        </p:nvSpPr>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CD8C5C95-8AD8-1C7E-D3EB-687D20A596AE}"/>
              </a:ext>
            </a:extLst>
          </p:cNvPr>
          <p:cNvSpPr>
            <a:spLocks noGrp="1"/>
          </p:cNvSpPr>
          <p:nvPr>
            <p:ph type="dt" sz="half" idx="10"/>
          </p:nvPr>
        </p:nvSpPr>
        <p:spPr/>
        <p:txBody>
          <a:bodyPr/>
          <a:lstStyle/>
          <a:p>
            <a:fld id="{FC79EF87-08AE-4717-AE18-4E813E150C80}" type="datetimeFigureOut">
              <a:rPr lang="ro-RO" smtClean="0"/>
              <a:t>06.12.2022</a:t>
            </a:fld>
            <a:endParaRPr lang="ro-RO"/>
          </a:p>
        </p:txBody>
      </p:sp>
      <p:sp>
        <p:nvSpPr>
          <p:cNvPr id="5" name="Substituent subsol 4">
            <a:extLst>
              <a:ext uri="{FF2B5EF4-FFF2-40B4-BE49-F238E27FC236}">
                <a16:creationId xmlns:a16="http://schemas.microsoft.com/office/drawing/2014/main" id="{13E88DAE-2BAF-F91C-C540-B7F7437DF735}"/>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97BA7299-5464-ECB6-10D2-5B61ACF2FB21}"/>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39847540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a:extLst>
              <a:ext uri="{FF2B5EF4-FFF2-40B4-BE49-F238E27FC236}">
                <a16:creationId xmlns:a16="http://schemas.microsoft.com/office/drawing/2014/main" id="{31553316-A46A-C089-4E8E-80B765128FAA}"/>
              </a:ext>
            </a:extLst>
          </p:cNvPr>
          <p:cNvSpPr>
            <a:spLocks noGrp="1"/>
          </p:cNvSpPr>
          <p:nvPr>
            <p:ph type="title" orient="vert"/>
          </p:nvPr>
        </p:nvSpPr>
        <p:spPr>
          <a:xfrm>
            <a:off x="8724900" y="365125"/>
            <a:ext cx="2628900" cy="5811838"/>
          </a:xfrm>
        </p:spPr>
        <p:txBody>
          <a:bodyPr vert="eaVert"/>
          <a:lstStyle/>
          <a:p>
            <a:r>
              <a:rPr lang="ro-RO"/>
              <a:t>Faceți clic pentru a edita stilul de titlu coordonator</a:t>
            </a:r>
          </a:p>
        </p:txBody>
      </p:sp>
      <p:sp>
        <p:nvSpPr>
          <p:cNvPr id="3" name="Substituent text vertical 2">
            <a:extLst>
              <a:ext uri="{FF2B5EF4-FFF2-40B4-BE49-F238E27FC236}">
                <a16:creationId xmlns:a16="http://schemas.microsoft.com/office/drawing/2014/main" id="{939CCACD-2759-ACF9-E209-2C759E508273}"/>
              </a:ext>
            </a:extLst>
          </p:cNvPr>
          <p:cNvSpPr>
            <a:spLocks noGrp="1"/>
          </p:cNvSpPr>
          <p:nvPr>
            <p:ph type="body" orient="vert" idx="1"/>
          </p:nvPr>
        </p:nvSpPr>
        <p:spPr>
          <a:xfrm>
            <a:off x="838200" y="365125"/>
            <a:ext cx="7734300" cy="5811838"/>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2EF3D4E8-C33A-DC4A-0C42-C8DC13B7DD65}"/>
              </a:ext>
            </a:extLst>
          </p:cNvPr>
          <p:cNvSpPr>
            <a:spLocks noGrp="1"/>
          </p:cNvSpPr>
          <p:nvPr>
            <p:ph type="dt" sz="half" idx="10"/>
          </p:nvPr>
        </p:nvSpPr>
        <p:spPr/>
        <p:txBody>
          <a:bodyPr/>
          <a:lstStyle/>
          <a:p>
            <a:fld id="{FC79EF87-08AE-4717-AE18-4E813E150C80}" type="datetimeFigureOut">
              <a:rPr lang="ro-RO" smtClean="0"/>
              <a:t>06.12.2022</a:t>
            </a:fld>
            <a:endParaRPr lang="ro-RO"/>
          </a:p>
        </p:txBody>
      </p:sp>
      <p:sp>
        <p:nvSpPr>
          <p:cNvPr id="5" name="Substituent subsol 4">
            <a:extLst>
              <a:ext uri="{FF2B5EF4-FFF2-40B4-BE49-F238E27FC236}">
                <a16:creationId xmlns:a16="http://schemas.microsoft.com/office/drawing/2014/main" id="{E5912BCF-EF07-85D9-D82A-17C6746D0808}"/>
              </a:ext>
            </a:extLst>
          </p:cNvPr>
          <p:cNvSpPr>
            <a:spLocks noGrp="1"/>
          </p:cNvSpPr>
          <p:nvPr>
            <p:ph type="ftr" sz="quarter" idx="11"/>
          </p:nvPr>
        </p:nvSpPr>
        <p:spPr/>
        <p:txBody>
          <a:bodyPr/>
          <a:lstStyle/>
          <a:p>
            <a:endParaRPr lang="ro-RO"/>
          </a:p>
        </p:txBody>
      </p:sp>
      <p:sp>
        <p:nvSpPr>
          <p:cNvPr id="6" name="Substituent număr diapozitiv 5">
            <a:extLst>
              <a:ext uri="{FF2B5EF4-FFF2-40B4-BE49-F238E27FC236}">
                <a16:creationId xmlns:a16="http://schemas.microsoft.com/office/drawing/2014/main" id="{DADA03E3-2578-FF09-A98D-1C22BC251C02}"/>
              </a:ext>
            </a:extLst>
          </p:cNvPr>
          <p:cNvSpPr>
            <a:spLocks noGrp="1"/>
          </p:cNvSpPr>
          <p:nvPr>
            <p:ph type="sldNum" sz="quarter" idx="12"/>
          </p:nvPr>
        </p:nvSpPr>
        <p:spPr/>
        <p:txBody>
          <a:bodyPr/>
          <a:lstStyle/>
          <a:p>
            <a:fld id="{D1B8DB17-262F-4597-B647-34ADBDD899A8}" type="slidenum">
              <a:rPr lang="ro-RO" smtClean="0"/>
              <a:t>‹#›</a:t>
            </a:fld>
            <a:endParaRPr lang="ro-RO"/>
          </a:p>
        </p:txBody>
      </p:sp>
    </p:spTree>
    <p:extLst>
      <p:ext uri="{BB962C8B-B14F-4D97-AF65-F5344CB8AC3E}">
        <p14:creationId xmlns:p14="http://schemas.microsoft.com/office/powerpoint/2010/main" val="3147981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titlu 1">
            <a:extLst>
              <a:ext uri="{FF2B5EF4-FFF2-40B4-BE49-F238E27FC236}">
                <a16:creationId xmlns:a16="http://schemas.microsoft.com/office/drawing/2014/main" id="{37BDBD44-37C0-4889-9383-08F68D10E5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o-RO"/>
              <a:t>Faceți clic pentru a edita stilul de titlu coordonator</a:t>
            </a:r>
          </a:p>
        </p:txBody>
      </p:sp>
      <p:sp>
        <p:nvSpPr>
          <p:cNvPr id="3" name="Substituent text 2">
            <a:extLst>
              <a:ext uri="{FF2B5EF4-FFF2-40B4-BE49-F238E27FC236}">
                <a16:creationId xmlns:a16="http://schemas.microsoft.com/office/drawing/2014/main" id="{03A82C45-E6E1-F5B0-3587-EDC1C6C54B4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4" name="Substituent dată 3">
            <a:extLst>
              <a:ext uri="{FF2B5EF4-FFF2-40B4-BE49-F238E27FC236}">
                <a16:creationId xmlns:a16="http://schemas.microsoft.com/office/drawing/2014/main" id="{4E9F93B7-D586-6178-7890-E78E3111816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79EF87-08AE-4717-AE18-4E813E150C80}" type="datetimeFigureOut">
              <a:rPr lang="ro-RO" smtClean="0"/>
              <a:t>06.12.2022</a:t>
            </a:fld>
            <a:endParaRPr lang="ro-RO"/>
          </a:p>
        </p:txBody>
      </p:sp>
      <p:sp>
        <p:nvSpPr>
          <p:cNvPr id="5" name="Substituent subsol 4">
            <a:extLst>
              <a:ext uri="{FF2B5EF4-FFF2-40B4-BE49-F238E27FC236}">
                <a16:creationId xmlns:a16="http://schemas.microsoft.com/office/drawing/2014/main" id="{F6742468-6E37-4496-016D-E5E6E589D4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ro-RO"/>
          </a:p>
        </p:txBody>
      </p:sp>
      <p:sp>
        <p:nvSpPr>
          <p:cNvPr id="6" name="Substituent număr diapozitiv 5">
            <a:extLst>
              <a:ext uri="{FF2B5EF4-FFF2-40B4-BE49-F238E27FC236}">
                <a16:creationId xmlns:a16="http://schemas.microsoft.com/office/drawing/2014/main" id="{131E8177-003F-EE2E-8B96-E9B1207CCC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B8DB17-262F-4597-B647-34ADBDD899A8}" type="slidenum">
              <a:rPr lang="ro-RO" smtClean="0"/>
              <a:t>‹#›</a:t>
            </a:fld>
            <a:endParaRPr lang="ro-RO"/>
          </a:p>
        </p:txBody>
      </p:sp>
    </p:spTree>
    <p:extLst>
      <p:ext uri="{BB962C8B-B14F-4D97-AF65-F5344CB8AC3E}">
        <p14:creationId xmlns:p14="http://schemas.microsoft.com/office/powerpoint/2010/main" val="21936163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hyperlink" Target="https://hbr.org/2021/03/what-to-do-when-your-employee-is-totally-checked-out" TargetMode="External"/><Relationship Id="rId2" Type="http://schemas.openxmlformats.org/officeDocument/2006/relationships/hyperlink" Target="https://www.tonerbuzz.com/blog/employee-engagement-statistics/" TargetMode="External"/><Relationship Id="rId1" Type="http://schemas.openxmlformats.org/officeDocument/2006/relationships/slideLayout" Target="../slideLayouts/slideLayout7.xml"/><Relationship Id="rId4" Type="http://schemas.openxmlformats.org/officeDocument/2006/relationships/hyperlink" Target="https://haiilo.com/blog/employee-eng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B0E15E0-4483-9AB7-11D0-9648D1D2FAB5}"/>
              </a:ext>
            </a:extLst>
          </p:cNvPr>
          <p:cNvSpPr>
            <a:spLocks noGrp="1"/>
          </p:cNvSpPr>
          <p:nvPr>
            <p:ph type="ctrTitle"/>
          </p:nvPr>
        </p:nvSpPr>
        <p:spPr/>
        <p:txBody>
          <a:bodyPr>
            <a:normAutofit/>
          </a:bodyPr>
          <a:lstStyle/>
          <a:p>
            <a:endParaRPr lang="ro-RO" sz="1200" dirty="0">
              <a:latin typeface="Arial" panose="020B0604020202020204" pitchFamily="34" charset="0"/>
              <a:cs typeface="Arial" panose="020B0604020202020204" pitchFamily="34" charset="0"/>
            </a:endParaRPr>
          </a:p>
        </p:txBody>
      </p:sp>
      <p:pic>
        <p:nvPicPr>
          <p:cNvPr id="5" name="Imagine 4">
            <a:extLst>
              <a:ext uri="{FF2B5EF4-FFF2-40B4-BE49-F238E27FC236}">
                <a16:creationId xmlns:a16="http://schemas.microsoft.com/office/drawing/2014/main" id="{480C189A-2E0E-0F84-BE24-1D5402029489}"/>
              </a:ext>
            </a:extLst>
          </p:cNvPr>
          <p:cNvPicPr>
            <a:picLocks noChangeAspect="1"/>
          </p:cNvPicPr>
          <p:nvPr/>
        </p:nvPicPr>
        <p:blipFill>
          <a:blip r:embed="rId2"/>
          <a:stretch>
            <a:fillRect/>
          </a:stretch>
        </p:blipFill>
        <p:spPr>
          <a:xfrm>
            <a:off x="381000" y="428625"/>
            <a:ext cx="11430000" cy="6000750"/>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3" name="Subtitlu 2">
            <a:extLst>
              <a:ext uri="{FF2B5EF4-FFF2-40B4-BE49-F238E27FC236}">
                <a16:creationId xmlns:a16="http://schemas.microsoft.com/office/drawing/2014/main" id="{778DF707-BDFD-1812-D5A2-BD80A4C0D386}"/>
              </a:ext>
            </a:extLst>
          </p:cNvPr>
          <p:cNvSpPr>
            <a:spLocks noGrp="1"/>
          </p:cNvSpPr>
          <p:nvPr>
            <p:ph type="subTitle" idx="1"/>
          </p:nvPr>
        </p:nvSpPr>
        <p:spPr/>
        <p:txBody>
          <a:bodyPr>
            <a:normAutofit/>
          </a:bodyPr>
          <a:lstStyle/>
          <a:p>
            <a:r>
              <a:rPr lang="ro-RO" sz="4400" dirty="0">
                <a:latin typeface="Arial" panose="020B0604020202020204" pitchFamily="34" charset="0"/>
                <a:cs typeface="Arial" panose="020B0604020202020204" pitchFamily="34" charset="0"/>
              </a:rPr>
              <a:t>EMPLOYEE ENGAGEMENT</a:t>
            </a:r>
          </a:p>
        </p:txBody>
      </p:sp>
      <p:sp>
        <p:nvSpPr>
          <p:cNvPr id="4" name="CasetăText 3">
            <a:extLst>
              <a:ext uri="{FF2B5EF4-FFF2-40B4-BE49-F238E27FC236}">
                <a16:creationId xmlns:a16="http://schemas.microsoft.com/office/drawing/2014/main" id="{2DCCE1CE-8060-2142-714B-77A868D4BD7E}"/>
              </a:ext>
            </a:extLst>
          </p:cNvPr>
          <p:cNvSpPr txBox="1"/>
          <p:nvPr/>
        </p:nvSpPr>
        <p:spPr>
          <a:xfrm>
            <a:off x="1809946" y="989814"/>
            <a:ext cx="4524866" cy="1200329"/>
          </a:xfrm>
          <a:prstGeom prst="rect">
            <a:avLst/>
          </a:prstGeom>
          <a:noFill/>
        </p:spPr>
        <p:txBody>
          <a:bodyPr wrap="square" rtlCol="0">
            <a:spAutoFit/>
          </a:bodyPr>
          <a:lstStyle/>
          <a:p>
            <a:r>
              <a:rPr lang="ro-RO" dirty="0"/>
              <a:t>Student </a:t>
            </a:r>
            <a:r>
              <a:rPr lang="ro-RO" dirty="0" err="1"/>
              <a:t>name</a:t>
            </a:r>
            <a:r>
              <a:rPr lang="ro-RO" dirty="0"/>
              <a:t>: Andrada-</a:t>
            </a:r>
            <a:r>
              <a:rPr lang="ro-RO" dirty="0" err="1"/>
              <a:t>Madalina</a:t>
            </a:r>
            <a:r>
              <a:rPr lang="ro-RO" dirty="0"/>
              <a:t> Muntean</a:t>
            </a:r>
          </a:p>
          <a:p>
            <a:r>
              <a:rPr lang="ro-RO" dirty="0"/>
              <a:t>Student ID: 2118572</a:t>
            </a:r>
          </a:p>
          <a:p>
            <a:r>
              <a:rPr lang="ro-RO" dirty="0" err="1"/>
              <a:t>Operating</a:t>
            </a:r>
            <a:r>
              <a:rPr lang="ro-RO" dirty="0"/>
              <a:t> Hotel </a:t>
            </a:r>
            <a:r>
              <a:rPr lang="ro-RO" dirty="0" err="1"/>
              <a:t>Facilities</a:t>
            </a:r>
            <a:r>
              <a:rPr lang="ro-RO" dirty="0"/>
              <a:t> BMIH4006</a:t>
            </a:r>
          </a:p>
          <a:p>
            <a:r>
              <a:rPr lang="ro-RO" dirty="0" err="1"/>
              <a:t>Lecturer</a:t>
            </a:r>
            <a:r>
              <a:rPr lang="ro-RO" dirty="0"/>
              <a:t>: Lisa </a:t>
            </a:r>
            <a:r>
              <a:rPr lang="ro-RO" dirty="0" err="1"/>
              <a:t>Bassler</a:t>
            </a:r>
            <a:endParaRPr lang="ro-RO" dirty="0"/>
          </a:p>
        </p:txBody>
      </p:sp>
    </p:spTree>
    <p:extLst>
      <p:ext uri="{BB962C8B-B14F-4D97-AF65-F5344CB8AC3E}">
        <p14:creationId xmlns:p14="http://schemas.microsoft.com/office/powerpoint/2010/main" val="3807363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7C5418AE-834B-1EA9-5B8D-9DEF69DD8F76}"/>
              </a:ext>
            </a:extLst>
          </p:cNvPr>
          <p:cNvSpPr>
            <a:spLocks noGrp="1"/>
          </p:cNvSpPr>
          <p:nvPr>
            <p:ph type="title"/>
          </p:nvPr>
        </p:nvSpPr>
        <p:spPr/>
        <p:txBody>
          <a:bodyPr>
            <a:normAutofit fontScale="90000"/>
          </a:bodyPr>
          <a:lstStyle/>
          <a:p>
            <a:pPr>
              <a:lnSpc>
                <a:spcPct val="150000"/>
              </a:lnSpc>
            </a:pPr>
            <a:r>
              <a:rPr lang="ro-RO" sz="1400" dirty="0" err="1">
                <a:latin typeface="Arial" panose="020B0604020202020204" pitchFamily="34" charset="0"/>
                <a:cs typeface="Arial" panose="020B0604020202020204" pitchFamily="34" charset="0"/>
              </a:rPr>
              <a:t>There</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is</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no</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globally</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accepted</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definition</a:t>
            </a:r>
            <a:r>
              <a:rPr lang="ro-RO" sz="1400" dirty="0">
                <a:latin typeface="Arial" panose="020B0604020202020204" pitchFamily="34" charset="0"/>
                <a:cs typeface="Arial" panose="020B0604020202020204" pitchFamily="34" charset="0"/>
              </a:rPr>
              <a:t> of </a:t>
            </a:r>
            <a:r>
              <a:rPr lang="ro-RO" sz="1400" dirty="0" err="1">
                <a:latin typeface="Arial" panose="020B0604020202020204" pitchFamily="34" charset="0"/>
                <a:cs typeface="Arial" panose="020B0604020202020204" pitchFamily="34" charset="0"/>
              </a:rPr>
              <a:t>what</a:t>
            </a:r>
            <a:r>
              <a:rPr lang="ro-RO" sz="1400" dirty="0">
                <a:latin typeface="Arial" panose="020B0604020202020204" pitchFamily="34" charset="0"/>
                <a:cs typeface="Arial" panose="020B0604020202020204" pitchFamily="34" charset="0"/>
              </a:rPr>
              <a:t> it </a:t>
            </a:r>
            <a:r>
              <a:rPr lang="ro-RO" sz="1400" dirty="0" err="1">
                <a:latin typeface="Arial" panose="020B0604020202020204" pitchFamily="34" charset="0"/>
                <a:cs typeface="Arial" panose="020B0604020202020204" pitchFamily="34" charset="0"/>
              </a:rPr>
              <a:t>means</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amployee</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engagement</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However</a:t>
            </a:r>
            <a:r>
              <a:rPr lang="ro-RO" sz="1400" dirty="0">
                <a:latin typeface="Arial" panose="020B0604020202020204" pitchFamily="34" charset="0"/>
                <a:cs typeface="Arial" panose="020B0604020202020204" pitchFamily="34" charset="0"/>
              </a:rPr>
              <a:t>, an </a:t>
            </a:r>
            <a:r>
              <a:rPr lang="ro-RO" sz="1400" dirty="0" err="1">
                <a:latin typeface="Arial" panose="020B0604020202020204" pitchFamily="34" charset="0"/>
                <a:cs typeface="Arial" panose="020B0604020202020204" pitchFamily="34" charset="0"/>
              </a:rPr>
              <a:t>engage</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employee</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is</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one</a:t>
            </a:r>
            <a:r>
              <a:rPr lang="ro-RO"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who is totally involved and dedicated to the activity he carries out, putting body and soul in what he does, always through positive and well-intentioned actions, always pursuing the reputation and interests of the </a:t>
            </a:r>
            <a:r>
              <a:rPr lang="en-US" sz="1400" dirty="0" err="1">
                <a:latin typeface="Arial" panose="020B0604020202020204" pitchFamily="34" charset="0"/>
                <a:cs typeface="Arial" panose="020B0604020202020204" pitchFamily="34" charset="0"/>
              </a:rPr>
              <a:t>organi</a:t>
            </a:r>
            <a:r>
              <a:rPr lang="ro-RO" sz="1400" dirty="0">
                <a:latin typeface="Arial" panose="020B0604020202020204" pitchFamily="34" charset="0"/>
                <a:cs typeface="Arial" panose="020B0604020202020204" pitchFamily="34" charset="0"/>
              </a:rPr>
              <a:t>s</a:t>
            </a:r>
            <a:r>
              <a:rPr lang="en-US" sz="1400" dirty="0" err="1">
                <a:latin typeface="Arial" panose="020B0604020202020204" pitchFamily="34" charset="0"/>
                <a:cs typeface="Arial" panose="020B0604020202020204" pitchFamily="34" charset="0"/>
              </a:rPr>
              <a:t>ation</a:t>
            </a:r>
            <a:r>
              <a:rPr lang="en-US" sz="1400" dirty="0">
                <a:latin typeface="Arial" panose="020B0604020202020204" pitchFamily="34" charset="0"/>
                <a:cs typeface="Arial" panose="020B0604020202020204" pitchFamily="34" charset="0"/>
              </a:rPr>
              <a:t> he represents to be growing and visible</a:t>
            </a:r>
            <a:r>
              <a:rPr lang="ro-RO" sz="1400" dirty="0">
                <a:latin typeface="Arial" panose="020B0604020202020204" pitchFamily="34" charset="0"/>
                <a:cs typeface="Arial" panose="020B0604020202020204" pitchFamily="34" charset="0"/>
              </a:rPr>
              <a:t> in </a:t>
            </a:r>
            <a:r>
              <a:rPr lang="ro-RO" sz="1400" dirty="0" err="1">
                <a:latin typeface="Arial" panose="020B0604020202020204" pitchFamily="34" charset="0"/>
                <a:cs typeface="Arial" panose="020B0604020202020204" pitchFamily="34" charset="0"/>
              </a:rPr>
              <a:t>future</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Martic</a:t>
            </a:r>
            <a:r>
              <a:rPr lang="ro-RO" sz="1400" dirty="0">
                <a:latin typeface="Arial" panose="020B0604020202020204" pitchFamily="34" charset="0"/>
                <a:cs typeface="Arial" panose="020B0604020202020204" pitchFamily="34" charset="0"/>
              </a:rPr>
              <a:t>, K</a:t>
            </a:r>
            <a:r>
              <a:rPr lang="en-US" sz="1400" dirty="0">
                <a:latin typeface="Arial" panose="020B0604020202020204" pitchFamily="34" charset="0"/>
                <a:cs typeface="Arial" panose="020B0604020202020204" pitchFamily="34" charset="0"/>
              </a:rPr>
              <a:t>.</a:t>
            </a:r>
            <a:r>
              <a:rPr lang="ro-RO" sz="1400" dirty="0">
                <a:latin typeface="Arial" panose="020B0604020202020204" pitchFamily="34" charset="0"/>
                <a:cs typeface="Arial" panose="020B0604020202020204" pitchFamily="34" charset="0"/>
              </a:rPr>
              <a:t>, 2022)</a:t>
            </a:r>
          </a:p>
        </p:txBody>
      </p:sp>
      <p:pic>
        <p:nvPicPr>
          <p:cNvPr id="5" name="Substituent conținut 4" descr="Man looking over a window">
            <a:extLst>
              <a:ext uri="{FF2B5EF4-FFF2-40B4-BE49-F238E27FC236}">
                <a16:creationId xmlns:a16="http://schemas.microsoft.com/office/drawing/2014/main" id="{0CB02B27-0DAB-08B3-D74E-69A474A401C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882186"/>
            <a:ext cx="6527007" cy="4351338"/>
          </a:xfrm>
        </p:spPr>
      </p:pic>
      <p:sp>
        <p:nvSpPr>
          <p:cNvPr id="6" name="CasetăText 5">
            <a:extLst>
              <a:ext uri="{FF2B5EF4-FFF2-40B4-BE49-F238E27FC236}">
                <a16:creationId xmlns:a16="http://schemas.microsoft.com/office/drawing/2014/main" id="{BC945DF5-1FA4-80A1-E931-ED37115DF7FE}"/>
              </a:ext>
            </a:extLst>
          </p:cNvPr>
          <p:cNvSpPr txBox="1"/>
          <p:nvPr/>
        </p:nvSpPr>
        <p:spPr>
          <a:xfrm>
            <a:off x="7739406" y="1998482"/>
            <a:ext cx="3614394" cy="3416320"/>
          </a:xfrm>
          <a:prstGeom prst="rect">
            <a:avLst/>
          </a:prstGeom>
          <a:noFill/>
        </p:spPr>
        <p:txBody>
          <a:bodyPr wrap="square" rtlCol="0">
            <a:spAutoFit/>
          </a:bodyPr>
          <a:lstStyle/>
          <a:p>
            <a:r>
              <a:rPr lang="en-US" dirty="0"/>
              <a:t>Every workplace must be one in which the joy and pleasure of being there produces satisfaction and success</a:t>
            </a:r>
            <a:r>
              <a:rPr lang="ro-RO" dirty="0"/>
              <a:t>.</a:t>
            </a:r>
          </a:p>
          <a:p>
            <a:endParaRPr lang="ro-RO" dirty="0"/>
          </a:p>
          <a:p>
            <a:r>
              <a:rPr lang="ro-RO" dirty="0"/>
              <a:t>A </a:t>
            </a:r>
            <a:r>
              <a:rPr lang="ro-RO" dirty="0" err="1"/>
              <a:t>survey</a:t>
            </a:r>
            <a:r>
              <a:rPr lang="ro-RO" dirty="0"/>
              <a:t> made </a:t>
            </a:r>
            <a:r>
              <a:rPr lang="ro-RO" dirty="0" err="1"/>
              <a:t>by</a:t>
            </a:r>
            <a:r>
              <a:rPr lang="ro-RO" dirty="0"/>
              <a:t> Dale Carnegie Training </a:t>
            </a:r>
            <a:r>
              <a:rPr lang="ro-RO" dirty="0" err="1"/>
              <a:t>found</a:t>
            </a:r>
            <a:r>
              <a:rPr lang="ro-RO" dirty="0"/>
              <a:t> </a:t>
            </a:r>
            <a:r>
              <a:rPr lang="ro-RO" dirty="0" err="1"/>
              <a:t>that</a:t>
            </a:r>
            <a:r>
              <a:rPr lang="ro-RO" dirty="0"/>
              <a:t>, </a:t>
            </a:r>
            <a:r>
              <a:rPr lang="ro-RO" dirty="0" err="1"/>
              <a:t>globally</a:t>
            </a:r>
            <a:r>
              <a:rPr lang="ro-RO" dirty="0"/>
              <a:t>, </a:t>
            </a:r>
            <a:r>
              <a:rPr lang="ro-RO" dirty="0" err="1"/>
              <a:t>the</a:t>
            </a:r>
            <a:r>
              <a:rPr lang="ro-RO" dirty="0"/>
              <a:t> </a:t>
            </a:r>
            <a:r>
              <a:rPr lang="ro-RO" dirty="0" err="1"/>
              <a:t>workers</a:t>
            </a:r>
            <a:r>
              <a:rPr lang="ro-RO" dirty="0"/>
              <a:t> are:</a:t>
            </a:r>
          </a:p>
          <a:p>
            <a:pPr marL="285750" indent="-285750">
              <a:buFont typeface="Arial" panose="020B0604020202020204" pitchFamily="34" charset="0"/>
              <a:buChar char="•"/>
            </a:pPr>
            <a:r>
              <a:rPr lang="ro-RO" dirty="0"/>
              <a:t>34% </a:t>
            </a:r>
            <a:r>
              <a:rPr lang="ro-RO" dirty="0" err="1"/>
              <a:t>engaged</a:t>
            </a:r>
            <a:endParaRPr lang="ro-RO" dirty="0"/>
          </a:p>
          <a:p>
            <a:pPr marL="285750" indent="-285750">
              <a:buFont typeface="Arial" panose="020B0604020202020204" pitchFamily="34" charset="0"/>
              <a:buChar char="•"/>
            </a:pPr>
            <a:r>
              <a:rPr lang="ro-RO" dirty="0"/>
              <a:t>48% </a:t>
            </a:r>
            <a:r>
              <a:rPr lang="ro-RO" dirty="0" err="1"/>
              <a:t>disengaged</a:t>
            </a:r>
            <a:endParaRPr lang="ro-RO" dirty="0"/>
          </a:p>
          <a:p>
            <a:pPr marL="285750" indent="-285750">
              <a:buFont typeface="Arial" panose="020B0604020202020204" pitchFamily="34" charset="0"/>
              <a:buChar char="•"/>
            </a:pPr>
            <a:r>
              <a:rPr lang="ro-RO" dirty="0"/>
              <a:t>18% </a:t>
            </a:r>
            <a:r>
              <a:rPr lang="ro-RO" dirty="0" err="1"/>
              <a:t>actively</a:t>
            </a:r>
            <a:r>
              <a:rPr lang="ro-RO" dirty="0"/>
              <a:t> </a:t>
            </a:r>
            <a:r>
              <a:rPr lang="ro-RO" dirty="0" err="1"/>
              <a:t>disengaged</a:t>
            </a:r>
            <a:r>
              <a:rPr lang="ro-RO" dirty="0"/>
              <a:t>. (</a:t>
            </a:r>
            <a:r>
              <a:rPr lang="ro-RO" dirty="0" err="1"/>
              <a:t>Kelleher</a:t>
            </a:r>
            <a:r>
              <a:rPr lang="ro-RO" dirty="0"/>
              <a:t>, B., 2014)</a:t>
            </a:r>
          </a:p>
        </p:txBody>
      </p:sp>
    </p:spTree>
    <p:extLst>
      <p:ext uri="{BB962C8B-B14F-4D97-AF65-F5344CB8AC3E}">
        <p14:creationId xmlns:p14="http://schemas.microsoft.com/office/powerpoint/2010/main" val="2564507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FC9FB7C4-9AAD-9B61-BE85-F81941A16AAC}"/>
              </a:ext>
            </a:extLst>
          </p:cNvPr>
          <p:cNvSpPr>
            <a:spLocks noGrp="1"/>
          </p:cNvSpPr>
          <p:nvPr>
            <p:ph type="title"/>
          </p:nvPr>
        </p:nvSpPr>
        <p:spPr/>
        <p:txBody>
          <a:bodyPr>
            <a:normAutofit/>
          </a:bodyPr>
          <a:lstStyle/>
          <a:p>
            <a:pPr>
              <a:lnSpc>
                <a:spcPct val="150000"/>
              </a:lnSpc>
            </a:pPr>
            <a:r>
              <a:rPr lang="ro-RO" sz="1400" dirty="0" err="1">
                <a:latin typeface="Arial" panose="020B0604020202020204" pitchFamily="34" charset="0"/>
                <a:cs typeface="Arial" panose="020B0604020202020204" pitchFamily="34" charset="0"/>
              </a:rPr>
              <a:t>Employee</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engagement</a:t>
            </a:r>
            <a:r>
              <a:rPr lang="ro-RO"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can also be defined as a mutual commitment between the company and the employee, </a:t>
            </a:r>
            <a:r>
              <a:rPr lang="ro-RO" sz="1400" dirty="0" err="1">
                <a:latin typeface="Arial" panose="020B0604020202020204" pitchFamily="34" charset="0"/>
                <a:cs typeface="Arial" panose="020B0604020202020204" pitchFamily="34" charset="0"/>
              </a:rPr>
              <a:t>where</a:t>
            </a:r>
            <a:r>
              <a:rPr lang="ro-RO" sz="1400" dirty="0">
                <a:latin typeface="Arial" panose="020B0604020202020204" pitchFamily="34" charset="0"/>
                <a:cs typeface="Arial" panose="020B0604020202020204" pitchFamily="34" charset="0"/>
              </a:rPr>
              <a:t> </a:t>
            </a:r>
            <a:r>
              <a:rPr lang="en-US" sz="1400" dirty="0">
                <a:latin typeface="Arial" panose="020B0604020202020204" pitchFamily="34" charset="0"/>
                <a:cs typeface="Arial" panose="020B0604020202020204" pitchFamily="34" charset="0"/>
              </a:rPr>
              <a:t>the company helps its employee to overcome its </a:t>
            </a:r>
            <a:r>
              <a:rPr lang="ro-RO" sz="1400" dirty="0" err="1">
                <a:latin typeface="Arial" panose="020B0604020202020204" pitchFamily="34" charset="0"/>
                <a:cs typeface="Arial" panose="020B0604020202020204" pitchFamily="34" charset="0"/>
              </a:rPr>
              <a:t>limits</a:t>
            </a:r>
            <a:r>
              <a:rPr lang="en-US" sz="1400" dirty="0">
                <a:latin typeface="Arial" panose="020B0604020202020204" pitchFamily="34" charset="0"/>
                <a:cs typeface="Arial" panose="020B0604020202020204" pitchFamily="34" charset="0"/>
              </a:rPr>
              <a:t> and reach its maximum potential, while the employee helps the company to</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meet</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its</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goals</a:t>
            </a:r>
            <a:r>
              <a:rPr lang="ro-RO" sz="1400" dirty="0">
                <a:latin typeface="Arial" panose="020B0604020202020204" pitchFamily="34" charset="0"/>
                <a:cs typeface="Arial" panose="020B0604020202020204" pitchFamily="34" charset="0"/>
              </a:rPr>
              <a:t> (</a:t>
            </a:r>
            <a:r>
              <a:rPr lang="ro-RO" sz="1400" dirty="0" err="1">
                <a:latin typeface="Arial" panose="020B0604020202020204" pitchFamily="34" charset="0"/>
                <a:cs typeface="Arial" panose="020B0604020202020204" pitchFamily="34" charset="0"/>
              </a:rPr>
              <a:t>Kalleher</a:t>
            </a:r>
            <a:r>
              <a:rPr lang="ro-RO" sz="1400" dirty="0">
                <a:latin typeface="Arial" panose="020B0604020202020204" pitchFamily="34" charset="0"/>
                <a:cs typeface="Arial" panose="020B0604020202020204" pitchFamily="34" charset="0"/>
              </a:rPr>
              <a:t>, B. 2014)</a:t>
            </a:r>
          </a:p>
        </p:txBody>
      </p:sp>
      <p:pic>
        <p:nvPicPr>
          <p:cNvPr id="6" name="Substituent conținut 5" descr="Two colleagues planning on board with sticky notes">
            <a:extLst>
              <a:ext uri="{FF2B5EF4-FFF2-40B4-BE49-F238E27FC236}">
                <a16:creationId xmlns:a16="http://schemas.microsoft.com/office/drawing/2014/main" id="{F075D842-95F3-6EE8-785E-E7D3DD6A9EE6}"/>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38200" y="2273251"/>
            <a:ext cx="5181600" cy="3456086"/>
          </a:xfrm>
        </p:spPr>
      </p:pic>
      <p:sp>
        <p:nvSpPr>
          <p:cNvPr id="4" name="Substituent conținut 3">
            <a:extLst>
              <a:ext uri="{FF2B5EF4-FFF2-40B4-BE49-F238E27FC236}">
                <a16:creationId xmlns:a16="http://schemas.microsoft.com/office/drawing/2014/main" id="{6F1D9958-6385-089A-A00F-9B3DF18D2E40}"/>
              </a:ext>
            </a:extLst>
          </p:cNvPr>
          <p:cNvSpPr>
            <a:spLocks noGrp="1"/>
          </p:cNvSpPr>
          <p:nvPr>
            <p:ph sz="half" idx="2"/>
          </p:nvPr>
        </p:nvSpPr>
        <p:spPr/>
        <p:txBody>
          <a:bodyPr>
            <a:normAutofit/>
          </a:bodyPr>
          <a:lstStyle/>
          <a:p>
            <a:pPr marL="0" indent="0">
              <a:buNone/>
            </a:pPr>
            <a:r>
              <a:rPr lang="ro-RO" dirty="0" err="1"/>
              <a:t>What</a:t>
            </a:r>
            <a:r>
              <a:rPr lang="ro-RO" dirty="0"/>
              <a:t> it </a:t>
            </a:r>
            <a:r>
              <a:rPr lang="ro-RO" dirty="0" err="1"/>
              <a:t>means</a:t>
            </a:r>
            <a:r>
              <a:rPr lang="ro-RO" dirty="0"/>
              <a:t> an </a:t>
            </a:r>
            <a:r>
              <a:rPr lang="ro-RO" dirty="0" err="1"/>
              <a:t>employee</a:t>
            </a:r>
            <a:r>
              <a:rPr lang="ro-RO" dirty="0"/>
              <a:t> </a:t>
            </a:r>
            <a:r>
              <a:rPr lang="ro-RO" dirty="0" err="1"/>
              <a:t>is</a:t>
            </a:r>
            <a:r>
              <a:rPr lang="ro-RO" dirty="0"/>
              <a:t> </a:t>
            </a:r>
            <a:r>
              <a:rPr lang="ro-RO" dirty="0" err="1"/>
              <a:t>engaged</a:t>
            </a:r>
            <a:r>
              <a:rPr lang="ro-RO" dirty="0"/>
              <a:t>?</a:t>
            </a:r>
          </a:p>
          <a:p>
            <a:r>
              <a:rPr lang="ro-RO" dirty="0" err="1"/>
              <a:t>hearts</a:t>
            </a:r>
            <a:r>
              <a:rPr lang="ro-RO" dirty="0"/>
              <a:t> </a:t>
            </a:r>
            <a:r>
              <a:rPr lang="ro-RO" dirty="0" err="1"/>
              <a:t>and</a:t>
            </a:r>
            <a:r>
              <a:rPr lang="ro-RO" dirty="0"/>
              <a:t> </a:t>
            </a:r>
            <a:r>
              <a:rPr lang="ro-RO" dirty="0" err="1"/>
              <a:t>minds</a:t>
            </a:r>
            <a:r>
              <a:rPr lang="ro-RO" dirty="0"/>
              <a:t> ARE in </a:t>
            </a:r>
            <a:r>
              <a:rPr lang="ro-RO" dirty="0" err="1"/>
              <a:t>the</a:t>
            </a:r>
            <a:r>
              <a:rPr lang="ro-RO" dirty="0"/>
              <a:t> business</a:t>
            </a:r>
          </a:p>
          <a:p>
            <a:r>
              <a:rPr lang="ro-RO" dirty="0"/>
              <a:t>GO extra mile in </a:t>
            </a:r>
            <a:r>
              <a:rPr lang="ro-RO" dirty="0" err="1"/>
              <a:t>loyalty</a:t>
            </a:r>
            <a:endParaRPr lang="ro-RO" dirty="0"/>
          </a:p>
          <a:p>
            <a:r>
              <a:rPr lang="ro-RO" dirty="0"/>
              <a:t>SAY, STAY </a:t>
            </a:r>
            <a:r>
              <a:rPr lang="ro-RO" dirty="0" err="1"/>
              <a:t>and</a:t>
            </a:r>
            <a:r>
              <a:rPr lang="ro-RO" dirty="0"/>
              <a:t> STRIVE for </a:t>
            </a:r>
            <a:r>
              <a:rPr lang="ro-RO" dirty="0" err="1"/>
              <a:t>the</a:t>
            </a:r>
            <a:r>
              <a:rPr lang="ro-RO" dirty="0"/>
              <a:t> company</a:t>
            </a:r>
          </a:p>
          <a:p>
            <a:r>
              <a:rPr lang="ro-RO" dirty="0"/>
              <a:t>THINK </a:t>
            </a:r>
            <a:r>
              <a:rPr lang="ro-RO" dirty="0" err="1"/>
              <a:t>and</a:t>
            </a:r>
            <a:r>
              <a:rPr lang="ro-RO" dirty="0"/>
              <a:t> ACT as business </a:t>
            </a:r>
            <a:r>
              <a:rPr lang="ro-RO" dirty="0" err="1"/>
              <a:t>peolple</a:t>
            </a:r>
            <a:r>
              <a:rPr lang="ro-RO" dirty="0"/>
              <a:t> </a:t>
            </a:r>
            <a:r>
              <a:rPr lang="ro-RO" sz="1600" dirty="0"/>
              <a:t>(</a:t>
            </a:r>
            <a:r>
              <a:rPr lang="ro-RO" sz="1600" dirty="0" err="1"/>
              <a:t>Maylett</a:t>
            </a:r>
            <a:r>
              <a:rPr lang="ro-RO" sz="1600" dirty="0"/>
              <a:t>, T. &amp; </a:t>
            </a:r>
            <a:r>
              <a:rPr lang="ro-RO" sz="1600" dirty="0" err="1"/>
              <a:t>Warner</a:t>
            </a:r>
            <a:r>
              <a:rPr lang="ro-RO" sz="1600" dirty="0"/>
              <a:t>, P., 2014)</a:t>
            </a:r>
            <a:endParaRPr lang="ro-RO" dirty="0"/>
          </a:p>
        </p:txBody>
      </p:sp>
    </p:spTree>
    <p:extLst>
      <p:ext uri="{BB962C8B-B14F-4D97-AF65-F5344CB8AC3E}">
        <p14:creationId xmlns:p14="http://schemas.microsoft.com/office/powerpoint/2010/main" val="909871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195C93ED-D4C3-787E-80F3-298019797429}"/>
              </a:ext>
            </a:extLst>
          </p:cNvPr>
          <p:cNvSpPr>
            <a:spLocks noGrp="1"/>
          </p:cNvSpPr>
          <p:nvPr>
            <p:ph type="title"/>
          </p:nvPr>
        </p:nvSpPr>
        <p:spPr>
          <a:xfrm>
            <a:off x="836612" y="466627"/>
            <a:ext cx="3932237" cy="1600200"/>
          </a:xfrm>
        </p:spPr>
        <p:txBody>
          <a:bodyPr>
            <a:normAutofit fontScale="90000"/>
          </a:bodyPr>
          <a:lstStyle/>
          <a:p>
            <a:pPr algn="just">
              <a:lnSpc>
                <a:spcPct val="100000"/>
              </a:lnSpc>
            </a:pPr>
            <a:r>
              <a:rPr lang="ro-RO" sz="1600" dirty="0" err="1">
                <a:latin typeface="Arial" panose="020B0604020202020204" pitchFamily="34" charset="0"/>
                <a:cs typeface="Arial" panose="020B0604020202020204" pitchFamily="34" charset="0"/>
              </a:rPr>
              <a:t>To</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be</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engaged</a:t>
            </a:r>
            <a:r>
              <a:rPr lang="ro-RO" sz="1600"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it is an emotional state in which you have to feel passionate, energetic and free to make the best decisions. Your trust in yourself is essential, just as the company's trust in you is crucial.</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Maylett</a:t>
            </a:r>
            <a:r>
              <a:rPr lang="ro-RO" sz="1600" dirty="0">
                <a:latin typeface="Arial" panose="020B0604020202020204" pitchFamily="34" charset="0"/>
                <a:cs typeface="Arial" panose="020B0604020202020204" pitchFamily="34" charset="0"/>
              </a:rPr>
              <a:t>, T. &amp; </a:t>
            </a:r>
            <a:r>
              <a:rPr lang="ro-RO" sz="1600" dirty="0" err="1">
                <a:latin typeface="Arial" panose="020B0604020202020204" pitchFamily="34" charset="0"/>
                <a:cs typeface="Arial" panose="020B0604020202020204" pitchFamily="34" charset="0"/>
              </a:rPr>
              <a:t>Warner</a:t>
            </a:r>
            <a:r>
              <a:rPr lang="ro-RO" sz="1600" dirty="0">
                <a:latin typeface="Arial" panose="020B0604020202020204" pitchFamily="34" charset="0"/>
                <a:cs typeface="Arial" panose="020B0604020202020204" pitchFamily="34" charset="0"/>
              </a:rPr>
              <a:t>, P., 2014)</a:t>
            </a:r>
            <a:br>
              <a:rPr lang="ro-RO" sz="1600" dirty="0"/>
            </a:br>
            <a:r>
              <a:rPr lang="ro-RO" sz="1600" dirty="0"/>
              <a:t> </a:t>
            </a:r>
          </a:p>
        </p:txBody>
      </p:sp>
      <p:pic>
        <p:nvPicPr>
          <p:cNvPr id="6" name="Substituent conținut 5" descr="Cardboard boxes">
            <a:extLst>
              <a:ext uri="{FF2B5EF4-FFF2-40B4-BE49-F238E27FC236}">
                <a16:creationId xmlns:a16="http://schemas.microsoft.com/office/drawing/2014/main" id="{3D0F7D48-6BEF-DD74-F3BE-622AA26B70A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83188" y="1356792"/>
            <a:ext cx="6172200" cy="4134891"/>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4" name="Substituent text 3">
            <a:extLst>
              <a:ext uri="{FF2B5EF4-FFF2-40B4-BE49-F238E27FC236}">
                <a16:creationId xmlns:a16="http://schemas.microsoft.com/office/drawing/2014/main" id="{4082747C-B530-78D4-68A5-F2017D4FE429}"/>
              </a:ext>
            </a:extLst>
          </p:cNvPr>
          <p:cNvSpPr>
            <a:spLocks noGrp="1"/>
          </p:cNvSpPr>
          <p:nvPr>
            <p:ph type="body" sz="half" idx="2"/>
          </p:nvPr>
        </p:nvSpPr>
        <p:spPr/>
        <p:txBody>
          <a:bodyPr>
            <a:normAutofit lnSpcReduction="10000"/>
          </a:bodyPr>
          <a:lstStyle/>
          <a:p>
            <a:pPr algn="just">
              <a:lnSpc>
                <a:spcPct val="100000"/>
              </a:lnSpc>
            </a:pPr>
            <a:r>
              <a:rPr lang="en-US" dirty="0">
                <a:latin typeface="Arial" panose="020B0604020202020204" pitchFamily="34" charset="0"/>
                <a:cs typeface="Arial" panose="020B0604020202020204" pitchFamily="34" charset="0"/>
              </a:rPr>
              <a:t>An employee totally involved in the company's activity, is one of the most important "shareholders", because he invests the best he has in his heart, mind and spirit, to be a total and active part of the entire functioning process of the </a:t>
            </a:r>
            <a:r>
              <a:rPr lang="en-US" dirty="0" err="1">
                <a:latin typeface="Arial" panose="020B0604020202020204" pitchFamily="34" charset="0"/>
                <a:cs typeface="Arial" panose="020B0604020202020204" pitchFamily="34" charset="0"/>
              </a:rPr>
              <a:t>organi</a:t>
            </a:r>
            <a:r>
              <a:rPr lang="ro-RO" dirty="0">
                <a:latin typeface="Arial" panose="020B0604020202020204" pitchFamily="34" charset="0"/>
                <a:cs typeface="Arial" panose="020B0604020202020204" pitchFamily="34" charset="0"/>
              </a:rPr>
              <a:t>s</a:t>
            </a:r>
            <a:r>
              <a:rPr lang="en-US" dirty="0" err="1">
                <a:latin typeface="Arial" panose="020B0604020202020204" pitchFamily="34" charset="0"/>
                <a:cs typeface="Arial" panose="020B0604020202020204" pitchFamily="34" charset="0"/>
              </a:rPr>
              <a:t>ation</a:t>
            </a:r>
            <a:r>
              <a:rPr lang="en-US"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he</a:t>
            </a:r>
            <a:r>
              <a:rPr lang="ro-RO"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works</a:t>
            </a:r>
            <a:r>
              <a:rPr lang="ro-RO" dirty="0">
                <a:latin typeface="Arial" panose="020B0604020202020204" pitchFamily="34" charset="0"/>
                <a:cs typeface="Arial" panose="020B0604020202020204" pitchFamily="34" charset="0"/>
              </a:rPr>
              <a:t> for (</a:t>
            </a:r>
            <a:r>
              <a:rPr lang="ro-RO" dirty="0" err="1">
                <a:latin typeface="Arial" panose="020B0604020202020204" pitchFamily="34" charset="0"/>
                <a:cs typeface="Arial" panose="020B0604020202020204" pitchFamily="34" charset="0"/>
              </a:rPr>
              <a:t>Bridger</a:t>
            </a:r>
            <a:r>
              <a:rPr lang="ro-RO" dirty="0">
                <a:latin typeface="Arial" panose="020B0604020202020204" pitchFamily="34" charset="0"/>
                <a:cs typeface="Arial" panose="020B0604020202020204" pitchFamily="34" charset="0"/>
              </a:rPr>
              <a:t>, E., 2015)</a:t>
            </a:r>
            <a:r>
              <a:rPr lang="en-US" dirty="0">
                <a:latin typeface="Arial" panose="020B0604020202020204" pitchFamily="34" charset="0"/>
                <a:cs typeface="Arial" panose="020B0604020202020204" pitchFamily="34" charset="0"/>
              </a:rPr>
              <a:t>.</a:t>
            </a:r>
            <a:endParaRPr lang="ro-RO" dirty="0">
              <a:latin typeface="Arial" panose="020B0604020202020204" pitchFamily="34" charset="0"/>
              <a:cs typeface="Arial" panose="020B0604020202020204" pitchFamily="34" charset="0"/>
            </a:endParaRPr>
          </a:p>
          <a:p>
            <a:pPr algn="just">
              <a:lnSpc>
                <a:spcPct val="100000"/>
              </a:lnSpc>
            </a:pPr>
            <a:r>
              <a:rPr lang="ro-RO" dirty="0" err="1">
                <a:latin typeface="Arial" panose="020B0604020202020204" pitchFamily="34" charset="0"/>
                <a:cs typeface="Arial" panose="020B0604020202020204" pitchFamily="34" charset="0"/>
              </a:rPr>
              <a:t>Employee</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engagement</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is</a:t>
            </a:r>
            <a:r>
              <a:rPr lang="ro-RO" dirty="0">
                <a:latin typeface="Arial" panose="020B0604020202020204" pitchFamily="34" charset="0"/>
                <a:cs typeface="Arial" panose="020B0604020202020204" pitchFamily="34" charset="0"/>
              </a:rPr>
              <a:t> CRITICAL for </a:t>
            </a:r>
            <a:r>
              <a:rPr lang="ro-RO" dirty="0" err="1">
                <a:latin typeface="Arial" panose="020B0604020202020204" pitchFamily="34" charset="0"/>
                <a:cs typeface="Arial" panose="020B0604020202020204" pitchFamily="34" charset="0"/>
              </a:rPr>
              <a:t>the</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company’s</a:t>
            </a:r>
            <a:r>
              <a:rPr lang="ro-RO" dirty="0">
                <a:latin typeface="Arial" panose="020B0604020202020204" pitchFamily="34" charset="0"/>
                <a:cs typeface="Arial" panose="020B0604020202020204" pitchFamily="34" charset="0"/>
              </a:rPr>
              <a:t> SUCCES. </a:t>
            </a:r>
            <a:r>
              <a:rPr lang="en-US" dirty="0">
                <a:latin typeface="Arial" panose="020B0604020202020204" pitchFamily="34" charset="0"/>
                <a:cs typeface="Arial" panose="020B0604020202020204" pitchFamily="34" charset="0"/>
              </a:rPr>
              <a:t>Attracting new employees is important, but equally important is keeping those you already have. This can only be done through a</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high</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level</a:t>
            </a:r>
            <a:r>
              <a:rPr lang="ro-RO" dirty="0">
                <a:latin typeface="Arial" panose="020B0604020202020204" pitchFamily="34" charset="0"/>
                <a:cs typeface="Arial" panose="020B0604020202020204" pitchFamily="34" charset="0"/>
              </a:rPr>
              <a:t> of </a:t>
            </a:r>
            <a:r>
              <a:rPr lang="ro-RO" dirty="0" err="1">
                <a:latin typeface="Arial" panose="020B0604020202020204" pitchFamily="34" charset="0"/>
                <a:cs typeface="Arial" panose="020B0604020202020204" pitchFamily="34" charset="0"/>
              </a:rPr>
              <a:t>employee</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engagement</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Bridger</a:t>
            </a:r>
            <a:r>
              <a:rPr lang="ro-RO" dirty="0">
                <a:latin typeface="Arial" panose="020B0604020202020204" pitchFamily="34" charset="0"/>
                <a:cs typeface="Arial" panose="020B0604020202020204" pitchFamily="34" charset="0"/>
              </a:rPr>
              <a:t>, E., 2015)</a:t>
            </a:r>
            <a:r>
              <a:rPr lang="en-US" dirty="0">
                <a:latin typeface="Arial" panose="020B0604020202020204" pitchFamily="34" charset="0"/>
                <a:cs typeface="Arial" panose="020B0604020202020204" pitchFamily="34" charset="0"/>
              </a:rPr>
              <a:t> </a:t>
            </a:r>
            <a:endParaRPr lang="ro-RO"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4053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42 Employee Engagement Statistics: 2020/2021 Data, Trends &amp; Effects |  CompareCamp.com">
            <a:extLst>
              <a:ext uri="{FF2B5EF4-FFF2-40B4-BE49-F238E27FC236}">
                <a16:creationId xmlns:a16="http://schemas.microsoft.com/office/drawing/2014/main" id="{36731F1E-612E-2191-7AB0-19A0913D97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214313"/>
            <a:ext cx="11430000" cy="642937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8403887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Substituent conținut 8" descr="Cheers with solid fill">
            <a:extLst>
              <a:ext uri="{FF2B5EF4-FFF2-40B4-BE49-F238E27FC236}">
                <a16:creationId xmlns:a16="http://schemas.microsoft.com/office/drawing/2014/main" id="{548E6966-E368-1020-F7FA-9E4AE76DFE96}"/>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813605" y="534921"/>
            <a:ext cx="4932951" cy="4932951"/>
          </a:xfrm>
        </p:spPr>
      </p:pic>
      <p:sp>
        <p:nvSpPr>
          <p:cNvPr id="4" name="Substituent text 3">
            <a:extLst>
              <a:ext uri="{FF2B5EF4-FFF2-40B4-BE49-F238E27FC236}">
                <a16:creationId xmlns:a16="http://schemas.microsoft.com/office/drawing/2014/main" id="{74BBE4F5-21B4-820E-7405-CB525A90AC24}"/>
              </a:ext>
            </a:extLst>
          </p:cNvPr>
          <p:cNvSpPr>
            <a:spLocks noGrp="1"/>
          </p:cNvSpPr>
          <p:nvPr>
            <p:ph type="body" sz="half" idx="2"/>
          </p:nvPr>
        </p:nvSpPr>
        <p:spPr>
          <a:xfrm>
            <a:off x="839788" y="273377"/>
            <a:ext cx="4033870" cy="5595611"/>
          </a:xfrm>
        </p:spPr>
        <p:txBody>
          <a:bodyPr/>
          <a:lstStyle/>
          <a:p>
            <a:endParaRPr lang="ro-RO" dirty="0"/>
          </a:p>
          <a:p>
            <a:pPr marL="285750" indent="-285750">
              <a:buFont typeface="Arial" panose="020B0604020202020204" pitchFamily="34" charset="0"/>
              <a:buChar char="•"/>
            </a:pPr>
            <a:r>
              <a:rPr lang="ro-RO" dirty="0" err="1"/>
              <a:t>employees</a:t>
            </a:r>
            <a:r>
              <a:rPr lang="ro-RO" dirty="0"/>
              <a:t> </a:t>
            </a:r>
            <a:r>
              <a:rPr lang="ro-RO" dirty="0" err="1"/>
              <a:t>who</a:t>
            </a:r>
            <a:r>
              <a:rPr lang="ro-RO" dirty="0"/>
              <a:t> are </a:t>
            </a:r>
            <a:r>
              <a:rPr lang="ro-RO" dirty="0" err="1"/>
              <a:t>highly</a:t>
            </a:r>
            <a:r>
              <a:rPr lang="ro-RO" dirty="0"/>
              <a:t> </a:t>
            </a:r>
            <a:r>
              <a:rPr lang="ro-RO" dirty="0" err="1"/>
              <a:t>engaged</a:t>
            </a:r>
            <a:r>
              <a:rPr lang="ro-RO" dirty="0"/>
              <a:t> are 87% </a:t>
            </a:r>
            <a:r>
              <a:rPr lang="ro-RO" dirty="0" err="1"/>
              <a:t>less</a:t>
            </a:r>
            <a:r>
              <a:rPr lang="ro-RO" dirty="0"/>
              <a:t> </a:t>
            </a:r>
            <a:r>
              <a:rPr lang="ro-RO" dirty="0" err="1"/>
              <a:t>likely</a:t>
            </a:r>
            <a:r>
              <a:rPr lang="ro-RO" dirty="0"/>
              <a:t> </a:t>
            </a:r>
            <a:r>
              <a:rPr lang="ro-RO" dirty="0" err="1"/>
              <a:t>to</a:t>
            </a:r>
            <a:r>
              <a:rPr lang="ro-RO" dirty="0"/>
              <a:t> </a:t>
            </a:r>
            <a:r>
              <a:rPr lang="ro-RO" dirty="0" err="1"/>
              <a:t>leave</a:t>
            </a:r>
            <a:r>
              <a:rPr lang="ro-RO" dirty="0"/>
              <a:t> </a:t>
            </a:r>
            <a:r>
              <a:rPr lang="ro-RO" dirty="0" err="1"/>
              <a:t>their</a:t>
            </a:r>
            <a:r>
              <a:rPr lang="ro-RO" dirty="0"/>
              <a:t> </a:t>
            </a:r>
            <a:r>
              <a:rPr lang="ro-RO" dirty="0" err="1"/>
              <a:t>jobs</a:t>
            </a:r>
            <a:endParaRPr lang="ro-RO" dirty="0"/>
          </a:p>
          <a:p>
            <a:pPr marL="285750" indent="-285750">
              <a:buFont typeface="Arial" panose="020B0604020202020204" pitchFamily="34" charset="0"/>
              <a:buChar char="•"/>
            </a:pPr>
            <a:r>
              <a:rPr lang="ro-RO" dirty="0"/>
              <a:t>business </a:t>
            </a:r>
            <a:r>
              <a:rPr lang="ro-RO" dirty="0" err="1"/>
              <a:t>with</a:t>
            </a:r>
            <a:r>
              <a:rPr lang="ro-RO" dirty="0"/>
              <a:t> a </a:t>
            </a:r>
            <a:r>
              <a:rPr lang="ro-RO" dirty="0" err="1"/>
              <a:t>good</a:t>
            </a:r>
            <a:r>
              <a:rPr lang="ro-RO" dirty="0"/>
              <a:t> </a:t>
            </a:r>
            <a:r>
              <a:rPr lang="ro-RO" dirty="0" err="1"/>
              <a:t>level</a:t>
            </a:r>
            <a:r>
              <a:rPr lang="ro-RO" dirty="0"/>
              <a:t> of </a:t>
            </a:r>
            <a:r>
              <a:rPr lang="ro-RO" dirty="0" err="1"/>
              <a:t>employee</a:t>
            </a:r>
            <a:r>
              <a:rPr lang="ro-RO" dirty="0"/>
              <a:t> </a:t>
            </a:r>
            <a:r>
              <a:rPr lang="ro-RO" dirty="0" err="1"/>
              <a:t>engagement</a:t>
            </a:r>
            <a:r>
              <a:rPr lang="ro-RO" dirty="0"/>
              <a:t> are 21% more </a:t>
            </a:r>
            <a:r>
              <a:rPr lang="ro-RO" dirty="0" err="1"/>
              <a:t>profitable</a:t>
            </a:r>
            <a:endParaRPr lang="ro-RO" dirty="0"/>
          </a:p>
          <a:p>
            <a:pPr marL="285750" indent="-285750">
              <a:buFont typeface="Arial" panose="020B0604020202020204" pitchFamily="34" charset="0"/>
              <a:buChar char="•"/>
            </a:pPr>
            <a:r>
              <a:rPr lang="ro-RO" dirty="0" err="1"/>
              <a:t>disengaged</a:t>
            </a:r>
            <a:r>
              <a:rPr lang="ro-RO" dirty="0"/>
              <a:t> </a:t>
            </a:r>
            <a:r>
              <a:rPr lang="ro-RO" dirty="0" err="1"/>
              <a:t>employee</a:t>
            </a:r>
            <a:r>
              <a:rPr lang="ro-RO" dirty="0"/>
              <a:t> </a:t>
            </a:r>
            <a:r>
              <a:rPr lang="ro-RO" dirty="0" err="1"/>
              <a:t>can</a:t>
            </a:r>
            <a:r>
              <a:rPr lang="ro-RO" dirty="0"/>
              <a:t> cost </a:t>
            </a:r>
            <a:r>
              <a:rPr lang="ro-RO" dirty="0" err="1"/>
              <a:t>the</a:t>
            </a:r>
            <a:r>
              <a:rPr lang="ro-RO" dirty="0"/>
              <a:t> company </a:t>
            </a:r>
            <a:r>
              <a:rPr lang="ro-RO" dirty="0" err="1"/>
              <a:t>up</a:t>
            </a:r>
            <a:r>
              <a:rPr lang="ro-RO" dirty="0"/>
              <a:t> </a:t>
            </a:r>
            <a:r>
              <a:rPr lang="ro-RO" dirty="0" err="1"/>
              <a:t>to</a:t>
            </a:r>
            <a:r>
              <a:rPr lang="ro-RO" dirty="0"/>
              <a:t> 5000 </a:t>
            </a:r>
            <a:r>
              <a:rPr lang="ro-RO" dirty="0" err="1"/>
              <a:t>pounds</a:t>
            </a:r>
            <a:r>
              <a:rPr lang="ro-RO" dirty="0"/>
              <a:t> a </a:t>
            </a:r>
            <a:r>
              <a:rPr lang="ro-RO" dirty="0" err="1"/>
              <a:t>year</a:t>
            </a:r>
            <a:endParaRPr lang="ro-RO" dirty="0"/>
          </a:p>
          <a:p>
            <a:pPr marL="285750" indent="-285750">
              <a:buFont typeface="Arial" panose="020B0604020202020204" pitchFamily="34" charset="0"/>
              <a:buChar char="•"/>
            </a:pPr>
            <a:r>
              <a:rPr lang="ro-RO" dirty="0"/>
              <a:t>37% of </a:t>
            </a:r>
            <a:r>
              <a:rPr lang="ro-RO" dirty="0" err="1"/>
              <a:t>employees</a:t>
            </a:r>
            <a:r>
              <a:rPr lang="ro-RO" dirty="0"/>
              <a:t> consider </a:t>
            </a:r>
            <a:r>
              <a:rPr lang="ro-RO" dirty="0" err="1"/>
              <a:t>recognition</a:t>
            </a:r>
            <a:r>
              <a:rPr lang="ro-RO" dirty="0"/>
              <a:t> an </a:t>
            </a:r>
            <a:r>
              <a:rPr lang="ro-RO" dirty="0" err="1"/>
              <a:t>most</a:t>
            </a:r>
            <a:r>
              <a:rPr lang="ro-RO" dirty="0"/>
              <a:t> important in </a:t>
            </a:r>
            <a:r>
              <a:rPr lang="ro-RO" dirty="0" err="1"/>
              <a:t>boosting</a:t>
            </a:r>
            <a:r>
              <a:rPr lang="ro-RO" dirty="0"/>
              <a:t> </a:t>
            </a:r>
            <a:r>
              <a:rPr lang="ro-RO" dirty="0" err="1"/>
              <a:t>their</a:t>
            </a:r>
            <a:r>
              <a:rPr lang="ro-RO" dirty="0"/>
              <a:t> </a:t>
            </a:r>
            <a:r>
              <a:rPr lang="ro-RO" dirty="0" err="1"/>
              <a:t>productivity</a:t>
            </a:r>
            <a:r>
              <a:rPr lang="ro-RO" dirty="0"/>
              <a:t> </a:t>
            </a:r>
            <a:r>
              <a:rPr lang="ro-RO" dirty="0" err="1"/>
              <a:t>level</a:t>
            </a:r>
            <a:endParaRPr lang="ro-RO" dirty="0"/>
          </a:p>
          <a:p>
            <a:pPr marL="285750" indent="-285750">
              <a:buFont typeface="Arial" panose="020B0604020202020204" pitchFamily="34" charset="0"/>
              <a:buChar char="•"/>
            </a:pPr>
            <a:r>
              <a:rPr lang="ro-RO" dirty="0"/>
              <a:t>69% of </a:t>
            </a:r>
            <a:r>
              <a:rPr lang="ro-RO" dirty="0" err="1"/>
              <a:t>employees</a:t>
            </a:r>
            <a:r>
              <a:rPr lang="ro-RO" dirty="0"/>
              <a:t> </a:t>
            </a:r>
            <a:r>
              <a:rPr lang="ro-RO" dirty="0" err="1"/>
              <a:t>say</a:t>
            </a:r>
            <a:r>
              <a:rPr lang="ro-RO" dirty="0"/>
              <a:t> </a:t>
            </a:r>
            <a:r>
              <a:rPr lang="ro-RO" dirty="0" err="1"/>
              <a:t>they</a:t>
            </a:r>
            <a:r>
              <a:rPr lang="ro-RO" dirty="0"/>
              <a:t> are </a:t>
            </a:r>
            <a:r>
              <a:rPr lang="ro-RO" dirty="0" err="1"/>
              <a:t>ready</a:t>
            </a:r>
            <a:r>
              <a:rPr lang="ro-RO" dirty="0"/>
              <a:t> </a:t>
            </a:r>
            <a:r>
              <a:rPr lang="ro-RO" dirty="0" err="1"/>
              <a:t>to</a:t>
            </a:r>
            <a:r>
              <a:rPr lang="ro-RO" dirty="0"/>
              <a:t> </a:t>
            </a:r>
            <a:r>
              <a:rPr lang="ro-RO" dirty="0" err="1"/>
              <a:t>work</a:t>
            </a:r>
            <a:r>
              <a:rPr lang="ro-RO" dirty="0"/>
              <a:t> more </a:t>
            </a:r>
            <a:r>
              <a:rPr lang="ro-RO" dirty="0" err="1"/>
              <a:t>and</a:t>
            </a:r>
            <a:r>
              <a:rPr lang="ro-RO" dirty="0"/>
              <a:t> </a:t>
            </a:r>
            <a:r>
              <a:rPr lang="ro-RO" dirty="0" err="1"/>
              <a:t>harder</a:t>
            </a:r>
            <a:r>
              <a:rPr lang="ro-RO" dirty="0"/>
              <a:t> </a:t>
            </a:r>
            <a:r>
              <a:rPr lang="ro-RO" dirty="0" err="1"/>
              <a:t>if</a:t>
            </a:r>
            <a:r>
              <a:rPr lang="ro-RO" dirty="0"/>
              <a:t> </a:t>
            </a:r>
            <a:r>
              <a:rPr lang="ro-RO" dirty="0" err="1"/>
              <a:t>their</a:t>
            </a:r>
            <a:r>
              <a:rPr lang="ro-RO" dirty="0"/>
              <a:t> </a:t>
            </a:r>
            <a:r>
              <a:rPr lang="ro-RO" dirty="0" err="1"/>
              <a:t>leaders</a:t>
            </a:r>
            <a:r>
              <a:rPr lang="ro-RO" dirty="0"/>
              <a:t> </a:t>
            </a:r>
            <a:r>
              <a:rPr lang="ro-RO" dirty="0" err="1"/>
              <a:t>appreciate</a:t>
            </a:r>
            <a:r>
              <a:rPr lang="ro-RO" dirty="0"/>
              <a:t> </a:t>
            </a:r>
            <a:r>
              <a:rPr lang="ro-RO" dirty="0" err="1"/>
              <a:t>their</a:t>
            </a:r>
            <a:r>
              <a:rPr lang="ro-RO" dirty="0"/>
              <a:t> </a:t>
            </a:r>
            <a:r>
              <a:rPr lang="ro-RO" dirty="0" err="1"/>
              <a:t>daily</a:t>
            </a:r>
            <a:r>
              <a:rPr lang="ro-RO" dirty="0"/>
              <a:t> </a:t>
            </a:r>
            <a:r>
              <a:rPr lang="ro-RO" dirty="0" err="1"/>
              <a:t>efforts</a:t>
            </a:r>
            <a:endParaRPr lang="ro-RO" dirty="0"/>
          </a:p>
          <a:p>
            <a:pPr marL="285750" indent="-285750">
              <a:buFont typeface="Arial" panose="020B0604020202020204" pitchFamily="34" charset="0"/>
              <a:buChar char="•"/>
            </a:pPr>
            <a:r>
              <a:rPr lang="ro-RO" dirty="0" err="1"/>
              <a:t>businesses</a:t>
            </a:r>
            <a:r>
              <a:rPr lang="ro-RO" dirty="0"/>
              <a:t> </a:t>
            </a:r>
            <a:r>
              <a:rPr lang="ro-RO" dirty="0" err="1"/>
              <a:t>with</a:t>
            </a:r>
            <a:r>
              <a:rPr lang="ro-RO" dirty="0"/>
              <a:t> </a:t>
            </a:r>
            <a:r>
              <a:rPr lang="ro-RO" dirty="0" err="1"/>
              <a:t>high</a:t>
            </a:r>
            <a:r>
              <a:rPr lang="ro-RO" dirty="0"/>
              <a:t> </a:t>
            </a:r>
            <a:r>
              <a:rPr lang="ro-RO" dirty="0" err="1"/>
              <a:t>employee</a:t>
            </a:r>
            <a:r>
              <a:rPr lang="ro-RO" dirty="0"/>
              <a:t> </a:t>
            </a:r>
            <a:r>
              <a:rPr lang="ro-RO" dirty="0" err="1"/>
              <a:t>engagement</a:t>
            </a:r>
            <a:r>
              <a:rPr lang="ro-RO" dirty="0"/>
              <a:t> </a:t>
            </a:r>
            <a:r>
              <a:rPr lang="ro-RO" dirty="0" err="1"/>
              <a:t>achive</a:t>
            </a:r>
            <a:r>
              <a:rPr lang="ro-RO" dirty="0"/>
              <a:t> 89% </a:t>
            </a:r>
            <a:r>
              <a:rPr lang="ro-RO" dirty="0" err="1"/>
              <a:t>better</a:t>
            </a:r>
            <a:r>
              <a:rPr lang="ro-RO" dirty="0"/>
              <a:t> </a:t>
            </a:r>
            <a:r>
              <a:rPr lang="ro-RO" dirty="0" err="1"/>
              <a:t>customer</a:t>
            </a:r>
            <a:r>
              <a:rPr lang="ro-RO" dirty="0"/>
              <a:t> </a:t>
            </a:r>
            <a:r>
              <a:rPr lang="ro-RO" dirty="0" err="1"/>
              <a:t>satisfaction</a:t>
            </a:r>
            <a:endParaRPr lang="ro-RO" dirty="0"/>
          </a:p>
          <a:p>
            <a:pPr marL="285750" indent="-285750">
              <a:buFont typeface="Arial" panose="020B0604020202020204" pitchFamily="34" charset="0"/>
              <a:buChar char="•"/>
            </a:pPr>
            <a:r>
              <a:rPr lang="ro-RO" dirty="0" err="1"/>
              <a:t>globally</a:t>
            </a:r>
            <a:r>
              <a:rPr lang="ro-RO" dirty="0"/>
              <a:t>, just 25% of </a:t>
            </a:r>
            <a:r>
              <a:rPr lang="ro-RO" dirty="0" err="1"/>
              <a:t>companies</a:t>
            </a:r>
            <a:r>
              <a:rPr lang="ro-RO" dirty="0"/>
              <a:t> </a:t>
            </a:r>
            <a:r>
              <a:rPr lang="ro-RO" dirty="0" err="1"/>
              <a:t>have</a:t>
            </a:r>
            <a:r>
              <a:rPr lang="ro-RO" dirty="0"/>
              <a:t> an active </a:t>
            </a:r>
            <a:r>
              <a:rPr lang="ro-RO" dirty="0" err="1"/>
              <a:t>engagement</a:t>
            </a:r>
            <a:r>
              <a:rPr lang="ro-RO" dirty="0"/>
              <a:t> </a:t>
            </a:r>
            <a:r>
              <a:rPr lang="ro-RO" dirty="0" err="1"/>
              <a:t>strategy</a:t>
            </a:r>
            <a:r>
              <a:rPr lang="ro-RO" dirty="0"/>
              <a:t> for </a:t>
            </a:r>
            <a:r>
              <a:rPr lang="ro-RO" dirty="0" err="1"/>
              <a:t>their</a:t>
            </a:r>
            <a:r>
              <a:rPr lang="ro-RO" dirty="0"/>
              <a:t> </a:t>
            </a:r>
            <a:r>
              <a:rPr lang="ro-RO" dirty="0" err="1"/>
              <a:t>employees</a:t>
            </a:r>
            <a:r>
              <a:rPr lang="ro-RO" dirty="0"/>
              <a:t>.</a:t>
            </a:r>
          </a:p>
          <a:p>
            <a:r>
              <a:rPr lang="ro-RO" dirty="0"/>
              <a:t>(</a:t>
            </a:r>
            <a:r>
              <a:rPr lang="ro-RO" dirty="0" err="1"/>
              <a:t>Errera</a:t>
            </a:r>
            <a:r>
              <a:rPr lang="ro-RO" dirty="0"/>
              <a:t>, R., 2022)</a:t>
            </a:r>
          </a:p>
        </p:txBody>
      </p:sp>
    </p:spTree>
    <p:extLst>
      <p:ext uri="{BB962C8B-B14F-4D97-AF65-F5344CB8AC3E}">
        <p14:creationId xmlns:p14="http://schemas.microsoft.com/office/powerpoint/2010/main" val="4278469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2794C42-01C8-54F7-1B69-D70DC2D7FD99}"/>
              </a:ext>
            </a:extLst>
          </p:cNvPr>
          <p:cNvSpPr>
            <a:spLocks noGrp="1"/>
          </p:cNvSpPr>
          <p:nvPr>
            <p:ph type="title"/>
          </p:nvPr>
        </p:nvSpPr>
        <p:spPr/>
        <p:txBody>
          <a:bodyPr/>
          <a:lstStyle/>
          <a:p>
            <a:pPr algn="ctr"/>
            <a:r>
              <a:rPr lang="ro-RO" dirty="0" err="1">
                <a:latin typeface="Arial" panose="020B0604020202020204" pitchFamily="34" charset="0"/>
                <a:cs typeface="Arial" panose="020B0604020202020204" pitchFamily="34" charset="0"/>
              </a:rPr>
              <a:t>Who’s</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sinking</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your</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Boat</a:t>
            </a:r>
            <a:r>
              <a:rPr lang="ro-RO" dirty="0">
                <a:latin typeface="Arial" panose="020B0604020202020204" pitchFamily="34" charset="0"/>
                <a:cs typeface="Arial" panose="020B0604020202020204" pitchFamily="34" charset="0"/>
              </a:rPr>
              <a:t>?</a:t>
            </a:r>
          </a:p>
        </p:txBody>
      </p:sp>
      <p:sp>
        <p:nvSpPr>
          <p:cNvPr id="4" name="CasetăText 3">
            <a:extLst>
              <a:ext uri="{FF2B5EF4-FFF2-40B4-BE49-F238E27FC236}">
                <a16:creationId xmlns:a16="http://schemas.microsoft.com/office/drawing/2014/main" id="{3621E9D4-D3E6-2E8A-8D66-CA84BB840C19}"/>
              </a:ext>
            </a:extLst>
          </p:cNvPr>
          <p:cNvSpPr txBox="1"/>
          <p:nvPr/>
        </p:nvSpPr>
        <p:spPr>
          <a:xfrm>
            <a:off x="1923068" y="1885360"/>
            <a:ext cx="6561365" cy="1200329"/>
          </a:xfrm>
          <a:prstGeom prst="rect">
            <a:avLst/>
          </a:prstGeom>
          <a:noFill/>
        </p:spPr>
        <p:txBody>
          <a:bodyPr wrap="square" rtlCol="0">
            <a:spAutoFit/>
          </a:bodyPr>
          <a:lstStyle/>
          <a:p>
            <a:pPr algn="just"/>
            <a:r>
              <a:rPr lang="ro-RO" dirty="0" err="1">
                <a:latin typeface="Arial" panose="020B0604020202020204" pitchFamily="34" charset="0"/>
                <a:cs typeface="Arial" panose="020B0604020202020204" pitchFamily="34" charset="0"/>
              </a:rPr>
              <a:t>Engaged</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employees</a:t>
            </a:r>
            <a:r>
              <a:rPr lang="ro-RO" dirty="0">
                <a:latin typeface="Arial" panose="020B0604020202020204" pitchFamily="34" charset="0"/>
                <a:cs typeface="Arial" panose="020B0604020202020204" pitchFamily="34" charset="0"/>
              </a:rPr>
              <a:t> are </a:t>
            </a:r>
            <a:r>
              <a:rPr lang="ro-RO" dirty="0" err="1">
                <a:latin typeface="Arial" panose="020B0604020202020204" pitchFamily="34" charset="0"/>
                <a:cs typeface="Arial" panose="020B0604020202020204" pitchFamily="34" charset="0"/>
              </a:rPr>
              <a:t>passionate</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and</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connected</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to</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their</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work</a:t>
            </a:r>
            <a:r>
              <a:rPr lang="ro-RO"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They are involved in heart and mind, always showing their values and skills in everything they do for the entire activity of the company</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Maylett</a:t>
            </a:r>
            <a:r>
              <a:rPr lang="ro-RO" dirty="0">
                <a:latin typeface="Arial" panose="020B0604020202020204" pitchFamily="34" charset="0"/>
                <a:cs typeface="Arial" panose="020B0604020202020204" pitchFamily="34" charset="0"/>
              </a:rPr>
              <a:t>, T. &amp; </a:t>
            </a:r>
            <a:r>
              <a:rPr lang="ro-RO" dirty="0" err="1">
                <a:latin typeface="Arial" panose="020B0604020202020204" pitchFamily="34" charset="0"/>
                <a:cs typeface="Arial" panose="020B0604020202020204" pitchFamily="34" charset="0"/>
              </a:rPr>
              <a:t>Warner</a:t>
            </a:r>
            <a:r>
              <a:rPr lang="ro-RO" dirty="0">
                <a:latin typeface="Arial" panose="020B0604020202020204" pitchFamily="34" charset="0"/>
                <a:cs typeface="Arial" panose="020B0604020202020204" pitchFamily="34" charset="0"/>
              </a:rPr>
              <a:t>, P</a:t>
            </a:r>
            <a:r>
              <a:rPr lang="en-US" dirty="0">
                <a:latin typeface="Arial" panose="020B0604020202020204" pitchFamily="34" charset="0"/>
                <a:cs typeface="Arial" panose="020B0604020202020204" pitchFamily="34" charset="0"/>
              </a:rPr>
              <a:t>.</a:t>
            </a:r>
            <a:r>
              <a:rPr lang="ro-RO" dirty="0">
                <a:latin typeface="Arial" panose="020B0604020202020204" pitchFamily="34" charset="0"/>
                <a:cs typeface="Arial" panose="020B0604020202020204" pitchFamily="34" charset="0"/>
              </a:rPr>
              <a:t>, 2014)</a:t>
            </a:r>
          </a:p>
        </p:txBody>
      </p:sp>
      <p:sp>
        <p:nvSpPr>
          <p:cNvPr id="5" name="CasetăText 4">
            <a:extLst>
              <a:ext uri="{FF2B5EF4-FFF2-40B4-BE49-F238E27FC236}">
                <a16:creationId xmlns:a16="http://schemas.microsoft.com/office/drawing/2014/main" id="{D1C423CD-45F3-0888-D8A1-0099B351268D}"/>
              </a:ext>
            </a:extLst>
          </p:cNvPr>
          <p:cNvSpPr txBox="1"/>
          <p:nvPr/>
        </p:nvSpPr>
        <p:spPr>
          <a:xfrm>
            <a:off x="3996965" y="3308808"/>
            <a:ext cx="6711884" cy="646331"/>
          </a:xfrm>
          <a:prstGeom prst="rect">
            <a:avLst/>
          </a:prstGeom>
          <a:noFill/>
        </p:spPr>
        <p:txBody>
          <a:bodyPr wrap="square" rtlCol="0">
            <a:spAutoFit/>
          </a:bodyPr>
          <a:lstStyle/>
          <a:p>
            <a:pPr algn="just"/>
            <a:r>
              <a:rPr lang="ro-RO" dirty="0">
                <a:latin typeface="Arial" panose="020B0604020202020204" pitchFamily="34" charset="0"/>
                <a:cs typeface="Arial" panose="020B0604020202020204" pitchFamily="34" charset="0"/>
              </a:rPr>
              <a:t>Non-</a:t>
            </a:r>
            <a:r>
              <a:rPr lang="ro-RO" dirty="0" err="1">
                <a:latin typeface="Arial" panose="020B0604020202020204" pitchFamily="34" charset="0"/>
                <a:cs typeface="Arial" panose="020B0604020202020204" pitchFamily="34" charset="0"/>
              </a:rPr>
              <a:t>engaged</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employees</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deliver</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nimimal</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effort</a:t>
            </a:r>
            <a:r>
              <a:rPr lang="ro-RO"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and the result of their work is often barely satisfying.</a:t>
            </a:r>
            <a:endParaRPr lang="ro-RO" dirty="0">
              <a:latin typeface="Arial" panose="020B0604020202020204" pitchFamily="34" charset="0"/>
              <a:cs typeface="Arial" panose="020B0604020202020204" pitchFamily="34" charset="0"/>
            </a:endParaRPr>
          </a:p>
        </p:txBody>
      </p:sp>
      <p:sp>
        <p:nvSpPr>
          <p:cNvPr id="6" name="CasetăText 5">
            <a:extLst>
              <a:ext uri="{FF2B5EF4-FFF2-40B4-BE49-F238E27FC236}">
                <a16:creationId xmlns:a16="http://schemas.microsoft.com/office/drawing/2014/main" id="{79E60849-B9FA-80B9-3087-ECA4D5DAF400}"/>
              </a:ext>
            </a:extLst>
          </p:cNvPr>
          <p:cNvSpPr txBox="1"/>
          <p:nvPr/>
        </p:nvSpPr>
        <p:spPr>
          <a:xfrm>
            <a:off x="2620652" y="4524866"/>
            <a:ext cx="6711884" cy="1477328"/>
          </a:xfrm>
          <a:prstGeom prst="rect">
            <a:avLst/>
          </a:prstGeom>
          <a:noFill/>
        </p:spPr>
        <p:txBody>
          <a:bodyPr wrap="square" rtlCol="0">
            <a:spAutoFit/>
          </a:bodyPr>
          <a:lstStyle/>
          <a:p>
            <a:pPr algn="just"/>
            <a:r>
              <a:rPr lang="ro-RO" dirty="0" err="1">
                <a:latin typeface="Arial" panose="020B0604020202020204" pitchFamily="34" charset="0"/>
                <a:cs typeface="Arial" panose="020B0604020202020204" pitchFamily="34" charset="0"/>
              </a:rPr>
              <a:t>Disengaged</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employees</a:t>
            </a:r>
            <a:r>
              <a:rPr lang="ro-RO" dirty="0">
                <a:latin typeface="Arial" panose="020B0604020202020204" pitchFamily="34" charset="0"/>
                <a:cs typeface="Arial" panose="020B0604020202020204" pitchFamily="34" charset="0"/>
              </a:rPr>
              <a:t> are </a:t>
            </a:r>
            <a:r>
              <a:rPr lang="ro-RO" dirty="0" err="1">
                <a:latin typeface="Arial" panose="020B0604020202020204" pitchFamily="34" charset="0"/>
                <a:cs typeface="Arial" panose="020B0604020202020204" pitchFamily="34" charset="0"/>
              </a:rPr>
              <a:t>mentally</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checked</a:t>
            </a:r>
            <a:r>
              <a:rPr lang="ro-RO" dirty="0">
                <a:latin typeface="Arial" panose="020B0604020202020204" pitchFamily="34" charset="0"/>
                <a:cs typeface="Arial" panose="020B0604020202020204" pitchFamily="34" charset="0"/>
              </a:rPr>
              <a:t> out” (</a:t>
            </a:r>
            <a:r>
              <a:rPr lang="ro-RO" dirty="0" err="1">
                <a:latin typeface="Arial" panose="020B0604020202020204" pitchFamily="34" charset="0"/>
                <a:cs typeface="Arial" panose="020B0604020202020204" pitchFamily="34" charset="0"/>
              </a:rPr>
              <a:t>Knight</a:t>
            </a:r>
            <a:r>
              <a:rPr lang="ro-RO" dirty="0">
                <a:latin typeface="Arial" panose="020B0604020202020204" pitchFamily="34" charset="0"/>
                <a:cs typeface="Arial" panose="020B0604020202020204" pitchFamily="34" charset="0"/>
              </a:rPr>
              <a:t>, R. 2021). </a:t>
            </a:r>
            <a:r>
              <a:rPr lang="en-US" dirty="0">
                <a:latin typeface="Arial" panose="020B0604020202020204" pitchFamily="34" charset="0"/>
                <a:cs typeface="Arial" panose="020B0604020202020204" pitchFamily="34" charset="0"/>
              </a:rPr>
              <a:t>Their productivity in work is very low and they often do not care about either the profit or the reputation of the company.</a:t>
            </a:r>
            <a:r>
              <a:rPr lang="ro-RO" dirty="0">
                <a:latin typeface="Arial" panose="020B0604020202020204" pitchFamily="34" charset="0"/>
                <a:cs typeface="Arial" panose="020B0604020202020204" pitchFamily="34" charset="0"/>
              </a:rPr>
              <a:t> In </a:t>
            </a:r>
            <a:r>
              <a:rPr lang="ro-RO" dirty="0" err="1">
                <a:latin typeface="Arial" panose="020B0604020202020204" pitchFamily="34" charset="0"/>
                <a:cs typeface="Arial" panose="020B0604020202020204" pitchFamily="34" charset="0"/>
              </a:rPr>
              <a:t>many</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businesses</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nearly</a:t>
            </a:r>
            <a:r>
              <a:rPr lang="ro-RO" dirty="0">
                <a:latin typeface="Arial" panose="020B0604020202020204" pitchFamily="34" charset="0"/>
                <a:cs typeface="Arial" panose="020B0604020202020204" pitchFamily="34" charset="0"/>
              </a:rPr>
              <a:t> 66% of </a:t>
            </a:r>
            <a:r>
              <a:rPr lang="ro-RO" dirty="0" err="1">
                <a:latin typeface="Arial" panose="020B0604020202020204" pitchFamily="34" charset="0"/>
                <a:cs typeface="Arial" panose="020B0604020202020204" pitchFamily="34" charset="0"/>
              </a:rPr>
              <a:t>all</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employees</a:t>
            </a:r>
            <a:r>
              <a:rPr lang="ro-RO" dirty="0">
                <a:latin typeface="Arial" panose="020B0604020202020204" pitchFamily="34" charset="0"/>
                <a:cs typeface="Arial" panose="020B0604020202020204" pitchFamily="34" charset="0"/>
              </a:rPr>
              <a:t> are </a:t>
            </a:r>
            <a:r>
              <a:rPr lang="ro-RO" dirty="0" err="1">
                <a:latin typeface="Arial" panose="020B0604020202020204" pitchFamily="34" charset="0"/>
                <a:cs typeface="Arial" panose="020B0604020202020204" pitchFamily="34" charset="0"/>
              </a:rPr>
              <a:t>disengaged</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Byrne</a:t>
            </a:r>
            <a:r>
              <a:rPr lang="ro-RO" dirty="0">
                <a:latin typeface="Arial" panose="020B0604020202020204" pitchFamily="34" charset="0"/>
                <a:cs typeface="Arial" panose="020B0604020202020204" pitchFamily="34" charset="0"/>
              </a:rPr>
              <a:t>, Z. S., 2022).</a:t>
            </a:r>
          </a:p>
        </p:txBody>
      </p:sp>
    </p:spTree>
    <p:extLst>
      <p:ext uri="{BB962C8B-B14F-4D97-AF65-F5344CB8AC3E}">
        <p14:creationId xmlns:p14="http://schemas.microsoft.com/office/powerpoint/2010/main" val="19634132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642C6A17-BBB3-E8F9-A4C0-286AF2F72015}"/>
              </a:ext>
            </a:extLst>
          </p:cNvPr>
          <p:cNvSpPr>
            <a:spLocks noGrp="1"/>
          </p:cNvSpPr>
          <p:nvPr>
            <p:ph type="title"/>
          </p:nvPr>
        </p:nvSpPr>
        <p:spPr>
          <a:xfrm>
            <a:off x="839788" y="457200"/>
            <a:ext cx="3932237" cy="1060515"/>
          </a:xfrm>
        </p:spPr>
        <p:txBody>
          <a:bodyPr>
            <a:normAutofit fontScale="90000"/>
          </a:bodyPr>
          <a:lstStyle/>
          <a:p>
            <a:pPr algn="ctr"/>
            <a:r>
              <a:rPr lang="ro-RO" dirty="0" err="1">
                <a:latin typeface="Arial" panose="020B0604020202020204" pitchFamily="34" charset="0"/>
                <a:cs typeface="Arial" panose="020B0604020202020204" pitchFamily="34" charset="0"/>
              </a:rPr>
              <a:t>Keeping</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your</a:t>
            </a:r>
            <a:r>
              <a:rPr lang="ro-RO" dirty="0">
                <a:latin typeface="Arial" panose="020B0604020202020204" pitchFamily="34" charset="0"/>
                <a:cs typeface="Arial" panose="020B0604020202020204" pitchFamily="34" charset="0"/>
              </a:rPr>
              <a:t> </a:t>
            </a:r>
            <a:r>
              <a:rPr lang="ro-RO" dirty="0" err="1">
                <a:latin typeface="Arial" panose="020B0604020202020204" pitchFamily="34" charset="0"/>
                <a:cs typeface="Arial" panose="020B0604020202020204" pitchFamily="34" charset="0"/>
              </a:rPr>
              <a:t>employee</a:t>
            </a:r>
            <a:r>
              <a:rPr lang="ro-RO" dirty="0">
                <a:latin typeface="Arial" panose="020B0604020202020204" pitchFamily="34" charset="0"/>
                <a:cs typeface="Arial" panose="020B0604020202020204" pitchFamily="34" charset="0"/>
              </a:rPr>
              <a:t> ENGAGED</a:t>
            </a:r>
          </a:p>
        </p:txBody>
      </p:sp>
      <p:graphicFrame>
        <p:nvGraphicFramePr>
          <p:cNvPr id="5" name="Substituent conținut 4">
            <a:extLst>
              <a:ext uri="{FF2B5EF4-FFF2-40B4-BE49-F238E27FC236}">
                <a16:creationId xmlns:a16="http://schemas.microsoft.com/office/drawing/2014/main" id="{1A6DB49C-02AD-7BD5-EC91-77DB4751763A}"/>
              </a:ext>
            </a:extLst>
          </p:cNvPr>
          <p:cNvGraphicFramePr>
            <a:graphicFrameLocks noGrp="1"/>
          </p:cNvGraphicFramePr>
          <p:nvPr>
            <p:ph idx="1"/>
            <p:extLst>
              <p:ext uri="{D42A27DB-BD31-4B8C-83A1-F6EECF244321}">
                <p14:modId xmlns:p14="http://schemas.microsoft.com/office/powerpoint/2010/main" val="3365423161"/>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ubstituent text 3">
            <a:extLst>
              <a:ext uri="{FF2B5EF4-FFF2-40B4-BE49-F238E27FC236}">
                <a16:creationId xmlns:a16="http://schemas.microsoft.com/office/drawing/2014/main" id="{2BBC39E7-C7BC-264C-CF9D-3ADACB2CF322}"/>
              </a:ext>
            </a:extLst>
          </p:cNvPr>
          <p:cNvSpPr>
            <a:spLocks noGrp="1"/>
          </p:cNvSpPr>
          <p:nvPr>
            <p:ph type="body" sz="half" idx="2"/>
          </p:nvPr>
        </p:nvSpPr>
        <p:spPr/>
        <p:txBody>
          <a:bodyPr>
            <a:normAutofit lnSpcReduction="10000"/>
          </a:bodyPr>
          <a:lstStyle/>
          <a:p>
            <a:pPr marL="285750" indent="-285750">
              <a:buFont typeface="Arial" panose="020B0604020202020204" pitchFamily="34" charset="0"/>
              <a:buChar char="•"/>
            </a:pPr>
            <a:r>
              <a:rPr lang="ro-RO" dirty="0"/>
              <a:t>8 h basic </a:t>
            </a:r>
            <a:r>
              <a:rPr lang="ro-RO" dirty="0" err="1"/>
              <a:t>shifts</a:t>
            </a:r>
            <a:endParaRPr lang="ro-RO" dirty="0"/>
          </a:p>
          <a:p>
            <a:pPr marL="285750" indent="-285750">
              <a:buFont typeface="Arial" panose="020B0604020202020204" pitchFamily="34" charset="0"/>
              <a:buChar char="•"/>
            </a:pPr>
            <a:r>
              <a:rPr lang="ro-RO" dirty="0" err="1"/>
              <a:t>Overtime</a:t>
            </a:r>
            <a:r>
              <a:rPr lang="ro-RO" dirty="0"/>
              <a:t> (</a:t>
            </a:r>
            <a:r>
              <a:rPr lang="ro-RO" dirty="0" err="1"/>
              <a:t>if</a:t>
            </a:r>
            <a:r>
              <a:rPr lang="ro-RO" dirty="0"/>
              <a:t> </a:t>
            </a:r>
            <a:r>
              <a:rPr lang="ro-RO" dirty="0" err="1"/>
              <a:t>possible</a:t>
            </a:r>
            <a:r>
              <a:rPr lang="ro-RO" dirty="0"/>
              <a:t>)</a:t>
            </a:r>
          </a:p>
          <a:p>
            <a:pPr marL="285750" indent="-285750">
              <a:buFont typeface="Arial" panose="020B0604020202020204" pitchFamily="34" charset="0"/>
              <a:buChar char="•"/>
            </a:pPr>
            <a:r>
              <a:rPr lang="ro-RO" dirty="0" err="1"/>
              <a:t>Daily</a:t>
            </a:r>
            <a:r>
              <a:rPr lang="ro-RO" dirty="0"/>
              <a:t> </a:t>
            </a:r>
            <a:r>
              <a:rPr lang="ro-RO" dirty="0" err="1"/>
              <a:t>breaks</a:t>
            </a:r>
            <a:endParaRPr lang="ro-RO" dirty="0"/>
          </a:p>
          <a:p>
            <a:pPr marL="285750" indent="-285750">
              <a:buFont typeface="Arial" panose="020B0604020202020204" pitchFamily="34" charset="0"/>
              <a:buChar char="•"/>
            </a:pPr>
            <a:r>
              <a:rPr lang="ro-RO" dirty="0" err="1"/>
              <a:t>Free</a:t>
            </a:r>
            <a:r>
              <a:rPr lang="ro-RO" dirty="0"/>
              <a:t> </a:t>
            </a:r>
            <a:r>
              <a:rPr lang="ro-RO" dirty="0" err="1"/>
              <a:t>meal</a:t>
            </a:r>
            <a:endParaRPr lang="ro-RO" dirty="0"/>
          </a:p>
          <a:p>
            <a:pPr marL="285750" indent="-285750">
              <a:buFont typeface="Arial" panose="020B0604020202020204" pitchFamily="34" charset="0"/>
              <a:buChar char="•"/>
            </a:pPr>
            <a:r>
              <a:rPr lang="ro-RO" dirty="0" err="1"/>
              <a:t>Paid</a:t>
            </a:r>
            <a:r>
              <a:rPr lang="ro-RO" dirty="0"/>
              <a:t> </a:t>
            </a:r>
            <a:r>
              <a:rPr lang="ro-RO" dirty="0" err="1"/>
              <a:t>holiday</a:t>
            </a:r>
            <a:endParaRPr lang="ro-RO" dirty="0"/>
          </a:p>
          <a:p>
            <a:pPr marL="285750" indent="-285750">
              <a:buFont typeface="Arial" panose="020B0604020202020204" pitchFamily="34" charset="0"/>
              <a:buChar char="•"/>
            </a:pPr>
            <a:r>
              <a:rPr lang="ro-RO" dirty="0" err="1"/>
              <a:t>Gift</a:t>
            </a:r>
            <a:r>
              <a:rPr lang="ro-RO" dirty="0"/>
              <a:t> </a:t>
            </a:r>
            <a:r>
              <a:rPr lang="ro-RO" dirty="0" err="1"/>
              <a:t>cards</a:t>
            </a:r>
            <a:endParaRPr lang="ro-RO" dirty="0"/>
          </a:p>
          <a:p>
            <a:pPr marL="285750" indent="-285750">
              <a:buFont typeface="Arial" panose="020B0604020202020204" pitchFamily="34" charset="0"/>
              <a:buChar char="•"/>
            </a:pPr>
            <a:r>
              <a:rPr lang="ro-RO" dirty="0"/>
              <a:t>Christmas Party</a:t>
            </a:r>
          </a:p>
          <a:p>
            <a:pPr marL="285750" indent="-285750">
              <a:buFont typeface="Arial" panose="020B0604020202020204" pitchFamily="34" charset="0"/>
              <a:buChar char="•"/>
            </a:pPr>
            <a:r>
              <a:rPr lang="ro-RO" dirty="0"/>
              <a:t>Life </a:t>
            </a:r>
            <a:r>
              <a:rPr lang="ro-RO" dirty="0" err="1"/>
              <a:t>and</a:t>
            </a:r>
            <a:r>
              <a:rPr lang="ro-RO" dirty="0"/>
              <a:t> </a:t>
            </a:r>
            <a:r>
              <a:rPr lang="ro-RO" dirty="0" err="1"/>
              <a:t>health</a:t>
            </a:r>
            <a:r>
              <a:rPr lang="ro-RO" dirty="0"/>
              <a:t> </a:t>
            </a:r>
            <a:r>
              <a:rPr lang="ro-RO" dirty="0" err="1"/>
              <a:t>insurance</a:t>
            </a:r>
            <a:endParaRPr lang="ro-RO" dirty="0"/>
          </a:p>
          <a:p>
            <a:pPr marL="285750" indent="-285750">
              <a:buFont typeface="Arial" panose="020B0604020202020204" pitchFamily="34" charset="0"/>
              <a:buChar char="•"/>
            </a:pPr>
            <a:r>
              <a:rPr lang="ro-RO" dirty="0"/>
              <a:t>Pension scheme</a:t>
            </a:r>
          </a:p>
          <a:p>
            <a:pPr marL="285750" indent="-285750">
              <a:buFont typeface="Arial" panose="020B0604020202020204" pitchFamily="34" charset="0"/>
              <a:buChar char="•"/>
            </a:pPr>
            <a:r>
              <a:rPr lang="ro-RO" dirty="0" err="1"/>
              <a:t>Discounts</a:t>
            </a:r>
            <a:endParaRPr lang="ro-RO" dirty="0"/>
          </a:p>
          <a:p>
            <a:pPr marL="285750" indent="-285750">
              <a:buFont typeface="Arial" panose="020B0604020202020204" pitchFamily="34" charset="0"/>
              <a:buChar char="•"/>
            </a:pPr>
            <a:r>
              <a:rPr lang="ro-RO" dirty="0"/>
              <a:t>Safe </a:t>
            </a:r>
            <a:r>
              <a:rPr lang="ro-RO" dirty="0" err="1"/>
              <a:t>and</a:t>
            </a:r>
            <a:r>
              <a:rPr lang="ro-RO" dirty="0"/>
              <a:t> </a:t>
            </a:r>
            <a:r>
              <a:rPr lang="ro-RO" dirty="0" err="1"/>
              <a:t>joyful</a:t>
            </a:r>
            <a:r>
              <a:rPr lang="ro-RO" dirty="0"/>
              <a:t> </a:t>
            </a:r>
            <a:r>
              <a:rPr lang="ro-RO" dirty="0" err="1"/>
              <a:t>environment</a:t>
            </a:r>
            <a:r>
              <a:rPr lang="ro-RO" dirty="0"/>
              <a:t> (</a:t>
            </a:r>
            <a:r>
              <a:rPr lang="ro-RO" dirty="0" err="1"/>
              <a:t>Byrne</a:t>
            </a:r>
            <a:r>
              <a:rPr lang="ro-RO"/>
              <a:t>, Z.S., 2022)</a:t>
            </a:r>
            <a:endParaRPr lang="ro-RO" dirty="0"/>
          </a:p>
        </p:txBody>
      </p:sp>
    </p:spTree>
    <p:extLst>
      <p:ext uri="{BB962C8B-B14F-4D97-AF65-F5344CB8AC3E}">
        <p14:creationId xmlns:p14="http://schemas.microsoft.com/office/powerpoint/2010/main" val="2959475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asetăText 1">
            <a:extLst>
              <a:ext uri="{FF2B5EF4-FFF2-40B4-BE49-F238E27FC236}">
                <a16:creationId xmlns:a16="http://schemas.microsoft.com/office/drawing/2014/main" id="{7AA2D134-9423-BA17-5BF3-5C41C24D1369}"/>
              </a:ext>
            </a:extLst>
          </p:cNvPr>
          <p:cNvSpPr txBox="1"/>
          <p:nvPr/>
        </p:nvSpPr>
        <p:spPr>
          <a:xfrm>
            <a:off x="1216058" y="551289"/>
            <a:ext cx="9407950" cy="6494085"/>
          </a:xfrm>
          <a:prstGeom prst="rect">
            <a:avLst/>
          </a:prstGeom>
          <a:noFill/>
        </p:spPr>
        <p:txBody>
          <a:bodyPr wrap="square" rtlCol="0">
            <a:spAutoFit/>
          </a:bodyPr>
          <a:lstStyle/>
          <a:p>
            <a:r>
              <a:rPr lang="ro-RO" sz="1600" dirty="0">
                <a:latin typeface="Arial" panose="020B0604020202020204" pitchFamily="34" charset="0"/>
                <a:cs typeface="Arial" panose="020B0604020202020204" pitchFamily="34" charset="0"/>
              </a:rPr>
              <a:t>REFERENCES LIST:</a:t>
            </a:r>
          </a:p>
          <a:p>
            <a:endParaRPr lang="ro-RO" sz="1600" dirty="0">
              <a:latin typeface="Arial" panose="020B0604020202020204" pitchFamily="34" charset="0"/>
              <a:cs typeface="Arial" panose="020B0604020202020204" pitchFamily="34" charset="0"/>
            </a:endParaRPr>
          </a:p>
          <a:p>
            <a:r>
              <a:rPr lang="ro-RO" sz="1600" dirty="0" err="1">
                <a:latin typeface="Arial" panose="020B0604020202020204" pitchFamily="34" charset="0"/>
                <a:cs typeface="Arial" panose="020B0604020202020204" pitchFamily="34" charset="0"/>
              </a:rPr>
              <a:t>Bridger</a:t>
            </a:r>
            <a:r>
              <a:rPr lang="ro-RO" sz="1600" dirty="0">
                <a:latin typeface="Arial" panose="020B0604020202020204" pitchFamily="34" charset="0"/>
                <a:cs typeface="Arial" panose="020B0604020202020204" pitchFamily="34" charset="0"/>
              </a:rPr>
              <a:t>, E. (2015). </a:t>
            </a:r>
            <a:r>
              <a:rPr lang="ro-RO" sz="1600" dirty="0" err="1">
                <a:latin typeface="Arial" panose="020B0604020202020204" pitchFamily="34" charset="0"/>
                <a:cs typeface="Arial" panose="020B0604020202020204" pitchFamily="34" charset="0"/>
              </a:rPr>
              <a:t>Employee</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Engagement</a:t>
            </a:r>
            <a:r>
              <a:rPr lang="ro-RO" sz="1600" dirty="0">
                <a:latin typeface="Arial" panose="020B0604020202020204" pitchFamily="34" charset="0"/>
                <a:cs typeface="Arial" panose="020B0604020202020204" pitchFamily="34" charset="0"/>
              </a:rPr>
              <a:t>. London, 2015. </a:t>
            </a:r>
            <a:r>
              <a:rPr lang="ro-RO" sz="1600" dirty="0" err="1">
                <a:latin typeface="Arial" panose="020B0604020202020204" pitchFamily="34" charset="0"/>
                <a:cs typeface="Arial" panose="020B0604020202020204" pitchFamily="34" charset="0"/>
              </a:rPr>
              <a:t>Published</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by</a:t>
            </a:r>
            <a:r>
              <a:rPr lang="ro-RO" sz="1600" dirty="0">
                <a:latin typeface="Arial" panose="020B0604020202020204" pitchFamily="34" charset="0"/>
                <a:cs typeface="Arial" panose="020B0604020202020204" pitchFamily="34" charset="0"/>
              </a:rPr>
              <a:t>: Kogan Page Limited.</a:t>
            </a:r>
          </a:p>
          <a:p>
            <a:endParaRPr lang="ro-RO" sz="1600" dirty="0">
              <a:latin typeface="Arial" panose="020B0604020202020204" pitchFamily="34" charset="0"/>
              <a:cs typeface="Arial" panose="020B0604020202020204" pitchFamily="34" charset="0"/>
            </a:endParaRPr>
          </a:p>
          <a:p>
            <a:r>
              <a:rPr lang="ro-RO" sz="1600" dirty="0" err="1">
                <a:latin typeface="Arial" panose="020B0604020202020204" pitchFamily="34" charset="0"/>
                <a:cs typeface="Arial" panose="020B0604020202020204" pitchFamily="34" charset="0"/>
              </a:rPr>
              <a:t>Byrne</a:t>
            </a:r>
            <a:r>
              <a:rPr lang="ro-RO" sz="1600" dirty="0">
                <a:latin typeface="Arial" panose="020B0604020202020204" pitchFamily="34" charset="0"/>
                <a:cs typeface="Arial" panose="020B0604020202020204" pitchFamily="34" charset="0"/>
              </a:rPr>
              <a:t>, Z.S. (2022). </a:t>
            </a:r>
            <a:r>
              <a:rPr lang="ro-RO" sz="1600" dirty="0" err="1">
                <a:latin typeface="Arial" panose="020B0604020202020204" pitchFamily="34" charset="0"/>
                <a:cs typeface="Arial" panose="020B0604020202020204" pitchFamily="34" charset="0"/>
              </a:rPr>
              <a:t>Understanding</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Employee</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Engagement</a:t>
            </a:r>
            <a:r>
              <a:rPr lang="ro-RO" sz="1600" dirty="0">
                <a:latin typeface="Arial" panose="020B0604020202020204" pitchFamily="34" charset="0"/>
                <a:cs typeface="Arial" panose="020B0604020202020204" pitchFamily="34" charset="0"/>
              </a:rPr>
              <a:t> – </a:t>
            </a:r>
            <a:r>
              <a:rPr lang="ro-RO" sz="1600" dirty="0" err="1">
                <a:latin typeface="Arial" panose="020B0604020202020204" pitchFamily="34" charset="0"/>
                <a:cs typeface="Arial" panose="020B0604020202020204" pitchFamily="34" charset="0"/>
              </a:rPr>
              <a:t>Theory</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Research</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and</a:t>
            </a:r>
            <a:r>
              <a:rPr lang="ro-RO" sz="1600" dirty="0">
                <a:latin typeface="Arial" panose="020B0604020202020204" pitchFamily="34" charset="0"/>
                <a:cs typeface="Arial" panose="020B0604020202020204" pitchFamily="34" charset="0"/>
              </a:rPr>
              <a:t> Practice. New York (2022). </a:t>
            </a:r>
            <a:r>
              <a:rPr lang="ro-RO" sz="1600" dirty="0" err="1">
                <a:latin typeface="Arial" panose="020B0604020202020204" pitchFamily="34" charset="0"/>
                <a:cs typeface="Arial" panose="020B0604020202020204" pitchFamily="34" charset="0"/>
              </a:rPr>
              <a:t>Published</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by</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Routledge</a:t>
            </a:r>
            <a:r>
              <a:rPr lang="ro-RO" sz="1600" dirty="0">
                <a:latin typeface="Arial" panose="020B0604020202020204" pitchFamily="34" charset="0"/>
                <a:cs typeface="Arial" panose="020B0604020202020204" pitchFamily="34" charset="0"/>
              </a:rPr>
              <a:t>.</a:t>
            </a:r>
          </a:p>
          <a:p>
            <a:endParaRPr lang="ro-RO" sz="1600" dirty="0">
              <a:latin typeface="Arial" panose="020B0604020202020204" pitchFamily="34" charset="0"/>
              <a:cs typeface="Arial" panose="020B0604020202020204" pitchFamily="34" charset="0"/>
            </a:endParaRPr>
          </a:p>
          <a:p>
            <a:r>
              <a:rPr lang="ro-RO" sz="1600" dirty="0" err="1">
                <a:latin typeface="Arial" panose="020B0604020202020204" pitchFamily="34" charset="0"/>
                <a:cs typeface="Arial" panose="020B0604020202020204" pitchFamily="34" charset="0"/>
              </a:rPr>
              <a:t>Errera</a:t>
            </a:r>
            <a:r>
              <a:rPr lang="ro-RO" sz="1600" dirty="0">
                <a:latin typeface="Arial" panose="020B0604020202020204" pitchFamily="34" charset="0"/>
                <a:cs typeface="Arial" panose="020B0604020202020204" pitchFamily="34" charset="0"/>
              </a:rPr>
              <a:t>, R. (2022). </a:t>
            </a:r>
            <a:r>
              <a:rPr lang="ro-RO" sz="1600" dirty="0" err="1">
                <a:latin typeface="Arial" panose="020B0604020202020204" pitchFamily="34" charset="0"/>
                <a:cs typeface="Arial" panose="020B0604020202020204" pitchFamily="34" charset="0"/>
              </a:rPr>
              <a:t>Employee</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Engagement</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Statistics</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Available</a:t>
            </a:r>
            <a:r>
              <a:rPr lang="ro-RO" sz="1600" dirty="0">
                <a:latin typeface="Arial" panose="020B0604020202020204" pitchFamily="34" charset="0"/>
                <a:cs typeface="Arial" panose="020B0604020202020204" pitchFamily="34" charset="0"/>
              </a:rPr>
              <a:t> at:</a:t>
            </a:r>
            <a:r>
              <a:rPr lang="en-US" sz="1600" dirty="0">
                <a:hlinkClick r:id="rId2"/>
              </a:rPr>
              <a:t>63+ Jaw-Dropping Employee Engagement Statistics [2022] - Toner Buzz</a:t>
            </a:r>
            <a:r>
              <a:rPr lang="ro-RO" sz="1600" dirty="0"/>
              <a:t>. </a:t>
            </a:r>
            <a:r>
              <a:rPr lang="ro-RO" sz="1600" dirty="0" err="1"/>
              <a:t>Accessed</a:t>
            </a:r>
            <a:r>
              <a:rPr lang="ro-RO" sz="1600" dirty="0"/>
              <a:t>: 20-11-2022.</a:t>
            </a:r>
          </a:p>
          <a:p>
            <a:endParaRPr lang="ro-RO" sz="1600" dirty="0"/>
          </a:p>
          <a:p>
            <a:r>
              <a:rPr lang="ro-RO" sz="1600" dirty="0" err="1">
                <a:latin typeface="Arial" panose="020B0604020202020204" pitchFamily="34" charset="0"/>
                <a:cs typeface="Arial" panose="020B0604020202020204" pitchFamily="34" charset="0"/>
              </a:rPr>
              <a:t>Kelleher</a:t>
            </a:r>
            <a:r>
              <a:rPr lang="ro-RO" sz="1600" dirty="0">
                <a:latin typeface="Arial" panose="020B0604020202020204" pitchFamily="34" charset="0"/>
                <a:cs typeface="Arial" panose="020B0604020202020204" pitchFamily="34" charset="0"/>
              </a:rPr>
              <a:t>, B. (2014). </a:t>
            </a:r>
            <a:r>
              <a:rPr lang="ro-RO" sz="1600" dirty="0" err="1">
                <a:latin typeface="Arial" panose="020B0604020202020204" pitchFamily="34" charset="0"/>
                <a:cs typeface="Arial" panose="020B0604020202020204" pitchFamily="34" charset="0"/>
              </a:rPr>
              <a:t>Employee</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Engagement</a:t>
            </a:r>
            <a:r>
              <a:rPr lang="ro-RO" sz="1600" dirty="0">
                <a:latin typeface="Arial" panose="020B0604020202020204" pitchFamily="34" charset="0"/>
                <a:cs typeface="Arial" panose="020B0604020202020204" pitchFamily="34" charset="0"/>
              </a:rPr>
              <a:t> for DUMMIES. New Jersey, 2014. </a:t>
            </a:r>
            <a:r>
              <a:rPr lang="ro-RO" sz="1600" dirty="0" err="1">
                <a:latin typeface="Arial" panose="020B0604020202020204" pitchFamily="34" charset="0"/>
                <a:cs typeface="Arial" panose="020B0604020202020204" pitchFamily="34" charset="0"/>
              </a:rPr>
              <a:t>Published</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by</a:t>
            </a:r>
            <a:r>
              <a:rPr lang="ro-RO" sz="1600" dirty="0">
                <a:latin typeface="Arial" panose="020B0604020202020204" pitchFamily="34" charset="0"/>
                <a:cs typeface="Arial" panose="020B0604020202020204" pitchFamily="34" charset="0"/>
              </a:rPr>
              <a:t> John </a:t>
            </a:r>
            <a:r>
              <a:rPr lang="ro-RO" sz="1600" dirty="0" err="1">
                <a:latin typeface="Arial" panose="020B0604020202020204" pitchFamily="34" charset="0"/>
                <a:cs typeface="Arial" panose="020B0604020202020204" pitchFamily="34" charset="0"/>
              </a:rPr>
              <a:t>Wiley</a:t>
            </a:r>
            <a:r>
              <a:rPr lang="ro-RO" sz="1600" dirty="0">
                <a:latin typeface="Arial" panose="020B0604020202020204" pitchFamily="34" charset="0"/>
                <a:cs typeface="Arial" panose="020B0604020202020204" pitchFamily="34" charset="0"/>
              </a:rPr>
              <a:t> &amp; </a:t>
            </a:r>
            <a:r>
              <a:rPr lang="ro-RO" sz="1600" dirty="0" err="1">
                <a:latin typeface="Arial" panose="020B0604020202020204" pitchFamily="34" charset="0"/>
                <a:cs typeface="Arial" panose="020B0604020202020204" pitchFamily="34" charset="0"/>
              </a:rPr>
              <a:t>Sons</a:t>
            </a:r>
            <a:r>
              <a:rPr lang="ro-RO" sz="1600" dirty="0">
                <a:latin typeface="Arial" panose="020B0604020202020204" pitchFamily="34" charset="0"/>
                <a:cs typeface="Arial" panose="020B0604020202020204" pitchFamily="34" charset="0"/>
              </a:rPr>
              <a:t>, Inc.</a:t>
            </a:r>
          </a:p>
          <a:p>
            <a:endParaRPr lang="ro-RO" sz="1600" dirty="0">
              <a:latin typeface="Arial" panose="020B0604020202020204" pitchFamily="34" charset="0"/>
              <a:cs typeface="Arial" panose="020B0604020202020204" pitchFamily="34" charset="0"/>
            </a:endParaRPr>
          </a:p>
          <a:p>
            <a:r>
              <a:rPr lang="ro-RO" sz="1600" dirty="0" err="1">
                <a:latin typeface="Arial" panose="020B0604020202020204" pitchFamily="34" charset="0"/>
                <a:cs typeface="Arial" panose="020B0604020202020204" pitchFamily="34" charset="0"/>
              </a:rPr>
              <a:t>Knight</a:t>
            </a:r>
            <a:r>
              <a:rPr lang="ro-RO" sz="1600" dirty="0">
                <a:latin typeface="Arial" panose="020B0604020202020204" pitchFamily="34" charset="0"/>
                <a:cs typeface="Arial" panose="020B0604020202020204" pitchFamily="34" charset="0"/>
              </a:rPr>
              <a:t>, R. (2021). </a:t>
            </a:r>
            <a:r>
              <a:rPr lang="ro-RO" sz="1600" dirty="0" err="1">
                <a:latin typeface="Arial" panose="020B0604020202020204" pitchFamily="34" charset="0"/>
                <a:cs typeface="Arial" panose="020B0604020202020204" pitchFamily="34" charset="0"/>
              </a:rPr>
              <a:t>What</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to</a:t>
            </a:r>
            <a:r>
              <a:rPr lang="ro-RO" sz="1600" dirty="0">
                <a:latin typeface="Arial" panose="020B0604020202020204" pitchFamily="34" charset="0"/>
                <a:cs typeface="Arial" panose="020B0604020202020204" pitchFamily="34" charset="0"/>
              </a:rPr>
              <a:t> do </a:t>
            </a:r>
            <a:r>
              <a:rPr lang="ro-RO" sz="1600" dirty="0" err="1">
                <a:latin typeface="Arial" panose="020B0604020202020204" pitchFamily="34" charset="0"/>
                <a:cs typeface="Arial" panose="020B0604020202020204" pitchFamily="34" charset="0"/>
              </a:rPr>
              <a:t>when</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your</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employee</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is</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totally</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checked</a:t>
            </a:r>
            <a:r>
              <a:rPr lang="ro-RO" sz="1600" dirty="0">
                <a:latin typeface="Arial" panose="020B0604020202020204" pitchFamily="34" charset="0"/>
                <a:cs typeface="Arial" panose="020B0604020202020204" pitchFamily="34" charset="0"/>
              </a:rPr>
              <a:t> out”. </a:t>
            </a:r>
            <a:r>
              <a:rPr lang="ro-RO" sz="1600" dirty="0" err="1">
                <a:latin typeface="Arial" panose="020B0604020202020204" pitchFamily="34" charset="0"/>
                <a:cs typeface="Arial" panose="020B0604020202020204" pitchFamily="34" charset="0"/>
              </a:rPr>
              <a:t>Available</a:t>
            </a:r>
            <a:r>
              <a:rPr lang="ro-RO" sz="1600" dirty="0">
                <a:latin typeface="Arial" panose="020B0604020202020204" pitchFamily="34" charset="0"/>
                <a:cs typeface="Arial" panose="020B0604020202020204" pitchFamily="34" charset="0"/>
              </a:rPr>
              <a:t> at: </a:t>
            </a:r>
            <a:r>
              <a:rPr lang="en-US" sz="1600" dirty="0">
                <a:hlinkClick r:id="rId3"/>
              </a:rPr>
              <a:t>What to Do When Your Employee Is Totally Checked Out (hbr.org)</a:t>
            </a:r>
            <a:r>
              <a:rPr lang="ro-RO" sz="1600" dirty="0"/>
              <a:t>. </a:t>
            </a:r>
            <a:r>
              <a:rPr lang="ro-RO" sz="1600" dirty="0" err="1"/>
              <a:t>Accessed</a:t>
            </a:r>
            <a:r>
              <a:rPr lang="ro-RO" sz="1600" dirty="0"/>
              <a:t>: 25-11-2022.</a:t>
            </a:r>
            <a:endParaRPr lang="ro-RO" sz="1600" dirty="0">
              <a:latin typeface="Arial" panose="020B0604020202020204" pitchFamily="34" charset="0"/>
              <a:cs typeface="Arial" panose="020B0604020202020204" pitchFamily="34" charset="0"/>
            </a:endParaRPr>
          </a:p>
          <a:p>
            <a:endParaRPr lang="ro-RO" sz="1600" dirty="0">
              <a:latin typeface="Arial" panose="020B0604020202020204" pitchFamily="34" charset="0"/>
              <a:cs typeface="Arial" panose="020B0604020202020204" pitchFamily="34" charset="0"/>
            </a:endParaRPr>
          </a:p>
          <a:p>
            <a:r>
              <a:rPr lang="ro-RO" sz="1600" dirty="0" err="1">
                <a:latin typeface="Arial" panose="020B0604020202020204" pitchFamily="34" charset="0"/>
                <a:cs typeface="Arial" panose="020B0604020202020204" pitchFamily="34" charset="0"/>
              </a:rPr>
              <a:t>Martic</a:t>
            </a:r>
            <a:r>
              <a:rPr lang="ro-RO" sz="1600" dirty="0">
                <a:latin typeface="Arial" panose="020B0604020202020204" pitchFamily="34" charset="0"/>
                <a:cs typeface="Arial" panose="020B0604020202020204" pitchFamily="34" charset="0"/>
              </a:rPr>
              <a:t>, K. (2002). </a:t>
            </a:r>
            <a:r>
              <a:rPr lang="ro-RO" sz="1600" dirty="0" err="1">
                <a:latin typeface="Arial" panose="020B0604020202020204" pitchFamily="34" charset="0"/>
                <a:cs typeface="Arial" panose="020B0604020202020204" pitchFamily="34" charset="0"/>
              </a:rPr>
              <a:t>Employee</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Engagement</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Definition</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Current</a:t>
            </a:r>
            <a:r>
              <a:rPr lang="ro-RO" sz="1600" dirty="0">
                <a:latin typeface="Arial" panose="020B0604020202020204" pitchFamily="34" charset="0"/>
                <a:cs typeface="Arial" panose="020B0604020202020204" pitchFamily="34" charset="0"/>
              </a:rPr>
              <a:t> State </a:t>
            </a:r>
            <a:r>
              <a:rPr lang="ro-RO" sz="1600" dirty="0" err="1">
                <a:latin typeface="Arial" panose="020B0604020202020204" pitchFamily="34" charset="0"/>
                <a:cs typeface="Arial" panose="020B0604020202020204" pitchFamily="34" charset="0"/>
              </a:rPr>
              <a:t>and</a:t>
            </a:r>
            <a:r>
              <a:rPr lang="ro-RO" sz="1600" dirty="0">
                <a:latin typeface="Arial" panose="020B0604020202020204" pitchFamily="34" charset="0"/>
                <a:cs typeface="Arial" panose="020B0604020202020204" pitchFamily="34" charset="0"/>
              </a:rPr>
              <a:t> Best Practice. </a:t>
            </a:r>
            <a:r>
              <a:rPr lang="ro-RO" sz="1600" dirty="0" err="1">
                <a:latin typeface="Arial" panose="020B0604020202020204" pitchFamily="34" charset="0"/>
                <a:cs typeface="Arial" panose="020B0604020202020204" pitchFamily="34" charset="0"/>
              </a:rPr>
              <a:t>Available</a:t>
            </a:r>
            <a:r>
              <a:rPr lang="ro-RO" sz="1600" dirty="0">
                <a:latin typeface="Arial" panose="020B0604020202020204" pitchFamily="34" charset="0"/>
                <a:cs typeface="Arial" panose="020B0604020202020204" pitchFamily="34" charset="0"/>
              </a:rPr>
              <a:t> at: </a:t>
            </a:r>
            <a:r>
              <a:rPr lang="en-US" sz="1600" dirty="0">
                <a:hlinkClick r:id="rId4"/>
              </a:rPr>
              <a:t>Employee Engagement: Definition, Current State, and Best Practices (haiilo.com)</a:t>
            </a:r>
            <a:r>
              <a:rPr lang="ro-RO" sz="1600" dirty="0"/>
              <a:t>. </a:t>
            </a:r>
            <a:r>
              <a:rPr lang="ro-RO" sz="1600" dirty="0" err="1"/>
              <a:t>Accessed</a:t>
            </a:r>
            <a:r>
              <a:rPr lang="ro-RO" sz="1600" dirty="0"/>
              <a:t>: 18-11-2022.</a:t>
            </a:r>
          </a:p>
          <a:p>
            <a:endParaRPr lang="ro-RO" sz="1600" dirty="0">
              <a:latin typeface="Arial" panose="020B0604020202020204" pitchFamily="34" charset="0"/>
              <a:cs typeface="Arial" panose="020B0604020202020204" pitchFamily="34" charset="0"/>
            </a:endParaRPr>
          </a:p>
          <a:p>
            <a:r>
              <a:rPr lang="ro-RO" sz="1600" dirty="0" err="1">
                <a:latin typeface="Arial" panose="020B0604020202020204" pitchFamily="34" charset="0"/>
                <a:cs typeface="Arial" panose="020B0604020202020204" pitchFamily="34" charset="0"/>
              </a:rPr>
              <a:t>Maylett</a:t>
            </a:r>
            <a:r>
              <a:rPr lang="ro-RO" sz="1600" dirty="0">
                <a:latin typeface="Arial" panose="020B0604020202020204" pitchFamily="34" charset="0"/>
                <a:cs typeface="Arial" panose="020B0604020202020204" pitchFamily="34" charset="0"/>
              </a:rPr>
              <a:t>, T. &amp; </a:t>
            </a:r>
            <a:r>
              <a:rPr lang="ro-RO" sz="1600" dirty="0" err="1">
                <a:latin typeface="Arial" panose="020B0604020202020204" pitchFamily="34" charset="0"/>
                <a:cs typeface="Arial" panose="020B0604020202020204" pitchFamily="34" charset="0"/>
              </a:rPr>
              <a:t>Warner</a:t>
            </a:r>
            <a:r>
              <a:rPr lang="ro-RO" sz="1600" dirty="0">
                <a:latin typeface="Arial" panose="020B0604020202020204" pitchFamily="34" charset="0"/>
                <a:cs typeface="Arial" panose="020B0604020202020204" pitchFamily="34" charset="0"/>
              </a:rPr>
              <a:t>, P. (2014). MAGIC. </a:t>
            </a:r>
            <a:r>
              <a:rPr lang="ro-RO" sz="1600" dirty="0" err="1">
                <a:latin typeface="Arial" panose="020B0604020202020204" pitchFamily="34" charset="0"/>
                <a:cs typeface="Arial" panose="020B0604020202020204" pitchFamily="34" charset="0"/>
              </a:rPr>
              <a:t>Five</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Keys</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to</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Unlock</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the</a:t>
            </a:r>
            <a:r>
              <a:rPr lang="ro-RO" sz="1600" dirty="0">
                <a:latin typeface="Arial" panose="020B0604020202020204" pitchFamily="34" charset="0"/>
                <a:cs typeface="Arial" panose="020B0604020202020204" pitchFamily="34" charset="0"/>
              </a:rPr>
              <a:t> Power Of </a:t>
            </a:r>
            <a:r>
              <a:rPr lang="ro-RO" sz="1600" dirty="0" err="1">
                <a:latin typeface="Arial" panose="020B0604020202020204" pitchFamily="34" charset="0"/>
                <a:cs typeface="Arial" panose="020B0604020202020204" pitchFamily="34" charset="0"/>
              </a:rPr>
              <a:t>Employee</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Engagement</a:t>
            </a:r>
            <a:r>
              <a:rPr lang="ro-RO" sz="1600" dirty="0">
                <a:latin typeface="Arial" panose="020B0604020202020204" pitchFamily="34" charset="0"/>
                <a:cs typeface="Arial" panose="020B0604020202020204" pitchFamily="34" charset="0"/>
              </a:rPr>
              <a:t>. Austin, Texas, 2014. </a:t>
            </a:r>
            <a:r>
              <a:rPr lang="ro-RO" sz="1600" dirty="0" err="1">
                <a:latin typeface="Arial" panose="020B0604020202020204" pitchFamily="34" charset="0"/>
                <a:cs typeface="Arial" panose="020B0604020202020204" pitchFamily="34" charset="0"/>
              </a:rPr>
              <a:t>Publised</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by</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Greenleaf</a:t>
            </a:r>
            <a:r>
              <a:rPr lang="ro-RO" sz="1600" dirty="0">
                <a:latin typeface="Arial" panose="020B0604020202020204" pitchFamily="34" charset="0"/>
                <a:cs typeface="Arial" panose="020B0604020202020204" pitchFamily="34" charset="0"/>
              </a:rPr>
              <a:t> </a:t>
            </a:r>
            <a:r>
              <a:rPr lang="ro-RO" sz="1600" dirty="0" err="1">
                <a:latin typeface="Arial" panose="020B0604020202020204" pitchFamily="34" charset="0"/>
                <a:cs typeface="Arial" panose="020B0604020202020204" pitchFamily="34" charset="0"/>
              </a:rPr>
              <a:t>Book</a:t>
            </a:r>
            <a:r>
              <a:rPr lang="ro-RO" sz="1600" dirty="0">
                <a:latin typeface="Arial" panose="020B0604020202020204" pitchFamily="34" charset="0"/>
                <a:cs typeface="Arial" panose="020B0604020202020204" pitchFamily="34" charset="0"/>
              </a:rPr>
              <a:t> Group Press.</a:t>
            </a:r>
          </a:p>
          <a:p>
            <a:endParaRPr lang="ro-RO" sz="1600" dirty="0">
              <a:latin typeface="Arial" panose="020B0604020202020204" pitchFamily="34" charset="0"/>
              <a:cs typeface="Arial" panose="020B0604020202020204" pitchFamily="34" charset="0"/>
            </a:endParaRPr>
          </a:p>
          <a:p>
            <a:endParaRPr lang="ro-RO" sz="1600" dirty="0">
              <a:latin typeface="Arial" panose="020B0604020202020204" pitchFamily="34" charset="0"/>
              <a:cs typeface="Arial" panose="020B0604020202020204" pitchFamily="34" charset="0"/>
            </a:endParaRPr>
          </a:p>
          <a:p>
            <a:endParaRPr lang="ro-RO" sz="1600" dirty="0">
              <a:latin typeface="Arial" panose="020B0604020202020204" pitchFamily="34" charset="0"/>
              <a:cs typeface="Arial" panose="020B0604020202020204" pitchFamily="34" charset="0"/>
            </a:endParaRPr>
          </a:p>
          <a:p>
            <a:endParaRPr lang="ro-RO"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3316114"/>
      </p:ext>
    </p:extLst>
  </p:cSld>
  <p:clrMapOvr>
    <a:masterClrMapping/>
  </p:clrMapOvr>
</p:sld>
</file>

<file path=ppt/theme/theme1.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204</TotalTime>
  <Words>926</Words>
  <Application>Microsoft Office PowerPoint</Application>
  <PresentationFormat>Ecran lat</PresentationFormat>
  <Paragraphs>69</Paragraphs>
  <Slides>9</Slides>
  <Notes>0</Notes>
  <HiddenSlides>0</HiddenSlides>
  <MMClips>0</MMClips>
  <ScaleCrop>false</ScaleCrop>
  <HeadingPairs>
    <vt:vector size="6" baseType="variant">
      <vt:variant>
        <vt:lpstr>Fonturi utilizate</vt:lpstr>
      </vt:variant>
      <vt:variant>
        <vt:i4>3</vt:i4>
      </vt:variant>
      <vt:variant>
        <vt:lpstr>Temă</vt:lpstr>
      </vt:variant>
      <vt:variant>
        <vt:i4>1</vt:i4>
      </vt:variant>
      <vt:variant>
        <vt:lpstr>Titluri diapozitive</vt:lpstr>
      </vt:variant>
      <vt:variant>
        <vt:i4>9</vt:i4>
      </vt:variant>
    </vt:vector>
  </HeadingPairs>
  <TitlesOfParts>
    <vt:vector size="13" baseType="lpstr">
      <vt:lpstr>Arial</vt:lpstr>
      <vt:lpstr>Calibri</vt:lpstr>
      <vt:lpstr>Calibri Light</vt:lpstr>
      <vt:lpstr>Temă Office</vt:lpstr>
      <vt:lpstr>Prezentare PowerPoint</vt:lpstr>
      <vt:lpstr>There is no globally accepted definition of what it means amployee engagement. However, an engage employee is one who is totally involved and dedicated to the activity he carries out, putting body and soul in what he does, always through positive and well-intentioned actions, always pursuing the reputation and interests of the organisation he represents to be growing and visible in future (Martic, K., 2022)</vt:lpstr>
      <vt:lpstr>Employee engagement can also be defined as a mutual commitment between the company and the employee, where the company helps its employee to overcome its limits and reach its maximum potential, while the employee helps the company to meet its goals (Kalleher, B. 2014)</vt:lpstr>
      <vt:lpstr>To be engaged it is an emotional state in which you have to feel passionate, energetic and free to make the best decisions. Your trust in yourself is essential, just as the company's trust in you is crucial. (Maylett, T. &amp; Warner, P., 2014)  </vt:lpstr>
      <vt:lpstr>Prezentare PowerPoint</vt:lpstr>
      <vt:lpstr>Prezentare PowerPoint</vt:lpstr>
      <vt:lpstr>Who’s sinking your Boat?</vt:lpstr>
      <vt:lpstr>Keeping your employee ENGAGED</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bogdan_adryan87@yahoo.com</dc:creator>
  <cp:lastModifiedBy>bogdan_adryan87@yahoo.com</cp:lastModifiedBy>
  <cp:revision>1</cp:revision>
  <dcterms:created xsi:type="dcterms:W3CDTF">2022-12-05T19:36:06Z</dcterms:created>
  <dcterms:modified xsi:type="dcterms:W3CDTF">2022-12-06T08:47:13Z</dcterms:modified>
</cp:coreProperties>
</file>