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Lst>
  <p:notesMasterIdLst>
    <p:notesMasterId r:id="rId25"/>
  </p:notesMasterIdLst>
  <p:sldIdLst>
    <p:sldId id="455" r:id="rId10"/>
    <p:sldId id="456" r:id="rId11"/>
    <p:sldId id="457" r:id="rId12"/>
    <p:sldId id="467" r:id="rId13"/>
    <p:sldId id="466" r:id="rId14"/>
    <p:sldId id="263" r:id="rId15"/>
    <p:sldId id="470" r:id="rId16"/>
    <p:sldId id="272" r:id="rId17"/>
    <p:sldId id="277" r:id="rId18"/>
    <p:sldId id="274" r:id="rId19"/>
    <p:sldId id="278" r:id="rId20"/>
    <p:sldId id="275" r:id="rId21"/>
    <p:sldId id="269" r:id="rId22"/>
    <p:sldId id="270" r:id="rId23"/>
    <p:sldId id="25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307469-BC86-40D2-828B-13F84BB6F7A5}" v="28" dt="2023-11-13T21:59:11.6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09" autoAdjust="0"/>
    <p:restoredTop sz="91656" autoAdjust="0"/>
  </p:normalViewPr>
  <p:slideViewPr>
    <p:cSldViewPr snapToGrid="0">
      <p:cViewPr varScale="1">
        <p:scale>
          <a:sx n="71" d="100"/>
          <a:sy n="71" d="100"/>
        </p:scale>
        <p:origin x="216"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Madalina" userId="f2e71a8ef1b8f40d" providerId="LiveId" clId="{EE307469-BC86-40D2-828B-13F84BB6F7A5}"/>
    <pc:docChg chg="custSel addSld delSld modSld delMainMaster">
      <pc:chgData name="Alexandra Madalina" userId="f2e71a8ef1b8f40d" providerId="LiveId" clId="{EE307469-BC86-40D2-828B-13F84BB6F7A5}" dt="2023-11-13T22:02:34.190" v="240" actId="47"/>
      <pc:docMkLst>
        <pc:docMk/>
      </pc:docMkLst>
      <pc:sldChg chg="add">
        <pc:chgData name="Alexandra Madalina" userId="f2e71a8ef1b8f40d" providerId="LiveId" clId="{EE307469-BC86-40D2-828B-13F84BB6F7A5}" dt="2023-11-13T21:59:11.641" v="228"/>
        <pc:sldMkLst>
          <pc:docMk/>
          <pc:sldMk cId="4171838827" sldId="258"/>
        </pc:sldMkLst>
      </pc:sldChg>
      <pc:sldChg chg="del">
        <pc:chgData name="Alexandra Madalina" userId="f2e71a8ef1b8f40d" providerId="LiveId" clId="{EE307469-BC86-40D2-828B-13F84BB6F7A5}" dt="2023-11-13T19:26:29.991" v="41" actId="2696"/>
        <pc:sldMkLst>
          <pc:docMk/>
          <pc:sldMk cId="2637417526" sldId="260"/>
        </pc:sldMkLst>
      </pc:sldChg>
      <pc:sldChg chg="add del">
        <pc:chgData name="Alexandra Madalina" userId="f2e71a8ef1b8f40d" providerId="LiveId" clId="{EE307469-BC86-40D2-828B-13F84BB6F7A5}" dt="2023-11-13T21:55:48.453" v="216"/>
        <pc:sldMkLst>
          <pc:docMk/>
          <pc:sldMk cId="3777536840" sldId="263"/>
        </pc:sldMkLst>
      </pc:sldChg>
      <pc:sldChg chg="add">
        <pc:chgData name="Alexandra Madalina" userId="f2e71a8ef1b8f40d" providerId="LiveId" clId="{EE307469-BC86-40D2-828B-13F84BB6F7A5}" dt="2023-11-13T21:58:42.810" v="226"/>
        <pc:sldMkLst>
          <pc:docMk/>
          <pc:sldMk cId="588694116" sldId="269"/>
        </pc:sldMkLst>
      </pc:sldChg>
      <pc:sldChg chg="add">
        <pc:chgData name="Alexandra Madalina" userId="f2e71a8ef1b8f40d" providerId="LiveId" clId="{EE307469-BC86-40D2-828B-13F84BB6F7A5}" dt="2023-11-13T21:58:55.417" v="227"/>
        <pc:sldMkLst>
          <pc:docMk/>
          <pc:sldMk cId="3880084858" sldId="270"/>
        </pc:sldMkLst>
      </pc:sldChg>
      <pc:sldChg chg="add">
        <pc:chgData name="Alexandra Madalina" userId="f2e71a8ef1b8f40d" providerId="LiveId" clId="{EE307469-BC86-40D2-828B-13F84BB6F7A5}" dt="2023-11-13T21:56:33.178" v="219"/>
        <pc:sldMkLst>
          <pc:docMk/>
          <pc:sldMk cId="918168449" sldId="272"/>
        </pc:sldMkLst>
      </pc:sldChg>
      <pc:sldChg chg="add">
        <pc:chgData name="Alexandra Madalina" userId="f2e71a8ef1b8f40d" providerId="LiveId" clId="{EE307469-BC86-40D2-828B-13F84BB6F7A5}" dt="2023-11-13T21:57:17.055" v="223"/>
        <pc:sldMkLst>
          <pc:docMk/>
          <pc:sldMk cId="282745212" sldId="274"/>
        </pc:sldMkLst>
      </pc:sldChg>
      <pc:sldChg chg="add">
        <pc:chgData name="Alexandra Madalina" userId="f2e71a8ef1b8f40d" providerId="LiveId" clId="{EE307469-BC86-40D2-828B-13F84BB6F7A5}" dt="2023-11-13T21:57:55.208" v="225"/>
        <pc:sldMkLst>
          <pc:docMk/>
          <pc:sldMk cId="358324883" sldId="275"/>
        </pc:sldMkLst>
      </pc:sldChg>
      <pc:sldChg chg="delSp add del mod">
        <pc:chgData name="Alexandra Madalina" userId="f2e71a8ef1b8f40d" providerId="LiveId" clId="{EE307469-BC86-40D2-828B-13F84BB6F7A5}" dt="2023-11-13T21:59:36.514" v="236" actId="47"/>
        <pc:sldMkLst>
          <pc:docMk/>
          <pc:sldMk cId="4241644630" sldId="276"/>
        </pc:sldMkLst>
        <pc:picChg chg="del">
          <ac:chgData name="Alexandra Madalina" userId="f2e71a8ef1b8f40d" providerId="LiveId" clId="{EE307469-BC86-40D2-828B-13F84BB6F7A5}" dt="2023-11-13T21:55:01.723" v="213" actId="478"/>
          <ac:picMkLst>
            <pc:docMk/>
            <pc:sldMk cId="4241644630" sldId="276"/>
            <ac:picMk id="2" creationId="{00000000-0000-0000-0000-000000000000}"/>
          </ac:picMkLst>
        </pc:picChg>
      </pc:sldChg>
      <pc:sldChg chg="modSp add mod">
        <pc:chgData name="Alexandra Madalina" userId="f2e71a8ef1b8f40d" providerId="LiveId" clId="{EE307469-BC86-40D2-828B-13F84BB6F7A5}" dt="2023-11-13T21:57:01.001" v="222" actId="27636"/>
        <pc:sldMkLst>
          <pc:docMk/>
          <pc:sldMk cId="1601206228" sldId="277"/>
        </pc:sldMkLst>
        <pc:spChg chg="mod">
          <ac:chgData name="Alexandra Madalina" userId="f2e71a8ef1b8f40d" providerId="LiveId" clId="{EE307469-BC86-40D2-828B-13F84BB6F7A5}" dt="2023-11-13T21:57:01.001" v="222" actId="27636"/>
          <ac:spMkLst>
            <pc:docMk/>
            <pc:sldMk cId="1601206228" sldId="277"/>
            <ac:spMk id="3" creationId="{00000000-0000-0000-0000-000000000000}"/>
          </ac:spMkLst>
        </pc:spChg>
        <pc:spChg chg="mod">
          <ac:chgData name="Alexandra Madalina" userId="f2e71a8ef1b8f40d" providerId="LiveId" clId="{EE307469-BC86-40D2-828B-13F84BB6F7A5}" dt="2023-11-13T21:57:00.997" v="221" actId="27636"/>
          <ac:spMkLst>
            <pc:docMk/>
            <pc:sldMk cId="1601206228" sldId="277"/>
            <ac:spMk id="4" creationId="{00000000-0000-0000-0000-000000000000}"/>
          </ac:spMkLst>
        </pc:spChg>
      </pc:sldChg>
      <pc:sldChg chg="add">
        <pc:chgData name="Alexandra Madalina" userId="f2e71a8ef1b8f40d" providerId="LiveId" clId="{EE307469-BC86-40D2-828B-13F84BB6F7A5}" dt="2023-11-13T21:57:39.790" v="224"/>
        <pc:sldMkLst>
          <pc:docMk/>
          <pc:sldMk cId="3436037301" sldId="278"/>
        </pc:sldMkLst>
      </pc:sldChg>
      <pc:sldChg chg="del">
        <pc:chgData name="Alexandra Madalina" userId="f2e71a8ef1b8f40d" providerId="LiveId" clId="{EE307469-BC86-40D2-828B-13F84BB6F7A5}" dt="2023-11-13T19:26:33.159" v="42" actId="2696"/>
        <pc:sldMkLst>
          <pc:docMk/>
          <pc:sldMk cId="1555249484" sldId="324"/>
        </pc:sldMkLst>
      </pc:sldChg>
      <pc:sldChg chg="addSp delSp modSp mod">
        <pc:chgData name="Alexandra Madalina" userId="f2e71a8ef1b8f40d" providerId="LiveId" clId="{EE307469-BC86-40D2-828B-13F84BB6F7A5}" dt="2023-11-13T19:31:14.762" v="70" actId="404"/>
        <pc:sldMkLst>
          <pc:docMk/>
          <pc:sldMk cId="2562605439" sldId="455"/>
        </pc:sldMkLst>
        <pc:spChg chg="del mod">
          <ac:chgData name="Alexandra Madalina" userId="f2e71a8ef1b8f40d" providerId="LiveId" clId="{EE307469-BC86-40D2-828B-13F84BB6F7A5}" dt="2023-11-13T19:26:11.755" v="40"/>
          <ac:spMkLst>
            <pc:docMk/>
            <pc:sldMk cId="2562605439" sldId="455"/>
            <ac:spMk id="2" creationId="{00000000-0000-0000-0000-000000000000}"/>
          </ac:spMkLst>
        </pc:spChg>
        <pc:spChg chg="add mod">
          <ac:chgData name="Alexandra Madalina" userId="f2e71a8ef1b8f40d" providerId="LiveId" clId="{EE307469-BC86-40D2-828B-13F84BB6F7A5}" dt="2023-11-13T19:31:14.762" v="70" actId="404"/>
          <ac:spMkLst>
            <pc:docMk/>
            <pc:sldMk cId="2562605439" sldId="455"/>
            <ac:spMk id="4" creationId="{06188B08-684D-019D-DA28-DE3DA27A0D71}"/>
          </ac:spMkLst>
        </pc:spChg>
        <pc:spChg chg="add">
          <ac:chgData name="Alexandra Madalina" userId="f2e71a8ef1b8f40d" providerId="LiveId" clId="{EE307469-BC86-40D2-828B-13F84BB6F7A5}" dt="2023-11-13T19:30:41.416" v="59" actId="22"/>
          <ac:spMkLst>
            <pc:docMk/>
            <pc:sldMk cId="2562605439" sldId="455"/>
            <ac:spMk id="6" creationId="{EF94BCB3-7E06-2F44-61DE-554C0872553E}"/>
          </ac:spMkLst>
        </pc:spChg>
      </pc:sldChg>
      <pc:sldChg chg="addSp delSp modSp add mod">
        <pc:chgData name="Alexandra Madalina" userId="f2e71a8ef1b8f40d" providerId="LiveId" clId="{EE307469-BC86-40D2-828B-13F84BB6F7A5}" dt="2023-11-13T19:32:51.834" v="77" actId="1076"/>
        <pc:sldMkLst>
          <pc:docMk/>
          <pc:sldMk cId="2317419284" sldId="456"/>
        </pc:sldMkLst>
        <pc:spChg chg="add del mod">
          <ac:chgData name="Alexandra Madalina" userId="f2e71a8ef1b8f40d" providerId="LiveId" clId="{EE307469-BC86-40D2-828B-13F84BB6F7A5}" dt="2023-11-13T19:30:13.768" v="56"/>
          <ac:spMkLst>
            <pc:docMk/>
            <pc:sldMk cId="2317419284" sldId="456"/>
            <ac:spMk id="3" creationId="{F29678DC-02CA-8C50-0113-9E426933C0C9}"/>
          </ac:spMkLst>
        </pc:spChg>
        <pc:spChg chg="add mod">
          <ac:chgData name="Alexandra Madalina" userId="f2e71a8ef1b8f40d" providerId="LiveId" clId="{EE307469-BC86-40D2-828B-13F84BB6F7A5}" dt="2023-11-13T19:31:52.127" v="72" actId="1076"/>
          <ac:spMkLst>
            <pc:docMk/>
            <pc:sldMk cId="2317419284" sldId="456"/>
            <ac:spMk id="5" creationId="{6DF7F563-A2A8-40E9-7EC9-F0B5863BB8ED}"/>
          </ac:spMkLst>
        </pc:spChg>
        <pc:picChg chg="add mod">
          <ac:chgData name="Alexandra Madalina" userId="f2e71a8ef1b8f40d" providerId="LiveId" clId="{EE307469-BC86-40D2-828B-13F84BB6F7A5}" dt="2023-11-13T19:32:46.319" v="76" actId="1076"/>
          <ac:picMkLst>
            <pc:docMk/>
            <pc:sldMk cId="2317419284" sldId="456"/>
            <ac:picMk id="6" creationId="{53504BE2-54DF-4163-60E6-89A7CCC3AB46}"/>
          </ac:picMkLst>
        </pc:picChg>
        <pc:picChg chg="add mod">
          <ac:chgData name="Alexandra Madalina" userId="f2e71a8ef1b8f40d" providerId="LiveId" clId="{EE307469-BC86-40D2-828B-13F84BB6F7A5}" dt="2023-11-13T19:32:51.834" v="77" actId="1076"/>
          <ac:picMkLst>
            <pc:docMk/>
            <pc:sldMk cId="2317419284" sldId="456"/>
            <ac:picMk id="7" creationId="{6789FE99-FA9D-9FB5-DF41-6792267D200D}"/>
          </ac:picMkLst>
        </pc:picChg>
      </pc:sldChg>
      <pc:sldChg chg="del">
        <pc:chgData name="Alexandra Madalina" userId="f2e71a8ef1b8f40d" providerId="LiveId" clId="{EE307469-BC86-40D2-828B-13F84BB6F7A5}" dt="2023-11-13T19:26:36.779" v="43" actId="2696"/>
        <pc:sldMkLst>
          <pc:docMk/>
          <pc:sldMk cId="3538598249" sldId="456"/>
        </pc:sldMkLst>
      </pc:sldChg>
      <pc:sldChg chg="del">
        <pc:chgData name="Alexandra Madalina" userId="f2e71a8ef1b8f40d" providerId="LiveId" clId="{EE307469-BC86-40D2-828B-13F84BB6F7A5}" dt="2023-11-13T19:25:28.499" v="44" actId="2696"/>
        <pc:sldMkLst>
          <pc:docMk/>
          <pc:sldMk cId="971294314" sldId="457"/>
        </pc:sldMkLst>
      </pc:sldChg>
      <pc:sldChg chg="addSp delSp modSp add mod">
        <pc:chgData name="Alexandra Madalina" userId="f2e71a8ef1b8f40d" providerId="LiveId" clId="{EE307469-BC86-40D2-828B-13F84BB6F7A5}" dt="2023-11-13T19:36:39.433" v="112" actId="1076"/>
        <pc:sldMkLst>
          <pc:docMk/>
          <pc:sldMk cId="3423687960" sldId="457"/>
        </pc:sldMkLst>
        <pc:spChg chg="add mod">
          <ac:chgData name="Alexandra Madalina" userId="f2e71a8ef1b8f40d" providerId="LiveId" clId="{EE307469-BC86-40D2-828B-13F84BB6F7A5}" dt="2023-11-13T19:35:55.872" v="106" actId="1076"/>
          <ac:spMkLst>
            <pc:docMk/>
            <pc:sldMk cId="3423687960" sldId="457"/>
            <ac:spMk id="3" creationId="{34575229-3165-A408-073D-5E266CC48762}"/>
          </ac:spMkLst>
        </pc:spChg>
        <pc:spChg chg="del mod">
          <ac:chgData name="Alexandra Madalina" userId="f2e71a8ef1b8f40d" providerId="LiveId" clId="{EE307469-BC86-40D2-828B-13F84BB6F7A5}" dt="2023-11-13T19:33:18.929" v="81"/>
          <ac:spMkLst>
            <pc:docMk/>
            <pc:sldMk cId="3423687960" sldId="457"/>
            <ac:spMk id="5" creationId="{6DF7F563-A2A8-40E9-7EC9-F0B5863BB8ED}"/>
          </ac:spMkLst>
        </pc:spChg>
        <pc:spChg chg="add mod">
          <ac:chgData name="Alexandra Madalina" userId="f2e71a8ef1b8f40d" providerId="LiveId" clId="{EE307469-BC86-40D2-828B-13F84BB6F7A5}" dt="2023-11-13T19:35:50.209" v="105" actId="207"/>
          <ac:spMkLst>
            <pc:docMk/>
            <pc:sldMk cId="3423687960" sldId="457"/>
            <ac:spMk id="8" creationId="{B0F71BF5-36F8-D86A-C425-8EA5F11220FC}"/>
          </ac:spMkLst>
        </pc:spChg>
        <pc:picChg chg="del">
          <ac:chgData name="Alexandra Madalina" userId="f2e71a8ef1b8f40d" providerId="LiveId" clId="{EE307469-BC86-40D2-828B-13F84BB6F7A5}" dt="2023-11-13T19:33:26.016" v="82" actId="21"/>
          <ac:picMkLst>
            <pc:docMk/>
            <pc:sldMk cId="3423687960" sldId="457"/>
            <ac:picMk id="6" creationId="{53504BE2-54DF-4163-60E6-89A7CCC3AB46}"/>
          </ac:picMkLst>
        </pc:picChg>
        <pc:picChg chg="del">
          <ac:chgData name="Alexandra Madalina" userId="f2e71a8ef1b8f40d" providerId="LiveId" clId="{EE307469-BC86-40D2-828B-13F84BB6F7A5}" dt="2023-11-13T19:33:29.226" v="83" actId="21"/>
          <ac:picMkLst>
            <pc:docMk/>
            <pc:sldMk cId="3423687960" sldId="457"/>
            <ac:picMk id="7" creationId="{6789FE99-FA9D-9FB5-DF41-6792267D200D}"/>
          </ac:picMkLst>
        </pc:picChg>
        <pc:picChg chg="add mod">
          <ac:chgData name="Alexandra Madalina" userId="f2e71a8ef1b8f40d" providerId="LiveId" clId="{EE307469-BC86-40D2-828B-13F84BB6F7A5}" dt="2023-11-13T19:36:39.433" v="112" actId="1076"/>
          <ac:picMkLst>
            <pc:docMk/>
            <pc:sldMk cId="3423687960" sldId="457"/>
            <ac:picMk id="9" creationId="{083A002C-5F68-C73F-49FE-25B4B2200AE4}"/>
          </ac:picMkLst>
        </pc:picChg>
        <pc:picChg chg="add mod">
          <ac:chgData name="Alexandra Madalina" userId="f2e71a8ef1b8f40d" providerId="LiveId" clId="{EE307469-BC86-40D2-828B-13F84BB6F7A5}" dt="2023-11-13T19:36:32.496" v="110" actId="1076"/>
          <ac:picMkLst>
            <pc:docMk/>
            <pc:sldMk cId="3423687960" sldId="457"/>
            <ac:picMk id="10" creationId="{9A312C6B-416D-8590-99B8-F7854B722E4F}"/>
          </ac:picMkLst>
        </pc:picChg>
      </pc:sldChg>
      <pc:sldChg chg="add del">
        <pc:chgData name="Alexandra Madalina" userId="f2e71a8ef1b8f40d" providerId="LiveId" clId="{EE307469-BC86-40D2-828B-13F84BB6F7A5}" dt="2023-11-13T21:59:21.891" v="231" actId="47"/>
        <pc:sldMkLst>
          <pc:docMk/>
          <pc:sldMk cId="1322121276" sldId="458"/>
        </pc:sldMkLst>
      </pc:sldChg>
      <pc:sldChg chg="del">
        <pc:chgData name="Alexandra Madalina" userId="f2e71a8ef1b8f40d" providerId="LiveId" clId="{EE307469-BC86-40D2-828B-13F84BB6F7A5}" dt="2023-11-13T19:25:31.833" v="45" actId="2696"/>
        <pc:sldMkLst>
          <pc:docMk/>
          <pc:sldMk cId="2814272161" sldId="458"/>
        </pc:sldMkLst>
      </pc:sldChg>
      <pc:sldChg chg="add del">
        <pc:chgData name="Alexandra Madalina" userId="f2e71a8ef1b8f40d" providerId="LiveId" clId="{EE307469-BC86-40D2-828B-13F84BB6F7A5}" dt="2023-11-13T21:59:19.200" v="230" actId="47"/>
        <pc:sldMkLst>
          <pc:docMk/>
          <pc:sldMk cId="926506092" sldId="459"/>
        </pc:sldMkLst>
      </pc:sldChg>
      <pc:sldChg chg="del">
        <pc:chgData name="Alexandra Madalina" userId="f2e71a8ef1b8f40d" providerId="LiveId" clId="{EE307469-BC86-40D2-828B-13F84BB6F7A5}" dt="2023-11-13T19:25:35.700" v="46" actId="2696"/>
        <pc:sldMkLst>
          <pc:docMk/>
          <pc:sldMk cId="1939210490" sldId="459"/>
        </pc:sldMkLst>
      </pc:sldChg>
      <pc:sldChg chg="del">
        <pc:chgData name="Alexandra Madalina" userId="f2e71a8ef1b8f40d" providerId="LiveId" clId="{EE307469-BC86-40D2-828B-13F84BB6F7A5}" dt="2023-11-13T19:25:39.361" v="47" actId="2696"/>
        <pc:sldMkLst>
          <pc:docMk/>
          <pc:sldMk cId="1141288150" sldId="460"/>
        </pc:sldMkLst>
      </pc:sldChg>
      <pc:sldChg chg="add del">
        <pc:chgData name="Alexandra Madalina" userId="f2e71a8ef1b8f40d" providerId="LiveId" clId="{EE307469-BC86-40D2-828B-13F84BB6F7A5}" dt="2023-11-13T21:59:25.045" v="232" actId="47"/>
        <pc:sldMkLst>
          <pc:docMk/>
          <pc:sldMk cId="3890540684" sldId="460"/>
        </pc:sldMkLst>
      </pc:sldChg>
      <pc:sldChg chg="add del">
        <pc:chgData name="Alexandra Madalina" userId="f2e71a8ef1b8f40d" providerId="LiveId" clId="{EE307469-BC86-40D2-828B-13F84BB6F7A5}" dt="2023-11-13T21:59:27.452" v="233" actId="47"/>
        <pc:sldMkLst>
          <pc:docMk/>
          <pc:sldMk cId="2122305544" sldId="461"/>
        </pc:sldMkLst>
      </pc:sldChg>
      <pc:sldChg chg="del">
        <pc:chgData name="Alexandra Madalina" userId="f2e71a8ef1b8f40d" providerId="LiveId" clId="{EE307469-BC86-40D2-828B-13F84BB6F7A5}" dt="2023-11-13T19:25:43.336" v="48" actId="2696"/>
        <pc:sldMkLst>
          <pc:docMk/>
          <pc:sldMk cId="2860410327" sldId="461"/>
        </pc:sldMkLst>
      </pc:sldChg>
      <pc:sldChg chg="add del">
        <pc:chgData name="Alexandra Madalina" userId="f2e71a8ef1b8f40d" providerId="LiveId" clId="{EE307469-BC86-40D2-828B-13F84BB6F7A5}" dt="2023-11-13T21:59:29.405" v="234" actId="47"/>
        <pc:sldMkLst>
          <pc:docMk/>
          <pc:sldMk cId="284741069" sldId="462"/>
        </pc:sldMkLst>
      </pc:sldChg>
      <pc:sldChg chg="del">
        <pc:chgData name="Alexandra Madalina" userId="f2e71a8ef1b8f40d" providerId="LiveId" clId="{EE307469-BC86-40D2-828B-13F84BB6F7A5}" dt="2023-11-13T19:27:03.074" v="50" actId="47"/>
        <pc:sldMkLst>
          <pc:docMk/>
          <pc:sldMk cId="823054644" sldId="462"/>
        </pc:sldMkLst>
      </pc:sldChg>
      <pc:sldChg chg="add del">
        <pc:chgData name="Alexandra Madalina" userId="f2e71a8ef1b8f40d" providerId="LiveId" clId="{EE307469-BC86-40D2-828B-13F84BB6F7A5}" dt="2023-11-13T21:59:34.301" v="235" actId="47"/>
        <pc:sldMkLst>
          <pc:docMk/>
          <pc:sldMk cId="482461579" sldId="463"/>
        </pc:sldMkLst>
      </pc:sldChg>
      <pc:sldChg chg="del">
        <pc:chgData name="Alexandra Madalina" userId="f2e71a8ef1b8f40d" providerId="LiveId" clId="{EE307469-BC86-40D2-828B-13F84BB6F7A5}" dt="2023-11-13T19:27:03.074" v="50" actId="47"/>
        <pc:sldMkLst>
          <pc:docMk/>
          <pc:sldMk cId="3597831058" sldId="463"/>
        </pc:sldMkLst>
      </pc:sldChg>
      <pc:sldChg chg="add del">
        <pc:chgData name="Alexandra Madalina" userId="f2e71a8ef1b8f40d" providerId="LiveId" clId="{EE307469-BC86-40D2-828B-13F84BB6F7A5}" dt="2023-11-13T21:59:38.850" v="237" actId="47"/>
        <pc:sldMkLst>
          <pc:docMk/>
          <pc:sldMk cId="93013498" sldId="464"/>
        </pc:sldMkLst>
      </pc:sldChg>
      <pc:sldChg chg="del">
        <pc:chgData name="Alexandra Madalina" userId="f2e71a8ef1b8f40d" providerId="LiveId" clId="{EE307469-BC86-40D2-828B-13F84BB6F7A5}" dt="2023-11-13T19:27:03.074" v="50" actId="47"/>
        <pc:sldMkLst>
          <pc:docMk/>
          <pc:sldMk cId="3800201534" sldId="464"/>
        </pc:sldMkLst>
      </pc:sldChg>
      <pc:sldChg chg="del">
        <pc:chgData name="Alexandra Madalina" userId="f2e71a8ef1b8f40d" providerId="LiveId" clId="{EE307469-BC86-40D2-828B-13F84BB6F7A5}" dt="2023-11-13T19:27:03.074" v="50" actId="47"/>
        <pc:sldMkLst>
          <pc:docMk/>
          <pc:sldMk cId="236276403" sldId="465"/>
        </pc:sldMkLst>
      </pc:sldChg>
      <pc:sldChg chg="addSp delSp modSp add del mod">
        <pc:chgData name="Alexandra Madalina" userId="f2e71a8ef1b8f40d" providerId="LiveId" clId="{EE307469-BC86-40D2-828B-13F84BB6F7A5}" dt="2023-11-13T21:55:55.933" v="217" actId="47"/>
        <pc:sldMkLst>
          <pc:docMk/>
          <pc:sldMk cId="2840577941" sldId="465"/>
        </pc:sldMkLst>
        <pc:spChg chg="add del mod">
          <ac:chgData name="Alexandra Madalina" userId="f2e71a8ef1b8f40d" providerId="LiveId" clId="{EE307469-BC86-40D2-828B-13F84BB6F7A5}" dt="2023-11-13T21:51:47.744" v="203" actId="478"/>
          <ac:spMkLst>
            <pc:docMk/>
            <pc:sldMk cId="2840577941" sldId="465"/>
            <ac:spMk id="3" creationId="{64246176-14B7-83D4-5656-EBEF8052E922}"/>
          </ac:spMkLst>
        </pc:spChg>
      </pc:sldChg>
      <pc:sldChg chg="del">
        <pc:chgData name="Alexandra Madalina" userId="f2e71a8ef1b8f40d" providerId="LiveId" clId="{EE307469-BC86-40D2-828B-13F84BB6F7A5}" dt="2023-11-13T19:27:03.074" v="50" actId="47"/>
        <pc:sldMkLst>
          <pc:docMk/>
          <pc:sldMk cId="1271959871" sldId="466"/>
        </pc:sldMkLst>
      </pc:sldChg>
      <pc:sldChg chg="addSp delSp modSp add mod">
        <pc:chgData name="Alexandra Madalina" userId="f2e71a8ef1b8f40d" providerId="LiveId" clId="{EE307469-BC86-40D2-828B-13F84BB6F7A5}" dt="2023-11-13T19:44:15.859" v="197" actId="207"/>
        <pc:sldMkLst>
          <pc:docMk/>
          <pc:sldMk cId="2395268185" sldId="466"/>
        </pc:sldMkLst>
        <pc:spChg chg="add mod">
          <ac:chgData name="Alexandra Madalina" userId="f2e71a8ef1b8f40d" providerId="LiveId" clId="{EE307469-BC86-40D2-828B-13F84BB6F7A5}" dt="2023-11-13T19:40:45.923" v="175" actId="1076"/>
          <ac:spMkLst>
            <pc:docMk/>
            <pc:sldMk cId="2395268185" sldId="466"/>
            <ac:spMk id="5" creationId="{1BEFB22D-4AE4-DD96-4D9C-E1F9D619263E}"/>
          </ac:spMkLst>
        </pc:spChg>
        <pc:spChg chg="add mod">
          <ac:chgData name="Alexandra Madalina" userId="f2e71a8ef1b8f40d" providerId="LiveId" clId="{EE307469-BC86-40D2-828B-13F84BB6F7A5}" dt="2023-11-13T19:44:15.859" v="197" actId="207"/>
          <ac:spMkLst>
            <pc:docMk/>
            <pc:sldMk cId="2395268185" sldId="466"/>
            <ac:spMk id="10" creationId="{9587D081-F73B-D445-75A5-FED9B48E2C94}"/>
          </ac:spMkLst>
        </pc:spChg>
        <pc:picChg chg="add mod">
          <ac:chgData name="Alexandra Madalina" userId="f2e71a8ef1b8f40d" providerId="LiveId" clId="{EE307469-BC86-40D2-828B-13F84BB6F7A5}" dt="2023-11-13T19:43:38.854" v="189" actId="1076"/>
          <ac:picMkLst>
            <pc:docMk/>
            <pc:sldMk cId="2395268185" sldId="466"/>
            <ac:picMk id="2" creationId="{FCCF14B1-1997-1EC3-A51B-A60F2999E336}"/>
          </ac:picMkLst>
        </pc:picChg>
        <pc:picChg chg="add mod">
          <ac:chgData name="Alexandra Madalina" userId="f2e71a8ef1b8f40d" providerId="LiveId" clId="{EE307469-BC86-40D2-828B-13F84BB6F7A5}" dt="2023-11-13T19:42:07.018" v="182" actId="1076"/>
          <ac:picMkLst>
            <pc:docMk/>
            <pc:sldMk cId="2395268185" sldId="466"/>
            <ac:picMk id="3" creationId="{71D18038-0774-5F50-0F1E-0C085F072F2B}"/>
          </ac:picMkLst>
        </pc:picChg>
        <pc:picChg chg="add mod">
          <ac:chgData name="Alexandra Madalina" userId="f2e71a8ef1b8f40d" providerId="LiveId" clId="{EE307469-BC86-40D2-828B-13F84BB6F7A5}" dt="2023-11-13T19:41:20.790" v="177" actId="1076"/>
          <ac:picMkLst>
            <pc:docMk/>
            <pc:sldMk cId="2395268185" sldId="466"/>
            <ac:picMk id="6" creationId="{71F6A015-1991-1306-6F12-505D683C51C6}"/>
          </ac:picMkLst>
        </pc:picChg>
        <pc:picChg chg="add mod">
          <ac:chgData name="Alexandra Madalina" userId="f2e71a8ef1b8f40d" providerId="LiveId" clId="{EE307469-BC86-40D2-828B-13F84BB6F7A5}" dt="2023-11-13T19:41:55.008" v="180" actId="14100"/>
          <ac:picMkLst>
            <pc:docMk/>
            <pc:sldMk cId="2395268185" sldId="466"/>
            <ac:picMk id="7" creationId="{7CF32C16-CFE7-0C53-FBB8-E4F49C85C1AB}"/>
          </ac:picMkLst>
        </pc:picChg>
        <pc:picChg chg="add del">
          <ac:chgData name="Alexandra Madalina" userId="f2e71a8ef1b8f40d" providerId="LiveId" clId="{EE307469-BC86-40D2-828B-13F84BB6F7A5}" dt="2023-11-13T19:42:35.728" v="184" actId="478"/>
          <ac:picMkLst>
            <pc:docMk/>
            <pc:sldMk cId="2395268185" sldId="466"/>
            <ac:picMk id="8" creationId="{8737F806-F92F-23AA-4118-4649831E71DA}"/>
          </ac:picMkLst>
        </pc:picChg>
        <pc:picChg chg="add del">
          <ac:chgData name="Alexandra Madalina" userId="f2e71a8ef1b8f40d" providerId="LiveId" clId="{EE307469-BC86-40D2-828B-13F84BB6F7A5}" dt="2023-11-13T19:42:50.849" v="186" actId="478"/>
          <ac:picMkLst>
            <pc:docMk/>
            <pc:sldMk cId="2395268185" sldId="466"/>
            <ac:picMk id="9" creationId="{9B5A490E-493A-801E-67ED-A0B3222B5DD5}"/>
          </ac:picMkLst>
        </pc:picChg>
      </pc:sldChg>
      <pc:sldChg chg="addSp modSp add mod">
        <pc:chgData name="Alexandra Madalina" userId="f2e71a8ef1b8f40d" providerId="LiveId" clId="{EE307469-BC86-40D2-828B-13F84BB6F7A5}" dt="2023-11-13T19:39:27.194" v="169" actId="1076"/>
        <pc:sldMkLst>
          <pc:docMk/>
          <pc:sldMk cId="190801464" sldId="467"/>
        </pc:sldMkLst>
        <pc:spChg chg="add mod">
          <ac:chgData name="Alexandra Madalina" userId="f2e71a8ef1b8f40d" providerId="LiveId" clId="{EE307469-BC86-40D2-828B-13F84BB6F7A5}" dt="2023-11-13T19:37:33.433" v="150" actId="1076"/>
          <ac:spMkLst>
            <pc:docMk/>
            <pc:sldMk cId="190801464" sldId="467"/>
            <ac:spMk id="3" creationId="{D7903340-51EB-53CB-AB8C-D67731251507}"/>
          </ac:spMkLst>
        </pc:spChg>
        <pc:spChg chg="add mod">
          <ac:chgData name="Alexandra Madalina" userId="f2e71a8ef1b8f40d" providerId="LiveId" clId="{EE307469-BC86-40D2-828B-13F84BB6F7A5}" dt="2023-11-13T19:39:27.194" v="169" actId="1076"/>
          <ac:spMkLst>
            <pc:docMk/>
            <pc:sldMk cId="190801464" sldId="467"/>
            <ac:spMk id="5" creationId="{220A2969-939D-ACF8-BEC6-047294085711}"/>
          </ac:spMkLst>
        </pc:spChg>
      </pc:sldChg>
      <pc:sldChg chg="del">
        <pc:chgData name="Alexandra Madalina" userId="f2e71a8ef1b8f40d" providerId="LiveId" clId="{EE307469-BC86-40D2-828B-13F84BB6F7A5}" dt="2023-11-13T19:27:03.074" v="50" actId="47"/>
        <pc:sldMkLst>
          <pc:docMk/>
          <pc:sldMk cId="402839147" sldId="467"/>
        </pc:sldMkLst>
      </pc:sldChg>
      <pc:sldChg chg="del">
        <pc:chgData name="Alexandra Madalina" userId="f2e71a8ef1b8f40d" providerId="LiveId" clId="{EE307469-BC86-40D2-828B-13F84BB6F7A5}" dt="2023-11-13T19:27:03.074" v="50" actId="47"/>
        <pc:sldMkLst>
          <pc:docMk/>
          <pc:sldMk cId="1523553561" sldId="468"/>
        </pc:sldMkLst>
      </pc:sldChg>
      <pc:sldChg chg="add del">
        <pc:chgData name="Alexandra Madalina" userId="f2e71a8ef1b8f40d" providerId="LiveId" clId="{EE307469-BC86-40D2-828B-13F84BB6F7A5}" dt="2023-11-13T22:02:23.744" v="238" actId="47"/>
        <pc:sldMkLst>
          <pc:docMk/>
          <pc:sldMk cId="2041548244" sldId="468"/>
        </pc:sldMkLst>
      </pc:sldChg>
      <pc:sldChg chg="del">
        <pc:chgData name="Alexandra Madalina" userId="f2e71a8ef1b8f40d" providerId="LiveId" clId="{EE307469-BC86-40D2-828B-13F84BB6F7A5}" dt="2023-11-13T19:27:03.074" v="50" actId="47"/>
        <pc:sldMkLst>
          <pc:docMk/>
          <pc:sldMk cId="1953783980" sldId="469"/>
        </pc:sldMkLst>
      </pc:sldChg>
      <pc:sldChg chg="add del">
        <pc:chgData name="Alexandra Madalina" userId="f2e71a8ef1b8f40d" providerId="LiveId" clId="{EE307469-BC86-40D2-828B-13F84BB6F7A5}" dt="2023-11-13T21:59:15.908" v="229" actId="47"/>
        <pc:sldMkLst>
          <pc:docMk/>
          <pc:sldMk cId="4050832044" sldId="469"/>
        </pc:sldMkLst>
      </pc:sldChg>
      <pc:sldChg chg="add">
        <pc:chgData name="Alexandra Madalina" userId="f2e71a8ef1b8f40d" providerId="LiveId" clId="{EE307469-BC86-40D2-828B-13F84BB6F7A5}" dt="2023-11-13T21:56:17.856" v="218"/>
        <pc:sldMkLst>
          <pc:docMk/>
          <pc:sldMk cId="317553519" sldId="470"/>
        </pc:sldMkLst>
      </pc:sldChg>
      <pc:sldChg chg="add del">
        <pc:chgData name="Alexandra Madalina" userId="f2e71a8ef1b8f40d" providerId="LiveId" clId="{EE307469-BC86-40D2-828B-13F84BB6F7A5}" dt="2023-11-13T21:54:58.305" v="212" actId="47"/>
        <pc:sldMkLst>
          <pc:docMk/>
          <pc:sldMk cId="1591062961" sldId="470"/>
        </pc:sldMkLst>
      </pc:sldChg>
      <pc:sldChg chg="add del">
        <pc:chgData name="Alexandra Madalina" userId="f2e71a8ef1b8f40d" providerId="LiveId" clId="{EE307469-BC86-40D2-828B-13F84BB6F7A5}" dt="2023-11-13T21:55:28.972" v="215"/>
        <pc:sldMkLst>
          <pc:docMk/>
          <pc:sldMk cId="1809007539" sldId="470"/>
        </pc:sldMkLst>
      </pc:sldChg>
      <pc:sldChg chg="add del">
        <pc:chgData name="Alexandra Madalina" userId="f2e71a8ef1b8f40d" providerId="LiveId" clId="{EE307469-BC86-40D2-828B-13F84BB6F7A5}" dt="2023-11-13T19:27:03.074" v="50" actId="47"/>
        <pc:sldMkLst>
          <pc:docMk/>
          <pc:sldMk cId="3456604053" sldId="470"/>
        </pc:sldMkLst>
      </pc:sldChg>
      <pc:sldChg chg="add del">
        <pc:chgData name="Alexandra Madalina" userId="f2e71a8ef1b8f40d" providerId="LiveId" clId="{EE307469-BC86-40D2-828B-13F84BB6F7A5}" dt="2023-11-13T21:54:20.100" v="209" actId="47"/>
        <pc:sldMkLst>
          <pc:docMk/>
          <pc:sldMk cId="4259109768" sldId="470"/>
        </pc:sldMkLst>
      </pc:sldChg>
      <pc:sldChg chg="add del replId">
        <pc:chgData name="Alexandra Madalina" userId="f2e71a8ef1b8f40d" providerId="LiveId" clId="{EE307469-BC86-40D2-828B-13F84BB6F7A5}" dt="2023-11-13T19:27:03.074" v="50" actId="47"/>
        <pc:sldMkLst>
          <pc:docMk/>
          <pc:sldMk cId="73284476" sldId="471"/>
        </pc:sldMkLst>
      </pc:sldChg>
      <pc:sldChg chg="new del">
        <pc:chgData name="Alexandra Madalina" userId="f2e71a8ef1b8f40d" providerId="LiveId" clId="{EE307469-BC86-40D2-828B-13F84BB6F7A5}" dt="2023-11-13T22:02:34.190" v="240" actId="47"/>
        <pc:sldMkLst>
          <pc:docMk/>
          <pc:sldMk cId="3667454839" sldId="471"/>
        </pc:sldMkLst>
      </pc:sldChg>
      <pc:sldChg chg="add del replId">
        <pc:chgData name="Alexandra Madalina" userId="f2e71a8ef1b8f40d" providerId="LiveId" clId="{EE307469-BC86-40D2-828B-13F84BB6F7A5}" dt="2023-11-13T19:27:03.074" v="50" actId="47"/>
        <pc:sldMkLst>
          <pc:docMk/>
          <pc:sldMk cId="2893836141" sldId="472"/>
        </pc:sldMkLst>
      </pc:sldChg>
      <pc:sldChg chg="add del replId">
        <pc:chgData name="Alexandra Madalina" userId="f2e71a8ef1b8f40d" providerId="LiveId" clId="{EE307469-BC86-40D2-828B-13F84BB6F7A5}" dt="2023-11-13T19:27:03.074" v="50" actId="47"/>
        <pc:sldMkLst>
          <pc:docMk/>
          <pc:sldMk cId="2651834894" sldId="473"/>
        </pc:sldMkLst>
      </pc:sldChg>
      <pc:sldChg chg="add del replId">
        <pc:chgData name="Alexandra Madalina" userId="f2e71a8ef1b8f40d" providerId="LiveId" clId="{EE307469-BC86-40D2-828B-13F84BB6F7A5}" dt="2023-11-13T19:27:03.074" v="50" actId="47"/>
        <pc:sldMkLst>
          <pc:docMk/>
          <pc:sldMk cId="1299239848" sldId="474"/>
        </pc:sldMkLst>
      </pc:sldChg>
      <pc:sldChg chg="add del replId">
        <pc:chgData name="Alexandra Madalina" userId="f2e71a8ef1b8f40d" providerId="LiveId" clId="{EE307469-BC86-40D2-828B-13F84BB6F7A5}" dt="2023-11-13T19:27:03.074" v="50" actId="47"/>
        <pc:sldMkLst>
          <pc:docMk/>
          <pc:sldMk cId="2220460127" sldId="475"/>
        </pc:sldMkLst>
      </pc:sldChg>
      <pc:sldChg chg="add del replId">
        <pc:chgData name="Alexandra Madalina" userId="f2e71a8ef1b8f40d" providerId="LiveId" clId="{EE307469-BC86-40D2-828B-13F84BB6F7A5}" dt="2023-11-13T19:27:03.074" v="50" actId="47"/>
        <pc:sldMkLst>
          <pc:docMk/>
          <pc:sldMk cId="2850787394" sldId="476"/>
        </pc:sldMkLst>
      </pc:sldChg>
      <pc:sldChg chg="add del replId">
        <pc:chgData name="Alexandra Madalina" userId="f2e71a8ef1b8f40d" providerId="LiveId" clId="{EE307469-BC86-40D2-828B-13F84BB6F7A5}" dt="2023-11-13T19:27:03.074" v="50" actId="47"/>
        <pc:sldMkLst>
          <pc:docMk/>
          <pc:sldMk cId="683298269" sldId="477"/>
        </pc:sldMkLst>
      </pc:sldChg>
      <pc:sldMasterChg chg="del delSldLayout">
        <pc:chgData name="Alexandra Madalina" userId="f2e71a8ef1b8f40d" providerId="LiveId" clId="{EE307469-BC86-40D2-828B-13F84BB6F7A5}" dt="2023-11-13T19:27:03.074" v="50" actId="47"/>
        <pc:sldMasterMkLst>
          <pc:docMk/>
          <pc:sldMasterMk cId="2815454296" sldId="2147483708"/>
        </pc:sldMasterMkLst>
        <pc:sldLayoutChg chg="del">
          <pc:chgData name="Alexandra Madalina" userId="f2e71a8ef1b8f40d" providerId="LiveId" clId="{EE307469-BC86-40D2-828B-13F84BB6F7A5}" dt="2023-11-13T19:27:03.074" v="50" actId="47"/>
          <pc:sldLayoutMkLst>
            <pc:docMk/>
            <pc:sldMasterMk cId="2815454296" sldId="2147483708"/>
            <pc:sldLayoutMk cId="1002741133" sldId="2147483709"/>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3143207171" sldId="2147483710"/>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922594516" sldId="2147483711"/>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4263797382" sldId="2147483712"/>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1233202389" sldId="2147483713"/>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2076264432" sldId="2147483714"/>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2483749220" sldId="2147483715"/>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2811389646" sldId="2147483716"/>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2356871161" sldId="2147483717"/>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894044360" sldId="2147483718"/>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2682845819" sldId="2147483719"/>
          </pc:sldLayoutMkLst>
        </pc:sldLayoutChg>
        <pc:sldLayoutChg chg="del">
          <pc:chgData name="Alexandra Madalina" userId="f2e71a8ef1b8f40d" providerId="LiveId" clId="{EE307469-BC86-40D2-828B-13F84BB6F7A5}" dt="2023-11-13T19:27:03.074" v="50" actId="47"/>
          <pc:sldLayoutMkLst>
            <pc:docMk/>
            <pc:sldMasterMk cId="2815454296" sldId="2147483708"/>
            <pc:sldLayoutMk cId="2780012299" sldId="2147483720"/>
          </pc:sldLayoutMkLst>
        </pc:sldLayoutChg>
      </pc:sldMasterChg>
      <pc:sldMasterChg chg="del delSldLayout">
        <pc:chgData name="Alexandra Madalina" userId="f2e71a8ef1b8f40d" providerId="LiveId" clId="{EE307469-BC86-40D2-828B-13F84BB6F7A5}" dt="2023-11-13T19:26:29.991" v="41" actId="2696"/>
        <pc:sldMasterMkLst>
          <pc:docMk/>
          <pc:sldMasterMk cId="3183856826" sldId="2147483721"/>
        </pc:sldMasterMkLst>
        <pc:sldLayoutChg chg="del">
          <pc:chgData name="Alexandra Madalina" userId="f2e71a8ef1b8f40d" providerId="LiveId" clId="{EE307469-BC86-40D2-828B-13F84BB6F7A5}" dt="2023-11-13T19:26:29.991" v="41" actId="2696"/>
          <pc:sldLayoutMkLst>
            <pc:docMk/>
            <pc:sldMasterMk cId="3183856826" sldId="2147483721"/>
            <pc:sldLayoutMk cId="3755008805" sldId="2147483722"/>
          </pc:sldLayoutMkLst>
        </pc:sldLayoutChg>
        <pc:sldLayoutChg chg="del">
          <pc:chgData name="Alexandra Madalina" userId="f2e71a8ef1b8f40d" providerId="LiveId" clId="{EE307469-BC86-40D2-828B-13F84BB6F7A5}" dt="2023-11-13T19:26:29.991" v="41" actId="2696"/>
          <pc:sldLayoutMkLst>
            <pc:docMk/>
            <pc:sldMasterMk cId="3183856826" sldId="2147483721"/>
            <pc:sldLayoutMk cId="2129198139" sldId="2147483723"/>
          </pc:sldLayoutMkLst>
        </pc:sldLayoutChg>
        <pc:sldLayoutChg chg="del">
          <pc:chgData name="Alexandra Madalina" userId="f2e71a8ef1b8f40d" providerId="LiveId" clId="{EE307469-BC86-40D2-828B-13F84BB6F7A5}" dt="2023-11-13T19:26:29.991" v="41" actId="2696"/>
          <pc:sldLayoutMkLst>
            <pc:docMk/>
            <pc:sldMasterMk cId="3183856826" sldId="2147483721"/>
            <pc:sldLayoutMk cId="35839674" sldId="2147483724"/>
          </pc:sldLayoutMkLst>
        </pc:sldLayoutChg>
        <pc:sldLayoutChg chg="del">
          <pc:chgData name="Alexandra Madalina" userId="f2e71a8ef1b8f40d" providerId="LiveId" clId="{EE307469-BC86-40D2-828B-13F84BB6F7A5}" dt="2023-11-13T19:26:29.991" v="41" actId="2696"/>
          <pc:sldLayoutMkLst>
            <pc:docMk/>
            <pc:sldMasterMk cId="3183856826" sldId="2147483721"/>
            <pc:sldLayoutMk cId="1695790600" sldId="2147483725"/>
          </pc:sldLayoutMkLst>
        </pc:sldLayoutChg>
        <pc:sldLayoutChg chg="del">
          <pc:chgData name="Alexandra Madalina" userId="f2e71a8ef1b8f40d" providerId="LiveId" clId="{EE307469-BC86-40D2-828B-13F84BB6F7A5}" dt="2023-11-13T19:26:29.991" v="41" actId="2696"/>
          <pc:sldLayoutMkLst>
            <pc:docMk/>
            <pc:sldMasterMk cId="3183856826" sldId="2147483721"/>
            <pc:sldLayoutMk cId="3743349330" sldId="2147483726"/>
          </pc:sldLayoutMkLst>
        </pc:sldLayoutChg>
        <pc:sldLayoutChg chg="del">
          <pc:chgData name="Alexandra Madalina" userId="f2e71a8ef1b8f40d" providerId="LiveId" clId="{EE307469-BC86-40D2-828B-13F84BB6F7A5}" dt="2023-11-13T19:26:29.991" v="41" actId="2696"/>
          <pc:sldLayoutMkLst>
            <pc:docMk/>
            <pc:sldMasterMk cId="3183856826" sldId="2147483721"/>
            <pc:sldLayoutMk cId="2859816924" sldId="2147483727"/>
          </pc:sldLayoutMkLst>
        </pc:sldLayoutChg>
        <pc:sldLayoutChg chg="del">
          <pc:chgData name="Alexandra Madalina" userId="f2e71a8ef1b8f40d" providerId="LiveId" clId="{EE307469-BC86-40D2-828B-13F84BB6F7A5}" dt="2023-11-13T19:26:29.991" v="41" actId="2696"/>
          <pc:sldLayoutMkLst>
            <pc:docMk/>
            <pc:sldMasterMk cId="3183856826" sldId="2147483721"/>
            <pc:sldLayoutMk cId="711377095" sldId="2147483728"/>
          </pc:sldLayoutMkLst>
        </pc:sldLayoutChg>
        <pc:sldLayoutChg chg="del">
          <pc:chgData name="Alexandra Madalina" userId="f2e71a8ef1b8f40d" providerId="LiveId" clId="{EE307469-BC86-40D2-828B-13F84BB6F7A5}" dt="2023-11-13T19:26:29.991" v="41" actId="2696"/>
          <pc:sldLayoutMkLst>
            <pc:docMk/>
            <pc:sldMasterMk cId="3183856826" sldId="2147483721"/>
            <pc:sldLayoutMk cId="3759472544" sldId="2147483729"/>
          </pc:sldLayoutMkLst>
        </pc:sldLayoutChg>
        <pc:sldLayoutChg chg="del">
          <pc:chgData name="Alexandra Madalina" userId="f2e71a8ef1b8f40d" providerId="LiveId" clId="{EE307469-BC86-40D2-828B-13F84BB6F7A5}" dt="2023-11-13T19:26:29.991" v="41" actId="2696"/>
          <pc:sldLayoutMkLst>
            <pc:docMk/>
            <pc:sldMasterMk cId="3183856826" sldId="2147483721"/>
            <pc:sldLayoutMk cId="3239799330" sldId="2147483730"/>
          </pc:sldLayoutMkLst>
        </pc:sldLayoutChg>
        <pc:sldLayoutChg chg="del">
          <pc:chgData name="Alexandra Madalina" userId="f2e71a8ef1b8f40d" providerId="LiveId" clId="{EE307469-BC86-40D2-828B-13F84BB6F7A5}" dt="2023-11-13T19:26:29.991" v="41" actId="2696"/>
          <pc:sldLayoutMkLst>
            <pc:docMk/>
            <pc:sldMasterMk cId="3183856826" sldId="2147483721"/>
            <pc:sldLayoutMk cId="4230662428" sldId="2147483731"/>
          </pc:sldLayoutMkLst>
        </pc:sldLayoutChg>
        <pc:sldLayoutChg chg="del">
          <pc:chgData name="Alexandra Madalina" userId="f2e71a8ef1b8f40d" providerId="LiveId" clId="{EE307469-BC86-40D2-828B-13F84BB6F7A5}" dt="2023-11-13T19:26:29.991" v="41" actId="2696"/>
          <pc:sldLayoutMkLst>
            <pc:docMk/>
            <pc:sldMasterMk cId="3183856826" sldId="2147483721"/>
            <pc:sldLayoutMk cId="2160277002" sldId="214748373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7527FA-5B2B-4543-96B4-81876735C61F}" type="doc">
      <dgm:prSet loTypeId="urn:microsoft.com/office/officeart/2005/8/layout/orgChart1" loCatId="hierarchy" qsTypeId="urn:microsoft.com/office/officeart/2005/8/quickstyle/simple1" qsCatId="simple" csTypeId="urn:microsoft.com/office/officeart/2005/8/colors/colorful3" csCatId="colorful" phldr="1"/>
      <dgm:spPr/>
      <dgm:t>
        <a:bodyPr/>
        <a:lstStyle/>
        <a:p>
          <a:endParaRPr lang="en-US"/>
        </a:p>
      </dgm:t>
    </dgm:pt>
    <dgm:pt modelId="{69BFA822-ED24-45C3-B7CB-D8E5090A8D0B}">
      <dgm:prSet phldrT="[Text]"/>
      <dgm:spPr/>
      <dgm:t>
        <a:bodyPr/>
        <a:lstStyle/>
        <a:p>
          <a:r>
            <a:rPr lang="en-US" b="1" dirty="0">
              <a:latin typeface="Times New Roman" panose="02020603050405020304" pitchFamily="18" charset="0"/>
              <a:cs typeface="Times New Roman" panose="02020603050405020304" pitchFamily="18" charset="0"/>
            </a:rPr>
            <a:t>Management Response</a:t>
          </a:r>
        </a:p>
      </dgm:t>
    </dgm:pt>
    <dgm:pt modelId="{595E3C3B-518A-4EE5-85A9-B0C042D73465}" type="parTrans" cxnId="{537AE623-10E7-4B71-B98C-A61022C0DE4C}">
      <dgm:prSet/>
      <dgm:spPr/>
      <dgm:t>
        <a:bodyPr/>
        <a:lstStyle/>
        <a:p>
          <a:endParaRPr lang="en-US"/>
        </a:p>
      </dgm:t>
    </dgm:pt>
    <dgm:pt modelId="{74AA5D18-BF7B-419E-93E6-4A059FFC3974}" type="sibTrans" cxnId="{537AE623-10E7-4B71-B98C-A61022C0DE4C}">
      <dgm:prSet/>
      <dgm:spPr/>
      <dgm:t>
        <a:bodyPr/>
        <a:lstStyle/>
        <a:p>
          <a:endParaRPr lang="en-US"/>
        </a:p>
      </dgm:t>
    </dgm:pt>
    <dgm:pt modelId="{1941358E-2A77-4606-BF0A-E19B78DE5ED8}">
      <dgm:prSet phldrT="[Text]"/>
      <dgm:spPr/>
      <dgm:t>
        <a:bodyPr/>
        <a:lstStyle/>
        <a:p>
          <a:r>
            <a:rPr lang="en-US" b="1">
              <a:latin typeface="Times New Roman" panose="02020603050405020304" pitchFamily="18" charset="0"/>
              <a:cs typeface="Times New Roman" panose="02020603050405020304" pitchFamily="18" charset="0"/>
            </a:rPr>
            <a:t>Electronic waste (E-waste)</a:t>
          </a:r>
          <a:endParaRPr lang="en-US" b="0" dirty="0">
            <a:latin typeface="Times New Roman" panose="02020603050405020304" pitchFamily="18" charset="0"/>
            <a:cs typeface="Times New Roman" panose="02020603050405020304" pitchFamily="18" charset="0"/>
          </a:endParaRPr>
        </a:p>
      </dgm:t>
    </dgm:pt>
    <dgm:pt modelId="{5A2E599F-A74A-4BE8-8196-CDEDA855BF0A}" type="parTrans" cxnId="{97176AB4-87F3-4ADD-8A25-DBE421E724CD}">
      <dgm:prSet/>
      <dgm:spPr/>
      <dgm:t>
        <a:bodyPr/>
        <a:lstStyle/>
        <a:p>
          <a:endParaRPr lang="en-US"/>
        </a:p>
      </dgm:t>
    </dgm:pt>
    <dgm:pt modelId="{FD96B62A-0B31-402A-B900-0D22B357E933}" type="sibTrans" cxnId="{97176AB4-87F3-4ADD-8A25-DBE421E724CD}">
      <dgm:prSet/>
      <dgm:spPr/>
      <dgm:t>
        <a:bodyPr/>
        <a:lstStyle/>
        <a:p>
          <a:endParaRPr lang="en-US"/>
        </a:p>
      </dgm:t>
    </dgm:pt>
    <dgm:pt modelId="{9BC1ABBB-82CB-4149-92B1-7E282C26A29E}">
      <dgm:prSet/>
      <dgm:spPr/>
      <dgm:t>
        <a:bodyPr/>
        <a:lstStyle/>
        <a:p>
          <a:r>
            <a:rPr lang="en-US" dirty="0">
              <a:latin typeface="Times New Roman" panose="02020603050405020304" pitchFamily="18" charset="0"/>
              <a:cs typeface="Times New Roman" panose="02020603050405020304" pitchFamily="18" charset="0"/>
            </a:rPr>
            <a:t>Waste-to-energy</a:t>
          </a:r>
        </a:p>
      </dgm:t>
    </dgm:pt>
    <dgm:pt modelId="{1A96B5E4-B1C5-4279-A69B-C83DA2B8902E}" type="parTrans" cxnId="{596E7048-ADF4-4D9D-A4BF-D10223824D73}">
      <dgm:prSet/>
      <dgm:spPr/>
      <dgm:t>
        <a:bodyPr/>
        <a:lstStyle/>
        <a:p>
          <a:endParaRPr lang="en-US"/>
        </a:p>
      </dgm:t>
    </dgm:pt>
    <dgm:pt modelId="{653BA781-C4CA-4F67-8D99-F0924002DD18}" type="sibTrans" cxnId="{596E7048-ADF4-4D9D-A4BF-D10223824D73}">
      <dgm:prSet/>
      <dgm:spPr/>
      <dgm:t>
        <a:bodyPr/>
        <a:lstStyle/>
        <a:p>
          <a:endParaRPr lang="en-US"/>
        </a:p>
      </dgm:t>
    </dgm:pt>
    <dgm:pt modelId="{CCBE377A-AFC6-4125-8775-E3D158909EB7}">
      <dgm:prSet/>
      <dgm:spPr/>
      <dgm:t>
        <a:bodyPr/>
        <a:lstStyle/>
        <a:p>
          <a:r>
            <a:rPr lang="en-US" b="1" dirty="0">
              <a:latin typeface="Times New Roman" panose="02020603050405020304" pitchFamily="18" charset="0"/>
              <a:cs typeface="Times New Roman" panose="02020603050405020304" pitchFamily="18" charset="0"/>
            </a:rPr>
            <a:t>Selecting energy source</a:t>
          </a:r>
          <a:endParaRPr lang="en-US" dirty="0"/>
        </a:p>
      </dgm:t>
    </dgm:pt>
    <dgm:pt modelId="{862E05CB-C9AC-46BF-AF44-BEF8A928CDDB}" type="parTrans" cxnId="{92C48D77-8D68-41AF-8FB4-BFAF39D01F0C}">
      <dgm:prSet/>
      <dgm:spPr/>
      <dgm:t>
        <a:bodyPr/>
        <a:lstStyle/>
        <a:p>
          <a:endParaRPr lang="en-US"/>
        </a:p>
      </dgm:t>
    </dgm:pt>
    <dgm:pt modelId="{B35DCDB5-78A9-44FF-A846-C7D1DAD263BF}" type="sibTrans" cxnId="{92C48D77-8D68-41AF-8FB4-BFAF39D01F0C}">
      <dgm:prSet/>
      <dgm:spPr/>
      <dgm:t>
        <a:bodyPr/>
        <a:lstStyle/>
        <a:p>
          <a:endParaRPr lang="en-US"/>
        </a:p>
      </dgm:t>
    </dgm:pt>
    <dgm:pt modelId="{1596B000-D0F4-4556-A25E-61929D8EC55C}">
      <dgm:prSet/>
      <dgm:spPr/>
      <dgm:t>
        <a:bodyPr/>
        <a:lstStyle/>
        <a:p>
          <a:r>
            <a:rPr lang="en-US">
              <a:latin typeface="Times New Roman" panose="02020603050405020304" pitchFamily="18" charset="0"/>
              <a:cs typeface="Times New Roman" panose="02020603050405020304" pitchFamily="18" charset="0"/>
            </a:rPr>
            <a:t>Technological</a:t>
          </a:r>
          <a:r>
            <a:rPr lang="en-US" baseline="0">
              <a:latin typeface="Times New Roman" panose="02020603050405020304" pitchFamily="18" charset="0"/>
              <a:cs typeface="Times New Roman" panose="02020603050405020304" pitchFamily="18" charset="0"/>
            </a:rPr>
            <a:t> solution</a:t>
          </a:r>
          <a:endParaRPr lang="en-US" dirty="0">
            <a:latin typeface="Times New Roman" panose="02020603050405020304" pitchFamily="18" charset="0"/>
            <a:cs typeface="Times New Roman" panose="02020603050405020304" pitchFamily="18" charset="0"/>
          </a:endParaRPr>
        </a:p>
      </dgm:t>
    </dgm:pt>
    <dgm:pt modelId="{3954DDF9-2B92-4568-94C4-EDAE7D932EE9}" type="parTrans" cxnId="{990AA146-4CFF-4160-9355-DC4D2F5D7D69}">
      <dgm:prSet/>
      <dgm:spPr/>
      <dgm:t>
        <a:bodyPr/>
        <a:lstStyle/>
        <a:p>
          <a:endParaRPr lang="en-US"/>
        </a:p>
      </dgm:t>
    </dgm:pt>
    <dgm:pt modelId="{E40ACECB-C349-4C17-856D-23DEDAB240DE}" type="sibTrans" cxnId="{990AA146-4CFF-4160-9355-DC4D2F5D7D69}">
      <dgm:prSet/>
      <dgm:spPr/>
      <dgm:t>
        <a:bodyPr/>
        <a:lstStyle/>
        <a:p>
          <a:endParaRPr lang="en-US"/>
        </a:p>
      </dgm:t>
    </dgm:pt>
    <dgm:pt modelId="{1413FD0D-CEA8-43CA-B487-53C9095FA4EC}">
      <dgm:prSet/>
      <dgm:spPr/>
      <dgm:t>
        <a:bodyPr/>
        <a:lstStyle/>
        <a:p>
          <a:r>
            <a:rPr lang="en-US" b="1" dirty="0">
              <a:latin typeface="Times New Roman" panose="02020603050405020304" pitchFamily="18" charset="0"/>
              <a:cs typeface="Times New Roman" panose="02020603050405020304" pitchFamily="18" charset="0"/>
            </a:rPr>
            <a:t>Redesigning the lighting system</a:t>
          </a:r>
          <a:endParaRPr lang="en-US" dirty="0">
            <a:latin typeface="Times New Roman" panose="02020603050405020304" pitchFamily="18" charset="0"/>
            <a:cs typeface="Times New Roman" panose="02020603050405020304" pitchFamily="18" charset="0"/>
          </a:endParaRPr>
        </a:p>
      </dgm:t>
    </dgm:pt>
    <dgm:pt modelId="{E4B6589C-FE5B-4BCF-BB3B-39450BBA631D}" type="parTrans" cxnId="{4D805D74-B8DE-4D81-A165-C355099D150A}">
      <dgm:prSet/>
      <dgm:spPr/>
      <dgm:t>
        <a:bodyPr/>
        <a:lstStyle/>
        <a:p>
          <a:endParaRPr lang="en-US"/>
        </a:p>
      </dgm:t>
    </dgm:pt>
    <dgm:pt modelId="{8051EBCF-FDEF-4611-BEAC-1B81D8408FE2}" type="sibTrans" cxnId="{4D805D74-B8DE-4D81-A165-C355099D150A}">
      <dgm:prSet/>
      <dgm:spPr/>
      <dgm:t>
        <a:bodyPr/>
        <a:lstStyle/>
        <a:p>
          <a:endParaRPr lang="en-US"/>
        </a:p>
      </dgm:t>
    </dgm:pt>
    <dgm:pt modelId="{9DF363E4-5F5C-4855-80E3-EF0AFCB1E3AF}" type="pres">
      <dgm:prSet presAssocID="{C67527FA-5B2B-4543-96B4-81876735C61F}" presName="hierChild1" presStyleCnt="0">
        <dgm:presLayoutVars>
          <dgm:orgChart val="1"/>
          <dgm:chPref val="1"/>
          <dgm:dir/>
          <dgm:animOne val="branch"/>
          <dgm:animLvl val="lvl"/>
          <dgm:resizeHandles/>
        </dgm:presLayoutVars>
      </dgm:prSet>
      <dgm:spPr/>
    </dgm:pt>
    <dgm:pt modelId="{A8C3878B-E4E9-4401-9007-ED712CEFC680}" type="pres">
      <dgm:prSet presAssocID="{69BFA822-ED24-45C3-B7CB-D8E5090A8D0B}" presName="hierRoot1" presStyleCnt="0">
        <dgm:presLayoutVars>
          <dgm:hierBranch val="init"/>
        </dgm:presLayoutVars>
      </dgm:prSet>
      <dgm:spPr/>
    </dgm:pt>
    <dgm:pt modelId="{2F48FA89-B7ED-4089-9506-70C0B0E5E3DC}" type="pres">
      <dgm:prSet presAssocID="{69BFA822-ED24-45C3-B7CB-D8E5090A8D0B}" presName="rootComposite1" presStyleCnt="0"/>
      <dgm:spPr/>
    </dgm:pt>
    <dgm:pt modelId="{757E0CE2-0F10-497D-975E-C87F55DB80BB}" type="pres">
      <dgm:prSet presAssocID="{69BFA822-ED24-45C3-B7CB-D8E5090A8D0B}" presName="rootText1" presStyleLbl="node0" presStyleIdx="0" presStyleCnt="1">
        <dgm:presLayoutVars>
          <dgm:chPref val="3"/>
        </dgm:presLayoutVars>
      </dgm:prSet>
      <dgm:spPr/>
    </dgm:pt>
    <dgm:pt modelId="{3471EB37-788A-4546-A6E2-83BDE711305C}" type="pres">
      <dgm:prSet presAssocID="{69BFA822-ED24-45C3-B7CB-D8E5090A8D0B}" presName="rootConnector1" presStyleLbl="node1" presStyleIdx="0" presStyleCnt="0"/>
      <dgm:spPr/>
    </dgm:pt>
    <dgm:pt modelId="{D48DFC27-E630-4ECF-8388-07A824819DE8}" type="pres">
      <dgm:prSet presAssocID="{69BFA822-ED24-45C3-B7CB-D8E5090A8D0B}" presName="hierChild2" presStyleCnt="0"/>
      <dgm:spPr/>
    </dgm:pt>
    <dgm:pt modelId="{A27F5CB2-953A-42E8-A705-B402AE9740F1}" type="pres">
      <dgm:prSet presAssocID="{862E05CB-C9AC-46BF-AF44-BEF8A928CDDB}" presName="Name37" presStyleLbl="parChTrans1D2" presStyleIdx="0" presStyleCnt="5"/>
      <dgm:spPr/>
    </dgm:pt>
    <dgm:pt modelId="{A434F674-A0E7-4EBD-A2C7-896D3F280953}" type="pres">
      <dgm:prSet presAssocID="{CCBE377A-AFC6-4125-8775-E3D158909EB7}" presName="hierRoot2" presStyleCnt="0">
        <dgm:presLayoutVars>
          <dgm:hierBranch val="init"/>
        </dgm:presLayoutVars>
      </dgm:prSet>
      <dgm:spPr/>
    </dgm:pt>
    <dgm:pt modelId="{CE12B3E3-AD24-4C55-826E-146E5565F369}" type="pres">
      <dgm:prSet presAssocID="{CCBE377A-AFC6-4125-8775-E3D158909EB7}" presName="rootComposite" presStyleCnt="0"/>
      <dgm:spPr/>
    </dgm:pt>
    <dgm:pt modelId="{69013474-CAF0-4938-8061-9AAD4BEF886C}" type="pres">
      <dgm:prSet presAssocID="{CCBE377A-AFC6-4125-8775-E3D158909EB7}" presName="rootText" presStyleLbl="node2" presStyleIdx="0" presStyleCnt="5">
        <dgm:presLayoutVars>
          <dgm:chPref val="3"/>
        </dgm:presLayoutVars>
      </dgm:prSet>
      <dgm:spPr/>
    </dgm:pt>
    <dgm:pt modelId="{A121E159-88EB-4A18-A8F1-A884413E042F}" type="pres">
      <dgm:prSet presAssocID="{CCBE377A-AFC6-4125-8775-E3D158909EB7}" presName="rootConnector" presStyleLbl="node2" presStyleIdx="0" presStyleCnt="5"/>
      <dgm:spPr/>
    </dgm:pt>
    <dgm:pt modelId="{688A58DB-8332-4A82-A544-1A81F076C8CB}" type="pres">
      <dgm:prSet presAssocID="{CCBE377A-AFC6-4125-8775-E3D158909EB7}" presName="hierChild4" presStyleCnt="0"/>
      <dgm:spPr/>
    </dgm:pt>
    <dgm:pt modelId="{7BEE7223-2038-4EDC-B46B-B6134D928E2C}" type="pres">
      <dgm:prSet presAssocID="{CCBE377A-AFC6-4125-8775-E3D158909EB7}" presName="hierChild5" presStyleCnt="0"/>
      <dgm:spPr/>
    </dgm:pt>
    <dgm:pt modelId="{8EC395A2-AF5F-40C1-A8C7-E6720EA16A56}" type="pres">
      <dgm:prSet presAssocID="{E4B6589C-FE5B-4BCF-BB3B-39450BBA631D}" presName="Name37" presStyleLbl="parChTrans1D2" presStyleIdx="1" presStyleCnt="5"/>
      <dgm:spPr/>
    </dgm:pt>
    <dgm:pt modelId="{A2799C05-6979-49FF-93CE-4159E3EBAB1E}" type="pres">
      <dgm:prSet presAssocID="{1413FD0D-CEA8-43CA-B487-53C9095FA4EC}" presName="hierRoot2" presStyleCnt="0">
        <dgm:presLayoutVars>
          <dgm:hierBranch val="init"/>
        </dgm:presLayoutVars>
      </dgm:prSet>
      <dgm:spPr/>
    </dgm:pt>
    <dgm:pt modelId="{CF18546E-B5A4-4A24-AD2A-E81D280E2A9C}" type="pres">
      <dgm:prSet presAssocID="{1413FD0D-CEA8-43CA-B487-53C9095FA4EC}" presName="rootComposite" presStyleCnt="0"/>
      <dgm:spPr/>
    </dgm:pt>
    <dgm:pt modelId="{438548B9-1C87-4D92-B6CD-A82CBA0A9E66}" type="pres">
      <dgm:prSet presAssocID="{1413FD0D-CEA8-43CA-B487-53C9095FA4EC}" presName="rootText" presStyleLbl="node2" presStyleIdx="1" presStyleCnt="5">
        <dgm:presLayoutVars>
          <dgm:chPref val="3"/>
        </dgm:presLayoutVars>
      </dgm:prSet>
      <dgm:spPr/>
    </dgm:pt>
    <dgm:pt modelId="{74B64094-59EB-47AA-887F-C74D69271FBF}" type="pres">
      <dgm:prSet presAssocID="{1413FD0D-CEA8-43CA-B487-53C9095FA4EC}" presName="rootConnector" presStyleLbl="node2" presStyleIdx="1" presStyleCnt="5"/>
      <dgm:spPr/>
    </dgm:pt>
    <dgm:pt modelId="{118DE6B8-820A-4033-B56D-777769ECFDD2}" type="pres">
      <dgm:prSet presAssocID="{1413FD0D-CEA8-43CA-B487-53C9095FA4EC}" presName="hierChild4" presStyleCnt="0"/>
      <dgm:spPr/>
    </dgm:pt>
    <dgm:pt modelId="{C0720D5E-7022-4BA9-9AB8-F75DB5147294}" type="pres">
      <dgm:prSet presAssocID="{1413FD0D-CEA8-43CA-B487-53C9095FA4EC}" presName="hierChild5" presStyleCnt="0"/>
      <dgm:spPr/>
    </dgm:pt>
    <dgm:pt modelId="{136A23D8-742B-485E-A12F-F746C9663677}" type="pres">
      <dgm:prSet presAssocID="{1A96B5E4-B1C5-4279-A69B-C83DA2B8902E}" presName="Name37" presStyleLbl="parChTrans1D2" presStyleIdx="2" presStyleCnt="5"/>
      <dgm:spPr/>
    </dgm:pt>
    <dgm:pt modelId="{578D4481-FCE8-42B7-A919-BD3CBC1F01DA}" type="pres">
      <dgm:prSet presAssocID="{9BC1ABBB-82CB-4149-92B1-7E282C26A29E}" presName="hierRoot2" presStyleCnt="0">
        <dgm:presLayoutVars>
          <dgm:hierBranch val="init"/>
        </dgm:presLayoutVars>
      </dgm:prSet>
      <dgm:spPr/>
    </dgm:pt>
    <dgm:pt modelId="{EF90A90E-2D9C-410F-B2B5-5B618BBB2505}" type="pres">
      <dgm:prSet presAssocID="{9BC1ABBB-82CB-4149-92B1-7E282C26A29E}" presName="rootComposite" presStyleCnt="0"/>
      <dgm:spPr/>
    </dgm:pt>
    <dgm:pt modelId="{C92A67ED-A3EA-4E8A-830E-AD0BEA719D80}" type="pres">
      <dgm:prSet presAssocID="{9BC1ABBB-82CB-4149-92B1-7E282C26A29E}" presName="rootText" presStyleLbl="node2" presStyleIdx="2" presStyleCnt="5">
        <dgm:presLayoutVars>
          <dgm:chPref val="3"/>
        </dgm:presLayoutVars>
      </dgm:prSet>
      <dgm:spPr/>
    </dgm:pt>
    <dgm:pt modelId="{C6A96DDD-1452-4791-BCE6-01589DA51453}" type="pres">
      <dgm:prSet presAssocID="{9BC1ABBB-82CB-4149-92B1-7E282C26A29E}" presName="rootConnector" presStyleLbl="node2" presStyleIdx="2" presStyleCnt="5"/>
      <dgm:spPr/>
    </dgm:pt>
    <dgm:pt modelId="{251A096C-FB3E-4DB9-9D4B-6CF20540DD88}" type="pres">
      <dgm:prSet presAssocID="{9BC1ABBB-82CB-4149-92B1-7E282C26A29E}" presName="hierChild4" presStyleCnt="0"/>
      <dgm:spPr/>
    </dgm:pt>
    <dgm:pt modelId="{BC19A877-57F8-4324-890E-082A60778044}" type="pres">
      <dgm:prSet presAssocID="{9BC1ABBB-82CB-4149-92B1-7E282C26A29E}" presName="hierChild5" presStyleCnt="0"/>
      <dgm:spPr/>
    </dgm:pt>
    <dgm:pt modelId="{9690C43C-C1D6-4927-851D-5F55BBDA18C0}" type="pres">
      <dgm:prSet presAssocID="{3954DDF9-2B92-4568-94C4-EDAE7D932EE9}" presName="Name37" presStyleLbl="parChTrans1D2" presStyleIdx="3" presStyleCnt="5"/>
      <dgm:spPr/>
    </dgm:pt>
    <dgm:pt modelId="{F55C9BA8-DB5C-4344-BED6-EC39B6AD2A30}" type="pres">
      <dgm:prSet presAssocID="{1596B000-D0F4-4556-A25E-61929D8EC55C}" presName="hierRoot2" presStyleCnt="0">
        <dgm:presLayoutVars>
          <dgm:hierBranch val="init"/>
        </dgm:presLayoutVars>
      </dgm:prSet>
      <dgm:spPr/>
    </dgm:pt>
    <dgm:pt modelId="{1482F533-9B83-4524-ABF9-578C9B349DC4}" type="pres">
      <dgm:prSet presAssocID="{1596B000-D0F4-4556-A25E-61929D8EC55C}" presName="rootComposite" presStyleCnt="0"/>
      <dgm:spPr/>
    </dgm:pt>
    <dgm:pt modelId="{C2A5B61D-7B16-4586-B1CA-0827ED680C82}" type="pres">
      <dgm:prSet presAssocID="{1596B000-D0F4-4556-A25E-61929D8EC55C}" presName="rootText" presStyleLbl="node2" presStyleIdx="3" presStyleCnt="5">
        <dgm:presLayoutVars>
          <dgm:chPref val="3"/>
        </dgm:presLayoutVars>
      </dgm:prSet>
      <dgm:spPr/>
    </dgm:pt>
    <dgm:pt modelId="{92300459-EDEF-4A14-AF22-94DE014F46A0}" type="pres">
      <dgm:prSet presAssocID="{1596B000-D0F4-4556-A25E-61929D8EC55C}" presName="rootConnector" presStyleLbl="node2" presStyleIdx="3" presStyleCnt="5"/>
      <dgm:spPr/>
    </dgm:pt>
    <dgm:pt modelId="{CE173136-9245-456F-8BD7-84DF88BA6A44}" type="pres">
      <dgm:prSet presAssocID="{1596B000-D0F4-4556-A25E-61929D8EC55C}" presName="hierChild4" presStyleCnt="0"/>
      <dgm:spPr/>
    </dgm:pt>
    <dgm:pt modelId="{2A2EBBCE-BB96-4633-8DD5-DAEF2D2077A3}" type="pres">
      <dgm:prSet presAssocID="{1596B000-D0F4-4556-A25E-61929D8EC55C}" presName="hierChild5" presStyleCnt="0"/>
      <dgm:spPr/>
    </dgm:pt>
    <dgm:pt modelId="{17B3A1AB-14BF-45E8-8FBA-8006C5C85180}" type="pres">
      <dgm:prSet presAssocID="{5A2E599F-A74A-4BE8-8196-CDEDA855BF0A}" presName="Name37" presStyleLbl="parChTrans1D2" presStyleIdx="4" presStyleCnt="5"/>
      <dgm:spPr/>
    </dgm:pt>
    <dgm:pt modelId="{FC4FDD50-B54A-48E5-8743-5A288F7436F0}" type="pres">
      <dgm:prSet presAssocID="{1941358E-2A77-4606-BF0A-E19B78DE5ED8}" presName="hierRoot2" presStyleCnt="0">
        <dgm:presLayoutVars>
          <dgm:hierBranch val="init"/>
        </dgm:presLayoutVars>
      </dgm:prSet>
      <dgm:spPr/>
    </dgm:pt>
    <dgm:pt modelId="{78B87520-91CE-4FB3-A64F-40B529AB1F13}" type="pres">
      <dgm:prSet presAssocID="{1941358E-2A77-4606-BF0A-E19B78DE5ED8}" presName="rootComposite" presStyleCnt="0"/>
      <dgm:spPr/>
    </dgm:pt>
    <dgm:pt modelId="{CAED46C2-5C53-40B7-A486-B46FB6937C6B}" type="pres">
      <dgm:prSet presAssocID="{1941358E-2A77-4606-BF0A-E19B78DE5ED8}" presName="rootText" presStyleLbl="node2" presStyleIdx="4" presStyleCnt="5">
        <dgm:presLayoutVars>
          <dgm:chPref val="3"/>
        </dgm:presLayoutVars>
      </dgm:prSet>
      <dgm:spPr/>
    </dgm:pt>
    <dgm:pt modelId="{C0D5AA3D-C4FB-43C8-9AC3-0659406ABA37}" type="pres">
      <dgm:prSet presAssocID="{1941358E-2A77-4606-BF0A-E19B78DE5ED8}" presName="rootConnector" presStyleLbl="node2" presStyleIdx="4" presStyleCnt="5"/>
      <dgm:spPr/>
    </dgm:pt>
    <dgm:pt modelId="{A5287FA2-E67B-45C6-9535-F32B9263955F}" type="pres">
      <dgm:prSet presAssocID="{1941358E-2A77-4606-BF0A-E19B78DE5ED8}" presName="hierChild4" presStyleCnt="0"/>
      <dgm:spPr/>
    </dgm:pt>
    <dgm:pt modelId="{7BB14720-09EA-4280-9ACF-7F2A104C69B4}" type="pres">
      <dgm:prSet presAssocID="{1941358E-2A77-4606-BF0A-E19B78DE5ED8}" presName="hierChild5" presStyleCnt="0"/>
      <dgm:spPr/>
    </dgm:pt>
    <dgm:pt modelId="{7331A248-95AA-4F9C-B6E4-8CCF561F3674}" type="pres">
      <dgm:prSet presAssocID="{69BFA822-ED24-45C3-B7CB-D8E5090A8D0B}" presName="hierChild3" presStyleCnt="0"/>
      <dgm:spPr/>
    </dgm:pt>
  </dgm:ptLst>
  <dgm:cxnLst>
    <dgm:cxn modelId="{9F090008-BEF0-4216-B1A7-2078FB371CC2}" type="presOf" srcId="{1413FD0D-CEA8-43CA-B487-53C9095FA4EC}" destId="{438548B9-1C87-4D92-B6CD-A82CBA0A9E66}" srcOrd="0" destOrd="0" presId="urn:microsoft.com/office/officeart/2005/8/layout/orgChart1"/>
    <dgm:cxn modelId="{2A31B121-4EE5-4C8D-BD17-44F910EBD7C5}" type="presOf" srcId="{9BC1ABBB-82CB-4149-92B1-7E282C26A29E}" destId="{C6A96DDD-1452-4791-BCE6-01589DA51453}" srcOrd="1" destOrd="0" presId="urn:microsoft.com/office/officeart/2005/8/layout/orgChart1"/>
    <dgm:cxn modelId="{537AE623-10E7-4B71-B98C-A61022C0DE4C}" srcId="{C67527FA-5B2B-4543-96B4-81876735C61F}" destId="{69BFA822-ED24-45C3-B7CB-D8E5090A8D0B}" srcOrd="0" destOrd="0" parTransId="{595E3C3B-518A-4EE5-85A9-B0C042D73465}" sibTransId="{74AA5D18-BF7B-419E-93E6-4A059FFC3974}"/>
    <dgm:cxn modelId="{DF08E92B-468E-46B7-94A4-2120A6C037BE}" type="presOf" srcId="{69BFA822-ED24-45C3-B7CB-D8E5090A8D0B}" destId="{757E0CE2-0F10-497D-975E-C87F55DB80BB}" srcOrd="0" destOrd="0" presId="urn:microsoft.com/office/officeart/2005/8/layout/orgChart1"/>
    <dgm:cxn modelId="{EE1C132F-D39A-42DD-A0C7-E56A96CE5120}" type="presOf" srcId="{1A96B5E4-B1C5-4279-A69B-C83DA2B8902E}" destId="{136A23D8-742B-485E-A12F-F746C9663677}" srcOrd="0" destOrd="0" presId="urn:microsoft.com/office/officeart/2005/8/layout/orgChart1"/>
    <dgm:cxn modelId="{990AA146-4CFF-4160-9355-DC4D2F5D7D69}" srcId="{69BFA822-ED24-45C3-B7CB-D8E5090A8D0B}" destId="{1596B000-D0F4-4556-A25E-61929D8EC55C}" srcOrd="3" destOrd="0" parTransId="{3954DDF9-2B92-4568-94C4-EDAE7D932EE9}" sibTransId="{E40ACECB-C349-4C17-856D-23DEDAB240DE}"/>
    <dgm:cxn modelId="{E313DE66-436C-4077-AA13-E034355322DC}" type="presOf" srcId="{69BFA822-ED24-45C3-B7CB-D8E5090A8D0B}" destId="{3471EB37-788A-4546-A6E2-83BDE711305C}" srcOrd="1" destOrd="0" presId="urn:microsoft.com/office/officeart/2005/8/layout/orgChart1"/>
    <dgm:cxn modelId="{596E7048-ADF4-4D9D-A4BF-D10223824D73}" srcId="{69BFA822-ED24-45C3-B7CB-D8E5090A8D0B}" destId="{9BC1ABBB-82CB-4149-92B1-7E282C26A29E}" srcOrd="2" destOrd="0" parTransId="{1A96B5E4-B1C5-4279-A69B-C83DA2B8902E}" sibTransId="{653BA781-C4CA-4F67-8D99-F0924002DD18}"/>
    <dgm:cxn modelId="{4D805D74-B8DE-4D81-A165-C355099D150A}" srcId="{69BFA822-ED24-45C3-B7CB-D8E5090A8D0B}" destId="{1413FD0D-CEA8-43CA-B487-53C9095FA4EC}" srcOrd="1" destOrd="0" parTransId="{E4B6589C-FE5B-4BCF-BB3B-39450BBA631D}" sibTransId="{8051EBCF-FDEF-4611-BEAC-1B81D8408FE2}"/>
    <dgm:cxn modelId="{92C48D77-8D68-41AF-8FB4-BFAF39D01F0C}" srcId="{69BFA822-ED24-45C3-B7CB-D8E5090A8D0B}" destId="{CCBE377A-AFC6-4125-8775-E3D158909EB7}" srcOrd="0" destOrd="0" parTransId="{862E05CB-C9AC-46BF-AF44-BEF8A928CDDB}" sibTransId="{B35DCDB5-78A9-44FF-A846-C7D1DAD263BF}"/>
    <dgm:cxn modelId="{BB0C0658-A382-403E-869E-405DAEB11440}" type="presOf" srcId="{1941358E-2A77-4606-BF0A-E19B78DE5ED8}" destId="{C0D5AA3D-C4FB-43C8-9AC3-0659406ABA37}" srcOrd="1" destOrd="0" presId="urn:microsoft.com/office/officeart/2005/8/layout/orgChart1"/>
    <dgm:cxn modelId="{BF6F6779-FA3A-4149-974A-FBB95B037FC1}" type="presOf" srcId="{5A2E599F-A74A-4BE8-8196-CDEDA855BF0A}" destId="{17B3A1AB-14BF-45E8-8FBA-8006C5C85180}" srcOrd="0" destOrd="0" presId="urn:microsoft.com/office/officeart/2005/8/layout/orgChart1"/>
    <dgm:cxn modelId="{6AC65788-007E-4169-B831-877AAC4CA3E8}" type="presOf" srcId="{1596B000-D0F4-4556-A25E-61929D8EC55C}" destId="{92300459-EDEF-4A14-AF22-94DE014F46A0}" srcOrd="1" destOrd="0" presId="urn:microsoft.com/office/officeart/2005/8/layout/orgChart1"/>
    <dgm:cxn modelId="{A1B26B96-B3E1-4B7F-A9D4-B83707B2DAD2}" type="presOf" srcId="{CCBE377A-AFC6-4125-8775-E3D158909EB7}" destId="{69013474-CAF0-4938-8061-9AAD4BEF886C}" srcOrd="0" destOrd="0" presId="urn:microsoft.com/office/officeart/2005/8/layout/orgChart1"/>
    <dgm:cxn modelId="{FD57E096-3317-4586-818C-7CA728ADDEE5}" type="presOf" srcId="{1413FD0D-CEA8-43CA-B487-53C9095FA4EC}" destId="{74B64094-59EB-47AA-887F-C74D69271FBF}" srcOrd="1" destOrd="0" presId="urn:microsoft.com/office/officeart/2005/8/layout/orgChart1"/>
    <dgm:cxn modelId="{3BFB71A9-E739-41B8-A999-D73EDE681AE2}" type="presOf" srcId="{C67527FA-5B2B-4543-96B4-81876735C61F}" destId="{9DF363E4-5F5C-4855-80E3-EF0AFCB1E3AF}" srcOrd="0" destOrd="0" presId="urn:microsoft.com/office/officeart/2005/8/layout/orgChart1"/>
    <dgm:cxn modelId="{97176AB4-87F3-4ADD-8A25-DBE421E724CD}" srcId="{69BFA822-ED24-45C3-B7CB-D8E5090A8D0B}" destId="{1941358E-2A77-4606-BF0A-E19B78DE5ED8}" srcOrd="4" destOrd="0" parTransId="{5A2E599F-A74A-4BE8-8196-CDEDA855BF0A}" sibTransId="{FD96B62A-0B31-402A-B900-0D22B357E933}"/>
    <dgm:cxn modelId="{596E7EB9-7F08-4B27-ADA9-7D63101E90E2}" type="presOf" srcId="{1941358E-2A77-4606-BF0A-E19B78DE5ED8}" destId="{CAED46C2-5C53-40B7-A486-B46FB6937C6B}" srcOrd="0" destOrd="0" presId="urn:microsoft.com/office/officeart/2005/8/layout/orgChart1"/>
    <dgm:cxn modelId="{1473FDC0-9F08-4BB5-A19C-B648361CC269}" type="presOf" srcId="{E4B6589C-FE5B-4BCF-BB3B-39450BBA631D}" destId="{8EC395A2-AF5F-40C1-A8C7-E6720EA16A56}" srcOrd="0" destOrd="0" presId="urn:microsoft.com/office/officeart/2005/8/layout/orgChart1"/>
    <dgm:cxn modelId="{785698D3-96A1-4D44-92F6-28B47662F741}" type="presOf" srcId="{1596B000-D0F4-4556-A25E-61929D8EC55C}" destId="{C2A5B61D-7B16-4586-B1CA-0827ED680C82}" srcOrd="0" destOrd="0" presId="urn:microsoft.com/office/officeart/2005/8/layout/orgChart1"/>
    <dgm:cxn modelId="{127B54DB-D4BF-47DE-B1E0-71DE5576799C}" type="presOf" srcId="{3954DDF9-2B92-4568-94C4-EDAE7D932EE9}" destId="{9690C43C-C1D6-4927-851D-5F55BBDA18C0}" srcOrd="0" destOrd="0" presId="urn:microsoft.com/office/officeart/2005/8/layout/orgChart1"/>
    <dgm:cxn modelId="{4C18ACE2-3918-4149-ABAC-163F18FCE04F}" type="presOf" srcId="{CCBE377A-AFC6-4125-8775-E3D158909EB7}" destId="{A121E159-88EB-4A18-A8F1-A884413E042F}" srcOrd="1" destOrd="0" presId="urn:microsoft.com/office/officeart/2005/8/layout/orgChart1"/>
    <dgm:cxn modelId="{D435DEE2-5802-4A1A-A031-BAD723EF0D50}" type="presOf" srcId="{862E05CB-C9AC-46BF-AF44-BEF8A928CDDB}" destId="{A27F5CB2-953A-42E8-A705-B402AE9740F1}" srcOrd="0" destOrd="0" presId="urn:microsoft.com/office/officeart/2005/8/layout/orgChart1"/>
    <dgm:cxn modelId="{5CD82EF0-F379-4673-A87D-9B1CCA2B8FBA}" type="presOf" srcId="{9BC1ABBB-82CB-4149-92B1-7E282C26A29E}" destId="{C92A67ED-A3EA-4E8A-830E-AD0BEA719D80}" srcOrd="0" destOrd="0" presId="urn:microsoft.com/office/officeart/2005/8/layout/orgChart1"/>
    <dgm:cxn modelId="{FAE1EE0B-5495-4AF2-AF68-FB21C9569DA1}" type="presParOf" srcId="{9DF363E4-5F5C-4855-80E3-EF0AFCB1E3AF}" destId="{A8C3878B-E4E9-4401-9007-ED712CEFC680}" srcOrd="0" destOrd="0" presId="urn:microsoft.com/office/officeart/2005/8/layout/orgChart1"/>
    <dgm:cxn modelId="{36A5926F-E360-414E-9E38-58B3E125B163}" type="presParOf" srcId="{A8C3878B-E4E9-4401-9007-ED712CEFC680}" destId="{2F48FA89-B7ED-4089-9506-70C0B0E5E3DC}" srcOrd="0" destOrd="0" presId="urn:microsoft.com/office/officeart/2005/8/layout/orgChart1"/>
    <dgm:cxn modelId="{89D2ECF1-17DC-4F01-8E96-8E7AAC6FD4F9}" type="presParOf" srcId="{2F48FA89-B7ED-4089-9506-70C0B0E5E3DC}" destId="{757E0CE2-0F10-497D-975E-C87F55DB80BB}" srcOrd="0" destOrd="0" presId="urn:microsoft.com/office/officeart/2005/8/layout/orgChart1"/>
    <dgm:cxn modelId="{22485DFA-CE77-4051-8DF0-185EBD8F656A}" type="presParOf" srcId="{2F48FA89-B7ED-4089-9506-70C0B0E5E3DC}" destId="{3471EB37-788A-4546-A6E2-83BDE711305C}" srcOrd="1" destOrd="0" presId="urn:microsoft.com/office/officeart/2005/8/layout/orgChart1"/>
    <dgm:cxn modelId="{1B61E996-B5C9-4613-9FCD-A0FBA6548D61}" type="presParOf" srcId="{A8C3878B-E4E9-4401-9007-ED712CEFC680}" destId="{D48DFC27-E630-4ECF-8388-07A824819DE8}" srcOrd="1" destOrd="0" presId="urn:microsoft.com/office/officeart/2005/8/layout/orgChart1"/>
    <dgm:cxn modelId="{79B89BCD-5EB3-49AF-82C3-748A2D403E99}" type="presParOf" srcId="{D48DFC27-E630-4ECF-8388-07A824819DE8}" destId="{A27F5CB2-953A-42E8-A705-B402AE9740F1}" srcOrd="0" destOrd="0" presId="urn:microsoft.com/office/officeart/2005/8/layout/orgChart1"/>
    <dgm:cxn modelId="{1170079A-F771-4A53-B649-4EBF108D6490}" type="presParOf" srcId="{D48DFC27-E630-4ECF-8388-07A824819DE8}" destId="{A434F674-A0E7-4EBD-A2C7-896D3F280953}" srcOrd="1" destOrd="0" presId="urn:microsoft.com/office/officeart/2005/8/layout/orgChart1"/>
    <dgm:cxn modelId="{CDC2D052-86E2-4FB9-A5D7-90C5845F2AB0}" type="presParOf" srcId="{A434F674-A0E7-4EBD-A2C7-896D3F280953}" destId="{CE12B3E3-AD24-4C55-826E-146E5565F369}" srcOrd="0" destOrd="0" presId="urn:microsoft.com/office/officeart/2005/8/layout/orgChart1"/>
    <dgm:cxn modelId="{DECF4A09-2741-49E2-8E27-71902D67D5ED}" type="presParOf" srcId="{CE12B3E3-AD24-4C55-826E-146E5565F369}" destId="{69013474-CAF0-4938-8061-9AAD4BEF886C}" srcOrd="0" destOrd="0" presId="urn:microsoft.com/office/officeart/2005/8/layout/orgChart1"/>
    <dgm:cxn modelId="{E6F29954-3CB3-46A3-AA4D-FF53FB97CE47}" type="presParOf" srcId="{CE12B3E3-AD24-4C55-826E-146E5565F369}" destId="{A121E159-88EB-4A18-A8F1-A884413E042F}" srcOrd="1" destOrd="0" presId="urn:microsoft.com/office/officeart/2005/8/layout/orgChart1"/>
    <dgm:cxn modelId="{65189265-3F5A-49B4-8D27-79ACE8155544}" type="presParOf" srcId="{A434F674-A0E7-4EBD-A2C7-896D3F280953}" destId="{688A58DB-8332-4A82-A544-1A81F076C8CB}" srcOrd="1" destOrd="0" presId="urn:microsoft.com/office/officeart/2005/8/layout/orgChart1"/>
    <dgm:cxn modelId="{BAF68106-A519-49E9-A4AE-206DE0B50F08}" type="presParOf" srcId="{A434F674-A0E7-4EBD-A2C7-896D3F280953}" destId="{7BEE7223-2038-4EDC-B46B-B6134D928E2C}" srcOrd="2" destOrd="0" presId="urn:microsoft.com/office/officeart/2005/8/layout/orgChart1"/>
    <dgm:cxn modelId="{32DF409B-0862-4781-B84E-5DE815359B74}" type="presParOf" srcId="{D48DFC27-E630-4ECF-8388-07A824819DE8}" destId="{8EC395A2-AF5F-40C1-A8C7-E6720EA16A56}" srcOrd="2" destOrd="0" presId="urn:microsoft.com/office/officeart/2005/8/layout/orgChart1"/>
    <dgm:cxn modelId="{BCAB3DF1-0040-49DA-A45A-25E351215CF0}" type="presParOf" srcId="{D48DFC27-E630-4ECF-8388-07A824819DE8}" destId="{A2799C05-6979-49FF-93CE-4159E3EBAB1E}" srcOrd="3" destOrd="0" presId="urn:microsoft.com/office/officeart/2005/8/layout/orgChart1"/>
    <dgm:cxn modelId="{FFDCD632-36B0-49CA-9B1A-97A462492A44}" type="presParOf" srcId="{A2799C05-6979-49FF-93CE-4159E3EBAB1E}" destId="{CF18546E-B5A4-4A24-AD2A-E81D280E2A9C}" srcOrd="0" destOrd="0" presId="urn:microsoft.com/office/officeart/2005/8/layout/orgChart1"/>
    <dgm:cxn modelId="{B9E04F82-2738-46C3-BAF0-517660F68229}" type="presParOf" srcId="{CF18546E-B5A4-4A24-AD2A-E81D280E2A9C}" destId="{438548B9-1C87-4D92-B6CD-A82CBA0A9E66}" srcOrd="0" destOrd="0" presId="urn:microsoft.com/office/officeart/2005/8/layout/orgChart1"/>
    <dgm:cxn modelId="{B7A1F2BC-A1B9-4D89-81DC-ED12DD26B8CB}" type="presParOf" srcId="{CF18546E-B5A4-4A24-AD2A-E81D280E2A9C}" destId="{74B64094-59EB-47AA-887F-C74D69271FBF}" srcOrd="1" destOrd="0" presId="urn:microsoft.com/office/officeart/2005/8/layout/orgChart1"/>
    <dgm:cxn modelId="{5AFDC501-849B-4B46-B593-97D6E5346674}" type="presParOf" srcId="{A2799C05-6979-49FF-93CE-4159E3EBAB1E}" destId="{118DE6B8-820A-4033-B56D-777769ECFDD2}" srcOrd="1" destOrd="0" presId="urn:microsoft.com/office/officeart/2005/8/layout/orgChart1"/>
    <dgm:cxn modelId="{BEAB1A25-5270-4DDB-8D1B-FC0421213CE3}" type="presParOf" srcId="{A2799C05-6979-49FF-93CE-4159E3EBAB1E}" destId="{C0720D5E-7022-4BA9-9AB8-F75DB5147294}" srcOrd="2" destOrd="0" presId="urn:microsoft.com/office/officeart/2005/8/layout/orgChart1"/>
    <dgm:cxn modelId="{218376C1-3ABF-41D6-860E-FC578022D467}" type="presParOf" srcId="{D48DFC27-E630-4ECF-8388-07A824819DE8}" destId="{136A23D8-742B-485E-A12F-F746C9663677}" srcOrd="4" destOrd="0" presId="urn:microsoft.com/office/officeart/2005/8/layout/orgChart1"/>
    <dgm:cxn modelId="{4C32ED07-248B-4482-A668-DC3435DFFC8A}" type="presParOf" srcId="{D48DFC27-E630-4ECF-8388-07A824819DE8}" destId="{578D4481-FCE8-42B7-A919-BD3CBC1F01DA}" srcOrd="5" destOrd="0" presId="urn:microsoft.com/office/officeart/2005/8/layout/orgChart1"/>
    <dgm:cxn modelId="{8F5073E2-F056-4ED8-9BC3-AACAD7E7559D}" type="presParOf" srcId="{578D4481-FCE8-42B7-A919-BD3CBC1F01DA}" destId="{EF90A90E-2D9C-410F-B2B5-5B618BBB2505}" srcOrd="0" destOrd="0" presId="urn:microsoft.com/office/officeart/2005/8/layout/orgChart1"/>
    <dgm:cxn modelId="{85A7D5DB-8DEB-4FCA-B259-51ADB66C39F3}" type="presParOf" srcId="{EF90A90E-2D9C-410F-B2B5-5B618BBB2505}" destId="{C92A67ED-A3EA-4E8A-830E-AD0BEA719D80}" srcOrd="0" destOrd="0" presId="urn:microsoft.com/office/officeart/2005/8/layout/orgChart1"/>
    <dgm:cxn modelId="{0B5FA8EC-A4E3-40FE-8CEB-FA606BBE3A52}" type="presParOf" srcId="{EF90A90E-2D9C-410F-B2B5-5B618BBB2505}" destId="{C6A96DDD-1452-4791-BCE6-01589DA51453}" srcOrd="1" destOrd="0" presId="urn:microsoft.com/office/officeart/2005/8/layout/orgChart1"/>
    <dgm:cxn modelId="{45837587-4656-47C3-8A74-13C349173A6E}" type="presParOf" srcId="{578D4481-FCE8-42B7-A919-BD3CBC1F01DA}" destId="{251A096C-FB3E-4DB9-9D4B-6CF20540DD88}" srcOrd="1" destOrd="0" presId="urn:microsoft.com/office/officeart/2005/8/layout/orgChart1"/>
    <dgm:cxn modelId="{6244A443-D04B-4D2D-B6C2-44895384A497}" type="presParOf" srcId="{578D4481-FCE8-42B7-A919-BD3CBC1F01DA}" destId="{BC19A877-57F8-4324-890E-082A60778044}" srcOrd="2" destOrd="0" presId="urn:microsoft.com/office/officeart/2005/8/layout/orgChart1"/>
    <dgm:cxn modelId="{84ABA414-8823-40AA-991D-0B2069C224A9}" type="presParOf" srcId="{D48DFC27-E630-4ECF-8388-07A824819DE8}" destId="{9690C43C-C1D6-4927-851D-5F55BBDA18C0}" srcOrd="6" destOrd="0" presId="urn:microsoft.com/office/officeart/2005/8/layout/orgChart1"/>
    <dgm:cxn modelId="{FED61146-E3A6-418E-B11C-562B3FBEFAA7}" type="presParOf" srcId="{D48DFC27-E630-4ECF-8388-07A824819DE8}" destId="{F55C9BA8-DB5C-4344-BED6-EC39B6AD2A30}" srcOrd="7" destOrd="0" presId="urn:microsoft.com/office/officeart/2005/8/layout/orgChart1"/>
    <dgm:cxn modelId="{C8445B0A-1545-4A09-92DD-28E2DEDDD64A}" type="presParOf" srcId="{F55C9BA8-DB5C-4344-BED6-EC39B6AD2A30}" destId="{1482F533-9B83-4524-ABF9-578C9B349DC4}" srcOrd="0" destOrd="0" presId="urn:microsoft.com/office/officeart/2005/8/layout/orgChart1"/>
    <dgm:cxn modelId="{7D9AF937-E93F-42DB-A0C9-7A3C3D0F26DC}" type="presParOf" srcId="{1482F533-9B83-4524-ABF9-578C9B349DC4}" destId="{C2A5B61D-7B16-4586-B1CA-0827ED680C82}" srcOrd="0" destOrd="0" presId="urn:microsoft.com/office/officeart/2005/8/layout/orgChart1"/>
    <dgm:cxn modelId="{DA6D1A11-A614-4DB3-9C11-9A05ED906DCF}" type="presParOf" srcId="{1482F533-9B83-4524-ABF9-578C9B349DC4}" destId="{92300459-EDEF-4A14-AF22-94DE014F46A0}" srcOrd="1" destOrd="0" presId="urn:microsoft.com/office/officeart/2005/8/layout/orgChart1"/>
    <dgm:cxn modelId="{FFB952D3-3445-4D90-9D8A-57FB3CC15030}" type="presParOf" srcId="{F55C9BA8-DB5C-4344-BED6-EC39B6AD2A30}" destId="{CE173136-9245-456F-8BD7-84DF88BA6A44}" srcOrd="1" destOrd="0" presId="urn:microsoft.com/office/officeart/2005/8/layout/orgChart1"/>
    <dgm:cxn modelId="{23055447-E377-459B-984F-F483C74CED8D}" type="presParOf" srcId="{F55C9BA8-DB5C-4344-BED6-EC39B6AD2A30}" destId="{2A2EBBCE-BB96-4633-8DD5-DAEF2D2077A3}" srcOrd="2" destOrd="0" presId="urn:microsoft.com/office/officeart/2005/8/layout/orgChart1"/>
    <dgm:cxn modelId="{5779098D-1791-4F3C-B3B0-3EE36C2A80FE}" type="presParOf" srcId="{D48DFC27-E630-4ECF-8388-07A824819DE8}" destId="{17B3A1AB-14BF-45E8-8FBA-8006C5C85180}" srcOrd="8" destOrd="0" presId="urn:microsoft.com/office/officeart/2005/8/layout/orgChart1"/>
    <dgm:cxn modelId="{251B55B6-6C15-430D-B64F-8DE232663FDB}" type="presParOf" srcId="{D48DFC27-E630-4ECF-8388-07A824819DE8}" destId="{FC4FDD50-B54A-48E5-8743-5A288F7436F0}" srcOrd="9" destOrd="0" presId="urn:microsoft.com/office/officeart/2005/8/layout/orgChart1"/>
    <dgm:cxn modelId="{A74D8CFF-30F6-4340-A3F2-92132E5BBFBB}" type="presParOf" srcId="{FC4FDD50-B54A-48E5-8743-5A288F7436F0}" destId="{78B87520-91CE-4FB3-A64F-40B529AB1F13}" srcOrd="0" destOrd="0" presId="urn:microsoft.com/office/officeart/2005/8/layout/orgChart1"/>
    <dgm:cxn modelId="{3A744C36-BD36-4682-B19C-682FAD6DEE91}" type="presParOf" srcId="{78B87520-91CE-4FB3-A64F-40B529AB1F13}" destId="{CAED46C2-5C53-40B7-A486-B46FB6937C6B}" srcOrd="0" destOrd="0" presId="urn:microsoft.com/office/officeart/2005/8/layout/orgChart1"/>
    <dgm:cxn modelId="{440DC0A9-5198-4129-A51F-FFEF8EFEAABB}" type="presParOf" srcId="{78B87520-91CE-4FB3-A64F-40B529AB1F13}" destId="{C0D5AA3D-C4FB-43C8-9AC3-0659406ABA37}" srcOrd="1" destOrd="0" presId="urn:microsoft.com/office/officeart/2005/8/layout/orgChart1"/>
    <dgm:cxn modelId="{665F5876-7E21-428C-946C-682A96795942}" type="presParOf" srcId="{FC4FDD50-B54A-48E5-8743-5A288F7436F0}" destId="{A5287FA2-E67B-45C6-9535-F32B9263955F}" srcOrd="1" destOrd="0" presId="urn:microsoft.com/office/officeart/2005/8/layout/orgChart1"/>
    <dgm:cxn modelId="{797900C2-65F9-4F9E-9415-530C02ACACD2}" type="presParOf" srcId="{FC4FDD50-B54A-48E5-8743-5A288F7436F0}" destId="{7BB14720-09EA-4280-9ACF-7F2A104C69B4}" srcOrd="2" destOrd="0" presId="urn:microsoft.com/office/officeart/2005/8/layout/orgChart1"/>
    <dgm:cxn modelId="{C32C8E24-3D63-4DC8-9777-19CCF6D02D06}" type="presParOf" srcId="{A8C3878B-E4E9-4401-9007-ED712CEFC680}" destId="{7331A248-95AA-4F9C-B6E4-8CCF561F3674}"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840E19-80D4-4015-BA19-3F4F7E3E89E2}"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16C357D6-4D56-4823-AF4E-940F14D95127}">
      <dgm:prSet phldrT="[Text]" custT="1"/>
      <dgm:spPr/>
      <dgm:t>
        <a:bodyPr/>
        <a:lstStyle/>
        <a:p>
          <a:pPr algn="just"/>
          <a:r>
            <a:rPr lang="en-GB" sz="1200" dirty="0">
              <a:solidFill>
                <a:schemeClr val="bg1"/>
              </a:solidFill>
              <a:latin typeface="Times New Roman" panose="02020603050405020304" pitchFamily="18" charset="0"/>
              <a:cs typeface="Times New Roman" panose="02020603050405020304" pitchFamily="18" charset="0"/>
            </a:rPr>
            <a:t>Premier Inn produce a huge amount of food waste, which can be transformed into nutrient-rich soil. They can establish an on-site composting system with third-party organizations that will divert waste to renewable energy. </a:t>
          </a:r>
          <a:endParaRPr lang="en-US" sz="1200" dirty="0">
            <a:solidFill>
              <a:schemeClr val="bg1"/>
            </a:solidFill>
            <a:latin typeface="Times New Roman" panose="02020603050405020304" pitchFamily="18" charset="0"/>
            <a:cs typeface="Times New Roman" panose="02020603050405020304" pitchFamily="18" charset="0"/>
          </a:endParaRPr>
        </a:p>
      </dgm:t>
    </dgm:pt>
    <dgm:pt modelId="{54F58EA2-6E87-420C-B0B1-74E6DA7B6444}" type="parTrans" cxnId="{D2F682C1-E456-4B6A-963F-1667DBD7A963}">
      <dgm:prSet/>
      <dgm:spPr/>
      <dgm:t>
        <a:bodyPr/>
        <a:lstStyle/>
        <a:p>
          <a:endParaRPr lang="en-US"/>
        </a:p>
      </dgm:t>
    </dgm:pt>
    <dgm:pt modelId="{F92E25BF-51F0-41DB-B9BA-CB999B1A493D}" type="sibTrans" cxnId="{D2F682C1-E456-4B6A-963F-1667DBD7A963}">
      <dgm:prSet/>
      <dgm:spPr/>
      <dgm:t>
        <a:bodyPr/>
        <a:lstStyle/>
        <a:p>
          <a:endParaRPr lang="en-US"/>
        </a:p>
      </dgm:t>
    </dgm:pt>
    <dgm:pt modelId="{1EA81972-1BA7-4265-BB8D-FA567B8D19FA}">
      <dgm:prSet custT="1"/>
      <dgm:spPr/>
      <dgm:t>
        <a:bodyPr/>
        <a:lstStyle/>
        <a:p>
          <a:pPr algn="just"/>
          <a:r>
            <a:rPr lang="en-GB" sz="1200" dirty="0">
              <a:solidFill>
                <a:schemeClr val="bg1"/>
              </a:solidFill>
              <a:latin typeface="Times New Roman" panose="02020603050405020304" pitchFamily="18" charset="0"/>
              <a:cs typeface="Times New Roman" panose="02020603050405020304" pitchFamily="18" charset="0"/>
            </a:rPr>
            <a:t>Renewable energy technology has created a massive change in the world to make it environmentally sustainable and maintainable (</a:t>
          </a:r>
          <a:r>
            <a:rPr lang="en-GB" sz="1200" dirty="0" err="1">
              <a:solidFill>
                <a:schemeClr val="bg1"/>
              </a:solidFill>
              <a:latin typeface="Times New Roman" panose="02020603050405020304" pitchFamily="18" charset="0"/>
              <a:cs typeface="Times New Roman" panose="02020603050405020304" pitchFamily="18" charset="0"/>
            </a:rPr>
            <a:t>Sinsel</a:t>
          </a:r>
          <a:r>
            <a:rPr lang="en-GB" sz="1200" dirty="0">
              <a:solidFill>
                <a:schemeClr val="bg1"/>
              </a:solidFill>
              <a:latin typeface="Times New Roman" panose="02020603050405020304" pitchFamily="18" charset="0"/>
              <a:cs typeface="Times New Roman" panose="02020603050405020304" pitchFamily="18" charset="0"/>
            </a:rPr>
            <a:t> et al., 2020). Premier Inn authority has enough ability to implement it successfully in their hotels. </a:t>
          </a:r>
          <a:endParaRPr lang="en-US" sz="1200" dirty="0">
            <a:solidFill>
              <a:schemeClr val="bg1"/>
            </a:solidFill>
            <a:latin typeface="Times New Roman" panose="02020603050405020304" pitchFamily="18" charset="0"/>
            <a:cs typeface="Times New Roman" panose="02020603050405020304" pitchFamily="18" charset="0"/>
          </a:endParaRPr>
        </a:p>
      </dgm:t>
    </dgm:pt>
    <dgm:pt modelId="{6A9918A6-4888-42A7-969F-7D0B623360BF}" type="parTrans" cxnId="{31673E17-06D5-42CD-B585-FCBB3A0DFF31}">
      <dgm:prSet/>
      <dgm:spPr/>
      <dgm:t>
        <a:bodyPr/>
        <a:lstStyle/>
        <a:p>
          <a:endParaRPr lang="en-US"/>
        </a:p>
      </dgm:t>
    </dgm:pt>
    <dgm:pt modelId="{B6B2E1F4-DDB5-40D0-93FE-0D0845943876}" type="sibTrans" cxnId="{31673E17-06D5-42CD-B585-FCBB3A0DFF31}">
      <dgm:prSet/>
      <dgm:spPr/>
      <dgm:t>
        <a:bodyPr/>
        <a:lstStyle/>
        <a:p>
          <a:endParaRPr lang="en-US"/>
        </a:p>
      </dgm:t>
    </dgm:pt>
    <dgm:pt modelId="{7CF1AA6B-9348-4CD2-84AD-9665D7A3583A}">
      <dgm:prSet custT="1"/>
      <dgm:spPr/>
      <dgm:t>
        <a:bodyPr/>
        <a:lstStyle/>
        <a:p>
          <a:pPr algn="just"/>
          <a:r>
            <a:rPr lang="en-GB" sz="1200" dirty="0">
              <a:latin typeface="Times New Roman" panose="02020603050405020304" pitchFamily="18" charset="0"/>
              <a:cs typeface="Times New Roman" panose="02020603050405020304" pitchFamily="18" charset="0"/>
            </a:rPr>
            <a:t>Premier can use solar and wind power for a smooth energy supply. They can also increase biomass production because these are also great sources of renewable energy.</a:t>
          </a:r>
          <a:endParaRPr lang="en-US" sz="1200" dirty="0">
            <a:latin typeface="Times New Roman" panose="02020603050405020304" pitchFamily="18" charset="0"/>
            <a:cs typeface="Times New Roman" panose="02020603050405020304" pitchFamily="18" charset="0"/>
          </a:endParaRPr>
        </a:p>
      </dgm:t>
    </dgm:pt>
    <dgm:pt modelId="{5CAB8D0C-50B8-4709-A658-166F086A0C38}" type="parTrans" cxnId="{73D3C874-8D79-49FC-963F-ACBBE6B28802}">
      <dgm:prSet/>
      <dgm:spPr/>
      <dgm:t>
        <a:bodyPr/>
        <a:lstStyle/>
        <a:p>
          <a:endParaRPr lang="en-US"/>
        </a:p>
      </dgm:t>
    </dgm:pt>
    <dgm:pt modelId="{8DAA11F2-D5BA-4F19-9C1D-EF07825DC8E4}" type="sibTrans" cxnId="{73D3C874-8D79-49FC-963F-ACBBE6B28802}">
      <dgm:prSet/>
      <dgm:spPr/>
      <dgm:t>
        <a:bodyPr/>
        <a:lstStyle/>
        <a:p>
          <a:endParaRPr lang="en-US"/>
        </a:p>
      </dgm:t>
    </dgm:pt>
    <dgm:pt modelId="{9C7D1CC3-D7E4-4869-AF3E-F677054BB0DA}">
      <dgm:prSet custT="1"/>
      <dgm:spPr/>
      <dgm:t>
        <a:bodyPr/>
        <a:lstStyle/>
        <a:p>
          <a:pPr algn="just"/>
          <a:r>
            <a:rPr lang="en-GB" sz="1200" dirty="0">
              <a:latin typeface="Times New Roman" panose="02020603050405020304" pitchFamily="18" charset="0"/>
              <a:cs typeface="Times New Roman" panose="02020603050405020304" pitchFamily="18" charset="0"/>
            </a:rPr>
            <a:t>Premier Inn Hotel needs to change its lighting structure to take energy from renewable sources. </a:t>
          </a:r>
          <a:endParaRPr lang="en-US" sz="1200" dirty="0"/>
        </a:p>
      </dgm:t>
    </dgm:pt>
    <dgm:pt modelId="{8211E04B-5E64-4B04-B602-264593D167F7}" type="parTrans" cxnId="{F8EF6783-F539-4E83-85D3-FF8BD4824C06}">
      <dgm:prSet/>
      <dgm:spPr/>
      <dgm:t>
        <a:bodyPr/>
        <a:lstStyle/>
        <a:p>
          <a:endParaRPr lang="en-US"/>
        </a:p>
      </dgm:t>
    </dgm:pt>
    <dgm:pt modelId="{49C8B67C-1DDF-47C4-8440-9E91B58C4470}" type="sibTrans" cxnId="{F8EF6783-F539-4E83-85D3-FF8BD4824C06}">
      <dgm:prSet/>
      <dgm:spPr/>
      <dgm:t>
        <a:bodyPr/>
        <a:lstStyle/>
        <a:p>
          <a:endParaRPr lang="en-US"/>
        </a:p>
      </dgm:t>
    </dgm:pt>
    <dgm:pt modelId="{F727C06D-2762-4B24-B02F-8DAC72D27F9C}">
      <dgm:prSet custT="1"/>
      <dgm:spPr/>
      <dgm:t>
        <a:bodyPr/>
        <a:lstStyle/>
        <a:p>
          <a:r>
            <a:rPr lang="en-GB" sz="1200" dirty="0">
              <a:solidFill>
                <a:schemeClr val="bg1"/>
              </a:solidFill>
              <a:latin typeface="Times New Roman" panose="02020603050405020304" pitchFamily="18" charset="0"/>
              <a:cs typeface="Times New Roman" panose="02020603050405020304" pitchFamily="18" charset="0"/>
            </a:rPr>
            <a:t>Recycling and reusing electrical waste can be helpful in the energy-intensive manufacturing process </a:t>
          </a:r>
          <a:endParaRPr lang="en-US" sz="1200" dirty="0">
            <a:solidFill>
              <a:schemeClr val="bg1"/>
            </a:solidFill>
          </a:endParaRPr>
        </a:p>
      </dgm:t>
    </dgm:pt>
    <dgm:pt modelId="{3BCEA331-4252-4979-9F5D-1AE20272A554}" type="parTrans" cxnId="{23CE9B80-C33A-465B-BD23-EAC4D55FE628}">
      <dgm:prSet/>
      <dgm:spPr/>
      <dgm:t>
        <a:bodyPr/>
        <a:lstStyle/>
        <a:p>
          <a:endParaRPr lang="en-US"/>
        </a:p>
      </dgm:t>
    </dgm:pt>
    <dgm:pt modelId="{2F209819-9163-41CA-B009-20BF52CAD6FF}" type="sibTrans" cxnId="{23CE9B80-C33A-465B-BD23-EAC4D55FE628}">
      <dgm:prSet/>
      <dgm:spPr/>
      <dgm:t>
        <a:bodyPr/>
        <a:lstStyle/>
        <a:p>
          <a:endParaRPr lang="en-US"/>
        </a:p>
      </dgm:t>
    </dgm:pt>
    <dgm:pt modelId="{668A2A80-06AA-4B0C-BE35-79FCB775C487}" type="pres">
      <dgm:prSet presAssocID="{53840E19-80D4-4015-BA19-3F4F7E3E89E2}" presName="Name0" presStyleCnt="0">
        <dgm:presLayoutVars>
          <dgm:dir/>
          <dgm:resizeHandles val="exact"/>
        </dgm:presLayoutVars>
      </dgm:prSet>
      <dgm:spPr/>
    </dgm:pt>
    <dgm:pt modelId="{881850DD-01C3-4796-B374-8B6561762B7C}" type="pres">
      <dgm:prSet presAssocID="{7CF1AA6B-9348-4CD2-84AD-9665D7A3583A}" presName="node" presStyleLbl="node1" presStyleIdx="0" presStyleCnt="5">
        <dgm:presLayoutVars>
          <dgm:bulletEnabled val="1"/>
        </dgm:presLayoutVars>
      </dgm:prSet>
      <dgm:spPr/>
    </dgm:pt>
    <dgm:pt modelId="{D1DC6B57-91A5-4560-90AF-3AADBE155D01}" type="pres">
      <dgm:prSet presAssocID="{8DAA11F2-D5BA-4F19-9C1D-EF07825DC8E4}" presName="sibTrans" presStyleLbl="sibTrans2D1" presStyleIdx="0" presStyleCnt="4"/>
      <dgm:spPr/>
    </dgm:pt>
    <dgm:pt modelId="{9242EF67-8295-4638-A59A-E16CEAC327B1}" type="pres">
      <dgm:prSet presAssocID="{8DAA11F2-D5BA-4F19-9C1D-EF07825DC8E4}" presName="connectorText" presStyleLbl="sibTrans2D1" presStyleIdx="0" presStyleCnt="4"/>
      <dgm:spPr/>
    </dgm:pt>
    <dgm:pt modelId="{F2F99B66-65A9-4606-A1B6-0A28EFE76103}" type="pres">
      <dgm:prSet presAssocID="{9C7D1CC3-D7E4-4869-AF3E-F677054BB0DA}" presName="node" presStyleLbl="node1" presStyleIdx="1" presStyleCnt="5">
        <dgm:presLayoutVars>
          <dgm:bulletEnabled val="1"/>
        </dgm:presLayoutVars>
      </dgm:prSet>
      <dgm:spPr/>
    </dgm:pt>
    <dgm:pt modelId="{FB96E63C-9395-44DF-9FB7-80AF824BDFF0}" type="pres">
      <dgm:prSet presAssocID="{49C8B67C-1DDF-47C4-8440-9E91B58C4470}" presName="sibTrans" presStyleLbl="sibTrans2D1" presStyleIdx="1" presStyleCnt="4"/>
      <dgm:spPr/>
    </dgm:pt>
    <dgm:pt modelId="{A9028D6B-CDEB-4287-BD6A-731F3CFE5416}" type="pres">
      <dgm:prSet presAssocID="{49C8B67C-1DDF-47C4-8440-9E91B58C4470}" presName="connectorText" presStyleLbl="sibTrans2D1" presStyleIdx="1" presStyleCnt="4"/>
      <dgm:spPr/>
    </dgm:pt>
    <dgm:pt modelId="{2C145231-B291-42D4-AC89-AB4752276860}" type="pres">
      <dgm:prSet presAssocID="{16C357D6-4D56-4823-AF4E-940F14D95127}" presName="node" presStyleLbl="node1" presStyleIdx="2" presStyleCnt="5" custScaleX="119829">
        <dgm:presLayoutVars>
          <dgm:bulletEnabled val="1"/>
        </dgm:presLayoutVars>
      </dgm:prSet>
      <dgm:spPr/>
    </dgm:pt>
    <dgm:pt modelId="{A9E845C6-D38E-4851-BE12-C6337BA8BC51}" type="pres">
      <dgm:prSet presAssocID="{F92E25BF-51F0-41DB-B9BA-CB999B1A493D}" presName="sibTrans" presStyleLbl="sibTrans2D1" presStyleIdx="2" presStyleCnt="4"/>
      <dgm:spPr/>
    </dgm:pt>
    <dgm:pt modelId="{FE6EDE1E-2028-43AE-BAB0-C7555C64AB6E}" type="pres">
      <dgm:prSet presAssocID="{F92E25BF-51F0-41DB-B9BA-CB999B1A493D}" presName="connectorText" presStyleLbl="sibTrans2D1" presStyleIdx="2" presStyleCnt="4"/>
      <dgm:spPr/>
    </dgm:pt>
    <dgm:pt modelId="{6E7077EE-61A7-4392-9C8D-6F9262AD3FF6}" type="pres">
      <dgm:prSet presAssocID="{1EA81972-1BA7-4265-BB8D-FA567B8D19FA}" presName="node" presStyleLbl="node1" presStyleIdx="3" presStyleCnt="5" custScaleX="114130">
        <dgm:presLayoutVars>
          <dgm:bulletEnabled val="1"/>
        </dgm:presLayoutVars>
      </dgm:prSet>
      <dgm:spPr/>
    </dgm:pt>
    <dgm:pt modelId="{44C974E1-DE36-4F00-B6B8-FEE0A7340D5C}" type="pres">
      <dgm:prSet presAssocID="{B6B2E1F4-DDB5-40D0-93FE-0D0845943876}" presName="sibTrans" presStyleLbl="sibTrans2D1" presStyleIdx="3" presStyleCnt="4"/>
      <dgm:spPr/>
    </dgm:pt>
    <dgm:pt modelId="{6743A4A1-E289-41F6-B7D4-1CF50FB8E9E7}" type="pres">
      <dgm:prSet presAssocID="{B6B2E1F4-DDB5-40D0-93FE-0D0845943876}" presName="connectorText" presStyleLbl="sibTrans2D1" presStyleIdx="3" presStyleCnt="4"/>
      <dgm:spPr/>
    </dgm:pt>
    <dgm:pt modelId="{D736AEA1-6361-450A-BEE0-8895214209CE}" type="pres">
      <dgm:prSet presAssocID="{F727C06D-2762-4B24-B02F-8DAC72D27F9C}" presName="node" presStyleLbl="node1" presStyleIdx="4" presStyleCnt="5">
        <dgm:presLayoutVars>
          <dgm:bulletEnabled val="1"/>
        </dgm:presLayoutVars>
      </dgm:prSet>
      <dgm:spPr/>
    </dgm:pt>
  </dgm:ptLst>
  <dgm:cxnLst>
    <dgm:cxn modelId="{31673E17-06D5-42CD-B585-FCBB3A0DFF31}" srcId="{53840E19-80D4-4015-BA19-3F4F7E3E89E2}" destId="{1EA81972-1BA7-4265-BB8D-FA567B8D19FA}" srcOrd="3" destOrd="0" parTransId="{6A9918A6-4888-42A7-969F-7D0B623360BF}" sibTransId="{B6B2E1F4-DDB5-40D0-93FE-0D0845943876}"/>
    <dgm:cxn modelId="{F0A4562B-3153-47A7-A0D2-69439AAB5844}" type="presOf" srcId="{53840E19-80D4-4015-BA19-3F4F7E3E89E2}" destId="{668A2A80-06AA-4B0C-BE35-79FCB775C487}" srcOrd="0" destOrd="0" presId="urn:microsoft.com/office/officeart/2005/8/layout/process1"/>
    <dgm:cxn modelId="{3EE09D61-7F06-40BD-A4EE-3230B30FACC0}" type="presOf" srcId="{F92E25BF-51F0-41DB-B9BA-CB999B1A493D}" destId="{FE6EDE1E-2028-43AE-BAB0-C7555C64AB6E}" srcOrd="1" destOrd="0" presId="urn:microsoft.com/office/officeart/2005/8/layout/process1"/>
    <dgm:cxn modelId="{D9232744-F895-4886-8F33-601FA4E5ECD5}" type="presOf" srcId="{B6B2E1F4-DDB5-40D0-93FE-0D0845943876}" destId="{6743A4A1-E289-41F6-B7D4-1CF50FB8E9E7}" srcOrd="1" destOrd="0" presId="urn:microsoft.com/office/officeart/2005/8/layout/process1"/>
    <dgm:cxn modelId="{90BD694C-E8A0-438F-9A57-0E1252930C92}" type="presOf" srcId="{7CF1AA6B-9348-4CD2-84AD-9665D7A3583A}" destId="{881850DD-01C3-4796-B374-8B6561762B7C}" srcOrd="0" destOrd="0" presId="urn:microsoft.com/office/officeart/2005/8/layout/process1"/>
    <dgm:cxn modelId="{A535CB4F-7D0D-4883-824B-64F600D6015C}" type="presOf" srcId="{F92E25BF-51F0-41DB-B9BA-CB999B1A493D}" destId="{A9E845C6-D38E-4851-BE12-C6337BA8BC51}" srcOrd="0" destOrd="0" presId="urn:microsoft.com/office/officeart/2005/8/layout/process1"/>
    <dgm:cxn modelId="{88896450-0522-4F90-B9C1-D6CA0A9B7F4E}" type="presOf" srcId="{16C357D6-4D56-4823-AF4E-940F14D95127}" destId="{2C145231-B291-42D4-AC89-AB4752276860}" srcOrd="0" destOrd="0" presId="urn:microsoft.com/office/officeart/2005/8/layout/process1"/>
    <dgm:cxn modelId="{6EBACA71-F1A0-445E-9E71-76D18895AECA}" type="presOf" srcId="{9C7D1CC3-D7E4-4869-AF3E-F677054BB0DA}" destId="{F2F99B66-65A9-4606-A1B6-0A28EFE76103}" srcOrd="0" destOrd="0" presId="urn:microsoft.com/office/officeart/2005/8/layout/process1"/>
    <dgm:cxn modelId="{73D3C874-8D79-49FC-963F-ACBBE6B28802}" srcId="{53840E19-80D4-4015-BA19-3F4F7E3E89E2}" destId="{7CF1AA6B-9348-4CD2-84AD-9665D7A3583A}" srcOrd="0" destOrd="0" parTransId="{5CAB8D0C-50B8-4709-A658-166F086A0C38}" sibTransId="{8DAA11F2-D5BA-4F19-9C1D-EF07825DC8E4}"/>
    <dgm:cxn modelId="{7D357675-B287-4313-9375-3B853BD2EB4E}" type="presOf" srcId="{49C8B67C-1DDF-47C4-8440-9E91B58C4470}" destId="{A9028D6B-CDEB-4287-BD6A-731F3CFE5416}" srcOrd="1" destOrd="0" presId="urn:microsoft.com/office/officeart/2005/8/layout/process1"/>
    <dgm:cxn modelId="{021CEB7E-908B-4330-BE56-655626C92EFD}" type="presOf" srcId="{8DAA11F2-D5BA-4F19-9C1D-EF07825DC8E4}" destId="{9242EF67-8295-4638-A59A-E16CEAC327B1}" srcOrd="1" destOrd="0" presId="urn:microsoft.com/office/officeart/2005/8/layout/process1"/>
    <dgm:cxn modelId="{23CE9B80-C33A-465B-BD23-EAC4D55FE628}" srcId="{53840E19-80D4-4015-BA19-3F4F7E3E89E2}" destId="{F727C06D-2762-4B24-B02F-8DAC72D27F9C}" srcOrd="4" destOrd="0" parTransId="{3BCEA331-4252-4979-9F5D-1AE20272A554}" sibTransId="{2F209819-9163-41CA-B009-20BF52CAD6FF}"/>
    <dgm:cxn modelId="{F8EF6783-F539-4E83-85D3-FF8BD4824C06}" srcId="{53840E19-80D4-4015-BA19-3F4F7E3E89E2}" destId="{9C7D1CC3-D7E4-4869-AF3E-F677054BB0DA}" srcOrd="1" destOrd="0" parTransId="{8211E04B-5E64-4B04-B602-264593D167F7}" sibTransId="{49C8B67C-1DDF-47C4-8440-9E91B58C4470}"/>
    <dgm:cxn modelId="{09C3DDA0-DB99-448B-9D52-5F5164BA73FA}" type="presOf" srcId="{F727C06D-2762-4B24-B02F-8DAC72D27F9C}" destId="{D736AEA1-6361-450A-BEE0-8895214209CE}" srcOrd="0" destOrd="0" presId="urn:microsoft.com/office/officeart/2005/8/layout/process1"/>
    <dgm:cxn modelId="{F0C06BAB-17CD-453B-85F0-27C901A9C18F}" type="presOf" srcId="{8DAA11F2-D5BA-4F19-9C1D-EF07825DC8E4}" destId="{D1DC6B57-91A5-4560-90AF-3AADBE155D01}" srcOrd="0" destOrd="0" presId="urn:microsoft.com/office/officeart/2005/8/layout/process1"/>
    <dgm:cxn modelId="{4132D9B2-0000-4A19-824A-8252F71DF880}" type="presOf" srcId="{49C8B67C-1DDF-47C4-8440-9E91B58C4470}" destId="{FB96E63C-9395-44DF-9FB7-80AF824BDFF0}" srcOrd="0" destOrd="0" presId="urn:microsoft.com/office/officeart/2005/8/layout/process1"/>
    <dgm:cxn modelId="{132A51C1-A238-48A6-B085-358362CA812B}" type="presOf" srcId="{1EA81972-1BA7-4265-BB8D-FA567B8D19FA}" destId="{6E7077EE-61A7-4392-9C8D-6F9262AD3FF6}" srcOrd="0" destOrd="0" presId="urn:microsoft.com/office/officeart/2005/8/layout/process1"/>
    <dgm:cxn modelId="{D2F682C1-E456-4B6A-963F-1667DBD7A963}" srcId="{53840E19-80D4-4015-BA19-3F4F7E3E89E2}" destId="{16C357D6-4D56-4823-AF4E-940F14D95127}" srcOrd="2" destOrd="0" parTransId="{54F58EA2-6E87-420C-B0B1-74E6DA7B6444}" sibTransId="{F92E25BF-51F0-41DB-B9BA-CB999B1A493D}"/>
    <dgm:cxn modelId="{6491FAFB-C555-4924-A021-E10CA61AAAA6}" type="presOf" srcId="{B6B2E1F4-DDB5-40D0-93FE-0D0845943876}" destId="{44C974E1-DE36-4F00-B6B8-FEE0A7340D5C}" srcOrd="0" destOrd="0" presId="urn:microsoft.com/office/officeart/2005/8/layout/process1"/>
    <dgm:cxn modelId="{94B1D880-8B10-4829-8750-4A0CFBDAF73A}" type="presParOf" srcId="{668A2A80-06AA-4B0C-BE35-79FCB775C487}" destId="{881850DD-01C3-4796-B374-8B6561762B7C}" srcOrd="0" destOrd="0" presId="urn:microsoft.com/office/officeart/2005/8/layout/process1"/>
    <dgm:cxn modelId="{1303A9E7-0ABF-44A4-93B9-89E8C0C29F55}" type="presParOf" srcId="{668A2A80-06AA-4B0C-BE35-79FCB775C487}" destId="{D1DC6B57-91A5-4560-90AF-3AADBE155D01}" srcOrd="1" destOrd="0" presId="urn:microsoft.com/office/officeart/2005/8/layout/process1"/>
    <dgm:cxn modelId="{5A037BA5-9FAC-4C8E-8BF4-E3AAB9FC4B49}" type="presParOf" srcId="{D1DC6B57-91A5-4560-90AF-3AADBE155D01}" destId="{9242EF67-8295-4638-A59A-E16CEAC327B1}" srcOrd="0" destOrd="0" presId="urn:microsoft.com/office/officeart/2005/8/layout/process1"/>
    <dgm:cxn modelId="{FBF438EE-32E7-4C1D-9505-EBB9E665A575}" type="presParOf" srcId="{668A2A80-06AA-4B0C-BE35-79FCB775C487}" destId="{F2F99B66-65A9-4606-A1B6-0A28EFE76103}" srcOrd="2" destOrd="0" presId="urn:microsoft.com/office/officeart/2005/8/layout/process1"/>
    <dgm:cxn modelId="{4B4288BA-73C1-440D-B6E6-4289A1C0F1A3}" type="presParOf" srcId="{668A2A80-06AA-4B0C-BE35-79FCB775C487}" destId="{FB96E63C-9395-44DF-9FB7-80AF824BDFF0}" srcOrd="3" destOrd="0" presId="urn:microsoft.com/office/officeart/2005/8/layout/process1"/>
    <dgm:cxn modelId="{8C30A89C-E7EF-415E-89D4-E3D413C56266}" type="presParOf" srcId="{FB96E63C-9395-44DF-9FB7-80AF824BDFF0}" destId="{A9028D6B-CDEB-4287-BD6A-731F3CFE5416}" srcOrd="0" destOrd="0" presId="urn:microsoft.com/office/officeart/2005/8/layout/process1"/>
    <dgm:cxn modelId="{766EB59F-3622-4F25-8B71-A76B808A8631}" type="presParOf" srcId="{668A2A80-06AA-4B0C-BE35-79FCB775C487}" destId="{2C145231-B291-42D4-AC89-AB4752276860}" srcOrd="4" destOrd="0" presId="urn:microsoft.com/office/officeart/2005/8/layout/process1"/>
    <dgm:cxn modelId="{6958DA2B-AB5C-4BAF-8713-E15F06206B15}" type="presParOf" srcId="{668A2A80-06AA-4B0C-BE35-79FCB775C487}" destId="{A9E845C6-D38E-4851-BE12-C6337BA8BC51}" srcOrd="5" destOrd="0" presId="urn:microsoft.com/office/officeart/2005/8/layout/process1"/>
    <dgm:cxn modelId="{780392AC-C4FE-46E4-B2C2-0497FC49B4AB}" type="presParOf" srcId="{A9E845C6-D38E-4851-BE12-C6337BA8BC51}" destId="{FE6EDE1E-2028-43AE-BAB0-C7555C64AB6E}" srcOrd="0" destOrd="0" presId="urn:microsoft.com/office/officeart/2005/8/layout/process1"/>
    <dgm:cxn modelId="{E852B2AA-DAD9-436D-9C59-FEE504D6FEC2}" type="presParOf" srcId="{668A2A80-06AA-4B0C-BE35-79FCB775C487}" destId="{6E7077EE-61A7-4392-9C8D-6F9262AD3FF6}" srcOrd="6" destOrd="0" presId="urn:microsoft.com/office/officeart/2005/8/layout/process1"/>
    <dgm:cxn modelId="{BFCBEFAA-8F59-462C-B2E2-A19A8F438ED3}" type="presParOf" srcId="{668A2A80-06AA-4B0C-BE35-79FCB775C487}" destId="{44C974E1-DE36-4F00-B6B8-FEE0A7340D5C}" srcOrd="7" destOrd="0" presId="urn:microsoft.com/office/officeart/2005/8/layout/process1"/>
    <dgm:cxn modelId="{0BE98763-4A2B-4406-8F5D-E69A203C0CBD}" type="presParOf" srcId="{44C974E1-DE36-4F00-B6B8-FEE0A7340D5C}" destId="{6743A4A1-E289-41F6-B7D4-1CF50FB8E9E7}" srcOrd="0" destOrd="0" presId="urn:microsoft.com/office/officeart/2005/8/layout/process1"/>
    <dgm:cxn modelId="{36267382-BB7E-42C9-9CFF-785595E4B24D}" type="presParOf" srcId="{668A2A80-06AA-4B0C-BE35-79FCB775C487}" destId="{D736AEA1-6361-450A-BEE0-8895214209CE}" srcOrd="8"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F220CF-4FD5-40C2-9412-94EC53276CF0}"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4B3FC90E-0316-4C78-9797-6445EFE4639A}">
      <dgm:prSet phldrT="[Text]" custT="1"/>
      <dgm:spPr/>
      <dgm:t>
        <a:bodyPr/>
        <a:lstStyle/>
        <a:p>
          <a:pPr algn="just"/>
          <a:r>
            <a:rPr lang="en-US" sz="1200" dirty="0">
              <a:solidFill>
                <a:schemeClr val="bg1"/>
              </a:solidFill>
              <a:latin typeface="Times New Roman" panose="02020603050405020304" pitchFamily="18" charset="0"/>
              <a:cs typeface="Times New Roman" panose="02020603050405020304" pitchFamily="18" charset="0"/>
            </a:rPr>
            <a:t>2. Energy plants will reduce Premier Inn’s dependency on nationally produced electricity</a:t>
          </a:r>
          <a:endParaRPr lang="en-US" sz="1200" dirty="0">
            <a:solidFill>
              <a:schemeClr val="bg1"/>
            </a:solidFill>
          </a:endParaRPr>
        </a:p>
      </dgm:t>
    </dgm:pt>
    <dgm:pt modelId="{0F9F895E-DE99-419C-8B14-7E598C00EF81}" type="parTrans" cxnId="{442C5EC9-599A-400E-9381-D38581B7F31F}">
      <dgm:prSet/>
      <dgm:spPr/>
      <dgm:t>
        <a:bodyPr/>
        <a:lstStyle/>
        <a:p>
          <a:endParaRPr lang="en-US">
            <a:solidFill>
              <a:schemeClr val="bg1"/>
            </a:solidFill>
          </a:endParaRPr>
        </a:p>
      </dgm:t>
    </dgm:pt>
    <dgm:pt modelId="{65333E33-AA0F-4064-B7AD-F4877F723182}" type="sibTrans" cxnId="{442C5EC9-599A-400E-9381-D38581B7F31F}">
      <dgm:prSet custT="1"/>
      <dgm:spPr/>
      <dgm:t>
        <a:bodyPr/>
        <a:lstStyle/>
        <a:p>
          <a:pPr algn="ctr"/>
          <a:r>
            <a:rPr lang="en-US" sz="1200" dirty="0">
              <a:solidFill>
                <a:schemeClr val="bg1"/>
              </a:solidFill>
              <a:latin typeface="Times New Roman" panose="02020603050405020304" pitchFamily="18" charset="0"/>
              <a:cs typeface="Times New Roman" panose="02020603050405020304" pitchFamily="18" charset="0"/>
            </a:rPr>
            <a:t>1. A strong renewable energy plants will help to reduce their waste production and increase efficiency</a:t>
          </a:r>
          <a:endParaRPr lang="en-US" sz="1200" dirty="0">
            <a:solidFill>
              <a:schemeClr val="bg1"/>
            </a:solidFill>
          </a:endParaRPr>
        </a:p>
      </dgm:t>
    </dgm:pt>
    <dgm:pt modelId="{95F295C6-1E92-4280-890D-349E8735A721}">
      <dgm:prSet phldrT="[Text]" phldr="1"/>
      <dgm:spPr/>
      <dgm:t>
        <a:bodyPr/>
        <a:lstStyle/>
        <a:p>
          <a:endParaRPr lang="en-US" dirty="0">
            <a:solidFill>
              <a:schemeClr val="bg1"/>
            </a:solidFill>
          </a:endParaRPr>
        </a:p>
      </dgm:t>
    </dgm:pt>
    <dgm:pt modelId="{2AB60792-9474-4197-8EE5-D6B6C9F8804C}" type="parTrans" cxnId="{E4B46E8C-E046-4E79-B01D-AEDF6F872A24}">
      <dgm:prSet/>
      <dgm:spPr/>
      <dgm:t>
        <a:bodyPr/>
        <a:lstStyle/>
        <a:p>
          <a:endParaRPr lang="en-US">
            <a:solidFill>
              <a:schemeClr val="bg1"/>
            </a:solidFill>
          </a:endParaRPr>
        </a:p>
      </dgm:t>
    </dgm:pt>
    <dgm:pt modelId="{F9D6E22D-03FB-4232-A3A9-302B1F147E50}" type="sibTrans" cxnId="{E4B46E8C-E046-4E79-B01D-AEDF6F872A24}">
      <dgm:prSet/>
      <dgm:spPr/>
      <dgm:t>
        <a:bodyPr/>
        <a:lstStyle/>
        <a:p>
          <a:endParaRPr lang="en-US">
            <a:solidFill>
              <a:schemeClr val="bg1"/>
            </a:solidFill>
          </a:endParaRPr>
        </a:p>
      </dgm:t>
    </dgm:pt>
    <dgm:pt modelId="{676C7F16-DDCC-4940-840D-A92F7A0DEBDB}">
      <dgm:prSet phldrT="[Text]" custT="1"/>
      <dgm:spPr/>
      <dgm:t>
        <a:bodyPr/>
        <a:lstStyle/>
        <a:p>
          <a:r>
            <a:rPr lang="en-US" sz="1200" dirty="0">
              <a:solidFill>
                <a:schemeClr val="bg1"/>
              </a:solidFill>
              <a:latin typeface="Times New Roman" panose="02020603050405020304" pitchFamily="18" charset="0"/>
              <a:cs typeface="Times New Roman" panose="02020603050405020304" pitchFamily="18" charset="0"/>
            </a:rPr>
            <a:t>3. It will help to utilize available resources properly. </a:t>
          </a:r>
          <a:endParaRPr lang="en-US" sz="1200" dirty="0">
            <a:solidFill>
              <a:schemeClr val="bg1"/>
            </a:solidFill>
          </a:endParaRPr>
        </a:p>
      </dgm:t>
    </dgm:pt>
    <dgm:pt modelId="{13A98EFF-2C95-4EE3-8CF3-B2FE1488C6CD}" type="parTrans" cxnId="{F854161A-95F5-4506-A374-4E198607F130}">
      <dgm:prSet/>
      <dgm:spPr/>
      <dgm:t>
        <a:bodyPr/>
        <a:lstStyle/>
        <a:p>
          <a:endParaRPr lang="en-US">
            <a:solidFill>
              <a:schemeClr val="bg1"/>
            </a:solidFill>
          </a:endParaRPr>
        </a:p>
      </dgm:t>
    </dgm:pt>
    <dgm:pt modelId="{741104F2-0A80-4101-A0CA-1AF58AD56FAB}" type="sibTrans" cxnId="{F854161A-95F5-4506-A374-4E198607F130}">
      <dgm:prSet/>
      <dgm:spPr/>
      <dgm:t>
        <a:bodyPr/>
        <a:lstStyle/>
        <a:p>
          <a:endParaRPr lang="en-US">
            <a:solidFill>
              <a:schemeClr val="bg1"/>
            </a:solidFill>
          </a:endParaRPr>
        </a:p>
      </dgm:t>
    </dgm:pt>
    <dgm:pt modelId="{DFBD03BF-F4DD-4B94-8CB0-95F26C035621}">
      <dgm:prSet phldrT="[Text]" phldr="1"/>
      <dgm:spPr/>
      <dgm:t>
        <a:bodyPr/>
        <a:lstStyle/>
        <a:p>
          <a:endParaRPr lang="en-US" dirty="0">
            <a:solidFill>
              <a:schemeClr val="bg1"/>
            </a:solidFill>
          </a:endParaRPr>
        </a:p>
      </dgm:t>
    </dgm:pt>
    <dgm:pt modelId="{44E8BF62-F7C2-4F2E-9DA9-B5BD7275D876}" type="parTrans" cxnId="{BEBC2C90-2299-495D-83B0-E73B6155E7EC}">
      <dgm:prSet/>
      <dgm:spPr/>
      <dgm:t>
        <a:bodyPr/>
        <a:lstStyle/>
        <a:p>
          <a:endParaRPr lang="en-US">
            <a:solidFill>
              <a:schemeClr val="bg1"/>
            </a:solidFill>
          </a:endParaRPr>
        </a:p>
      </dgm:t>
    </dgm:pt>
    <dgm:pt modelId="{E46AB308-F7F9-450D-98E9-B98F13234987}" type="sibTrans" cxnId="{BEBC2C90-2299-495D-83B0-E73B6155E7EC}">
      <dgm:prSet/>
      <dgm:spPr/>
      <dgm:t>
        <a:bodyPr/>
        <a:lstStyle/>
        <a:p>
          <a:endParaRPr lang="en-US">
            <a:solidFill>
              <a:schemeClr val="bg1"/>
            </a:solidFill>
          </a:endParaRPr>
        </a:p>
      </dgm:t>
    </dgm:pt>
    <dgm:pt modelId="{B0825A40-EAA4-43B5-9722-314B4C133BE2}">
      <dgm:prSet phldrT="[Text]" custT="1"/>
      <dgm:spPr/>
      <dgm:t>
        <a:bodyPr/>
        <a:lstStyle/>
        <a:p>
          <a:pPr algn="ctr"/>
          <a:endParaRPr lang="en-US" sz="900" dirty="0">
            <a:solidFill>
              <a:schemeClr val="bg1"/>
            </a:solidFill>
          </a:endParaRPr>
        </a:p>
      </dgm:t>
    </dgm:pt>
    <dgm:pt modelId="{B8BF9FB0-3515-470E-BB7F-916C054248ED}" type="parTrans" cxnId="{424DEADF-517D-47DA-89E2-DA389965369C}">
      <dgm:prSet/>
      <dgm:spPr/>
      <dgm:t>
        <a:bodyPr/>
        <a:lstStyle/>
        <a:p>
          <a:endParaRPr lang="en-US">
            <a:solidFill>
              <a:schemeClr val="bg1"/>
            </a:solidFill>
          </a:endParaRPr>
        </a:p>
      </dgm:t>
    </dgm:pt>
    <dgm:pt modelId="{11B4DBC4-7F59-4844-A3BE-B6EED662AB66}" type="sibTrans" cxnId="{424DEADF-517D-47DA-89E2-DA389965369C}">
      <dgm:prSet/>
      <dgm:spPr/>
      <dgm:t>
        <a:bodyPr/>
        <a:lstStyle/>
        <a:p>
          <a:endParaRPr lang="en-US">
            <a:solidFill>
              <a:schemeClr val="bg1"/>
            </a:solidFill>
          </a:endParaRPr>
        </a:p>
      </dgm:t>
    </dgm:pt>
    <dgm:pt modelId="{EBC521C6-7402-4FF9-BDE3-4899154DCE6F}">
      <dgm:prSet phldrT="[Text]" phldr="1"/>
      <dgm:spPr/>
      <dgm:t>
        <a:bodyPr/>
        <a:lstStyle/>
        <a:p>
          <a:endParaRPr lang="en-US" dirty="0">
            <a:solidFill>
              <a:schemeClr val="bg1"/>
            </a:solidFill>
          </a:endParaRPr>
        </a:p>
      </dgm:t>
    </dgm:pt>
    <dgm:pt modelId="{033C7239-9BC3-45DD-921D-84034D180194}" type="parTrans" cxnId="{16155DAB-B10D-4234-B8F8-219BBAB8B81D}">
      <dgm:prSet/>
      <dgm:spPr/>
      <dgm:t>
        <a:bodyPr/>
        <a:lstStyle/>
        <a:p>
          <a:endParaRPr lang="en-US">
            <a:solidFill>
              <a:schemeClr val="bg1"/>
            </a:solidFill>
          </a:endParaRPr>
        </a:p>
      </dgm:t>
    </dgm:pt>
    <dgm:pt modelId="{79A997CF-8772-4DAB-BEAC-1B431F3EE56E}" type="sibTrans" cxnId="{16155DAB-B10D-4234-B8F8-219BBAB8B81D}">
      <dgm:prSet/>
      <dgm:spPr/>
      <dgm:t>
        <a:bodyPr/>
        <a:lstStyle/>
        <a:p>
          <a:endParaRPr lang="en-US">
            <a:solidFill>
              <a:schemeClr val="bg1"/>
            </a:solidFill>
          </a:endParaRPr>
        </a:p>
      </dgm:t>
    </dgm:pt>
    <dgm:pt modelId="{3D050813-2819-414B-B512-882C96E1ED47}" type="pres">
      <dgm:prSet presAssocID="{DFF220CF-4FD5-40C2-9412-94EC53276CF0}" presName="Name0" presStyleCnt="0">
        <dgm:presLayoutVars>
          <dgm:chMax/>
          <dgm:chPref/>
          <dgm:dir/>
          <dgm:animLvl val="lvl"/>
        </dgm:presLayoutVars>
      </dgm:prSet>
      <dgm:spPr/>
    </dgm:pt>
    <dgm:pt modelId="{4983E3E2-1093-40BA-BDF1-DEEAAC3EE41B}" type="pres">
      <dgm:prSet presAssocID="{4B3FC90E-0316-4C78-9797-6445EFE4639A}" presName="composite" presStyleCnt="0"/>
      <dgm:spPr/>
    </dgm:pt>
    <dgm:pt modelId="{2E11B5CF-D86E-4C12-9EA3-29792D4359F2}" type="pres">
      <dgm:prSet presAssocID="{4B3FC90E-0316-4C78-9797-6445EFE4639A}" presName="Parent1" presStyleLbl="node1" presStyleIdx="0" presStyleCnt="6" custScaleX="96439" custScaleY="93434">
        <dgm:presLayoutVars>
          <dgm:chMax val="1"/>
          <dgm:chPref val="1"/>
          <dgm:bulletEnabled val="1"/>
        </dgm:presLayoutVars>
      </dgm:prSet>
      <dgm:spPr/>
    </dgm:pt>
    <dgm:pt modelId="{5FD1EB4B-905F-46F3-956A-02EACEDC5AE5}" type="pres">
      <dgm:prSet presAssocID="{4B3FC90E-0316-4C78-9797-6445EFE4639A}" presName="Childtext1" presStyleLbl="revTx" presStyleIdx="0" presStyleCnt="3">
        <dgm:presLayoutVars>
          <dgm:chMax val="0"/>
          <dgm:chPref val="0"/>
          <dgm:bulletEnabled val="1"/>
        </dgm:presLayoutVars>
      </dgm:prSet>
      <dgm:spPr/>
    </dgm:pt>
    <dgm:pt modelId="{36F22409-C966-4067-995C-337EB1574EEE}" type="pres">
      <dgm:prSet presAssocID="{4B3FC90E-0316-4C78-9797-6445EFE4639A}" presName="BalanceSpacing" presStyleCnt="0"/>
      <dgm:spPr/>
    </dgm:pt>
    <dgm:pt modelId="{16354EFF-3707-4085-BA35-8C20E3A89264}" type="pres">
      <dgm:prSet presAssocID="{4B3FC90E-0316-4C78-9797-6445EFE4639A}" presName="BalanceSpacing1" presStyleCnt="0"/>
      <dgm:spPr/>
    </dgm:pt>
    <dgm:pt modelId="{DF72B458-B953-403D-AA4C-D3F0365637B7}" type="pres">
      <dgm:prSet presAssocID="{65333E33-AA0F-4064-B7AD-F4877F723182}" presName="Accent1Text" presStyleLbl="node1" presStyleIdx="1" presStyleCnt="6" custScaleX="105653" custScaleY="101818" custLinFactNeighborX="-793" custLinFactNeighborY="2759"/>
      <dgm:spPr/>
    </dgm:pt>
    <dgm:pt modelId="{FC3CDFFC-1086-42EA-9ADA-D8E585819172}" type="pres">
      <dgm:prSet presAssocID="{65333E33-AA0F-4064-B7AD-F4877F723182}" presName="spaceBetweenRectangles" presStyleCnt="0"/>
      <dgm:spPr/>
    </dgm:pt>
    <dgm:pt modelId="{98E146F2-1755-4010-90C2-D84958A7ECD2}" type="pres">
      <dgm:prSet presAssocID="{676C7F16-DDCC-4940-840D-A92F7A0DEBDB}" presName="composite" presStyleCnt="0"/>
      <dgm:spPr/>
    </dgm:pt>
    <dgm:pt modelId="{6659280F-A0B4-4376-8307-973FDB9C4D44}" type="pres">
      <dgm:prSet presAssocID="{676C7F16-DDCC-4940-840D-A92F7A0DEBDB}" presName="Parent1" presStyleLbl="node1" presStyleIdx="2" presStyleCnt="6">
        <dgm:presLayoutVars>
          <dgm:chMax val="1"/>
          <dgm:chPref val="1"/>
          <dgm:bulletEnabled val="1"/>
        </dgm:presLayoutVars>
      </dgm:prSet>
      <dgm:spPr/>
    </dgm:pt>
    <dgm:pt modelId="{CF315633-855A-4A65-A856-E36DD16B443C}" type="pres">
      <dgm:prSet presAssocID="{676C7F16-DDCC-4940-840D-A92F7A0DEBDB}" presName="Childtext1" presStyleLbl="revTx" presStyleIdx="1" presStyleCnt="3" custLinFactNeighborX="-10219" custLinFactNeighborY="-433">
        <dgm:presLayoutVars>
          <dgm:chMax val="0"/>
          <dgm:chPref val="0"/>
          <dgm:bulletEnabled val="1"/>
        </dgm:presLayoutVars>
      </dgm:prSet>
      <dgm:spPr/>
    </dgm:pt>
    <dgm:pt modelId="{A023EB0C-AA18-4AF3-B03B-35843B611415}" type="pres">
      <dgm:prSet presAssocID="{676C7F16-DDCC-4940-840D-A92F7A0DEBDB}" presName="BalanceSpacing" presStyleCnt="0"/>
      <dgm:spPr/>
    </dgm:pt>
    <dgm:pt modelId="{2BB21095-51F0-4D43-BFA8-77D943788D49}" type="pres">
      <dgm:prSet presAssocID="{676C7F16-DDCC-4940-840D-A92F7A0DEBDB}" presName="BalanceSpacing1" presStyleCnt="0"/>
      <dgm:spPr/>
    </dgm:pt>
    <dgm:pt modelId="{5FD0B1E4-63A7-4DDD-84CB-AEE13BE60B39}" type="pres">
      <dgm:prSet presAssocID="{741104F2-0A80-4101-A0CA-1AF58AD56FAB}" presName="Accent1Text" presStyleLbl="node1" presStyleIdx="3" presStyleCnt="6"/>
      <dgm:spPr/>
    </dgm:pt>
    <dgm:pt modelId="{B9632F50-F6A5-472A-AFC8-19C6A3A8DD58}" type="pres">
      <dgm:prSet presAssocID="{741104F2-0A80-4101-A0CA-1AF58AD56FAB}" presName="spaceBetweenRectangles" presStyleCnt="0"/>
      <dgm:spPr/>
    </dgm:pt>
    <dgm:pt modelId="{5A8167E9-E410-4B8F-8E76-83FD31A8EF56}" type="pres">
      <dgm:prSet presAssocID="{B0825A40-EAA4-43B5-9722-314B4C133BE2}" presName="composite" presStyleCnt="0"/>
      <dgm:spPr/>
    </dgm:pt>
    <dgm:pt modelId="{DB7A023D-FED8-47C9-ADAD-D0F1E173BA43}" type="pres">
      <dgm:prSet presAssocID="{B0825A40-EAA4-43B5-9722-314B4C133BE2}" presName="Parent1" presStyleLbl="node1" presStyleIdx="4" presStyleCnt="6" custScaleX="106543" custLinFactNeighborX="2778" custLinFactNeighborY="2899">
        <dgm:presLayoutVars>
          <dgm:chMax val="1"/>
          <dgm:chPref val="1"/>
          <dgm:bulletEnabled val="1"/>
        </dgm:presLayoutVars>
      </dgm:prSet>
      <dgm:spPr/>
    </dgm:pt>
    <dgm:pt modelId="{052CCC5D-EBA1-439F-A840-028CCD7193FC}" type="pres">
      <dgm:prSet presAssocID="{B0825A40-EAA4-43B5-9722-314B4C133BE2}" presName="Childtext1" presStyleLbl="revTx" presStyleIdx="2" presStyleCnt="3">
        <dgm:presLayoutVars>
          <dgm:chMax val="0"/>
          <dgm:chPref val="0"/>
          <dgm:bulletEnabled val="1"/>
        </dgm:presLayoutVars>
      </dgm:prSet>
      <dgm:spPr/>
    </dgm:pt>
    <dgm:pt modelId="{0BE3498F-A2AB-4680-980B-1CE895CEEE09}" type="pres">
      <dgm:prSet presAssocID="{B0825A40-EAA4-43B5-9722-314B4C133BE2}" presName="BalanceSpacing" presStyleCnt="0"/>
      <dgm:spPr/>
    </dgm:pt>
    <dgm:pt modelId="{ACC11F28-ED7E-40F4-AF68-5FA81DCEFA6B}" type="pres">
      <dgm:prSet presAssocID="{B0825A40-EAA4-43B5-9722-314B4C133BE2}" presName="BalanceSpacing1" presStyleCnt="0"/>
      <dgm:spPr/>
    </dgm:pt>
    <dgm:pt modelId="{D6F8E0AE-4E5A-41ED-9475-943C37D8A172}" type="pres">
      <dgm:prSet presAssocID="{11B4DBC4-7F59-4844-A3BE-B6EED662AB66}" presName="Accent1Text" presStyleLbl="node1" presStyleIdx="5" presStyleCnt="6"/>
      <dgm:spPr/>
    </dgm:pt>
  </dgm:ptLst>
  <dgm:cxnLst>
    <dgm:cxn modelId="{93181705-D979-446B-ADCC-CFAFE2BEF41E}" type="presOf" srcId="{DFF220CF-4FD5-40C2-9412-94EC53276CF0}" destId="{3D050813-2819-414B-B512-882C96E1ED47}" srcOrd="0" destOrd="0" presId="urn:microsoft.com/office/officeart/2008/layout/AlternatingHexagons"/>
    <dgm:cxn modelId="{09D48208-6A08-4BF0-926C-378AD726AD95}" type="presOf" srcId="{741104F2-0A80-4101-A0CA-1AF58AD56FAB}" destId="{5FD0B1E4-63A7-4DDD-84CB-AEE13BE60B39}" srcOrd="0" destOrd="0" presId="urn:microsoft.com/office/officeart/2008/layout/AlternatingHexagons"/>
    <dgm:cxn modelId="{C436F316-252B-406A-B9BA-3E23AEED5286}" type="presOf" srcId="{4B3FC90E-0316-4C78-9797-6445EFE4639A}" destId="{2E11B5CF-D86E-4C12-9EA3-29792D4359F2}" srcOrd="0" destOrd="0" presId="urn:microsoft.com/office/officeart/2008/layout/AlternatingHexagons"/>
    <dgm:cxn modelId="{F854161A-95F5-4506-A374-4E198607F130}" srcId="{DFF220CF-4FD5-40C2-9412-94EC53276CF0}" destId="{676C7F16-DDCC-4940-840D-A92F7A0DEBDB}" srcOrd="1" destOrd="0" parTransId="{13A98EFF-2C95-4EE3-8CF3-B2FE1488C6CD}" sibTransId="{741104F2-0A80-4101-A0CA-1AF58AD56FAB}"/>
    <dgm:cxn modelId="{CC6B296B-4315-492A-AE3F-A7C8EBEA8F86}" type="presOf" srcId="{95F295C6-1E92-4280-890D-349E8735A721}" destId="{5FD1EB4B-905F-46F3-956A-02EACEDC5AE5}" srcOrd="0" destOrd="0" presId="urn:microsoft.com/office/officeart/2008/layout/AlternatingHexagons"/>
    <dgm:cxn modelId="{28907452-79ED-4BA6-AF74-F1E55AF91BE4}" type="presOf" srcId="{B0825A40-EAA4-43B5-9722-314B4C133BE2}" destId="{DB7A023D-FED8-47C9-ADAD-D0F1E173BA43}" srcOrd="0" destOrd="0" presId="urn:microsoft.com/office/officeart/2008/layout/AlternatingHexagons"/>
    <dgm:cxn modelId="{F8F44D87-2810-49D5-B641-693DFBAB6639}" type="presOf" srcId="{EBC521C6-7402-4FF9-BDE3-4899154DCE6F}" destId="{052CCC5D-EBA1-439F-A840-028CCD7193FC}" srcOrd="0" destOrd="0" presId="urn:microsoft.com/office/officeart/2008/layout/AlternatingHexagons"/>
    <dgm:cxn modelId="{E4B46E8C-E046-4E79-B01D-AEDF6F872A24}" srcId="{4B3FC90E-0316-4C78-9797-6445EFE4639A}" destId="{95F295C6-1E92-4280-890D-349E8735A721}" srcOrd="0" destOrd="0" parTransId="{2AB60792-9474-4197-8EE5-D6B6C9F8804C}" sibTransId="{F9D6E22D-03FB-4232-A3A9-302B1F147E50}"/>
    <dgm:cxn modelId="{BEBC2C90-2299-495D-83B0-E73B6155E7EC}" srcId="{676C7F16-DDCC-4940-840D-A92F7A0DEBDB}" destId="{DFBD03BF-F4DD-4B94-8CB0-95F26C035621}" srcOrd="0" destOrd="0" parTransId="{44E8BF62-F7C2-4F2E-9DA9-B5BD7275D876}" sibTransId="{E46AB308-F7F9-450D-98E9-B98F13234987}"/>
    <dgm:cxn modelId="{37EFE1A5-59E5-4DF9-88EB-F4C900ED2117}" type="presOf" srcId="{65333E33-AA0F-4064-B7AD-F4877F723182}" destId="{DF72B458-B953-403D-AA4C-D3F0365637B7}" srcOrd="0" destOrd="0" presId="urn:microsoft.com/office/officeart/2008/layout/AlternatingHexagons"/>
    <dgm:cxn modelId="{648B9DA8-3E83-4A96-A42D-E11DB232F8F8}" type="presOf" srcId="{DFBD03BF-F4DD-4B94-8CB0-95F26C035621}" destId="{CF315633-855A-4A65-A856-E36DD16B443C}" srcOrd="0" destOrd="0" presId="urn:microsoft.com/office/officeart/2008/layout/AlternatingHexagons"/>
    <dgm:cxn modelId="{16155DAB-B10D-4234-B8F8-219BBAB8B81D}" srcId="{B0825A40-EAA4-43B5-9722-314B4C133BE2}" destId="{EBC521C6-7402-4FF9-BDE3-4899154DCE6F}" srcOrd="0" destOrd="0" parTransId="{033C7239-9BC3-45DD-921D-84034D180194}" sibTransId="{79A997CF-8772-4DAB-BEAC-1B431F3EE56E}"/>
    <dgm:cxn modelId="{442C5EC9-599A-400E-9381-D38581B7F31F}" srcId="{DFF220CF-4FD5-40C2-9412-94EC53276CF0}" destId="{4B3FC90E-0316-4C78-9797-6445EFE4639A}" srcOrd="0" destOrd="0" parTransId="{0F9F895E-DE99-419C-8B14-7E598C00EF81}" sibTransId="{65333E33-AA0F-4064-B7AD-F4877F723182}"/>
    <dgm:cxn modelId="{424DEADF-517D-47DA-89E2-DA389965369C}" srcId="{DFF220CF-4FD5-40C2-9412-94EC53276CF0}" destId="{B0825A40-EAA4-43B5-9722-314B4C133BE2}" srcOrd="2" destOrd="0" parTransId="{B8BF9FB0-3515-470E-BB7F-916C054248ED}" sibTransId="{11B4DBC4-7F59-4844-A3BE-B6EED662AB66}"/>
    <dgm:cxn modelId="{0B14C1E8-B634-4057-A167-4F183DE15D05}" type="presOf" srcId="{11B4DBC4-7F59-4844-A3BE-B6EED662AB66}" destId="{D6F8E0AE-4E5A-41ED-9475-943C37D8A172}" srcOrd="0" destOrd="0" presId="urn:microsoft.com/office/officeart/2008/layout/AlternatingHexagons"/>
    <dgm:cxn modelId="{560323F8-7F82-4866-B849-4F6FF6440AEA}" type="presOf" srcId="{676C7F16-DDCC-4940-840D-A92F7A0DEBDB}" destId="{6659280F-A0B4-4376-8307-973FDB9C4D44}" srcOrd="0" destOrd="0" presId="urn:microsoft.com/office/officeart/2008/layout/AlternatingHexagons"/>
    <dgm:cxn modelId="{DD9DD086-56A4-44BF-A194-F791545CFC32}" type="presParOf" srcId="{3D050813-2819-414B-B512-882C96E1ED47}" destId="{4983E3E2-1093-40BA-BDF1-DEEAAC3EE41B}" srcOrd="0" destOrd="0" presId="urn:microsoft.com/office/officeart/2008/layout/AlternatingHexagons"/>
    <dgm:cxn modelId="{7531D595-DE49-4BE2-8006-4CD4CC33EFF3}" type="presParOf" srcId="{4983E3E2-1093-40BA-BDF1-DEEAAC3EE41B}" destId="{2E11B5CF-D86E-4C12-9EA3-29792D4359F2}" srcOrd="0" destOrd="0" presId="urn:microsoft.com/office/officeart/2008/layout/AlternatingHexagons"/>
    <dgm:cxn modelId="{07E95E67-0703-43F4-8D29-F14E60F7E14D}" type="presParOf" srcId="{4983E3E2-1093-40BA-BDF1-DEEAAC3EE41B}" destId="{5FD1EB4B-905F-46F3-956A-02EACEDC5AE5}" srcOrd="1" destOrd="0" presId="urn:microsoft.com/office/officeart/2008/layout/AlternatingHexagons"/>
    <dgm:cxn modelId="{7DDC995A-7998-40F2-AFE4-35C24CD462FD}" type="presParOf" srcId="{4983E3E2-1093-40BA-BDF1-DEEAAC3EE41B}" destId="{36F22409-C966-4067-995C-337EB1574EEE}" srcOrd="2" destOrd="0" presId="urn:microsoft.com/office/officeart/2008/layout/AlternatingHexagons"/>
    <dgm:cxn modelId="{2838890E-9A9F-45E1-9C15-C8D7A4E083D9}" type="presParOf" srcId="{4983E3E2-1093-40BA-BDF1-DEEAAC3EE41B}" destId="{16354EFF-3707-4085-BA35-8C20E3A89264}" srcOrd="3" destOrd="0" presId="urn:microsoft.com/office/officeart/2008/layout/AlternatingHexagons"/>
    <dgm:cxn modelId="{515AA4BE-0CF3-4F72-A477-966CF703D56F}" type="presParOf" srcId="{4983E3E2-1093-40BA-BDF1-DEEAAC3EE41B}" destId="{DF72B458-B953-403D-AA4C-D3F0365637B7}" srcOrd="4" destOrd="0" presId="urn:microsoft.com/office/officeart/2008/layout/AlternatingHexagons"/>
    <dgm:cxn modelId="{F4E4DBC4-94BF-4942-8338-2D16E4FCAA97}" type="presParOf" srcId="{3D050813-2819-414B-B512-882C96E1ED47}" destId="{FC3CDFFC-1086-42EA-9ADA-D8E585819172}" srcOrd="1" destOrd="0" presId="urn:microsoft.com/office/officeart/2008/layout/AlternatingHexagons"/>
    <dgm:cxn modelId="{0E4D54C3-E139-4174-A701-996C94EBAB55}" type="presParOf" srcId="{3D050813-2819-414B-B512-882C96E1ED47}" destId="{98E146F2-1755-4010-90C2-D84958A7ECD2}" srcOrd="2" destOrd="0" presId="urn:microsoft.com/office/officeart/2008/layout/AlternatingHexagons"/>
    <dgm:cxn modelId="{13BD0B08-8D19-4868-8563-E5EDD30D8039}" type="presParOf" srcId="{98E146F2-1755-4010-90C2-D84958A7ECD2}" destId="{6659280F-A0B4-4376-8307-973FDB9C4D44}" srcOrd="0" destOrd="0" presId="urn:microsoft.com/office/officeart/2008/layout/AlternatingHexagons"/>
    <dgm:cxn modelId="{4870EC28-F87C-4523-81F9-7FFB0CAB5305}" type="presParOf" srcId="{98E146F2-1755-4010-90C2-D84958A7ECD2}" destId="{CF315633-855A-4A65-A856-E36DD16B443C}" srcOrd="1" destOrd="0" presId="urn:microsoft.com/office/officeart/2008/layout/AlternatingHexagons"/>
    <dgm:cxn modelId="{CF875E64-BDB5-4938-921B-29B28C3C61BD}" type="presParOf" srcId="{98E146F2-1755-4010-90C2-D84958A7ECD2}" destId="{A023EB0C-AA18-4AF3-B03B-35843B611415}" srcOrd="2" destOrd="0" presId="urn:microsoft.com/office/officeart/2008/layout/AlternatingHexagons"/>
    <dgm:cxn modelId="{4B469094-DA1E-4D52-BDED-3645EEC7B2AE}" type="presParOf" srcId="{98E146F2-1755-4010-90C2-D84958A7ECD2}" destId="{2BB21095-51F0-4D43-BFA8-77D943788D49}" srcOrd="3" destOrd="0" presId="urn:microsoft.com/office/officeart/2008/layout/AlternatingHexagons"/>
    <dgm:cxn modelId="{CA613A34-1371-4E45-8A87-911630DB6D8E}" type="presParOf" srcId="{98E146F2-1755-4010-90C2-D84958A7ECD2}" destId="{5FD0B1E4-63A7-4DDD-84CB-AEE13BE60B39}" srcOrd="4" destOrd="0" presId="urn:microsoft.com/office/officeart/2008/layout/AlternatingHexagons"/>
    <dgm:cxn modelId="{6B1CEF0E-EDBC-409E-9E1A-49D5E143477E}" type="presParOf" srcId="{3D050813-2819-414B-B512-882C96E1ED47}" destId="{B9632F50-F6A5-472A-AFC8-19C6A3A8DD58}" srcOrd="3" destOrd="0" presId="urn:microsoft.com/office/officeart/2008/layout/AlternatingHexagons"/>
    <dgm:cxn modelId="{3190BCD0-340F-4CF2-99A2-7EF16E02C5C5}" type="presParOf" srcId="{3D050813-2819-414B-B512-882C96E1ED47}" destId="{5A8167E9-E410-4B8F-8E76-83FD31A8EF56}" srcOrd="4" destOrd="0" presId="urn:microsoft.com/office/officeart/2008/layout/AlternatingHexagons"/>
    <dgm:cxn modelId="{51DCC98C-5906-4CBF-A0DE-DD4B4D3B119D}" type="presParOf" srcId="{5A8167E9-E410-4B8F-8E76-83FD31A8EF56}" destId="{DB7A023D-FED8-47C9-ADAD-D0F1E173BA43}" srcOrd="0" destOrd="0" presId="urn:microsoft.com/office/officeart/2008/layout/AlternatingHexagons"/>
    <dgm:cxn modelId="{3530A172-F5D6-4B9A-B561-362E4BEFD18C}" type="presParOf" srcId="{5A8167E9-E410-4B8F-8E76-83FD31A8EF56}" destId="{052CCC5D-EBA1-439F-A840-028CCD7193FC}" srcOrd="1" destOrd="0" presId="urn:microsoft.com/office/officeart/2008/layout/AlternatingHexagons"/>
    <dgm:cxn modelId="{1760B01F-A8BB-4F2F-93C9-C7B5FEEA315B}" type="presParOf" srcId="{5A8167E9-E410-4B8F-8E76-83FD31A8EF56}" destId="{0BE3498F-A2AB-4680-980B-1CE895CEEE09}" srcOrd="2" destOrd="0" presId="urn:microsoft.com/office/officeart/2008/layout/AlternatingHexagons"/>
    <dgm:cxn modelId="{4D877EA4-8D8B-4C6D-B04B-B25A4CA99C3F}" type="presParOf" srcId="{5A8167E9-E410-4B8F-8E76-83FD31A8EF56}" destId="{ACC11F28-ED7E-40F4-AF68-5FA81DCEFA6B}" srcOrd="3" destOrd="0" presId="urn:microsoft.com/office/officeart/2008/layout/AlternatingHexagons"/>
    <dgm:cxn modelId="{6BB4F4EE-75E4-4D1A-9D46-F98DA0ED3F44}" type="presParOf" srcId="{5A8167E9-E410-4B8F-8E76-83FD31A8EF56}" destId="{D6F8E0AE-4E5A-41ED-9475-943C37D8A172}"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3A1AB-14BF-45E8-8FBA-8006C5C85180}">
      <dsp:nvSpPr>
        <dsp:cNvPr id="0" name=""/>
        <dsp:cNvSpPr/>
      </dsp:nvSpPr>
      <dsp:spPr>
        <a:xfrm>
          <a:off x="4856572" y="1497319"/>
          <a:ext cx="4024279" cy="349214"/>
        </a:xfrm>
        <a:custGeom>
          <a:avLst/>
          <a:gdLst/>
          <a:ahLst/>
          <a:cxnLst/>
          <a:rect l="0" t="0" r="0" b="0"/>
          <a:pathLst>
            <a:path>
              <a:moveTo>
                <a:pt x="0" y="0"/>
              </a:moveTo>
              <a:lnTo>
                <a:pt x="0" y="174607"/>
              </a:lnTo>
              <a:lnTo>
                <a:pt x="4024279" y="174607"/>
              </a:lnTo>
              <a:lnTo>
                <a:pt x="4024279" y="349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690C43C-C1D6-4927-851D-5F55BBDA18C0}">
      <dsp:nvSpPr>
        <dsp:cNvPr id="0" name=""/>
        <dsp:cNvSpPr/>
      </dsp:nvSpPr>
      <dsp:spPr>
        <a:xfrm>
          <a:off x="4856572" y="1497319"/>
          <a:ext cx="2012139" cy="349214"/>
        </a:xfrm>
        <a:custGeom>
          <a:avLst/>
          <a:gdLst/>
          <a:ahLst/>
          <a:cxnLst/>
          <a:rect l="0" t="0" r="0" b="0"/>
          <a:pathLst>
            <a:path>
              <a:moveTo>
                <a:pt x="0" y="0"/>
              </a:moveTo>
              <a:lnTo>
                <a:pt x="0" y="174607"/>
              </a:lnTo>
              <a:lnTo>
                <a:pt x="2012139" y="174607"/>
              </a:lnTo>
              <a:lnTo>
                <a:pt x="2012139" y="349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6A23D8-742B-485E-A12F-F746C9663677}">
      <dsp:nvSpPr>
        <dsp:cNvPr id="0" name=""/>
        <dsp:cNvSpPr/>
      </dsp:nvSpPr>
      <dsp:spPr>
        <a:xfrm>
          <a:off x="4810851" y="1497319"/>
          <a:ext cx="91440" cy="349214"/>
        </a:xfrm>
        <a:custGeom>
          <a:avLst/>
          <a:gdLst/>
          <a:ahLst/>
          <a:cxnLst/>
          <a:rect l="0" t="0" r="0" b="0"/>
          <a:pathLst>
            <a:path>
              <a:moveTo>
                <a:pt x="45720" y="0"/>
              </a:moveTo>
              <a:lnTo>
                <a:pt x="45720" y="349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C395A2-AF5F-40C1-A8C7-E6720EA16A56}">
      <dsp:nvSpPr>
        <dsp:cNvPr id="0" name=""/>
        <dsp:cNvSpPr/>
      </dsp:nvSpPr>
      <dsp:spPr>
        <a:xfrm>
          <a:off x="2844432" y="1497319"/>
          <a:ext cx="2012139" cy="349214"/>
        </a:xfrm>
        <a:custGeom>
          <a:avLst/>
          <a:gdLst/>
          <a:ahLst/>
          <a:cxnLst/>
          <a:rect l="0" t="0" r="0" b="0"/>
          <a:pathLst>
            <a:path>
              <a:moveTo>
                <a:pt x="2012139" y="0"/>
              </a:moveTo>
              <a:lnTo>
                <a:pt x="2012139" y="174607"/>
              </a:lnTo>
              <a:lnTo>
                <a:pt x="0" y="174607"/>
              </a:lnTo>
              <a:lnTo>
                <a:pt x="0" y="349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27F5CB2-953A-42E8-A705-B402AE9740F1}">
      <dsp:nvSpPr>
        <dsp:cNvPr id="0" name=""/>
        <dsp:cNvSpPr/>
      </dsp:nvSpPr>
      <dsp:spPr>
        <a:xfrm>
          <a:off x="832292" y="1497319"/>
          <a:ext cx="4024279" cy="349214"/>
        </a:xfrm>
        <a:custGeom>
          <a:avLst/>
          <a:gdLst/>
          <a:ahLst/>
          <a:cxnLst/>
          <a:rect l="0" t="0" r="0" b="0"/>
          <a:pathLst>
            <a:path>
              <a:moveTo>
                <a:pt x="4024279" y="0"/>
              </a:moveTo>
              <a:lnTo>
                <a:pt x="4024279" y="174607"/>
              </a:lnTo>
              <a:lnTo>
                <a:pt x="0" y="174607"/>
              </a:lnTo>
              <a:lnTo>
                <a:pt x="0" y="349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7E0CE2-0F10-497D-975E-C87F55DB80BB}">
      <dsp:nvSpPr>
        <dsp:cNvPr id="0" name=""/>
        <dsp:cNvSpPr/>
      </dsp:nvSpPr>
      <dsp:spPr>
        <a:xfrm>
          <a:off x="4025109" y="665856"/>
          <a:ext cx="1662925" cy="8314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Management Response</a:t>
          </a:r>
        </a:p>
      </dsp:txBody>
      <dsp:txXfrm>
        <a:off x="4025109" y="665856"/>
        <a:ext cx="1662925" cy="831462"/>
      </dsp:txXfrm>
    </dsp:sp>
    <dsp:sp modelId="{69013474-CAF0-4938-8061-9AAD4BEF886C}">
      <dsp:nvSpPr>
        <dsp:cNvPr id="0" name=""/>
        <dsp:cNvSpPr/>
      </dsp:nvSpPr>
      <dsp:spPr>
        <a:xfrm>
          <a:off x="829" y="1846533"/>
          <a:ext cx="1662925" cy="83146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Selecting energy source</a:t>
          </a:r>
          <a:endParaRPr lang="en-US" sz="2000" kern="1200" dirty="0"/>
        </a:p>
      </dsp:txBody>
      <dsp:txXfrm>
        <a:off x="829" y="1846533"/>
        <a:ext cx="1662925" cy="831462"/>
      </dsp:txXfrm>
    </dsp:sp>
    <dsp:sp modelId="{438548B9-1C87-4D92-B6CD-A82CBA0A9E66}">
      <dsp:nvSpPr>
        <dsp:cNvPr id="0" name=""/>
        <dsp:cNvSpPr/>
      </dsp:nvSpPr>
      <dsp:spPr>
        <a:xfrm>
          <a:off x="2012969" y="1846533"/>
          <a:ext cx="1662925" cy="83146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Redesigning the lighting system</a:t>
          </a:r>
          <a:endParaRPr lang="en-US" sz="2000" kern="1200" dirty="0">
            <a:latin typeface="Times New Roman" panose="02020603050405020304" pitchFamily="18" charset="0"/>
            <a:cs typeface="Times New Roman" panose="02020603050405020304" pitchFamily="18" charset="0"/>
          </a:endParaRPr>
        </a:p>
      </dsp:txBody>
      <dsp:txXfrm>
        <a:off x="2012969" y="1846533"/>
        <a:ext cx="1662925" cy="831462"/>
      </dsp:txXfrm>
    </dsp:sp>
    <dsp:sp modelId="{C92A67ED-A3EA-4E8A-830E-AD0BEA719D80}">
      <dsp:nvSpPr>
        <dsp:cNvPr id="0" name=""/>
        <dsp:cNvSpPr/>
      </dsp:nvSpPr>
      <dsp:spPr>
        <a:xfrm>
          <a:off x="4025109" y="1846533"/>
          <a:ext cx="1662925" cy="83146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Waste-to-energy</a:t>
          </a:r>
        </a:p>
      </dsp:txBody>
      <dsp:txXfrm>
        <a:off x="4025109" y="1846533"/>
        <a:ext cx="1662925" cy="831462"/>
      </dsp:txXfrm>
    </dsp:sp>
    <dsp:sp modelId="{C2A5B61D-7B16-4586-B1CA-0827ED680C82}">
      <dsp:nvSpPr>
        <dsp:cNvPr id="0" name=""/>
        <dsp:cNvSpPr/>
      </dsp:nvSpPr>
      <dsp:spPr>
        <a:xfrm>
          <a:off x="6037248" y="1846533"/>
          <a:ext cx="1662925" cy="83146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Technological</a:t>
          </a:r>
          <a:r>
            <a:rPr lang="en-US" sz="2000" kern="1200" baseline="0">
              <a:latin typeface="Times New Roman" panose="02020603050405020304" pitchFamily="18" charset="0"/>
              <a:cs typeface="Times New Roman" panose="02020603050405020304" pitchFamily="18" charset="0"/>
            </a:rPr>
            <a:t> solution</a:t>
          </a:r>
          <a:endParaRPr lang="en-US" sz="2000" kern="1200" dirty="0">
            <a:latin typeface="Times New Roman" panose="02020603050405020304" pitchFamily="18" charset="0"/>
            <a:cs typeface="Times New Roman" panose="02020603050405020304" pitchFamily="18" charset="0"/>
          </a:endParaRPr>
        </a:p>
      </dsp:txBody>
      <dsp:txXfrm>
        <a:off x="6037248" y="1846533"/>
        <a:ext cx="1662925" cy="831462"/>
      </dsp:txXfrm>
    </dsp:sp>
    <dsp:sp modelId="{CAED46C2-5C53-40B7-A486-B46FB6937C6B}">
      <dsp:nvSpPr>
        <dsp:cNvPr id="0" name=""/>
        <dsp:cNvSpPr/>
      </dsp:nvSpPr>
      <dsp:spPr>
        <a:xfrm>
          <a:off x="8049388" y="1846533"/>
          <a:ext cx="1662925" cy="83146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Electronic waste (E-waste)</a:t>
          </a:r>
          <a:endParaRPr lang="en-US" sz="2000" b="0" kern="1200" dirty="0">
            <a:latin typeface="Times New Roman" panose="02020603050405020304" pitchFamily="18" charset="0"/>
            <a:cs typeface="Times New Roman" panose="02020603050405020304" pitchFamily="18" charset="0"/>
          </a:endParaRPr>
        </a:p>
      </dsp:txBody>
      <dsp:txXfrm>
        <a:off x="8049388" y="1846533"/>
        <a:ext cx="1662925" cy="831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1850DD-01C3-4796-B374-8B6561762B7C}">
      <dsp:nvSpPr>
        <dsp:cNvPr id="0" name=""/>
        <dsp:cNvSpPr/>
      </dsp:nvSpPr>
      <dsp:spPr>
        <a:xfrm>
          <a:off x="6692" y="1180865"/>
          <a:ext cx="1398740" cy="2120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Premier can use solar and wind power for a smooth energy supply. They can also increase biomass production because these are also great sources of renewable energy.</a:t>
          </a:r>
          <a:endParaRPr lang="en-US" sz="1200" kern="1200" dirty="0">
            <a:latin typeface="Times New Roman" panose="02020603050405020304" pitchFamily="18" charset="0"/>
            <a:cs typeface="Times New Roman" panose="02020603050405020304" pitchFamily="18" charset="0"/>
          </a:endParaRPr>
        </a:p>
      </dsp:txBody>
      <dsp:txXfrm>
        <a:off x="47660" y="1221833"/>
        <a:ext cx="1316804" cy="2038440"/>
      </dsp:txXfrm>
    </dsp:sp>
    <dsp:sp modelId="{D1DC6B57-91A5-4560-90AF-3AADBE155D01}">
      <dsp:nvSpPr>
        <dsp:cNvPr id="0" name=""/>
        <dsp:cNvSpPr/>
      </dsp:nvSpPr>
      <dsp:spPr>
        <a:xfrm>
          <a:off x="1545307" y="2067610"/>
          <a:ext cx="296533" cy="3468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545307" y="2136987"/>
        <a:ext cx="207573" cy="208133"/>
      </dsp:txXfrm>
    </dsp:sp>
    <dsp:sp modelId="{F2F99B66-65A9-4606-A1B6-0A28EFE76103}">
      <dsp:nvSpPr>
        <dsp:cNvPr id="0" name=""/>
        <dsp:cNvSpPr/>
      </dsp:nvSpPr>
      <dsp:spPr>
        <a:xfrm>
          <a:off x="1964929" y="1180865"/>
          <a:ext cx="1398740" cy="2120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Premier Inn Hotel needs to change its lighting structure to take energy from renewable sources. </a:t>
          </a:r>
          <a:endParaRPr lang="en-US" sz="1200" kern="1200" dirty="0"/>
        </a:p>
      </dsp:txBody>
      <dsp:txXfrm>
        <a:off x="2005897" y="1221833"/>
        <a:ext cx="1316804" cy="2038440"/>
      </dsp:txXfrm>
    </dsp:sp>
    <dsp:sp modelId="{FB96E63C-9395-44DF-9FB7-80AF824BDFF0}">
      <dsp:nvSpPr>
        <dsp:cNvPr id="0" name=""/>
        <dsp:cNvSpPr/>
      </dsp:nvSpPr>
      <dsp:spPr>
        <a:xfrm>
          <a:off x="3503544" y="2067610"/>
          <a:ext cx="296533" cy="3468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503544" y="2136987"/>
        <a:ext cx="207573" cy="208133"/>
      </dsp:txXfrm>
    </dsp:sp>
    <dsp:sp modelId="{2C145231-B291-42D4-AC89-AB4752276860}">
      <dsp:nvSpPr>
        <dsp:cNvPr id="0" name=""/>
        <dsp:cNvSpPr/>
      </dsp:nvSpPr>
      <dsp:spPr>
        <a:xfrm>
          <a:off x="3923166" y="1180865"/>
          <a:ext cx="1676097" cy="2120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solidFill>
                <a:schemeClr val="bg1"/>
              </a:solidFill>
              <a:latin typeface="Times New Roman" panose="02020603050405020304" pitchFamily="18" charset="0"/>
              <a:cs typeface="Times New Roman" panose="02020603050405020304" pitchFamily="18" charset="0"/>
            </a:rPr>
            <a:t>Premier Inn produce a huge amount of food waste, which can be transformed into nutrient-rich soil. They can establish an on-site composting system with third-party organizations that will divert waste to renewable energy. </a:t>
          </a:r>
          <a:endParaRPr lang="en-US" sz="1200" kern="1200" dirty="0">
            <a:solidFill>
              <a:schemeClr val="bg1"/>
            </a:solidFill>
            <a:latin typeface="Times New Roman" panose="02020603050405020304" pitchFamily="18" charset="0"/>
            <a:cs typeface="Times New Roman" panose="02020603050405020304" pitchFamily="18" charset="0"/>
          </a:endParaRPr>
        </a:p>
      </dsp:txBody>
      <dsp:txXfrm>
        <a:off x="3972257" y="1229956"/>
        <a:ext cx="1577915" cy="2022194"/>
      </dsp:txXfrm>
    </dsp:sp>
    <dsp:sp modelId="{A9E845C6-D38E-4851-BE12-C6337BA8BC51}">
      <dsp:nvSpPr>
        <dsp:cNvPr id="0" name=""/>
        <dsp:cNvSpPr/>
      </dsp:nvSpPr>
      <dsp:spPr>
        <a:xfrm>
          <a:off x="5739137" y="2067610"/>
          <a:ext cx="296533" cy="3468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739137" y="2136987"/>
        <a:ext cx="207573" cy="208133"/>
      </dsp:txXfrm>
    </dsp:sp>
    <dsp:sp modelId="{6E7077EE-61A7-4392-9C8D-6F9262AD3FF6}">
      <dsp:nvSpPr>
        <dsp:cNvPr id="0" name=""/>
        <dsp:cNvSpPr/>
      </dsp:nvSpPr>
      <dsp:spPr>
        <a:xfrm>
          <a:off x="6158759" y="1180865"/>
          <a:ext cx="1596382" cy="2120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solidFill>
                <a:schemeClr val="bg1"/>
              </a:solidFill>
              <a:latin typeface="Times New Roman" panose="02020603050405020304" pitchFamily="18" charset="0"/>
              <a:cs typeface="Times New Roman" panose="02020603050405020304" pitchFamily="18" charset="0"/>
            </a:rPr>
            <a:t>Renewable energy technology has created a massive change in the world to make it environmentally sustainable and maintainable (</a:t>
          </a:r>
          <a:r>
            <a:rPr lang="en-GB" sz="1200" kern="1200" dirty="0" err="1">
              <a:solidFill>
                <a:schemeClr val="bg1"/>
              </a:solidFill>
              <a:latin typeface="Times New Roman" panose="02020603050405020304" pitchFamily="18" charset="0"/>
              <a:cs typeface="Times New Roman" panose="02020603050405020304" pitchFamily="18" charset="0"/>
            </a:rPr>
            <a:t>Sinsel</a:t>
          </a:r>
          <a:r>
            <a:rPr lang="en-GB" sz="1200" kern="1200" dirty="0">
              <a:solidFill>
                <a:schemeClr val="bg1"/>
              </a:solidFill>
              <a:latin typeface="Times New Roman" panose="02020603050405020304" pitchFamily="18" charset="0"/>
              <a:cs typeface="Times New Roman" panose="02020603050405020304" pitchFamily="18" charset="0"/>
            </a:rPr>
            <a:t> et al., 2020). Premier Inn authority has enough ability to implement it successfully in their hotels. </a:t>
          </a:r>
          <a:endParaRPr lang="en-US" sz="1200" kern="1200" dirty="0">
            <a:solidFill>
              <a:schemeClr val="bg1"/>
            </a:solidFill>
            <a:latin typeface="Times New Roman" panose="02020603050405020304" pitchFamily="18" charset="0"/>
            <a:cs typeface="Times New Roman" panose="02020603050405020304" pitchFamily="18" charset="0"/>
          </a:endParaRPr>
        </a:p>
      </dsp:txBody>
      <dsp:txXfrm>
        <a:off x="6205515" y="1227621"/>
        <a:ext cx="1502870" cy="2026864"/>
      </dsp:txXfrm>
    </dsp:sp>
    <dsp:sp modelId="{44C974E1-DE36-4F00-B6B8-FEE0A7340D5C}">
      <dsp:nvSpPr>
        <dsp:cNvPr id="0" name=""/>
        <dsp:cNvSpPr/>
      </dsp:nvSpPr>
      <dsp:spPr>
        <a:xfrm>
          <a:off x="7895016" y="2067610"/>
          <a:ext cx="296533" cy="3468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895016" y="2136987"/>
        <a:ext cx="207573" cy="208133"/>
      </dsp:txXfrm>
    </dsp:sp>
    <dsp:sp modelId="{D736AEA1-6361-450A-BEE0-8895214209CE}">
      <dsp:nvSpPr>
        <dsp:cNvPr id="0" name=""/>
        <dsp:cNvSpPr/>
      </dsp:nvSpPr>
      <dsp:spPr>
        <a:xfrm>
          <a:off x="8314638" y="1180865"/>
          <a:ext cx="1398740" cy="2120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latin typeface="Times New Roman" panose="02020603050405020304" pitchFamily="18" charset="0"/>
              <a:cs typeface="Times New Roman" panose="02020603050405020304" pitchFamily="18" charset="0"/>
            </a:rPr>
            <a:t>Recycling and reusing electrical waste can be helpful in the energy-intensive manufacturing process </a:t>
          </a:r>
          <a:endParaRPr lang="en-US" sz="1200" kern="1200" dirty="0">
            <a:solidFill>
              <a:schemeClr val="bg1"/>
            </a:solidFill>
          </a:endParaRPr>
        </a:p>
      </dsp:txBody>
      <dsp:txXfrm>
        <a:off x="8355606" y="1221833"/>
        <a:ext cx="1316804" cy="20384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1B5CF-D86E-4C12-9EA3-29792D4359F2}">
      <dsp:nvSpPr>
        <dsp:cNvPr id="0" name=""/>
        <dsp:cNvSpPr/>
      </dsp:nvSpPr>
      <dsp:spPr>
        <a:xfrm rot="5400000">
          <a:off x="3530898" y="165741"/>
          <a:ext cx="1710230" cy="153575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dirty="0">
              <a:solidFill>
                <a:schemeClr val="bg1"/>
              </a:solidFill>
              <a:latin typeface="Times New Roman" panose="02020603050405020304" pitchFamily="18" charset="0"/>
              <a:cs typeface="Times New Roman" panose="02020603050405020304" pitchFamily="18" charset="0"/>
            </a:rPr>
            <a:t>2. Energy plants will reduce Premier Inn’s dependency on nationally produced electricity</a:t>
          </a:r>
          <a:endParaRPr lang="en-US" sz="1200" kern="1200" dirty="0">
            <a:solidFill>
              <a:schemeClr val="bg1"/>
            </a:solidFill>
          </a:endParaRPr>
        </a:p>
      </dsp:txBody>
      <dsp:txXfrm rot="-5400000">
        <a:off x="3861038" y="349002"/>
        <a:ext cx="1049949" cy="1169232"/>
      </dsp:txXfrm>
    </dsp:sp>
    <dsp:sp modelId="{5FD1EB4B-905F-46F3-956A-02EACEDC5AE5}">
      <dsp:nvSpPr>
        <dsp:cNvPr id="0" name=""/>
        <dsp:cNvSpPr/>
      </dsp:nvSpPr>
      <dsp:spPr>
        <a:xfrm>
          <a:off x="5230567" y="384494"/>
          <a:ext cx="2042743" cy="109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US" sz="3600" kern="1200" dirty="0">
            <a:solidFill>
              <a:schemeClr val="bg1"/>
            </a:solidFill>
          </a:endParaRPr>
        </a:p>
      </dsp:txBody>
      <dsp:txXfrm>
        <a:off x="5230567" y="384494"/>
        <a:ext cx="2042743" cy="1098249"/>
      </dsp:txXfrm>
    </dsp:sp>
    <dsp:sp modelId="{DF72B458-B953-403D-AA4C-D3F0365637B7}">
      <dsp:nvSpPr>
        <dsp:cNvPr id="0" name=""/>
        <dsp:cNvSpPr/>
      </dsp:nvSpPr>
      <dsp:spPr>
        <a:xfrm rot="5400000">
          <a:off x="1721681" y="142878"/>
          <a:ext cx="1863692" cy="168248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latin typeface="Times New Roman" panose="02020603050405020304" pitchFamily="18" charset="0"/>
              <a:cs typeface="Times New Roman" panose="02020603050405020304" pitchFamily="18" charset="0"/>
            </a:rPr>
            <a:t>1. A strong renewable energy plants will help to reduce their waste production and increase efficiency</a:t>
          </a:r>
          <a:endParaRPr lang="en-US" sz="1200" kern="1200" dirty="0">
            <a:solidFill>
              <a:schemeClr val="bg1"/>
            </a:solidFill>
          </a:endParaRPr>
        </a:p>
      </dsp:txBody>
      <dsp:txXfrm rot="-5400000">
        <a:off x="2079066" y="347789"/>
        <a:ext cx="1148921" cy="1272662"/>
      </dsp:txXfrm>
    </dsp:sp>
    <dsp:sp modelId="{6659280F-A0B4-4376-8307-973FDB9C4D44}">
      <dsp:nvSpPr>
        <dsp:cNvPr id="0" name=""/>
        <dsp:cNvSpPr/>
      </dsp:nvSpPr>
      <dsp:spPr>
        <a:xfrm rot="5400000">
          <a:off x="2607582" y="1707683"/>
          <a:ext cx="1830415" cy="159246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latin typeface="Times New Roman" panose="02020603050405020304" pitchFamily="18" charset="0"/>
              <a:cs typeface="Times New Roman" panose="02020603050405020304" pitchFamily="18" charset="0"/>
            </a:rPr>
            <a:t>3. It will help to utilize available resources properly. </a:t>
          </a:r>
          <a:endParaRPr lang="en-US" sz="1200" kern="1200" dirty="0">
            <a:solidFill>
              <a:schemeClr val="bg1"/>
            </a:solidFill>
          </a:endParaRPr>
        </a:p>
      </dsp:txBody>
      <dsp:txXfrm rot="-5400000">
        <a:off x="2974718" y="1873946"/>
        <a:ext cx="1096143" cy="1259935"/>
      </dsp:txXfrm>
    </dsp:sp>
    <dsp:sp modelId="{CF315633-855A-4A65-A856-E36DD16B443C}">
      <dsp:nvSpPr>
        <dsp:cNvPr id="0" name=""/>
        <dsp:cNvSpPr/>
      </dsp:nvSpPr>
      <dsp:spPr>
        <a:xfrm>
          <a:off x="481801" y="1950033"/>
          <a:ext cx="1976848" cy="109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r" defTabSz="1600200">
            <a:lnSpc>
              <a:spcPct val="90000"/>
            </a:lnSpc>
            <a:spcBef>
              <a:spcPct val="0"/>
            </a:spcBef>
            <a:spcAft>
              <a:spcPct val="35000"/>
            </a:spcAft>
            <a:buNone/>
          </a:pPr>
          <a:endParaRPr lang="en-US" sz="3600" kern="1200" dirty="0">
            <a:solidFill>
              <a:schemeClr val="bg1"/>
            </a:solidFill>
          </a:endParaRPr>
        </a:p>
      </dsp:txBody>
      <dsp:txXfrm>
        <a:off x="481801" y="1950033"/>
        <a:ext cx="1976848" cy="1098249"/>
      </dsp:txXfrm>
    </dsp:sp>
    <dsp:sp modelId="{5FD0B1E4-63A7-4DDD-84CB-AEE13BE60B39}">
      <dsp:nvSpPr>
        <dsp:cNvPr id="0" name=""/>
        <dsp:cNvSpPr/>
      </dsp:nvSpPr>
      <dsp:spPr>
        <a:xfrm rot="5400000">
          <a:off x="4327440" y="1707683"/>
          <a:ext cx="1830415" cy="159246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solidFill>
              <a:schemeClr val="bg1"/>
            </a:solidFill>
          </a:endParaRPr>
        </a:p>
      </dsp:txBody>
      <dsp:txXfrm rot="-5400000">
        <a:off x="4694576" y="1873946"/>
        <a:ext cx="1096143" cy="1259935"/>
      </dsp:txXfrm>
    </dsp:sp>
    <dsp:sp modelId="{DB7A023D-FED8-47C9-ADAD-D0F1E173BA43}">
      <dsp:nvSpPr>
        <dsp:cNvPr id="0" name=""/>
        <dsp:cNvSpPr/>
      </dsp:nvSpPr>
      <dsp:spPr>
        <a:xfrm rot="5400000">
          <a:off x="3515044" y="3211015"/>
          <a:ext cx="1830415" cy="1696656"/>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endParaRPr lang="en-US" sz="900" kern="1200" dirty="0">
            <a:solidFill>
              <a:schemeClr val="bg1"/>
            </a:solidFill>
          </a:endParaRPr>
        </a:p>
      </dsp:txBody>
      <dsp:txXfrm rot="-5400000">
        <a:off x="3854367" y="3438059"/>
        <a:ext cx="1151768" cy="1242569"/>
      </dsp:txXfrm>
    </dsp:sp>
    <dsp:sp modelId="{052CCC5D-EBA1-439F-A840-028CCD7193FC}">
      <dsp:nvSpPr>
        <dsp:cNvPr id="0" name=""/>
        <dsp:cNvSpPr/>
      </dsp:nvSpPr>
      <dsp:spPr>
        <a:xfrm>
          <a:off x="5230567" y="3508446"/>
          <a:ext cx="2042743" cy="109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US" sz="3600" kern="1200" dirty="0">
            <a:solidFill>
              <a:schemeClr val="bg1"/>
            </a:solidFill>
          </a:endParaRPr>
        </a:p>
      </dsp:txBody>
      <dsp:txXfrm>
        <a:off x="5230567" y="3508446"/>
        <a:ext cx="2042743" cy="1098249"/>
      </dsp:txXfrm>
    </dsp:sp>
    <dsp:sp modelId="{D6F8E0AE-4E5A-41ED-9475-943C37D8A172}">
      <dsp:nvSpPr>
        <dsp:cNvPr id="0" name=""/>
        <dsp:cNvSpPr/>
      </dsp:nvSpPr>
      <dsp:spPr>
        <a:xfrm rot="5400000">
          <a:off x="1750947" y="3261339"/>
          <a:ext cx="1830415" cy="1592461"/>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solidFill>
              <a:schemeClr val="bg1"/>
            </a:solidFill>
          </a:endParaRPr>
        </a:p>
      </dsp:txBody>
      <dsp:txXfrm rot="-5400000">
        <a:off x="2118083" y="3427602"/>
        <a:ext cx="1096143" cy="125993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0.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35.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35.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188B08-684D-019D-DA28-DE3DA27A0D71}"/>
              </a:ext>
            </a:extLst>
          </p:cNvPr>
          <p:cNvSpPr txBox="1"/>
          <p:nvPr/>
        </p:nvSpPr>
        <p:spPr>
          <a:xfrm>
            <a:off x="1811102" y="1207717"/>
            <a:ext cx="7216385" cy="954107"/>
          </a:xfrm>
          <a:prstGeom prst="rect">
            <a:avLst/>
          </a:prstGeom>
          <a:noFill/>
        </p:spPr>
        <p:txBody>
          <a:bodyPr wrap="square">
            <a:spAutoFit/>
          </a:bodyPr>
          <a:lstStyle/>
          <a:p>
            <a:r>
              <a:rPr lang="en-GB" sz="2800" dirty="0"/>
              <a:t>Contemporary Themes (Renewal Energy )in the Hotel and Hospitality Sector</a:t>
            </a:r>
          </a:p>
        </p:txBody>
      </p:sp>
      <p:sp>
        <p:nvSpPr>
          <p:cNvPr id="6" name="TextBox 5">
            <a:extLst>
              <a:ext uri="{FF2B5EF4-FFF2-40B4-BE49-F238E27FC236}">
                <a16:creationId xmlns:a16="http://schemas.microsoft.com/office/drawing/2014/main" id="{EF94BCB3-7E06-2F44-61DE-554C0872553E}"/>
              </a:ext>
            </a:extLst>
          </p:cNvPr>
          <p:cNvSpPr txBox="1"/>
          <p:nvPr/>
        </p:nvSpPr>
        <p:spPr>
          <a:xfrm>
            <a:off x="3048492" y="3107310"/>
            <a:ext cx="6096982" cy="646331"/>
          </a:xfrm>
          <a:prstGeom prst="rect">
            <a:avLst/>
          </a:prstGeom>
          <a:noFill/>
        </p:spPr>
        <p:txBody>
          <a:bodyPr wrap="square">
            <a:spAutoFit/>
          </a:bodyPr>
          <a:lstStyle/>
          <a:p>
            <a:r>
              <a:rPr lang="nl-NL" dirty="0"/>
              <a:t>Student Name: Alexandra Patrascu</a:t>
            </a:r>
            <a:br>
              <a:rPr lang="nl-NL" dirty="0"/>
            </a:br>
            <a:r>
              <a:rPr lang="nl-NL" dirty="0"/>
              <a:t>Student ID:2019192</a:t>
            </a: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F7F563-A2A8-40E9-7EC9-F0B5863BB8ED}"/>
              </a:ext>
            </a:extLst>
          </p:cNvPr>
          <p:cNvSpPr txBox="1"/>
          <p:nvPr/>
        </p:nvSpPr>
        <p:spPr>
          <a:xfrm>
            <a:off x="836234" y="2055493"/>
            <a:ext cx="6096982" cy="3139321"/>
          </a:xfrm>
          <a:prstGeom prst="rect">
            <a:avLst/>
          </a:prstGeom>
          <a:noFill/>
        </p:spPr>
        <p:txBody>
          <a:bodyPr wrap="square">
            <a:spAutoFit/>
          </a:bodyPr>
          <a:lstStyle/>
          <a:p>
            <a:r>
              <a:rPr lang="en-GB" dirty="0"/>
              <a:t>Contemporary theme of sustainability indicates fulfilling the needs of current generations without compromising the needs of future generations for economic growth, environmental care and social well-being.</a:t>
            </a:r>
          </a:p>
          <a:p>
            <a:r>
              <a:rPr lang="en-GB" dirty="0"/>
              <a:t>Hospitality industry is responsible for 5% of global CO2 emissions and 75% excess consumption (</a:t>
            </a:r>
            <a:r>
              <a:rPr lang="en-GB" dirty="0" err="1"/>
              <a:t>Koçak</a:t>
            </a:r>
            <a:r>
              <a:rPr lang="en-GB" dirty="0"/>
              <a:t>, </a:t>
            </a:r>
            <a:r>
              <a:rPr lang="en-GB" dirty="0" err="1"/>
              <a:t>Ulucak</a:t>
            </a:r>
            <a:r>
              <a:rPr lang="en-GB" dirty="0"/>
              <a:t>, and </a:t>
            </a:r>
            <a:r>
              <a:rPr lang="en-GB" dirty="0" err="1"/>
              <a:t>Ulucak</a:t>
            </a:r>
            <a:r>
              <a:rPr lang="en-GB" dirty="0"/>
              <a:t>, (2020). Sustainability in this industry will help to be cost-effective in the long term, enhance segments for sustainable hotel brands and earth will be save. </a:t>
            </a:r>
          </a:p>
          <a:p>
            <a:r>
              <a:rPr lang="en-GB" dirty="0"/>
              <a:t>This presentation will discuss about Renewal energy in Premier Inn and how it has applied in different areas. </a:t>
            </a:r>
          </a:p>
        </p:txBody>
      </p:sp>
      <p:pic>
        <p:nvPicPr>
          <p:cNvPr id="6" name="Picture 5">
            <a:extLst>
              <a:ext uri="{FF2B5EF4-FFF2-40B4-BE49-F238E27FC236}">
                <a16:creationId xmlns:a16="http://schemas.microsoft.com/office/drawing/2014/main" id="{53504BE2-54DF-4163-60E6-89A7CCC3AB46}"/>
              </a:ext>
            </a:extLst>
          </p:cNvPr>
          <p:cNvPicPr>
            <a:picLocks noChangeAspect="1"/>
          </p:cNvPicPr>
          <p:nvPr/>
        </p:nvPicPr>
        <p:blipFill>
          <a:blip r:embed="rId2"/>
          <a:stretch>
            <a:fillRect/>
          </a:stretch>
        </p:blipFill>
        <p:spPr>
          <a:xfrm>
            <a:off x="0" y="0"/>
            <a:ext cx="4249280" cy="1597290"/>
          </a:xfrm>
          <a:prstGeom prst="rect">
            <a:avLst/>
          </a:prstGeom>
        </p:spPr>
      </p:pic>
      <p:pic>
        <p:nvPicPr>
          <p:cNvPr id="7" name="Picture 6">
            <a:extLst>
              <a:ext uri="{FF2B5EF4-FFF2-40B4-BE49-F238E27FC236}">
                <a16:creationId xmlns:a16="http://schemas.microsoft.com/office/drawing/2014/main" id="{6789FE99-FA9D-9FB5-DF41-6792267D200D}"/>
              </a:ext>
            </a:extLst>
          </p:cNvPr>
          <p:cNvPicPr>
            <a:picLocks noChangeAspect="1"/>
          </p:cNvPicPr>
          <p:nvPr/>
        </p:nvPicPr>
        <p:blipFill>
          <a:blip r:embed="rId3"/>
          <a:stretch>
            <a:fillRect/>
          </a:stretch>
        </p:blipFill>
        <p:spPr>
          <a:xfrm>
            <a:off x="8473886" y="2114654"/>
            <a:ext cx="2517866" cy="2365453"/>
          </a:xfrm>
          <a:prstGeom prst="rect">
            <a:avLst/>
          </a:prstGeom>
        </p:spPr>
      </p:pic>
    </p:spTree>
    <p:extLst>
      <p:ext uri="{BB962C8B-B14F-4D97-AF65-F5344CB8AC3E}">
        <p14:creationId xmlns:p14="http://schemas.microsoft.com/office/powerpoint/2010/main" val="2317419284"/>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575229-3165-A408-073D-5E266CC48762}"/>
              </a:ext>
            </a:extLst>
          </p:cNvPr>
          <p:cNvSpPr txBox="1"/>
          <p:nvPr/>
        </p:nvSpPr>
        <p:spPr>
          <a:xfrm>
            <a:off x="430582" y="2526073"/>
            <a:ext cx="6097044" cy="2031325"/>
          </a:xfrm>
          <a:prstGeom prst="rect">
            <a:avLst/>
          </a:prstGeom>
          <a:noFill/>
        </p:spPr>
        <p:txBody>
          <a:bodyPr wrap="square">
            <a:spAutoFit/>
          </a:bodyPr>
          <a:lstStyle/>
          <a:p>
            <a:r>
              <a:rPr lang="en-GB" dirty="0"/>
              <a:t>Premier Inn is the first hotel with entirely renewable energy in the UK and Germany. It uses solar photovoltaic panels, which are recyclable. </a:t>
            </a:r>
          </a:p>
          <a:p>
            <a:r>
              <a:rPr lang="en-GB" dirty="0"/>
              <a:t>All of its new-build hotels are set to be built to this all-electric specification from 2026.</a:t>
            </a:r>
          </a:p>
          <a:p>
            <a:r>
              <a:rPr lang="en-GB" dirty="0"/>
              <a:t>Premier Inn has decided to reduce carbon emissions by 50% by 2025, and within 2040 their target is zero carbon emissions. </a:t>
            </a:r>
          </a:p>
        </p:txBody>
      </p:sp>
      <p:sp>
        <p:nvSpPr>
          <p:cNvPr id="8" name="TextBox 7">
            <a:extLst>
              <a:ext uri="{FF2B5EF4-FFF2-40B4-BE49-F238E27FC236}">
                <a16:creationId xmlns:a16="http://schemas.microsoft.com/office/drawing/2014/main" id="{B0F71BF5-36F8-D86A-C425-8EA5F11220FC}"/>
              </a:ext>
            </a:extLst>
          </p:cNvPr>
          <p:cNvSpPr txBox="1"/>
          <p:nvPr/>
        </p:nvSpPr>
        <p:spPr>
          <a:xfrm>
            <a:off x="1100724" y="970860"/>
            <a:ext cx="6097044" cy="646331"/>
          </a:xfrm>
          <a:prstGeom prst="rect">
            <a:avLst/>
          </a:prstGeom>
          <a:noFill/>
        </p:spPr>
        <p:txBody>
          <a:bodyPr wrap="square">
            <a:spAutoFit/>
          </a:bodyPr>
          <a:lstStyle/>
          <a:p>
            <a:r>
              <a:rPr lang="en-GB" sz="3600" dirty="0">
                <a:solidFill>
                  <a:schemeClr val="accent1">
                    <a:lumMod val="20000"/>
                    <a:lumOff val="80000"/>
                  </a:schemeClr>
                </a:solidFill>
              </a:rPr>
              <a:t>Premier Inn Hotel </a:t>
            </a:r>
          </a:p>
        </p:txBody>
      </p:sp>
      <p:pic>
        <p:nvPicPr>
          <p:cNvPr id="9" name="Picture 8">
            <a:extLst>
              <a:ext uri="{FF2B5EF4-FFF2-40B4-BE49-F238E27FC236}">
                <a16:creationId xmlns:a16="http://schemas.microsoft.com/office/drawing/2014/main" id="{083A002C-5F68-C73F-49FE-25B4B2200AE4}"/>
              </a:ext>
            </a:extLst>
          </p:cNvPr>
          <p:cNvPicPr>
            <a:picLocks noChangeAspect="1"/>
          </p:cNvPicPr>
          <p:nvPr/>
        </p:nvPicPr>
        <p:blipFill>
          <a:blip r:embed="rId2"/>
          <a:stretch>
            <a:fillRect/>
          </a:stretch>
        </p:blipFill>
        <p:spPr>
          <a:xfrm>
            <a:off x="8254917" y="0"/>
            <a:ext cx="3438442" cy="1499746"/>
          </a:xfrm>
          <a:prstGeom prst="rect">
            <a:avLst/>
          </a:prstGeom>
        </p:spPr>
      </p:pic>
      <p:pic>
        <p:nvPicPr>
          <p:cNvPr id="10" name="Picture 9">
            <a:extLst>
              <a:ext uri="{FF2B5EF4-FFF2-40B4-BE49-F238E27FC236}">
                <a16:creationId xmlns:a16="http://schemas.microsoft.com/office/drawing/2014/main" id="{9A312C6B-416D-8590-99B8-F7854B722E4F}"/>
              </a:ext>
            </a:extLst>
          </p:cNvPr>
          <p:cNvPicPr>
            <a:picLocks noChangeAspect="1"/>
          </p:cNvPicPr>
          <p:nvPr/>
        </p:nvPicPr>
        <p:blipFill>
          <a:blip r:embed="rId3"/>
          <a:stretch>
            <a:fillRect/>
          </a:stretch>
        </p:blipFill>
        <p:spPr>
          <a:xfrm>
            <a:off x="8206145" y="1420143"/>
            <a:ext cx="3535986" cy="4243184"/>
          </a:xfrm>
          <a:prstGeom prst="rect">
            <a:avLst/>
          </a:prstGeom>
        </p:spPr>
      </p:pic>
    </p:spTree>
    <p:extLst>
      <p:ext uri="{BB962C8B-B14F-4D97-AF65-F5344CB8AC3E}">
        <p14:creationId xmlns:p14="http://schemas.microsoft.com/office/powerpoint/2010/main" val="3423687960"/>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903340-51EB-53CB-AB8C-D67731251507}"/>
              </a:ext>
            </a:extLst>
          </p:cNvPr>
          <p:cNvSpPr txBox="1"/>
          <p:nvPr/>
        </p:nvSpPr>
        <p:spPr>
          <a:xfrm>
            <a:off x="1947797" y="386973"/>
            <a:ext cx="9025003" cy="830997"/>
          </a:xfrm>
          <a:prstGeom prst="rect">
            <a:avLst/>
          </a:prstGeom>
          <a:noFill/>
        </p:spPr>
        <p:txBody>
          <a:bodyPr wrap="square">
            <a:spAutoFit/>
          </a:bodyPr>
          <a:lstStyle/>
          <a:p>
            <a:r>
              <a:rPr lang="en-GB" sz="2400" dirty="0"/>
              <a:t>                         Overview of Literature</a:t>
            </a:r>
          </a:p>
          <a:p>
            <a:r>
              <a:rPr lang="en-GB" sz="2400" dirty="0"/>
              <a:t>Impact of sustainability theme in hospitality (Renewable Energy) </a:t>
            </a:r>
          </a:p>
        </p:txBody>
      </p:sp>
      <p:sp>
        <p:nvSpPr>
          <p:cNvPr id="5" name="TextBox 4">
            <a:extLst>
              <a:ext uri="{FF2B5EF4-FFF2-40B4-BE49-F238E27FC236}">
                <a16:creationId xmlns:a16="http://schemas.microsoft.com/office/drawing/2014/main" id="{220A2969-939D-ACF8-BEC6-047294085711}"/>
              </a:ext>
            </a:extLst>
          </p:cNvPr>
          <p:cNvSpPr txBox="1"/>
          <p:nvPr/>
        </p:nvSpPr>
        <p:spPr>
          <a:xfrm>
            <a:off x="651353" y="2065864"/>
            <a:ext cx="7855385" cy="3293209"/>
          </a:xfrm>
          <a:prstGeom prst="rect">
            <a:avLst/>
          </a:prstGeom>
          <a:noFill/>
        </p:spPr>
        <p:txBody>
          <a:bodyPr wrap="square">
            <a:spAutoFit/>
          </a:bodyPr>
          <a:lstStyle/>
          <a:p>
            <a:pPr marL="342900" indent="-342900">
              <a:buFont typeface="+mj-lt"/>
              <a:buAutoNum type="arabicPeriod"/>
            </a:pPr>
            <a:r>
              <a:rPr lang="en-GB" sz="1600" dirty="0"/>
              <a:t>Solar panels are generating 70% of hotels electricity need which has reduced demand for oil and natural gas., which reduced their energy cost 30% (</a:t>
            </a:r>
            <a:r>
              <a:rPr lang="en-GB" sz="1600" dirty="0" err="1"/>
              <a:t>Pamfilie</a:t>
            </a:r>
            <a:r>
              <a:rPr lang="en-GB" sz="1600" dirty="0"/>
              <a:t>, 2022).</a:t>
            </a:r>
          </a:p>
          <a:p>
            <a:pPr marL="342900" indent="-342900">
              <a:buFont typeface="+mj-lt"/>
              <a:buAutoNum type="arabicPeriod"/>
            </a:pPr>
            <a:r>
              <a:rPr lang="en-GB" sz="1600" dirty="0"/>
              <a:t>It has also reduced the dependency on the fluctuating utility rates and grid vulnerability. </a:t>
            </a:r>
          </a:p>
          <a:p>
            <a:pPr marL="342900" indent="-342900">
              <a:buFont typeface="+mj-lt"/>
              <a:buAutoNum type="arabicPeriod"/>
            </a:pPr>
            <a:r>
              <a:rPr lang="en-GB" sz="1600" dirty="0"/>
              <a:t>For using renewable energy hotels are using LED lights which have longer lifespan and low maintenance cost. It has reduced cost 20% operational cost of the UK hotels (Mitchell, 2022). Average consumption of water in the UK hotels are 100 gallons per day per room (gpd/rm) to over 400 gpd/rm. Adoption of renewable energy technology has reduced it by 40% (Ritchie et al., 2023). </a:t>
            </a:r>
          </a:p>
          <a:p>
            <a:pPr marL="342900" indent="-342900">
              <a:buFont typeface="+mj-lt"/>
              <a:buAutoNum type="arabicPeriod"/>
            </a:pPr>
            <a:r>
              <a:rPr lang="en-GB" sz="1600" dirty="0"/>
              <a:t>Hotel industry produces  289,700 tone of waste globally each year, adoption of renewable energy is 100% utilising these waste to transform into energy. </a:t>
            </a:r>
          </a:p>
          <a:p>
            <a:pPr marL="342900" indent="-342900">
              <a:buFont typeface="+mj-lt"/>
              <a:buAutoNum type="arabicPeriod"/>
            </a:pPr>
            <a:r>
              <a:rPr lang="en-GB" sz="1600" dirty="0"/>
              <a:t>This has started to reduce carbon emission and 90% will be reduced within 2050.</a:t>
            </a:r>
          </a:p>
          <a:p>
            <a:pPr marL="342900" indent="-342900">
              <a:buFont typeface="+mj-lt"/>
              <a:buAutoNum type="arabicPeriod"/>
            </a:pPr>
            <a:r>
              <a:rPr lang="en-GB" sz="1600" dirty="0"/>
              <a:t>Customer satisfaction is increasing, as a report has shown that 70% customer prefer eco-friendly products (Team Wanderlust., 2022). </a:t>
            </a:r>
          </a:p>
        </p:txBody>
      </p:sp>
    </p:spTree>
    <p:extLst>
      <p:ext uri="{BB962C8B-B14F-4D97-AF65-F5344CB8AC3E}">
        <p14:creationId xmlns:p14="http://schemas.microsoft.com/office/powerpoint/2010/main" val="190801464"/>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CF14B1-1997-1EC3-A51B-A60F2999E336}"/>
              </a:ext>
            </a:extLst>
          </p:cNvPr>
          <p:cNvPicPr>
            <a:picLocks noChangeAspect="1"/>
          </p:cNvPicPr>
          <p:nvPr/>
        </p:nvPicPr>
        <p:blipFill>
          <a:blip r:embed="rId2"/>
          <a:stretch>
            <a:fillRect/>
          </a:stretch>
        </p:blipFill>
        <p:spPr>
          <a:xfrm>
            <a:off x="9694887" y="2682738"/>
            <a:ext cx="2121592" cy="1993565"/>
          </a:xfrm>
          <a:prstGeom prst="rect">
            <a:avLst/>
          </a:prstGeom>
        </p:spPr>
      </p:pic>
      <p:pic>
        <p:nvPicPr>
          <p:cNvPr id="3" name="Picture 2">
            <a:extLst>
              <a:ext uri="{FF2B5EF4-FFF2-40B4-BE49-F238E27FC236}">
                <a16:creationId xmlns:a16="http://schemas.microsoft.com/office/drawing/2014/main" id="{71D18038-0774-5F50-0F1E-0C085F072F2B}"/>
              </a:ext>
            </a:extLst>
          </p:cNvPr>
          <p:cNvPicPr>
            <a:picLocks noChangeAspect="1"/>
          </p:cNvPicPr>
          <p:nvPr/>
        </p:nvPicPr>
        <p:blipFill>
          <a:blip r:embed="rId3"/>
          <a:stretch>
            <a:fillRect/>
          </a:stretch>
        </p:blipFill>
        <p:spPr>
          <a:xfrm>
            <a:off x="2209724" y="1397938"/>
            <a:ext cx="3664014" cy="2121592"/>
          </a:xfrm>
          <a:prstGeom prst="rect">
            <a:avLst/>
          </a:prstGeom>
        </p:spPr>
      </p:pic>
      <p:sp>
        <p:nvSpPr>
          <p:cNvPr id="5" name="TextBox 4">
            <a:extLst>
              <a:ext uri="{FF2B5EF4-FFF2-40B4-BE49-F238E27FC236}">
                <a16:creationId xmlns:a16="http://schemas.microsoft.com/office/drawing/2014/main" id="{1BEFB22D-4AE4-DD96-4D9C-E1F9D619263E}"/>
              </a:ext>
            </a:extLst>
          </p:cNvPr>
          <p:cNvSpPr txBox="1"/>
          <p:nvPr/>
        </p:nvSpPr>
        <p:spPr>
          <a:xfrm>
            <a:off x="4041731" y="319507"/>
            <a:ext cx="6097044" cy="369332"/>
          </a:xfrm>
          <a:prstGeom prst="rect">
            <a:avLst/>
          </a:prstGeom>
          <a:noFill/>
        </p:spPr>
        <p:txBody>
          <a:bodyPr wrap="square">
            <a:spAutoFit/>
          </a:bodyPr>
          <a:lstStyle/>
          <a:p>
            <a:r>
              <a:rPr lang="en-GB" dirty="0"/>
              <a:t>Key theories and concepts</a:t>
            </a:r>
          </a:p>
        </p:txBody>
      </p:sp>
      <p:pic>
        <p:nvPicPr>
          <p:cNvPr id="6" name="Picture 5">
            <a:extLst>
              <a:ext uri="{FF2B5EF4-FFF2-40B4-BE49-F238E27FC236}">
                <a16:creationId xmlns:a16="http://schemas.microsoft.com/office/drawing/2014/main" id="{71F6A015-1991-1306-6F12-505D683C51C6}"/>
              </a:ext>
            </a:extLst>
          </p:cNvPr>
          <p:cNvPicPr>
            <a:picLocks noChangeAspect="1"/>
          </p:cNvPicPr>
          <p:nvPr/>
        </p:nvPicPr>
        <p:blipFill>
          <a:blip r:embed="rId4"/>
          <a:stretch>
            <a:fillRect/>
          </a:stretch>
        </p:blipFill>
        <p:spPr>
          <a:xfrm>
            <a:off x="1319223" y="3550344"/>
            <a:ext cx="4267570" cy="1335140"/>
          </a:xfrm>
          <a:prstGeom prst="rect">
            <a:avLst/>
          </a:prstGeom>
        </p:spPr>
      </p:pic>
      <p:pic>
        <p:nvPicPr>
          <p:cNvPr id="7" name="Picture 6">
            <a:extLst>
              <a:ext uri="{FF2B5EF4-FFF2-40B4-BE49-F238E27FC236}">
                <a16:creationId xmlns:a16="http://schemas.microsoft.com/office/drawing/2014/main" id="{7CF32C16-CFE7-0C53-FBB8-E4F49C85C1AB}"/>
              </a:ext>
            </a:extLst>
          </p:cNvPr>
          <p:cNvPicPr>
            <a:picLocks noChangeAspect="1"/>
          </p:cNvPicPr>
          <p:nvPr/>
        </p:nvPicPr>
        <p:blipFill>
          <a:blip r:embed="rId5"/>
          <a:stretch>
            <a:fillRect/>
          </a:stretch>
        </p:blipFill>
        <p:spPr>
          <a:xfrm>
            <a:off x="1804102" y="3488716"/>
            <a:ext cx="3782691" cy="1530229"/>
          </a:xfrm>
          <a:prstGeom prst="rect">
            <a:avLst/>
          </a:prstGeom>
        </p:spPr>
      </p:pic>
      <p:sp>
        <p:nvSpPr>
          <p:cNvPr id="10" name="Pentagon 5">
            <a:extLst>
              <a:ext uri="{FF2B5EF4-FFF2-40B4-BE49-F238E27FC236}">
                <a16:creationId xmlns:a16="http://schemas.microsoft.com/office/drawing/2014/main" id="{9587D081-F73B-D445-75A5-FED9B48E2C94}"/>
              </a:ext>
            </a:extLst>
          </p:cNvPr>
          <p:cNvSpPr/>
          <p:nvPr/>
        </p:nvSpPr>
        <p:spPr>
          <a:xfrm>
            <a:off x="5586793" y="1755787"/>
            <a:ext cx="4253345" cy="1316182"/>
          </a:xfrm>
          <a:prstGeom prst="homePlat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100" b="1">
                <a:solidFill>
                  <a:schemeClr val="tx1"/>
                </a:solidFill>
                <a:latin typeface="Times New Roman" panose="02020603050405020304" pitchFamily="18" charset="0"/>
                <a:ea typeface="Times New Roman" panose="02020603050405020304" pitchFamily="18" charset="0"/>
              </a:rPr>
              <a:t>Ecological Modernization Theory</a:t>
            </a:r>
          </a:p>
          <a:p>
            <a:pPr algn="just">
              <a:lnSpc>
                <a:spcPct val="150000"/>
              </a:lnSpc>
            </a:pPr>
            <a:r>
              <a:rPr lang="en-US" sz="1050">
                <a:solidFill>
                  <a:schemeClr val="tx1"/>
                </a:solidFill>
                <a:latin typeface="Times New Roman" panose="02020603050405020304" pitchFamily="18" charset="0"/>
                <a:cs typeface="Times New Roman" panose="02020603050405020304" pitchFamily="18" charset="0"/>
              </a:rPr>
              <a:t>York, Rosa, and Dietz, (2018) stated that ecological modernization theory is focused on energy and resource efficiency. According to Pushpakumara et al., (2018), power that is generated from renewable sources is 100% efficient. </a:t>
            </a:r>
            <a:endParaRPr lang="en-US" sz="105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5268185"/>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ectangle 56"/>
          <p:cNvSpPr/>
          <p:nvPr/>
        </p:nvSpPr>
        <p:spPr>
          <a:xfrm>
            <a:off x="7116367" y="1132421"/>
            <a:ext cx="3629891" cy="1164577"/>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p:cNvSpPr/>
          <p:nvPr/>
        </p:nvSpPr>
        <p:spPr>
          <a:xfrm>
            <a:off x="7130431" y="2548606"/>
            <a:ext cx="3629891" cy="1164577"/>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p:cNvSpPr/>
          <p:nvPr/>
        </p:nvSpPr>
        <p:spPr>
          <a:xfrm>
            <a:off x="7154721" y="3959304"/>
            <a:ext cx="3629891" cy="1164577"/>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p:cNvSpPr/>
          <p:nvPr/>
        </p:nvSpPr>
        <p:spPr>
          <a:xfrm>
            <a:off x="1780308" y="4116567"/>
            <a:ext cx="3629891" cy="1164577"/>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p:cNvSpPr/>
          <p:nvPr/>
        </p:nvSpPr>
        <p:spPr>
          <a:xfrm>
            <a:off x="1794161" y="2701234"/>
            <a:ext cx="3629891" cy="1164577"/>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p:cNvSpPr/>
          <p:nvPr/>
        </p:nvSpPr>
        <p:spPr>
          <a:xfrm>
            <a:off x="1794161" y="1149927"/>
            <a:ext cx="3629891" cy="1274618"/>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239491" y="249382"/>
            <a:ext cx="3962400" cy="584775"/>
          </a:xfrm>
          <a:prstGeom prst="rect">
            <a:avLst/>
          </a:prstGeom>
          <a:noFill/>
        </p:spPr>
        <p:txBody>
          <a:bodyPr wrap="square" rtlCol="0">
            <a:spAutoFit/>
          </a:bodyPr>
          <a:lstStyle/>
          <a:p>
            <a:r>
              <a:rPr lang="en-US" sz="3200" b="1" dirty="0">
                <a:solidFill>
                  <a:schemeClr val="accent2">
                    <a:lumMod val="50000"/>
                  </a:schemeClr>
                </a:solidFill>
                <a:latin typeface="Times New Roman" panose="02020603050405020304" pitchFamily="18" charset="0"/>
                <a:cs typeface="Times New Roman" panose="02020603050405020304" pitchFamily="18" charset="0"/>
              </a:rPr>
              <a:t>PESTLE Analysis</a:t>
            </a:r>
          </a:p>
        </p:txBody>
      </p:sp>
      <p:sp>
        <p:nvSpPr>
          <p:cNvPr id="39" name="Teardrop 38"/>
          <p:cNvSpPr/>
          <p:nvPr/>
        </p:nvSpPr>
        <p:spPr>
          <a:xfrm rot="2777835">
            <a:off x="1172954" y="1204738"/>
            <a:ext cx="1242417" cy="1206560"/>
          </a:xfrm>
          <a:prstGeom prst="teardrop">
            <a:avLst>
              <a:gd name="adj" fmla="val 9756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p:cNvSpPr/>
          <p:nvPr/>
        </p:nvSpPr>
        <p:spPr>
          <a:xfrm>
            <a:off x="1343890" y="1357746"/>
            <a:ext cx="900546" cy="858981"/>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Political - Free architecture and city ico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74714" y="1467788"/>
            <a:ext cx="638895" cy="638895"/>
          </a:xfrm>
          <a:prstGeom prst="rect">
            <a:avLst/>
          </a:prstGeom>
          <a:noFill/>
          <a:extLst>
            <a:ext uri="{909E8E84-426E-40DD-AFC4-6F175D3DCCD1}">
              <a14:hiddenFill xmlns:a14="http://schemas.microsoft.com/office/drawing/2010/main">
                <a:solidFill>
                  <a:srgbClr val="FFFFFF"/>
                </a:solidFill>
              </a14:hiddenFill>
            </a:ext>
          </a:extLst>
        </p:spPr>
      </p:pic>
      <p:sp>
        <p:nvSpPr>
          <p:cNvPr id="42" name="TextBox 41"/>
          <p:cNvSpPr txBox="1"/>
          <p:nvPr/>
        </p:nvSpPr>
        <p:spPr>
          <a:xfrm>
            <a:off x="2563880" y="1149927"/>
            <a:ext cx="2860172" cy="1615827"/>
          </a:xfrm>
          <a:prstGeom prst="rect">
            <a:avLst/>
          </a:prstGeom>
          <a:noFill/>
        </p:spPr>
        <p:txBody>
          <a:bodyPr wrap="square" rtlCol="0">
            <a:spAutoFit/>
          </a:bodyPr>
          <a:lstStyle/>
          <a:p>
            <a:pPr algn="just"/>
            <a:r>
              <a:rPr lang="en-US" sz="1100" b="1" dirty="0">
                <a:latin typeface="Times New Roman" panose="02020603050405020304" pitchFamily="18" charset="0"/>
                <a:cs typeface="Times New Roman" panose="02020603050405020304" pitchFamily="18" charset="0"/>
              </a:rPr>
              <a:t>Political:</a:t>
            </a:r>
            <a:r>
              <a:rPr lang="en-US" sz="1100" dirty="0">
                <a:latin typeface="Times New Roman" panose="02020603050405020304" pitchFamily="18" charset="0"/>
                <a:cs typeface="Times New Roman" panose="02020603050405020304" pitchFamily="18" charset="0"/>
              </a:rPr>
              <a:t> </a:t>
            </a:r>
          </a:p>
          <a:p>
            <a:pPr algn="just"/>
            <a:r>
              <a:rPr lang="en-US" sz="1050" dirty="0" err="1">
                <a:latin typeface="Times New Roman" panose="02020603050405020304" pitchFamily="18" charset="0"/>
                <a:cs typeface="Times New Roman" panose="02020603050405020304" pitchFamily="18" charset="0"/>
              </a:rPr>
              <a:t>Gregoric</a:t>
            </a:r>
            <a:r>
              <a:rPr lang="en-US" sz="1050" dirty="0">
                <a:latin typeface="Times New Roman" panose="02020603050405020304" pitchFamily="18" charset="0"/>
                <a:cs typeface="Times New Roman" panose="02020603050405020304" pitchFamily="18" charset="0"/>
              </a:rPr>
              <a:t> (2019) stated that The Climate Change Act commits the UK government by law to reduce greenhouse gas emissions by at least 100% of 1990 levels (net zero) by 2050. Premier Inn has decided to reduce carbon emissions by 50% by 2025, and within 2040 their target is zero carbon emissions. </a:t>
            </a:r>
          </a:p>
          <a:p>
            <a:pPr algn="just"/>
            <a:endParaRPr lang="en-US" sz="1100" dirty="0">
              <a:latin typeface="Times New Roman" panose="02020603050405020304" pitchFamily="18" charset="0"/>
              <a:cs typeface="Times New Roman" panose="02020603050405020304" pitchFamily="18" charset="0"/>
            </a:endParaRPr>
          </a:p>
        </p:txBody>
      </p:sp>
      <p:sp>
        <p:nvSpPr>
          <p:cNvPr id="44" name="Teardrop 43"/>
          <p:cNvSpPr/>
          <p:nvPr/>
        </p:nvSpPr>
        <p:spPr>
          <a:xfrm rot="2777835">
            <a:off x="1172954" y="2687174"/>
            <a:ext cx="1242417" cy="1206560"/>
          </a:xfrm>
          <a:prstGeom prst="teardrop">
            <a:avLst>
              <a:gd name="adj" fmla="val 97560"/>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ardrop 44"/>
          <p:cNvSpPr/>
          <p:nvPr/>
        </p:nvSpPr>
        <p:spPr>
          <a:xfrm rot="2777835">
            <a:off x="1159100" y="4113398"/>
            <a:ext cx="1242417" cy="1206560"/>
          </a:xfrm>
          <a:prstGeom prst="teardrop">
            <a:avLst>
              <a:gd name="adj" fmla="val 97560"/>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p:cNvSpPr/>
          <p:nvPr/>
        </p:nvSpPr>
        <p:spPr>
          <a:xfrm>
            <a:off x="1343890" y="2826325"/>
            <a:ext cx="900546" cy="858981"/>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p:cNvSpPr/>
          <p:nvPr/>
        </p:nvSpPr>
        <p:spPr>
          <a:xfrm>
            <a:off x="1304820" y="4281054"/>
            <a:ext cx="900546" cy="858981"/>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ardrop 50"/>
          <p:cNvSpPr/>
          <p:nvPr/>
        </p:nvSpPr>
        <p:spPr>
          <a:xfrm rot="2777835">
            <a:off x="6533513" y="1111430"/>
            <a:ext cx="1242417" cy="1206560"/>
          </a:xfrm>
          <a:prstGeom prst="teardrop">
            <a:avLst>
              <a:gd name="adj" fmla="val 9756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Teardrop 51"/>
          <p:cNvSpPr/>
          <p:nvPr/>
        </p:nvSpPr>
        <p:spPr>
          <a:xfrm rot="2777835">
            <a:off x="6499092" y="2529683"/>
            <a:ext cx="1242417" cy="1206560"/>
          </a:xfrm>
          <a:prstGeom prst="teardrop">
            <a:avLst>
              <a:gd name="adj" fmla="val 97560"/>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Teardrop 52"/>
          <p:cNvSpPr/>
          <p:nvPr/>
        </p:nvSpPr>
        <p:spPr>
          <a:xfrm rot="2777835">
            <a:off x="6533515" y="3947934"/>
            <a:ext cx="1242417" cy="1206560"/>
          </a:xfrm>
          <a:prstGeom prst="teardrop">
            <a:avLst>
              <a:gd name="adj" fmla="val 97560"/>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p:cNvSpPr/>
          <p:nvPr/>
        </p:nvSpPr>
        <p:spPr>
          <a:xfrm>
            <a:off x="6704448" y="1291354"/>
            <a:ext cx="900546" cy="858981"/>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p:cNvSpPr/>
          <p:nvPr/>
        </p:nvSpPr>
        <p:spPr>
          <a:xfrm>
            <a:off x="6670027" y="2673928"/>
            <a:ext cx="900546" cy="858981"/>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p:cNvSpPr/>
          <p:nvPr/>
        </p:nvSpPr>
        <p:spPr>
          <a:xfrm>
            <a:off x="6704448" y="4121723"/>
            <a:ext cx="900546" cy="858981"/>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TextBox 42"/>
          <p:cNvSpPr txBox="1"/>
          <p:nvPr/>
        </p:nvSpPr>
        <p:spPr>
          <a:xfrm>
            <a:off x="2645644" y="2652074"/>
            <a:ext cx="2764555" cy="1446550"/>
          </a:xfrm>
          <a:prstGeom prst="rect">
            <a:avLst/>
          </a:prstGeom>
          <a:noFill/>
        </p:spPr>
        <p:txBody>
          <a:bodyPr wrap="square" rtlCol="0">
            <a:spAutoFit/>
          </a:bodyPr>
          <a:lstStyle/>
          <a:p>
            <a:pPr algn="just"/>
            <a:r>
              <a:rPr lang="en-US" sz="1100" b="1" dirty="0">
                <a:latin typeface="Times New Roman" panose="02020603050405020304" pitchFamily="18" charset="0"/>
                <a:cs typeface="Times New Roman" panose="02020603050405020304" pitchFamily="18" charset="0"/>
              </a:rPr>
              <a:t>Economic:</a:t>
            </a:r>
            <a:endParaRPr lang="en-US" sz="1100" dirty="0">
              <a:latin typeface="Times New Roman" panose="02020603050405020304" pitchFamily="18" charset="0"/>
              <a:cs typeface="Times New Roman" panose="02020603050405020304" pitchFamily="18" charset="0"/>
            </a:endParaRPr>
          </a:p>
          <a:p>
            <a:pPr algn="just"/>
            <a:r>
              <a:rPr lang="en-US" sz="1050" dirty="0">
                <a:latin typeface="Times New Roman" panose="02020603050405020304" pitchFamily="18" charset="0"/>
                <a:cs typeface="Times New Roman" panose="02020603050405020304" pitchFamily="18" charset="0"/>
              </a:rPr>
              <a:t>The cost of renewable energy has decreased in the last decades, and it will bring many economic benefits too. </a:t>
            </a:r>
          </a:p>
          <a:p>
            <a:pPr algn="just"/>
            <a:r>
              <a:rPr lang="en-GB" sz="1050" dirty="0">
                <a:latin typeface="Times New Roman" panose="02020603050405020304" pitchFamily="18" charset="0"/>
                <a:cs typeface="Times New Roman" panose="02020603050405020304" pitchFamily="18" charset="0"/>
              </a:rPr>
              <a:t>Rahman (2021) mentioned that the cost of renewable energy is decreasing because sources are infinite in Nature.</a:t>
            </a:r>
            <a:endParaRPr lang="en-US" sz="1050" dirty="0">
              <a:latin typeface="Times New Roman" panose="02020603050405020304" pitchFamily="18" charset="0"/>
              <a:cs typeface="Times New Roman" panose="02020603050405020304" pitchFamily="18" charset="0"/>
            </a:endParaRPr>
          </a:p>
          <a:p>
            <a:endParaRPr lang="en-US" sz="1100" dirty="0"/>
          </a:p>
        </p:txBody>
      </p:sp>
      <p:sp>
        <p:nvSpPr>
          <p:cNvPr id="61" name="TextBox 60"/>
          <p:cNvSpPr txBox="1"/>
          <p:nvPr/>
        </p:nvSpPr>
        <p:spPr>
          <a:xfrm>
            <a:off x="2655639" y="4191091"/>
            <a:ext cx="2591375" cy="1107996"/>
          </a:xfrm>
          <a:prstGeom prst="rect">
            <a:avLst/>
          </a:prstGeom>
          <a:noFill/>
        </p:spPr>
        <p:txBody>
          <a:bodyPr wrap="square" rtlCol="0">
            <a:spAutoFit/>
          </a:bodyPr>
          <a:lstStyle/>
          <a:p>
            <a:pPr algn="just"/>
            <a:r>
              <a:rPr lang="en-US" sz="1100" b="1" dirty="0">
                <a:latin typeface="Times New Roman" panose="02020603050405020304" pitchFamily="18" charset="0"/>
                <a:cs typeface="Times New Roman" panose="02020603050405020304" pitchFamily="18" charset="0"/>
              </a:rPr>
              <a:t>Society: </a:t>
            </a:r>
            <a:endParaRPr lang="en-US"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According to </a:t>
            </a:r>
            <a:r>
              <a:rPr lang="en-GB" sz="1100" dirty="0" err="1">
                <a:latin typeface="Times New Roman" panose="02020603050405020304" pitchFamily="18" charset="0"/>
                <a:cs typeface="Times New Roman" panose="02020603050405020304" pitchFamily="18" charset="0"/>
              </a:rPr>
              <a:t>Kolios</a:t>
            </a:r>
            <a:r>
              <a:rPr lang="en-GB" sz="1100" dirty="0">
                <a:latin typeface="Times New Roman" panose="02020603050405020304" pitchFamily="18" charset="0"/>
                <a:cs typeface="Times New Roman" panose="02020603050405020304" pitchFamily="18" charset="0"/>
              </a:rPr>
              <a:t> and Read, (2018), B</a:t>
            </a:r>
            <a:r>
              <a:rPr lang="en-US" sz="1100" dirty="0" err="1">
                <a:latin typeface="Times New Roman" panose="02020603050405020304" pitchFamily="18" charset="0"/>
                <a:cs typeface="Times New Roman" panose="02020603050405020304" pitchFamily="18" charset="0"/>
              </a:rPr>
              <a:t>ritish</a:t>
            </a:r>
            <a:r>
              <a:rPr lang="en-US" sz="1100" dirty="0">
                <a:latin typeface="Times New Roman" panose="02020603050405020304" pitchFamily="18" charset="0"/>
                <a:cs typeface="Times New Roman" panose="02020603050405020304" pitchFamily="18" charset="0"/>
              </a:rPr>
              <a:t> people are socially aware of the environmental crisis which has created a positive impact on their spending.</a:t>
            </a:r>
          </a:p>
          <a:p>
            <a:endParaRPr lang="en-US" sz="1100" dirty="0"/>
          </a:p>
        </p:txBody>
      </p:sp>
      <p:sp>
        <p:nvSpPr>
          <p:cNvPr id="62" name="TextBox 61"/>
          <p:cNvSpPr txBox="1"/>
          <p:nvPr/>
        </p:nvSpPr>
        <p:spPr>
          <a:xfrm>
            <a:off x="7922397" y="1122513"/>
            <a:ext cx="2606380" cy="1277273"/>
          </a:xfrm>
          <a:prstGeom prst="rect">
            <a:avLst/>
          </a:prstGeom>
          <a:noFill/>
        </p:spPr>
        <p:txBody>
          <a:bodyPr wrap="square" rtlCol="0">
            <a:spAutoFit/>
          </a:bodyPr>
          <a:lstStyle/>
          <a:p>
            <a:pPr algn="just"/>
            <a:r>
              <a:rPr lang="en-US" sz="1100" b="1" dirty="0">
                <a:latin typeface="Times New Roman" panose="02020603050405020304" pitchFamily="18" charset="0"/>
                <a:cs typeface="Times New Roman" panose="02020603050405020304" pitchFamily="18" charset="0"/>
              </a:rPr>
              <a:t>Technology</a:t>
            </a:r>
            <a:r>
              <a:rPr lang="en-US" sz="1100" dirty="0">
                <a:latin typeface="Times New Roman" panose="02020603050405020304" pitchFamily="18" charset="0"/>
                <a:cs typeface="Times New Roman" panose="02020603050405020304" pitchFamily="18" charset="0"/>
              </a:rPr>
              <a:t>:</a:t>
            </a:r>
          </a:p>
          <a:p>
            <a:pPr algn="just"/>
            <a:r>
              <a:rPr lang="en-GB" sz="1050" dirty="0">
                <a:latin typeface="Times New Roman" panose="02020603050405020304" pitchFamily="18" charset="0"/>
                <a:cs typeface="Times New Roman" panose="02020603050405020304" pitchFamily="18" charset="0"/>
              </a:rPr>
              <a:t>Renewable energy technologies (wind, solar (photovoltaic (PV) and thermal), bio-mass, geo-thermal, tidal and hydro-power (small and micro) are effective sources of energy, reduce food waste, decline carbon, emission and so on</a:t>
            </a:r>
            <a:r>
              <a:rPr lang="en-US" sz="1050" dirty="0">
                <a:latin typeface="Times New Roman" panose="02020603050405020304" pitchFamily="18" charset="0"/>
                <a:cs typeface="Times New Roman" panose="02020603050405020304" pitchFamily="18" charset="0"/>
              </a:rPr>
              <a:t>.</a:t>
            </a:r>
          </a:p>
        </p:txBody>
      </p:sp>
      <p:sp>
        <p:nvSpPr>
          <p:cNvPr id="63" name="TextBox 62"/>
          <p:cNvSpPr txBox="1"/>
          <p:nvPr/>
        </p:nvSpPr>
        <p:spPr>
          <a:xfrm>
            <a:off x="7947138" y="2671835"/>
            <a:ext cx="2734717" cy="907941"/>
          </a:xfrm>
          <a:prstGeom prst="rect">
            <a:avLst/>
          </a:prstGeom>
          <a:noFill/>
        </p:spPr>
        <p:txBody>
          <a:bodyPr wrap="square" rtlCol="0">
            <a:spAutoFit/>
          </a:bodyPr>
          <a:lstStyle/>
          <a:p>
            <a:pPr algn="just"/>
            <a:r>
              <a:rPr lang="en-US" sz="1050" b="1" dirty="0">
                <a:latin typeface="Times New Roman" panose="02020603050405020304" pitchFamily="18" charset="0"/>
                <a:cs typeface="Times New Roman" panose="02020603050405020304" pitchFamily="18" charset="0"/>
              </a:rPr>
              <a:t>Environment: </a:t>
            </a:r>
            <a:endParaRPr lang="en-US" sz="1050" dirty="0">
              <a:latin typeface="Times New Roman" panose="02020603050405020304" pitchFamily="18" charset="0"/>
              <a:cs typeface="Times New Roman" panose="02020603050405020304" pitchFamily="18" charset="0"/>
            </a:endParaRPr>
          </a:p>
          <a:p>
            <a:r>
              <a:rPr lang="en-GB" sz="1050" dirty="0">
                <a:latin typeface="Times New Roman" panose="02020603050405020304" pitchFamily="18" charset="0"/>
                <a:cs typeface="Times New Roman" panose="02020603050405020304" pitchFamily="18" charset="0"/>
              </a:rPr>
              <a:t>Researchers have shown that a 1% increase in renewable energy consumption, reduces 1.25% CO2 emission per capita. Even, SO2, NO2, and H2SO4 emissions will also decrease.</a:t>
            </a:r>
            <a:endParaRPr lang="en-US" sz="1050" dirty="0"/>
          </a:p>
        </p:txBody>
      </p:sp>
      <p:sp>
        <p:nvSpPr>
          <p:cNvPr id="4096" name="TextBox 4095"/>
          <p:cNvSpPr txBox="1"/>
          <p:nvPr/>
        </p:nvSpPr>
        <p:spPr>
          <a:xfrm>
            <a:off x="7882737" y="3918133"/>
            <a:ext cx="2863521" cy="1708160"/>
          </a:xfrm>
          <a:prstGeom prst="rect">
            <a:avLst/>
          </a:prstGeom>
          <a:noFill/>
        </p:spPr>
        <p:txBody>
          <a:bodyPr wrap="square" rtlCol="0">
            <a:spAutoFit/>
          </a:bodyPr>
          <a:lstStyle/>
          <a:p>
            <a:pPr algn="just"/>
            <a:r>
              <a:rPr lang="en-US" sz="1050" b="1" dirty="0">
                <a:latin typeface="Times New Roman" panose="02020603050405020304" pitchFamily="18" charset="0"/>
                <a:cs typeface="Times New Roman" panose="02020603050405020304" pitchFamily="18" charset="0"/>
              </a:rPr>
              <a:t>Legal:</a:t>
            </a:r>
            <a:endParaRPr lang="en-US" sz="1050" dirty="0">
              <a:latin typeface="Times New Roman" panose="02020603050405020304" pitchFamily="18" charset="0"/>
              <a:cs typeface="Times New Roman" panose="02020603050405020304" pitchFamily="18" charset="0"/>
            </a:endParaRPr>
          </a:p>
          <a:p>
            <a:pPr algn="just"/>
            <a:r>
              <a:rPr lang="en-US" sz="1050" dirty="0">
                <a:latin typeface="Times New Roman" panose="02020603050405020304" pitchFamily="18" charset="0"/>
                <a:cs typeface="Times New Roman" panose="02020603050405020304" pitchFamily="18" charset="0"/>
              </a:rPr>
              <a:t>Legal controls and guidelines are related to those specific rules that a country imposes for its organization to follow, these are made to ensure citizen and environmental safety. It includes building codes, energy productivity requirements, waste management guidelines and so on. The hotel Premier Inn should follow those things to gain customer loyalty.</a:t>
            </a:r>
          </a:p>
          <a:p>
            <a:endParaRPr lang="en-US" sz="1050" dirty="0"/>
          </a:p>
        </p:txBody>
      </p:sp>
      <p:pic>
        <p:nvPicPr>
          <p:cNvPr id="1026" name="Picture 2" descr="Technology - Free technology ico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5347" y="1461902"/>
            <a:ext cx="538925" cy="5389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nvironmental - Free ecology and environment icon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6713" y="2819876"/>
            <a:ext cx="619307" cy="61930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aw - Free ui icon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10800000" flipV="1">
            <a:off x="6881861" y="4281054"/>
            <a:ext cx="545719" cy="54571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ociety Flaticons Lineal Color icon"/>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52526" y="4388332"/>
            <a:ext cx="648653" cy="64865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Economic - Free business icons"/>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15104" y="2946374"/>
            <a:ext cx="600442" cy="600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7536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extLst>
              <a:ext uri="{28A0092B-C50C-407E-A947-70E740481C1C}">
                <a14:useLocalDpi xmlns:a14="http://schemas.microsoft.com/office/drawing/2010/main" val="0"/>
              </a:ext>
            </a:extLst>
          </a:blip>
          <a:srcRect t="11355"/>
          <a:stretch/>
        </p:blipFill>
        <p:spPr bwMode="auto">
          <a:xfrm>
            <a:off x="2060448" y="268224"/>
            <a:ext cx="7602220" cy="4439158"/>
          </a:xfrm>
          <a:prstGeom prst="rect">
            <a:avLst/>
          </a:prstGeom>
          <a:noFill/>
          <a:ln>
            <a:noFill/>
          </a:ln>
          <a:extLst>
            <a:ext uri="{53640926-AAD7-44D8-BBD7-CCE9431645EC}">
              <a14:shadowObscured xmlns:a14="http://schemas.microsoft.com/office/drawing/2010/main"/>
            </a:ext>
          </a:extLst>
        </p:spPr>
      </p:pic>
      <p:sp>
        <p:nvSpPr>
          <p:cNvPr id="3" name="Rectangle 2"/>
          <p:cNvSpPr/>
          <p:nvPr/>
        </p:nvSpPr>
        <p:spPr>
          <a:xfrm>
            <a:off x="3048000" y="4796135"/>
            <a:ext cx="6096000" cy="923330"/>
          </a:xfrm>
          <a:prstGeom prst="rect">
            <a:avLst/>
          </a:prstGeom>
        </p:spPr>
        <p:txBody>
          <a:bodyPr>
            <a:spAutoFit/>
          </a:bodyPr>
          <a:lstStyle/>
          <a:p>
            <a:pPr algn="ctr">
              <a:lnSpc>
                <a:spcPct val="150000"/>
              </a:lnSpc>
            </a:pPr>
            <a:r>
              <a:rPr lang="en-GB" dirty="0">
                <a:latin typeface="Times New Roman" panose="02020603050405020304" pitchFamily="18" charset="0"/>
                <a:ea typeface="Times New Roman" panose="02020603050405020304" pitchFamily="18" charset="0"/>
              </a:rPr>
              <a:t>Figure: Price of Renewable energy technologies</a:t>
            </a:r>
            <a:endParaRPr lang="en-US" dirty="0">
              <a:latin typeface="Times New Roman" panose="02020603050405020304" pitchFamily="18" charset="0"/>
              <a:ea typeface="Times New Roman" panose="02020603050405020304" pitchFamily="18" charset="0"/>
            </a:endParaRPr>
          </a:p>
          <a:p>
            <a:pPr algn="ctr">
              <a:lnSpc>
                <a:spcPct val="150000"/>
              </a:lnSpc>
            </a:pPr>
            <a:r>
              <a:rPr lang="en-GB" dirty="0">
                <a:latin typeface="Times New Roman" panose="02020603050405020304" pitchFamily="18" charset="0"/>
                <a:ea typeface="Times New Roman" panose="02020603050405020304" pitchFamily="18" charset="0"/>
              </a:rPr>
              <a:t>Source: </a:t>
            </a:r>
            <a:r>
              <a:rPr lang="en-US" dirty="0">
                <a:latin typeface="Times New Roman" panose="02020603050405020304" pitchFamily="18" charset="0"/>
                <a:ea typeface="Times New Roman" panose="02020603050405020304" pitchFamily="18" charset="0"/>
              </a:rPr>
              <a:t>World Economic Forum, (2023)</a:t>
            </a:r>
            <a:endParaRPr lang="en-US"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7553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86691" y="346364"/>
            <a:ext cx="723207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Green Building Certification Systems</a:t>
            </a:r>
            <a:endParaRPr lang="en-US" sz="2800" dirty="0">
              <a:latin typeface="Times New Roman" panose="02020603050405020304" pitchFamily="18" charset="0"/>
              <a:cs typeface="Times New Roman" panose="02020603050405020304" pitchFamily="18" charset="0"/>
            </a:endParaRPr>
          </a:p>
        </p:txBody>
      </p:sp>
      <p:sp>
        <p:nvSpPr>
          <p:cNvPr id="4" name="Vertical Scroll 3"/>
          <p:cNvSpPr/>
          <p:nvPr/>
        </p:nvSpPr>
        <p:spPr>
          <a:xfrm>
            <a:off x="1819933" y="984640"/>
            <a:ext cx="7800109" cy="3617839"/>
          </a:xfrm>
          <a:prstGeom prst="verticalScroll">
            <a:avLst/>
          </a:prstGeom>
        </p:spPr>
        <p:style>
          <a:lnRef idx="1">
            <a:schemeClr val="accent1"/>
          </a:lnRef>
          <a:fillRef idx="2">
            <a:schemeClr val="accent1"/>
          </a:fillRef>
          <a:effectRef idx="1">
            <a:schemeClr val="accent1"/>
          </a:effectRef>
          <a:fontRef idx="minor">
            <a:schemeClr val="dk1"/>
          </a:fontRef>
        </p:style>
        <p:txBody>
          <a:bodyPr rtlCol="0" anchor="ctr"/>
          <a:lstStyle/>
          <a:p>
            <a:pPr marL="34290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Doan et al., (2017) pointed out that, Green building certification provides standards and rules for sustainable environmental development. </a:t>
            </a:r>
          </a:p>
          <a:p>
            <a:pPr marL="34290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LEED (Leadership in Energy and Environmental Design) is a widely used rating system for green building. </a:t>
            </a:r>
          </a:p>
          <a:p>
            <a:pPr marL="34290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includes energy efficiency, standard indoor, and fresh air system, water preservation, proper utilization of resources and so on. </a:t>
            </a:r>
          </a:p>
          <a:p>
            <a:pPr marL="34290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adoption of renewable energy will ensure efficiency in energy, help to build environment friendly buildings and resource utilization. </a:t>
            </a:r>
          </a:p>
        </p:txBody>
      </p:sp>
      <p:pic>
        <p:nvPicPr>
          <p:cNvPr id="2052" name="Picture 4" descr="Certificate - Free interface ic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87711" y="1858581"/>
            <a:ext cx="2459863" cy="2459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8168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Empirical Research</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b="1" dirty="0">
                <a:latin typeface="Times New Roman" panose="02020603050405020304" pitchFamily="18" charset="0"/>
                <a:cs typeface="Times New Roman" panose="02020603050405020304" pitchFamily="18" charset="0"/>
              </a:rPr>
              <a:t>Quantitative Research</a:t>
            </a:r>
          </a:p>
          <a:p>
            <a:pPr marL="0" indent="0" algn="just">
              <a:buNone/>
            </a:pPr>
            <a:r>
              <a:rPr lang="en-GB" dirty="0">
                <a:latin typeface="Times New Roman" panose="02020603050405020304" pitchFamily="18" charset="0"/>
                <a:cs typeface="Times New Roman" panose="02020603050405020304" pitchFamily="18" charset="0"/>
              </a:rPr>
              <a:t>Estimate the amount of carbon emission, waste production, water consumption, and energy use rate then compare with pervious data. Such as  carbon emissions in 2020 and 2022, will help find out Premier Inn’s improvement. For example Hotel and hospitality industry is responsible for 1% global carbon emission and target to reduce this 66% within 2030. So comparison of 2023 carbon footprint with previous will show, it is working or not. </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p:txBody>
          <a:bodyPr>
            <a:normAutofit fontScale="92500" lnSpcReduction="20000"/>
          </a:bodyPr>
          <a:lstStyle/>
          <a:p>
            <a:r>
              <a:rPr lang="en-GB" b="1" dirty="0">
                <a:latin typeface="Times New Roman" panose="02020603050405020304" pitchFamily="18" charset="0"/>
                <a:cs typeface="Times New Roman" panose="02020603050405020304" pitchFamily="18" charset="0"/>
              </a:rPr>
              <a:t>Qualitative research</a:t>
            </a:r>
          </a:p>
          <a:p>
            <a:r>
              <a:rPr lang="en-GB" dirty="0">
                <a:latin typeface="Times New Roman" panose="02020603050405020304" pitchFamily="18" charset="0"/>
                <a:cs typeface="Times New Roman" panose="02020603050405020304" pitchFamily="18" charset="0"/>
              </a:rPr>
              <a:t>Guests, employees, shareholders, investors, regulators and the local community of Premier Inn could provide the necessary information. This will find many new areas of improvement.</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3076" name="Picture 4" descr="Research - Free business ico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625390" y="-18226"/>
            <a:ext cx="1566610" cy="1566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1206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0437" y="346364"/>
            <a:ext cx="10266218" cy="954107"/>
          </a:xfrm>
          <a:prstGeom prst="rect">
            <a:avLst/>
          </a:prstGeom>
          <a:noFill/>
        </p:spPr>
        <p:txBody>
          <a:bodyPr wrap="square" rtlCol="0">
            <a:spAutoFit/>
          </a:bodyPr>
          <a:lstStyle/>
          <a:p>
            <a:pPr algn="ctr"/>
            <a:r>
              <a:rPr lang="en-US" sz="2800" b="1" dirty="0">
                <a:solidFill>
                  <a:schemeClr val="accent2">
                    <a:lumMod val="50000"/>
                  </a:schemeClr>
                </a:solidFill>
                <a:latin typeface="Times New Roman" panose="02020603050405020304" pitchFamily="18" charset="0"/>
                <a:cs typeface="Times New Roman" panose="02020603050405020304" pitchFamily="18" charset="0"/>
              </a:rPr>
              <a:t>Application to the hotel and hospitality sector</a:t>
            </a:r>
          </a:p>
          <a:p>
            <a:pPr algn="ctr"/>
            <a:endParaRPr lang="en-US" sz="2800" dirty="0">
              <a:solidFill>
                <a:schemeClr val="accent2">
                  <a:lumMod val="50000"/>
                </a:schemeClr>
              </a:solidFill>
              <a:latin typeface="Times New Roman" panose="02020603050405020304" pitchFamily="18" charset="0"/>
              <a:cs typeface="Times New Roman" panose="02020603050405020304" pitchFamily="18" charset="0"/>
            </a:endParaRPr>
          </a:p>
        </p:txBody>
      </p:sp>
      <p:graphicFrame>
        <p:nvGraphicFramePr>
          <p:cNvPr id="7" name="Content Placeholder 10">
            <a:extLst>
              <a:ext uri="{FF2B5EF4-FFF2-40B4-BE49-F238E27FC236}">
                <a16:creationId xmlns:a16="http://schemas.microsoft.com/office/drawing/2014/main" id="{6C0937FF-247E-90F7-E6B8-EBA9E669AF64}"/>
              </a:ext>
            </a:extLst>
          </p:cNvPr>
          <p:cNvGraphicFramePr>
            <a:graphicFrameLocks/>
          </p:cNvGraphicFramePr>
          <p:nvPr/>
        </p:nvGraphicFramePr>
        <p:xfrm>
          <a:off x="1675292" y="900545"/>
          <a:ext cx="9713144" cy="3343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BE07745D-D9BC-AB2C-4618-9B3B2EA16FCA}"/>
              </a:ext>
            </a:extLst>
          </p:cNvPr>
          <p:cNvGraphicFramePr/>
          <p:nvPr/>
        </p:nvGraphicFramePr>
        <p:xfrm>
          <a:off x="1721474" y="2858469"/>
          <a:ext cx="9720072" cy="448210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Down Arrow 2"/>
          <p:cNvSpPr/>
          <p:nvPr/>
        </p:nvSpPr>
        <p:spPr>
          <a:xfrm>
            <a:off x="2202872" y="3692235"/>
            <a:ext cx="360218" cy="3463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Down Arrow 5"/>
          <p:cNvSpPr/>
          <p:nvPr/>
        </p:nvSpPr>
        <p:spPr>
          <a:xfrm>
            <a:off x="4253345" y="3699163"/>
            <a:ext cx="360218" cy="3463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Down Arrow 8"/>
          <p:cNvSpPr/>
          <p:nvPr/>
        </p:nvSpPr>
        <p:spPr>
          <a:xfrm>
            <a:off x="2189018" y="3699164"/>
            <a:ext cx="360218" cy="3463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own Arrow 9"/>
          <p:cNvSpPr/>
          <p:nvPr/>
        </p:nvSpPr>
        <p:spPr>
          <a:xfrm>
            <a:off x="8548255" y="3685306"/>
            <a:ext cx="360218" cy="3463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10"/>
          <p:cNvSpPr/>
          <p:nvPr/>
        </p:nvSpPr>
        <p:spPr>
          <a:xfrm>
            <a:off x="6345382" y="3685307"/>
            <a:ext cx="360218" cy="3463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own Arrow 11"/>
          <p:cNvSpPr/>
          <p:nvPr/>
        </p:nvSpPr>
        <p:spPr>
          <a:xfrm>
            <a:off x="10571019" y="3699163"/>
            <a:ext cx="360218" cy="3463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745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hat Type of Waste Can Be Converted into Renewable Energy"/>
          <p:cNvPicPr/>
          <p:nvPr/>
        </p:nvPicPr>
        <p:blipFill>
          <a:blip r:embed="rId2">
            <a:extLst>
              <a:ext uri="{28A0092B-C50C-407E-A947-70E740481C1C}">
                <a14:useLocalDpi xmlns:a14="http://schemas.microsoft.com/office/drawing/2010/main" val="0"/>
              </a:ext>
            </a:extLst>
          </a:blip>
          <a:srcRect/>
          <a:stretch>
            <a:fillRect/>
          </a:stretch>
        </p:blipFill>
        <p:spPr bwMode="auto">
          <a:xfrm>
            <a:off x="3182113" y="1059507"/>
            <a:ext cx="5357558" cy="3759454"/>
          </a:xfrm>
          <a:prstGeom prst="rect">
            <a:avLst/>
          </a:prstGeom>
          <a:noFill/>
          <a:ln>
            <a:noFill/>
          </a:ln>
        </p:spPr>
      </p:pic>
      <p:sp>
        <p:nvSpPr>
          <p:cNvPr id="3" name="TextBox 2"/>
          <p:cNvSpPr txBox="1"/>
          <p:nvPr/>
        </p:nvSpPr>
        <p:spPr>
          <a:xfrm>
            <a:off x="2950464" y="4864608"/>
            <a:ext cx="6473952" cy="923330"/>
          </a:xfrm>
          <a:prstGeom prst="rect">
            <a:avLst/>
          </a:prstGeom>
          <a:noFill/>
        </p:spPr>
        <p:txBody>
          <a:bodyPr wrap="square" rtlCol="0">
            <a:spAutoFit/>
          </a:bodyPr>
          <a:lstStyle/>
          <a:p>
            <a:pPr algn="ctr"/>
            <a:r>
              <a:rPr lang="en-GB" dirty="0"/>
              <a:t>Figure: Process of transforming E-waste to energy</a:t>
            </a:r>
            <a:endParaRPr lang="en-US" dirty="0"/>
          </a:p>
          <a:p>
            <a:pPr algn="ctr"/>
            <a:r>
              <a:rPr lang="en-GB" dirty="0"/>
              <a:t>Source: </a:t>
            </a:r>
            <a:r>
              <a:rPr lang="en-GB" dirty="0" err="1"/>
              <a:t>Kadam</a:t>
            </a:r>
            <a:r>
              <a:rPr lang="en-GB" dirty="0"/>
              <a:t> et al., (2023)</a:t>
            </a:r>
            <a:endParaRPr lang="en-US" dirty="0"/>
          </a:p>
          <a:p>
            <a:endParaRPr lang="en-US" dirty="0"/>
          </a:p>
        </p:txBody>
      </p:sp>
      <p:sp>
        <p:nvSpPr>
          <p:cNvPr id="4" name="TextBox 3"/>
          <p:cNvSpPr txBox="1"/>
          <p:nvPr/>
        </p:nvSpPr>
        <p:spPr>
          <a:xfrm>
            <a:off x="1743456" y="170688"/>
            <a:ext cx="7961376" cy="461665"/>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E-Waste recycling for renewable energy</a:t>
            </a:r>
          </a:p>
        </p:txBody>
      </p:sp>
    </p:spTree>
    <p:extLst>
      <p:ext uri="{BB962C8B-B14F-4D97-AF65-F5344CB8AC3E}">
        <p14:creationId xmlns:p14="http://schemas.microsoft.com/office/powerpoint/2010/main" val="3436037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2202872" y="1163782"/>
          <a:ext cx="7957127" cy="49745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6636327" y="3075710"/>
            <a:ext cx="1690255" cy="1369606"/>
          </a:xfrm>
          <a:prstGeom prst="rect">
            <a:avLst/>
          </a:prstGeom>
          <a:noFill/>
        </p:spPr>
        <p:txBody>
          <a:bodyPr wrap="square" rtlCol="0">
            <a:spAutoFit/>
          </a:bodyPr>
          <a:lstStyle/>
          <a:p>
            <a:pPr lvl="0" algn="just"/>
            <a:r>
              <a:rPr lang="en-US" sz="1200" dirty="0">
                <a:solidFill>
                  <a:schemeClr val="bg1"/>
                </a:solidFill>
                <a:latin typeface="Times New Roman" panose="02020603050405020304" pitchFamily="18" charset="0"/>
                <a:cs typeface="Times New Roman" panose="02020603050405020304" pitchFamily="18" charset="0"/>
              </a:rPr>
              <a:t>4. The company will use different technologies which will increase employees working ability and improve their skills. </a:t>
            </a:r>
          </a:p>
          <a:p>
            <a:pPr algn="just"/>
            <a:endParaRPr lang="en-US" sz="1100" dirty="0">
              <a:solidFill>
                <a:schemeClr val="bg1"/>
              </a:solidFill>
            </a:endParaRPr>
          </a:p>
        </p:txBody>
      </p:sp>
      <p:sp>
        <p:nvSpPr>
          <p:cNvPr id="6" name="TextBox 5"/>
          <p:cNvSpPr txBox="1"/>
          <p:nvPr/>
        </p:nvSpPr>
        <p:spPr>
          <a:xfrm>
            <a:off x="4114800" y="4668982"/>
            <a:ext cx="1579418" cy="1200329"/>
          </a:xfrm>
          <a:prstGeom prst="rect">
            <a:avLst/>
          </a:prstGeom>
          <a:noFill/>
        </p:spPr>
        <p:txBody>
          <a:bodyPr wrap="square" rtlCol="0">
            <a:spAutoFit/>
          </a:bodyPr>
          <a:lstStyle/>
          <a:p>
            <a:pPr lvl="0" algn="just"/>
            <a:r>
              <a:rPr lang="en-US" sz="1200" dirty="0">
                <a:solidFill>
                  <a:schemeClr val="bg1"/>
                </a:solidFill>
                <a:latin typeface="Times New Roman" panose="02020603050405020304" pitchFamily="18" charset="0"/>
                <a:cs typeface="Times New Roman" panose="02020603050405020304" pitchFamily="18" charset="0"/>
              </a:rPr>
              <a:t>5. When Premier Inn introduce a new eco-friendly technology it will attract the visitors and local community. </a:t>
            </a:r>
          </a:p>
          <a:p>
            <a:pPr algn="just"/>
            <a:endParaRPr lang="en-US" sz="1200" dirty="0">
              <a:solidFill>
                <a:schemeClr val="bg1"/>
              </a:solidFill>
            </a:endParaRPr>
          </a:p>
        </p:txBody>
      </p:sp>
      <p:sp>
        <p:nvSpPr>
          <p:cNvPr id="7" name="TextBox 6"/>
          <p:cNvSpPr txBox="1"/>
          <p:nvPr/>
        </p:nvSpPr>
        <p:spPr>
          <a:xfrm>
            <a:off x="5902037" y="4528443"/>
            <a:ext cx="1773382" cy="1554272"/>
          </a:xfrm>
          <a:prstGeom prst="rect">
            <a:avLst/>
          </a:prstGeom>
          <a:noFill/>
        </p:spPr>
        <p:txBody>
          <a:bodyPr wrap="square" rtlCol="0">
            <a:spAutoFit/>
          </a:bodyPr>
          <a:lstStyle/>
          <a:p>
            <a:pPr lvl="0" algn="just"/>
            <a:r>
              <a:rPr lang="en-US" sz="1200" dirty="0">
                <a:solidFill>
                  <a:schemeClr val="bg1"/>
                </a:solidFill>
                <a:latin typeface="Times New Roman" panose="02020603050405020304" pitchFamily="18" charset="0"/>
                <a:cs typeface="Times New Roman" panose="02020603050405020304" pitchFamily="18" charset="0"/>
              </a:rPr>
              <a:t>6. Premier Inn will be able to make strong partnerships with local food banks and charitable companies. It will increase networking in the business world.</a:t>
            </a:r>
          </a:p>
          <a:p>
            <a:endParaRPr lang="en-US" sz="1100" dirty="0"/>
          </a:p>
        </p:txBody>
      </p:sp>
      <p:sp>
        <p:nvSpPr>
          <p:cNvPr id="2" name="Rectangle 1"/>
          <p:cNvSpPr/>
          <p:nvPr/>
        </p:nvSpPr>
        <p:spPr>
          <a:xfrm>
            <a:off x="2299854" y="270394"/>
            <a:ext cx="7633855" cy="954107"/>
          </a:xfrm>
          <a:prstGeom prst="rect">
            <a:avLst/>
          </a:prstGeom>
        </p:spPr>
        <p:txBody>
          <a:bodyPr wrap="square">
            <a:spAutoFit/>
          </a:bodyPr>
          <a:lstStyle/>
          <a:p>
            <a:pPr lvl="0" algn="ctr"/>
            <a:r>
              <a:rPr lang="en-US" sz="2800" b="1" dirty="0">
                <a:solidFill>
                  <a:srgbClr val="63A537">
                    <a:lumMod val="50000"/>
                  </a:srgbClr>
                </a:solidFill>
                <a:latin typeface="Times New Roman" panose="02020603050405020304" pitchFamily="18" charset="0"/>
                <a:cs typeface="Times New Roman" panose="02020603050405020304" pitchFamily="18" charset="0"/>
              </a:rPr>
              <a:t>Evaluation of sustainable environment Practice</a:t>
            </a:r>
          </a:p>
          <a:p>
            <a:pPr lvl="0" algn="ctr"/>
            <a:endParaRPr lang="en-US" sz="2800" dirty="0">
              <a:solidFill>
                <a:srgbClr val="63A537">
                  <a:lumMod val="50000"/>
                </a:srgb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324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25237" y="1607128"/>
            <a:ext cx="9407236" cy="3754874"/>
          </a:xfrm>
          <a:prstGeom prst="rect">
            <a:avLst/>
          </a:prstGeom>
          <a:noFill/>
        </p:spPr>
        <p:txBody>
          <a:bodyPr wrap="square" rtlCol="0">
            <a:spAutoFit/>
          </a:bodyPr>
          <a:lstStyle/>
          <a:p>
            <a:pPr marL="285750" lvl="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For implementing renewable energy plants the first and foremost importance is financial stability. It needs a huge amount of financial resources and a skilled </a:t>
            </a:r>
            <a:r>
              <a:rPr lang="en-US" sz="2000" dirty="0" err="1">
                <a:latin typeface="Times New Roman" panose="02020603050405020304" pitchFamily="18" charset="0"/>
                <a:cs typeface="Times New Roman" panose="02020603050405020304" pitchFamily="18" charset="0"/>
              </a:rPr>
              <a:t>labour</a:t>
            </a:r>
            <a:r>
              <a:rPr lang="en-US" sz="2000" dirty="0">
                <a:latin typeface="Times New Roman" panose="02020603050405020304" pitchFamily="18" charset="0"/>
                <a:cs typeface="Times New Roman" panose="02020603050405020304" pitchFamily="18" charset="0"/>
              </a:rPr>
              <a:t> force. </a:t>
            </a:r>
          </a:p>
          <a:p>
            <a:pPr marL="285750" lvl="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Next, Premier Inn has to select a proper process or source for their renewable energy. Solar PV is the most common use source of this energy. </a:t>
            </a:r>
          </a:p>
          <a:p>
            <a:pPr marL="285750" lvl="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Implementation of energy-efficient systems, reduction of single-use plastics, and explanation of recycling programs can further demonstrate the hotel's commitment to maintainability and motivate visitors to receive more eco-friendly practices during their stay. </a:t>
            </a:r>
          </a:p>
          <a:p>
            <a:pPr marL="285750" lvl="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Premier Inn should create more space and enhance service quality. Many guests complain about their room structure, Premier authority must redesign it. </a:t>
            </a:r>
          </a:p>
          <a:p>
            <a:endParaRPr lang="en-US" dirty="0"/>
          </a:p>
        </p:txBody>
      </p:sp>
      <p:sp>
        <p:nvSpPr>
          <p:cNvPr id="3" name="TextBox 2"/>
          <p:cNvSpPr txBox="1"/>
          <p:nvPr/>
        </p:nvSpPr>
        <p:spPr>
          <a:xfrm>
            <a:off x="3006436" y="498764"/>
            <a:ext cx="5583382" cy="523220"/>
          </a:xfrm>
          <a:prstGeom prst="rect">
            <a:avLst/>
          </a:prstGeom>
          <a:noFill/>
        </p:spPr>
        <p:txBody>
          <a:bodyPr wrap="square" rtlCol="0">
            <a:spAutoFit/>
          </a:bodyPr>
          <a:lstStyle/>
          <a:p>
            <a:pPr algn="ctr"/>
            <a:r>
              <a:rPr lang="en-US" sz="2800" b="1" dirty="0">
                <a:solidFill>
                  <a:schemeClr val="accent2">
                    <a:lumMod val="50000"/>
                  </a:schemeClr>
                </a:solidFill>
                <a:latin typeface="Times New Roman" panose="02020603050405020304" pitchFamily="18" charset="0"/>
                <a:cs typeface="Times New Roman" panose="02020603050405020304" pitchFamily="18" charset="0"/>
              </a:rPr>
              <a:t>Recommendation </a:t>
            </a:r>
          </a:p>
        </p:txBody>
      </p:sp>
    </p:spTree>
    <p:extLst>
      <p:ext uri="{BB962C8B-B14F-4D97-AF65-F5344CB8AC3E}">
        <p14:creationId xmlns:p14="http://schemas.microsoft.com/office/powerpoint/2010/main" val="588694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8253" y="1330037"/>
            <a:ext cx="9019309" cy="3785652"/>
          </a:xfrm>
          <a:prstGeom prst="rect">
            <a:avLst/>
          </a:prstGeom>
          <a:noFill/>
        </p:spPr>
        <p:txBody>
          <a:bodyPr wrap="square" rtlCol="0">
            <a:spAutoFit/>
          </a:bodyPr>
          <a:lstStyle/>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Hotel Premier Inn's commitment is to enhance their excellence in the current service quality be adopting renewable energy for sustainable environment.</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evaluation part has shown that it will create a huge value for them. The hotel provides a welcoming and considerate atmosphere by putting a high priority on customer service.</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Guests can enjoy a secure and comfortable environment with the emphasis on cleanliness and hygiene, as well as tight protocols to maintain high standards across the property, which are directly tied to its performance. </a:t>
            </a:r>
            <a:endParaRPr lang="en-US" sz="24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3456708" y="415636"/>
            <a:ext cx="5458691" cy="584775"/>
          </a:xfrm>
          <a:prstGeom prst="rect">
            <a:avLst/>
          </a:prstGeom>
          <a:noFill/>
        </p:spPr>
        <p:txBody>
          <a:bodyPr wrap="square" rtlCol="0">
            <a:spAutoFit/>
          </a:bodyPr>
          <a:lstStyle/>
          <a:p>
            <a:pPr algn="ctr"/>
            <a:r>
              <a:rPr lang="en-US" sz="3200" b="1" dirty="0">
                <a:solidFill>
                  <a:schemeClr val="accent2">
                    <a:lumMod val="50000"/>
                  </a:schemeClr>
                </a:solidFill>
                <a:latin typeface="Times New Roman" panose="02020603050405020304" pitchFamily="18" charset="0"/>
                <a:cs typeface="Times New Roman" panose="02020603050405020304" pitchFamily="18" charset="0"/>
              </a:rPr>
              <a:t>Conclusion</a:t>
            </a:r>
          </a:p>
        </p:txBody>
      </p:sp>
    </p:spTree>
    <p:extLst>
      <p:ext uri="{BB962C8B-B14F-4D97-AF65-F5344CB8AC3E}">
        <p14:creationId xmlns:p14="http://schemas.microsoft.com/office/powerpoint/2010/main" val="3880084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615598"/>
            <a:ext cx="11457709" cy="5616922"/>
          </a:xfrm>
          <a:prstGeom prst="rect">
            <a:avLst/>
          </a:prstGeom>
          <a:noFill/>
        </p:spPr>
        <p:txBody>
          <a:bodyPr wrap="square" rtlCol="0">
            <a:spAutoFit/>
          </a:bodyPr>
          <a:lstStyle/>
          <a:p>
            <a:r>
              <a:rPr lang="en-GB" sz="1100" dirty="0" err="1">
                <a:latin typeface="Times New Roman" panose="02020603050405020304" pitchFamily="18" charset="0"/>
                <a:cs typeface="Times New Roman" panose="02020603050405020304" pitchFamily="18" charset="0"/>
              </a:rPr>
              <a:t>Abdmouleh</a:t>
            </a:r>
            <a:r>
              <a:rPr lang="en-GB" sz="1100" dirty="0">
                <a:latin typeface="Times New Roman" panose="02020603050405020304" pitchFamily="18" charset="0"/>
                <a:cs typeface="Times New Roman" panose="02020603050405020304" pitchFamily="18" charset="0"/>
              </a:rPr>
              <a:t>, Z., </a:t>
            </a:r>
            <a:r>
              <a:rPr lang="en-GB" sz="1100" dirty="0" err="1">
                <a:latin typeface="Times New Roman" panose="02020603050405020304" pitchFamily="18" charset="0"/>
                <a:cs typeface="Times New Roman" panose="02020603050405020304" pitchFamily="18" charset="0"/>
              </a:rPr>
              <a:t>Alammari</a:t>
            </a:r>
            <a:r>
              <a:rPr lang="en-GB" sz="1100" dirty="0">
                <a:latin typeface="Times New Roman" panose="02020603050405020304" pitchFamily="18" charset="0"/>
                <a:cs typeface="Times New Roman" panose="02020603050405020304" pitchFamily="18" charset="0"/>
              </a:rPr>
              <a:t>, R.A. and </a:t>
            </a:r>
            <a:r>
              <a:rPr lang="en-GB" sz="1100" dirty="0" err="1">
                <a:latin typeface="Times New Roman" panose="02020603050405020304" pitchFamily="18" charset="0"/>
                <a:cs typeface="Times New Roman" panose="02020603050405020304" pitchFamily="18" charset="0"/>
              </a:rPr>
              <a:t>Gastli</a:t>
            </a:r>
            <a:r>
              <a:rPr lang="en-GB" sz="1100" dirty="0">
                <a:latin typeface="Times New Roman" panose="02020603050405020304" pitchFamily="18" charset="0"/>
                <a:cs typeface="Times New Roman" panose="02020603050405020304" pitchFamily="18" charset="0"/>
              </a:rPr>
              <a:t>, A., 2019. Review of policies encouraging renewable energy integration &amp; best practices. </a:t>
            </a:r>
            <a:r>
              <a:rPr lang="en-GB" sz="1100" i="1" dirty="0">
                <a:latin typeface="Times New Roman" panose="02020603050405020304" pitchFamily="18" charset="0"/>
                <a:cs typeface="Times New Roman" panose="02020603050405020304" pitchFamily="18" charset="0"/>
              </a:rPr>
              <a:t>Renewable and Sustainable Energy Reviews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45</a:t>
            </a:r>
            <a:r>
              <a:rPr lang="en-GB" sz="1100" dirty="0">
                <a:latin typeface="Times New Roman" panose="02020603050405020304" pitchFamily="18" charset="0"/>
                <a:cs typeface="Times New Roman" panose="02020603050405020304" pitchFamily="18" charset="0"/>
              </a:rPr>
              <a:t>, pp.249-262.</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Abdou</a:t>
            </a:r>
            <a:r>
              <a:rPr lang="en-GB" sz="1100" dirty="0">
                <a:latin typeface="Times New Roman" panose="02020603050405020304" pitchFamily="18" charset="0"/>
                <a:cs typeface="Times New Roman" panose="02020603050405020304" pitchFamily="18" charset="0"/>
              </a:rPr>
              <a:t>, A.H., </a:t>
            </a:r>
            <a:r>
              <a:rPr lang="en-GB" sz="1100" dirty="0" err="1">
                <a:latin typeface="Times New Roman" panose="02020603050405020304" pitchFamily="18" charset="0"/>
                <a:cs typeface="Times New Roman" panose="02020603050405020304" pitchFamily="18" charset="0"/>
              </a:rPr>
              <a:t>Shehata</a:t>
            </a:r>
            <a:r>
              <a:rPr lang="en-GB" sz="1100" dirty="0">
                <a:latin typeface="Times New Roman" panose="02020603050405020304" pitchFamily="18" charset="0"/>
                <a:cs typeface="Times New Roman" panose="02020603050405020304" pitchFamily="18" charset="0"/>
              </a:rPr>
              <a:t>, H.S., Mahmoud, H.M.E., </a:t>
            </a:r>
            <a:r>
              <a:rPr lang="en-GB" sz="1100" dirty="0" err="1">
                <a:latin typeface="Times New Roman" panose="02020603050405020304" pitchFamily="18" charset="0"/>
                <a:cs typeface="Times New Roman" panose="02020603050405020304" pitchFamily="18" charset="0"/>
              </a:rPr>
              <a:t>Albakhit</a:t>
            </a:r>
            <a:r>
              <a:rPr lang="en-GB" sz="1100" dirty="0">
                <a:latin typeface="Times New Roman" panose="02020603050405020304" pitchFamily="18" charset="0"/>
                <a:cs typeface="Times New Roman" panose="02020603050405020304" pitchFamily="18" charset="0"/>
              </a:rPr>
              <a:t>, A.I. and </a:t>
            </a:r>
            <a:r>
              <a:rPr lang="en-GB" sz="1100" dirty="0" err="1">
                <a:latin typeface="Times New Roman" panose="02020603050405020304" pitchFamily="18" charset="0"/>
                <a:cs typeface="Times New Roman" panose="02020603050405020304" pitchFamily="18" charset="0"/>
              </a:rPr>
              <a:t>Almakhayitah</a:t>
            </a:r>
            <a:r>
              <a:rPr lang="en-GB" sz="1100" dirty="0">
                <a:latin typeface="Times New Roman" panose="02020603050405020304" pitchFamily="18" charset="0"/>
                <a:cs typeface="Times New Roman" panose="02020603050405020304" pitchFamily="18" charset="0"/>
              </a:rPr>
              <a:t>, M.Y., 2022. The Effect of Environmentally Sustainable Practices on Customer Citizenship </a:t>
            </a:r>
            <a:r>
              <a:rPr lang="en-GB" sz="1100" dirty="0" err="1">
                <a:latin typeface="Times New Roman" panose="02020603050405020304" pitchFamily="18" charset="0"/>
                <a:cs typeface="Times New Roman" panose="02020603050405020304" pitchFamily="18" charset="0"/>
              </a:rPr>
              <a:t>Behavior</a:t>
            </a:r>
            <a:r>
              <a:rPr lang="en-GB" sz="1100" dirty="0">
                <a:latin typeface="Times New Roman" panose="02020603050405020304" pitchFamily="18" charset="0"/>
                <a:cs typeface="Times New Roman" panose="02020603050405020304" pitchFamily="18" charset="0"/>
              </a:rPr>
              <a:t> in Eco-Friendly Hotels: Does the Green Perceived Value Matter?. </a:t>
            </a:r>
            <a:r>
              <a:rPr lang="en-GB" sz="1100" i="1" dirty="0">
                <a:latin typeface="Times New Roman" panose="02020603050405020304" pitchFamily="18" charset="0"/>
                <a:cs typeface="Times New Roman" panose="02020603050405020304" pitchFamily="18" charset="0"/>
              </a:rPr>
              <a:t>Sustainability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14</a:t>
            </a:r>
            <a:r>
              <a:rPr lang="en-GB" sz="1100" dirty="0">
                <a:latin typeface="Times New Roman" panose="02020603050405020304" pitchFamily="18" charset="0"/>
                <a:cs typeface="Times New Roman" panose="02020603050405020304" pitchFamily="18" charset="0"/>
              </a:rPr>
              <a:t>(12), p.7167.</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Alhaddi</a:t>
            </a:r>
            <a:r>
              <a:rPr lang="en-GB" sz="1100" dirty="0">
                <a:latin typeface="Times New Roman" panose="02020603050405020304" pitchFamily="18" charset="0"/>
                <a:cs typeface="Times New Roman" panose="02020603050405020304" pitchFamily="18" charset="0"/>
              </a:rPr>
              <a:t>, H., 2019. Triple bottom line and sustainability: A literature review. </a:t>
            </a:r>
            <a:r>
              <a:rPr lang="en-GB" sz="1100" i="1" dirty="0">
                <a:latin typeface="Times New Roman" panose="02020603050405020304" pitchFamily="18" charset="0"/>
                <a:cs typeface="Times New Roman" panose="02020603050405020304" pitchFamily="18" charset="0"/>
              </a:rPr>
              <a:t>Business and Management studies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a:t>
            </a:r>
            <a:r>
              <a:rPr lang="en-GB" sz="1100" dirty="0">
                <a:latin typeface="Times New Roman" panose="02020603050405020304" pitchFamily="18" charset="0"/>
                <a:cs typeface="Times New Roman" panose="02020603050405020304" pitchFamily="18" charset="0"/>
              </a:rPr>
              <a:t>(2), pp.6-10.</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Bas, T. and </a:t>
            </a:r>
            <a:r>
              <a:rPr lang="en-GB" sz="1100" dirty="0" err="1">
                <a:latin typeface="Times New Roman" panose="02020603050405020304" pitchFamily="18" charset="0"/>
                <a:cs typeface="Times New Roman" panose="02020603050405020304" pitchFamily="18" charset="0"/>
              </a:rPr>
              <a:t>Sivaprasad</a:t>
            </a:r>
            <a:r>
              <a:rPr lang="en-GB" sz="1100" dirty="0">
                <a:latin typeface="Times New Roman" panose="02020603050405020304" pitchFamily="18" charset="0"/>
                <a:cs typeface="Times New Roman" panose="02020603050405020304" pitchFamily="18" charset="0"/>
              </a:rPr>
              <a:t>, S., 2022. An Exploratory Insight into the Impact of COVID-19 on the Travel and Tourism Sector: UK Evidence. </a:t>
            </a:r>
            <a:r>
              <a:rPr lang="en-GB" sz="1100" i="1" dirty="0">
                <a:latin typeface="Times New Roman" panose="02020603050405020304" pitchFamily="18" charset="0"/>
                <a:cs typeface="Times New Roman" panose="02020603050405020304" pitchFamily="18" charset="0"/>
              </a:rPr>
              <a:t>Bas, T. &amp; </a:t>
            </a:r>
            <a:r>
              <a:rPr lang="en-GB" sz="1100" i="1" dirty="0" err="1">
                <a:latin typeface="Times New Roman" panose="02020603050405020304" pitchFamily="18" charset="0"/>
                <a:cs typeface="Times New Roman" panose="02020603050405020304" pitchFamily="18" charset="0"/>
              </a:rPr>
              <a:t>Sivaprasad</a:t>
            </a:r>
            <a:r>
              <a:rPr lang="en-GB" sz="1100" i="1" dirty="0">
                <a:latin typeface="Times New Roman" panose="02020603050405020304" pitchFamily="18" charset="0"/>
                <a:cs typeface="Times New Roman" panose="02020603050405020304" pitchFamily="18" charset="0"/>
              </a:rPr>
              <a:t>, S.(2022). An exploratory insight into the impact of COVID-19 on the travel and tourism sector: UK evidence. In S. </a:t>
            </a:r>
            <a:r>
              <a:rPr lang="en-GB" sz="1100" i="1" dirty="0" err="1">
                <a:latin typeface="Times New Roman" panose="02020603050405020304" pitchFamily="18" charset="0"/>
                <a:cs typeface="Times New Roman" panose="02020603050405020304" pitchFamily="18" charset="0"/>
              </a:rPr>
              <a:t>Karabulut</a:t>
            </a:r>
            <a:r>
              <a:rPr lang="en-GB" sz="1100" i="1" dirty="0">
                <a:latin typeface="Times New Roman" panose="02020603050405020304" pitchFamily="18" charset="0"/>
                <a:cs typeface="Times New Roman" panose="02020603050405020304" pitchFamily="18" charset="0"/>
              </a:rPr>
              <a:t> (Ed.), Economic and Financial Analysis of Global and National Developments</a:t>
            </a:r>
            <a:r>
              <a:rPr lang="en-GB" sz="1100" dirty="0">
                <a:latin typeface="Times New Roman" panose="02020603050405020304" pitchFamily="18" charset="0"/>
                <a:cs typeface="Times New Roman" panose="02020603050405020304" pitchFamily="18" charset="0"/>
              </a:rPr>
              <a:t>, pp.355-369.</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Blowfield</a:t>
            </a:r>
            <a:r>
              <a:rPr lang="en-GB" sz="1100" dirty="0">
                <a:latin typeface="Times New Roman" panose="02020603050405020304" pitchFamily="18" charset="0"/>
                <a:cs typeface="Times New Roman" panose="02020603050405020304" pitchFamily="18" charset="0"/>
              </a:rPr>
              <a:t>, M. and </a:t>
            </a:r>
            <a:r>
              <a:rPr lang="en-GB" sz="1100" dirty="0" err="1">
                <a:latin typeface="Times New Roman" panose="02020603050405020304" pitchFamily="18" charset="0"/>
                <a:cs typeface="Times New Roman" panose="02020603050405020304" pitchFamily="18" charset="0"/>
              </a:rPr>
              <a:t>Blowfield</a:t>
            </a:r>
            <a:r>
              <a:rPr lang="en-GB" sz="1100" dirty="0">
                <a:latin typeface="Times New Roman" panose="02020603050405020304" pitchFamily="18" charset="0"/>
                <a:cs typeface="Times New Roman" panose="02020603050405020304" pitchFamily="18" charset="0"/>
              </a:rPr>
              <a:t>, M., 2019. </a:t>
            </a:r>
            <a:r>
              <a:rPr lang="en-GB" sz="1100" i="1" dirty="0">
                <a:latin typeface="Times New Roman" panose="02020603050405020304" pitchFamily="18" charset="0"/>
                <a:cs typeface="Times New Roman" panose="02020603050405020304" pitchFamily="18" charset="0"/>
              </a:rPr>
              <a:t>Business and sustainability</a:t>
            </a:r>
            <a:r>
              <a:rPr lang="en-GB" sz="1100" dirty="0">
                <a:latin typeface="Times New Roman" panose="02020603050405020304" pitchFamily="18" charset="0"/>
                <a:cs typeface="Times New Roman" panose="02020603050405020304" pitchFamily="18" charset="0"/>
              </a:rPr>
              <a:t>. Oxford University Press.</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Doan, D.T., </a:t>
            </a:r>
            <a:r>
              <a:rPr lang="en-GB" sz="1100" dirty="0" err="1">
                <a:latin typeface="Times New Roman" panose="02020603050405020304" pitchFamily="18" charset="0"/>
                <a:cs typeface="Times New Roman" panose="02020603050405020304" pitchFamily="18" charset="0"/>
              </a:rPr>
              <a:t>Ghaffarianhoseini</a:t>
            </a:r>
            <a:r>
              <a:rPr lang="en-GB" sz="1100" dirty="0">
                <a:latin typeface="Times New Roman" panose="02020603050405020304" pitchFamily="18" charset="0"/>
                <a:cs typeface="Times New Roman" panose="02020603050405020304" pitchFamily="18" charset="0"/>
              </a:rPr>
              <a:t>, A., Naismith, N., Zhang, T., </a:t>
            </a:r>
            <a:r>
              <a:rPr lang="en-GB" sz="1100" dirty="0" err="1">
                <a:latin typeface="Times New Roman" panose="02020603050405020304" pitchFamily="18" charset="0"/>
                <a:cs typeface="Times New Roman" panose="02020603050405020304" pitchFamily="18" charset="0"/>
              </a:rPr>
              <a:t>Ghaffarianhoseini</a:t>
            </a:r>
            <a:r>
              <a:rPr lang="en-GB" sz="1100" dirty="0">
                <a:latin typeface="Times New Roman" panose="02020603050405020304" pitchFamily="18" charset="0"/>
                <a:cs typeface="Times New Roman" panose="02020603050405020304" pitchFamily="18" charset="0"/>
              </a:rPr>
              <a:t>, A. and </a:t>
            </a:r>
            <a:r>
              <a:rPr lang="en-GB" sz="1100" dirty="0" err="1">
                <a:latin typeface="Times New Roman" panose="02020603050405020304" pitchFamily="18" charset="0"/>
                <a:cs typeface="Times New Roman" panose="02020603050405020304" pitchFamily="18" charset="0"/>
              </a:rPr>
              <a:t>Tookey</a:t>
            </a:r>
            <a:r>
              <a:rPr lang="en-GB" sz="1100" dirty="0">
                <a:latin typeface="Times New Roman" panose="02020603050405020304" pitchFamily="18" charset="0"/>
                <a:cs typeface="Times New Roman" panose="02020603050405020304" pitchFamily="18" charset="0"/>
              </a:rPr>
              <a:t>, J., 2017. A critical comparison of green building rating systems. </a:t>
            </a:r>
            <a:r>
              <a:rPr lang="en-GB" sz="1100" i="1" dirty="0">
                <a:latin typeface="Times New Roman" panose="02020603050405020304" pitchFamily="18" charset="0"/>
                <a:cs typeface="Times New Roman" panose="02020603050405020304" pitchFamily="18" charset="0"/>
              </a:rPr>
              <a:t>Building and Environment</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123</a:t>
            </a:r>
            <a:r>
              <a:rPr lang="en-GB" sz="1100" dirty="0">
                <a:latin typeface="Times New Roman" panose="02020603050405020304" pitchFamily="18" charset="0"/>
                <a:cs typeface="Times New Roman" panose="02020603050405020304" pitchFamily="18" charset="0"/>
              </a:rPr>
              <a:t>, pp.243-260.</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Gregoric, M., 2019. PESTEL analysis of tourism destinations in the perspective of business tourism (MICE). In </a:t>
            </a:r>
            <a:r>
              <a:rPr lang="en-GB" sz="1100" i="1" dirty="0">
                <a:latin typeface="Times New Roman" panose="02020603050405020304" pitchFamily="18" charset="0"/>
                <a:cs typeface="Times New Roman" panose="02020603050405020304" pitchFamily="18" charset="0"/>
              </a:rPr>
              <a:t>Faculty of Tourism and Hospitality Management in </a:t>
            </a:r>
            <a:r>
              <a:rPr lang="en-GB" sz="1100" i="1" dirty="0" err="1">
                <a:latin typeface="Times New Roman" panose="02020603050405020304" pitchFamily="18" charset="0"/>
                <a:cs typeface="Times New Roman" panose="02020603050405020304" pitchFamily="18" charset="0"/>
              </a:rPr>
              <a:t>Opatija</a:t>
            </a:r>
            <a:r>
              <a:rPr lang="en-GB" sz="1100" i="1" dirty="0">
                <a:latin typeface="Times New Roman" panose="02020603050405020304" pitchFamily="18" charset="0"/>
                <a:cs typeface="Times New Roman" panose="02020603050405020304" pitchFamily="18" charset="0"/>
              </a:rPr>
              <a:t>. Biennial International Congress. Tourism &amp; Hospitality Industry</a:t>
            </a:r>
            <a:r>
              <a:rPr lang="en-GB" sz="1100" dirty="0">
                <a:latin typeface="Times New Roman" panose="02020603050405020304" pitchFamily="18" charset="0"/>
                <a:cs typeface="Times New Roman" panose="02020603050405020304" pitchFamily="18" charset="0"/>
              </a:rPr>
              <a:t> (p. 551). University of Rijeka, Faculty of Tourism &amp; Hospitality Management.</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Henriques</a:t>
            </a:r>
            <a:r>
              <a:rPr lang="en-GB" sz="1100" dirty="0">
                <a:latin typeface="Times New Roman" panose="02020603050405020304" pitchFamily="18" charset="0"/>
                <a:cs typeface="Times New Roman" panose="02020603050405020304" pitchFamily="18" charset="0"/>
              </a:rPr>
              <a:t>, A. and Richardson, J. eds., 2019. </a:t>
            </a:r>
            <a:r>
              <a:rPr lang="en-GB" sz="1100" i="1" dirty="0">
                <a:latin typeface="Times New Roman" panose="02020603050405020304" pitchFamily="18" charset="0"/>
                <a:cs typeface="Times New Roman" panose="02020603050405020304" pitchFamily="18" charset="0"/>
              </a:rPr>
              <a:t>The triple bottom line: Does it all add up</a:t>
            </a:r>
            <a:r>
              <a:rPr lang="en-GB" sz="1100" dirty="0">
                <a:latin typeface="Times New Roman" panose="02020603050405020304" pitchFamily="18" charset="0"/>
                <a:cs typeface="Times New Roman" panose="02020603050405020304" pitchFamily="18" charset="0"/>
              </a:rPr>
              <a:t>. </a:t>
            </a:r>
            <a:r>
              <a:rPr lang="en-GB" sz="1100" dirty="0" err="1">
                <a:latin typeface="Times New Roman" panose="02020603050405020304" pitchFamily="18" charset="0"/>
                <a:cs typeface="Times New Roman" panose="02020603050405020304" pitchFamily="18" charset="0"/>
              </a:rPr>
              <a:t>Routledge</a:t>
            </a:r>
            <a:r>
              <a:rPr lang="en-GB" sz="1100" dirty="0">
                <a:latin typeface="Times New Roman" panose="02020603050405020304" pitchFamily="18" charset="0"/>
                <a:cs typeface="Times New Roman" panose="02020603050405020304" pitchFamily="18" charset="0"/>
              </a:rPr>
              <a:t>.</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Jones, P., Hillier, D. and Comfort, D., 2019. Sustainability in the global hotel industry. </a:t>
            </a:r>
            <a:r>
              <a:rPr lang="en-GB" sz="1100" i="1" dirty="0">
                <a:latin typeface="Times New Roman" panose="02020603050405020304" pitchFamily="18" charset="0"/>
                <a:cs typeface="Times New Roman" panose="02020603050405020304" pitchFamily="18" charset="0"/>
              </a:rPr>
              <a:t>International Journal of Contemporary Hospitality Management</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26</a:t>
            </a:r>
            <a:r>
              <a:rPr lang="en-GB" sz="1100" dirty="0">
                <a:latin typeface="Times New Roman" panose="02020603050405020304" pitchFamily="18" charset="0"/>
                <a:cs typeface="Times New Roman" panose="02020603050405020304" pitchFamily="18" charset="0"/>
              </a:rPr>
              <a:t>(1), pp.5-17.</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Kiddee</a:t>
            </a:r>
            <a:r>
              <a:rPr lang="en-GB" sz="1100" dirty="0">
                <a:latin typeface="Times New Roman" panose="02020603050405020304" pitchFamily="18" charset="0"/>
                <a:cs typeface="Times New Roman" panose="02020603050405020304" pitchFamily="18" charset="0"/>
              </a:rPr>
              <a:t>, P., Naidu, R. and Wong, M.H., 2017. Electronic waste management approaches: An overview. </a:t>
            </a:r>
            <a:r>
              <a:rPr lang="en-GB" sz="1100" i="1" dirty="0">
                <a:latin typeface="Times New Roman" panose="02020603050405020304" pitchFamily="18" charset="0"/>
                <a:cs typeface="Times New Roman" panose="02020603050405020304" pitchFamily="18" charset="0"/>
              </a:rPr>
              <a:t>Waste management</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33</a:t>
            </a:r>
            <a:r>
              <a:rPr lang="en-GB" sz="1100" dirty="0">
                <a:latin typeface="Times New Roman" panose="02020603050405020304" pitchFamily="18" charset="0"/>
                <a:cs typeface="Times New Roman" panose="02020603050405020304" pitchFamily="18" charset="0"/>
              </a:rPr>
              <a:t>(5), pp.1237-1250.</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Koçak</a:t>
            </a:r>
            <a:r>
              <a:rPr lang="en-GB" sz="1100" dirty="0">
                <a:latin typeface="Times New Roman" panose="02020603050405020304" pitchFamily="18" charset="0"/>
                <a:cs typeface="Times New Roman" panose="02020603050405020304" pitchFamily="18" charset="0"/>
              </a:rPr>
              <a:t>, E., </a:t>
            </a:r>
            <a:r>
              <a:rPr lang="en-GB" sz="1100" dirty="0" err="1">
                <a:latin typeface="Times New Roman" panose="02020603050405020304" pitchFamily="18" charset="0"/>
                <a:cs typeface="Times New Roman" panose="02020603050405020304" pitchFamily="18" charset="0"/>
              </a:rPr>
              <a:t>Ulucak</a:t>
            </a:r>
            <a:r>
              <a:rPr lang="en-GB" sz="1100" dirty="0">
                <a:latin typeface="Times New Roman" panose="02020603050405020304" pitchFamily="18" charset="0"/>
                <a:cs typeface="Times New Roman" panose="02020603050405020304" pitchFamily="18" charset="0"/>
              </a:rPr>
              <a:t>, R. and </a:t>
            </a:r>
            <a:r>
              <a:rPr lang="en-GB" sz="1100" dirty="0" err="1">
                <a:latin typeface="Times New Roman" panose="02020603050405020304" pitchFamily="18" charset="0"/>
                <a:cs typeface="Times New Roman" panose="02020603050405020304" pitchFamily="18" charset="0"/>
              </a:rPr>
              <a:t>Ulucak</a:t>
            </a:r>
            <a:r>
              <a:rPr lang="en-GB" sz="1100" dirty="0">
                <a:latin typeface="Times New Roman" panose="02020603050405020304" pitchFamily="18" charset="0"/>
                <a:cs typeface="Times New Roman" panose="02020603050405020304" pitchFamily="18" charset="0"/>
              </a:rPr>
              <a:t>, Z.Ş., 2020. The impact of tourism developments on CO2 emissions: An advanced panel data estimation. </a:t>
            </a:r>
            <a:r>
              <a:rPr lang="en-GB" sz="1100" i="1" dirty="0">
                <a:latin typeface="Times New Roman" panose="02020603050405020304" pitchFamily="18" charset="0"/>
                <a:cs typeface="Times New Roman" panose="02020603050405020304" pitchFamily="18" charset="0"/>
              </a:rPr>
              <a:t>Tourism Management Perspectives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33</a:t>
            </a:r>
            <a:r>
              <a:rPr lang="en-GB" sz="1100" dirty="0">
                <a:latin typeface="Times New Roman" panose="02020603050405020304" pitchFamily="18" charset="0"/>
                <a:cs typeface="Times New Roman" panose="02020603050405020304" pitchFamily="18" charset="0"/>
              </a:rPr>
              <a:t>, p.100611.</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Kolios</a:t>
            </a:r>
            <a:r>
              <a:rPr lang="en-GB" sz="1100" dirty="0">
                <a:latin typeface="Times New Roman" panose="02020603050405020304" pitchFamily="18" charset="0"/>
                <a:cs typeface="Times New Roman" panose="02020603050405020304" pitchFamily="18" charset="0"/>
              </a:rPr>
              <a:t>, A. and Read, G., 2018. A political, economic, social, technology, legal and environmental (PESTLE) approach for risk identification of the tidal industry in the United Kingdom. </a:t>
            </a:r>
            <a:r>
              <a:rPr lang="en-GB" sz="1100" i="1" dirty="0">
                <a:latin typeface="Times New Roman" panose="02020603050405020304" pitchFamily="18" charset="0"/>
                <a:cs typeface="Times New Roman" panose="02020603050405020304" pitchFamily="18" charset="0"/>
              </a:rPr>
              <a:t>Energies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6</a:t>
            </a:r>
            <a:r>
              <a:rPr lang="en-GB" sz="1100" dirty="0">
                <a:latin typeface="Times New Roman" panose="02020603050405020304" pitchFamily="18" charset="0"/>
                <a:cs typeface="Times New Roman" panose="02020603050405020304" pitchFamily="18" charset="0"/>
              </a:rPr>
              <a:t>(10), pp.5023-5045.</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McKinnon, A., 2018. Environmental sustainability. </a:t>
            </a:r>
            <a:r>
              <a:rPr lang="en-GB" sz="1100" i="1" dirty="0">
                <a:latin typeface="Times New Roman" panose="02020603050405020304" pitchFamily="18" charset="0"/>
                <a:cs typeface="Times New Roman" panose="02020603050405020304" pitchFamily="18" charset="0"/>
              </a:rPr>
              <a:t>Green logistics: improving the environmental sustainability of logistics. London</a:t>
            </a:r>
            <a:r>
              <a:rPr lang="en-GB" sz="1100" dirty="0">
                <a:latin typeface="Times New Roman" panose="02020603050405020304" pitchFamily="18" charset="0"/>
                <a:cs typeface="Times New Roman" panose="02020603050405020304" pitchFamily="18" charset="0"/>
              </a:rPr>
              <a:t>.</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Meng</a:t>
            </a:r>
            <a:r>
              <a:rPr lang="en-GB" sz="1100" dirty="0">
                <a:latin typeface="Times New Roman" panose="02020603050405020304" pitchFamily="18" charset="0"/>
                <a:cs typeface="Times New Roman" panose="02020603050405020304" pitchFamily="18" charset="0"/>
              </a:rPr>
              <a:t>, L., You, J. and Yang, Y., 2018. Addressing the stability issue of </a:t>
            </a:r>
            <a:r>
              <a:rPr lang="en-GB" sz="1100" dirty="0" err="1">
                <a:latin typeface="Times New Roman" panose="02020603050405020304" pitchFamily="18" charset="0"/>
                <a:cs typeface="Times New Roman" panose="02020603050405020304" pitchFamily="18" charset="0"/>
              </a:rPr>
              <a:t>perovskite</a:t>
            </a:r>
            <a:r>
              <a:rPr lang="en-GB" sz="1100" dirty="0">
                <a:latin typeface="Times New Roman" panose="02020603050405020304" pitchFamily="18" charset="0"/>
                <a:cs typeface="Times New Roman" panose="02020603050405020304" pitchFamily="18" charset="0"/>
              </a:rPr>
              <a:t> solar cells for commercial applications. </a:t>
            </a:r>
            <a:r>
              <a:rPr lang="en-GB" sz="1100" i="1" dirty="0">
                <a:latin typeface="Times New Roman" panose="02020603050405020304" pitchFamily="18" charset="0"/>
                <a:cs typeface="Times New Roman" panose="02020603050405020304" pitchFamily="18" charset="0"/>
              </a:rPr>
              <a:t>Nature communications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9</a:t>
            </a:r>
            <a:r>
              <a:rPr lang="en-GB" sz="1100" dirty="0">
                <a:latin typeface="Times New Roman" panose="02020603050405020304" pitchFamily="18" charset="0"/>
                <a:cs typeface="Times New Roman" panose="02020603050405020304" pitchFamily="18" charset="0"/>
              </a:rPr>
              <a:t>(1), p.5265.</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Moriarty, P. and </a:t>
            </a:r>
            <a:r>
              <a:rPr lang="en-GB" sz="1100" dirty="0" err="1">
                <a:latin typeface="Times New Roman" panose="02020603050405020304" pitchFamily="18" charset="0"/>
                <a:cs typeface="Times New Roman" panose="02020603050405020304" pitchFamily="18" charset="0"/>
              </a:rPr>
              <a:t>Honnery</a:t>
            </a:r>
            <a:r>
              <a:rPr lang="en-GB" sz="1100" dirty="0">
                <a:latin typeface="Times New Roman" panose="02020603050405020304" pitchFamily="18" charset="0"/>
                <a:cs typeface="Times New Roman" panose="02020603050405020304" pitchFamily="18" charset="0"/>
              </a:rPr>
              <a:t>, D., 2019. What is the global potential for renewable energy?. </a:t>
            </a:r>
            <a:r>
              <a:rPr lang="en-GB" sz="1100" i="1" dirty="0">
                <a:latin typeface="Times New Roman" panose="02020603050405020304" pitchFamily="18" charset="0"/>
                <a:cs typeface="Times New Roman" panose="02020603050405020304" pitchFamily="18" charset="0"/>
              </a:rPr>
              <a:t>Renewable and Sustainable Energy Reviews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16</a:t>
            </a:r>
            <a:r>
              <a:rPr lang="en-GB" sz="1100" dirty="0">
                <a:latin typeface="Times New Roman" panose="02020603050405020304" pitchFamily="18" charset="0"/>
                <a:cs typeface="Times New Roman" panose="02020603050405020304" pitchFamily="18" charset="0"/>
              </a:rPr>
              <a:t>(1), pp.244-252.</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Pamfilie</a:t>
            </a:r>
            <a:r>
              <a:rPr lang="en-GB" sz="1100" dirty="0">
                <a:latin typeface="Times New Roman" panose="02020603050405020304" pitchFamily="18" charset="0"/>
                <a:cs typeface="Times New Roman" panose="02020603050405020304" pitchFamily="18" charset="0"/>
              </a:rPr>
              <a:t>, R., </a:t>
            </a:r>
            <a:r>
              <a:rPr lang="en-GB" sz="1100" dirty="0" err="1">
                <a:latin typeface="Times New Roman" panose="02020603050405020304" pitchFamily="18" charset="0"/>
                <a:cs typeface="Times New Roman" panose="02020603050405020304" pitchFamily="18" charset="0"/>
              </a:rPr>
              <a:t>Firoiu</a:t>
            </a:r>
            <a:r>
              <a:rPr lang="en-GB" sz="1100" dirty="0">
                <a:latin typeface="Times New Roman" panose="02020603050405020304" pitchFamily="18" charset="0"/>
                <a:cs typeface="Times New Roman" panose="02020603050405020304" pitchFamily="18" charset="0"/>
              </a:rPr>
              <a:t>, D., </a:t>
            </a:r>
            <a:r>
              <a:rPr lang="en-GB" sz="1100" dirty="0" err="1">
                <a:latin typeface="Times New Roman" panose="02020603050405020304" pitchFamily="18" charset="0"/>
                <a:cs typeface="Times New Roman" panose="02020603050405020304" pitchFamily="18" charset="0"/>
              </a:rPr>
              <a:t>Croitoru</a:t>
            </a:r>
            <a:r>
              <a:rPr lang="en-GB" sz="1100" dirty="0">
                <a:latin typeface="Times New Roman" panose="02020603050405020304" pitchFamily="18" charset="0"/>
                <a:cs typeface="Times New Roman" panose="02020603050405020304" pitchFamily="18" charset="0"/>
              </a:rPr>
              <a:t>, A.G. and </a:t>
            </a:r>
            <a:r>
              <a:rPr lang="en-GB" sz="1100" dirty="0" err="1">
                <a:latin typeface="Times New Roman" panose="02020603050405020304" pitchFamily="18" charset="0"/>
                <a:cs typeface="Times New Roman" panose="02020603050405020304" pitchFamily="18" charset="0"/>
              </a:rPr>
              <a:t>Ionescu</a:t>
            </a:r>
            <a:r>
              <a:rPr lang="en-GB" sz="1100" dirty="0">
                <a:latin typeface="Times New Roman" panose="02020603050405020304" pitchFamily="18" charset="0"/>
                <a:cs typeface="Times New Roman" panose="02020603050405020304" pitchFamily="18" charset="0"/>
              </a:rPr>
              <a:t>, G.H.I., 2018. Circular economy–A new direction for the sustainability of the hotel industry in Romania. </a:t>
            </a:r>
            <a:r>
              <a:rPr lang="en-GB" sz="1100" i="1" dirty="0" err="1">
                <a:latin typeface="Times New Roman" panose="02020603050405020304" pitchFamily="18" charset="0"/>
                <a:cs typeface="Times New Roman" panose="02020603050405020304" pitchFamily="18" charset="0"/>
              </a:rPr>
              <a:t>Amfiteatru</a:t>
            </a:r>
            <a:r>
              <a:rPr lang="en-GB" sz="1100" i="1" dirty="0">
                <a:latin typeface="Times New Roman" panose="02020603050405020304" pitchFamily="18" charset="0"/>
                <a:cs typeface="Times New Roman" panose="02020603050405020304" pitchFamily="18" charset="0"/>
              </a:rPr>
              <a:t> Economic</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20</a:t>
            </a:r>
            <a:r>
              <a:rPr lang="en-GB" sz="1100" dirty="0">
                <a:latin typeface="Times New Roman" panose="02020603050405020304" pitchFamily="18" charset="0"/>
                <a:cs typeface="Times New Roman" panose="02020603050405020304" pitchFamily="18" charset="0"/>
              </a:rPr>
              <a:t>(48), pp.388-404.</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Peake</a:t>
            </a:r>
            <a:r>
              <a:rPr lang="en-GB" sz="1100" dirty="0">
                <a:latin typeface="Times New Roman" panose="02020603050405020304" pitchFamily="18" charset="0"/>
                <a:cs typeface="Times New Roman" panose="02020603050405020304" pitchFamily="18" charset="0"/>
              </a:rPr>
              <a:t>, S., 2018. </a:t>
            </a:r>
            <a:r>
              <a:rPr lang="en-GB" sz="1100" i="1" dirty="0">
                <a:latin typeface="Times New Roman" panose="02020603050405020304" pitchFamily="18" charset="0"/>
                <a:cs typeface="Times New Roman" panose="02020603050405020304" pitchFamily="18" charset="0"/>
              </a:rPr>
              <a:t>Renewable energy-power for a sustainable future</a:t>
            </a:r>
            <a:r>
              <a:rPr lang="en-GB" sz="1100" dirty="0">
                <a:latin typeface="Times New Roman" panose="02020603050405020304" pitchFamily="18" charset="0"/>
                <a:cs typeface="Times New Roman" panose="02020603050405020304" pitchFamily="18" charset="0"/>
              </a:rPr>
              <a:t> (No. Ed. 4). OXFORD university press.</a:t>
            </a:r>
            <a:endParaRPr lang="en-US" sz="1100" dirty="0">
              <a:latin typeface="Times New Roman" panose="02020603050405020304" pitchFamily="18" charset="0"/>
              <a:cs typeface="Times New Roman" panose="02020603050405020304" pitchFamily="18" charset="0"/>
            </a:endParaRPr>
          </a:p>
          <a:p>
            <a:r>
              <a:rPr lang="en-GB" sz="1100" i="1" dirty="0">
                <a:latin typeface="Times New Roman" panose="02020603050405020304" pitchFamily="18" charset="0"/>
                <a:cs typeface="Times New Roman" panose="02020603050405020304" pitchFamily="18" charset="0"/>
              </a:rPr>
              <a:t>Premier Inn., 2023. Book A Hotel</a:t>
            </a:r>
            <a:r>
              <a:rPr lang="en-GB" sz="1100" dirty="0">
                <a:latin typeface="Times New Roman" panose="02020603050405020304" pitchFamily="18" charset="0"/>
                <a:cs typeface="Times New Roman" panose="02020603050405020304" pitchFamily="18" charset="0"/>
              </a:rPr>
              <a:t>. Book a Hotel | Premier Inn. (</a:t>
            </a:r>
            <a:r>
              <a:rPr lang="en-GB" sz="1100" dirty="0" err="1">
                <a:latin typeface="Times New Roman" panose="02020603050405020304" pitchFamily="18" charset="0"/>
                <a:cs typeface="Times New Roman" panose="02020603050405020304" pitchFamily="18" charset="0"/>
              </a:rPr>
              <a:t>n.d.</a:t>
            </a:r>
            <a:r>
              <a:rPr lang="en-GB" sz="1100" dirty="0">
                <a:latin typeface="Times New Roman" panose="02020603050405020304" pitchFamily="18" charset="0"/>
                <a:cs typeface="Times New Roman" panose="02020603050405020304" pitchFamily="18" charset="0"/>
              </a:rPr>
              <a:t>). https://www.premierinn.com/gb/en/book-a-hotel.html </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Pushpakumara</a:t>
            </a:r>
            <a:r>
              <a:rPr lang="en-GB" sz="1100" dirty="0">
                <a:latin typeface="Times New Roman" panose="02020603050405020304" pitchFamily="18" charset="0"/>
                <a:cs typeface="Times New Roman" panose="02020603050405020304" pitchFamily="18" charset="0"/>
              </a:rPr>
              <a:t>, H., </a:t>
            </a:r>
            <a:r>
              <a:rPr lang="en-GB" sz="1100" dirty="0" err="1">
                <a:latin typeface="Times New Roman" panose="02020603050405020304" pitchFamily="18" charset="0"/>
                <a:cs typeface="Times New Roman" panose="02020603050405020304" pitchFamily="18" charset="0"/>
              </a:rPr>
              <a:t>Atan</a:t>
            </a:r>
            <a:r>
              <a:rPr lang="en-GB" sz="1100" dirty="0">
                <a:latin typeface="Times New Roman" panose="02020603050405020304" pitchFamily="18" charset="0"/>
                <a:cs typeface="Times New Roman" panose="02020603050405020304" pitchFamily="18" charset="0"/>
              </a:rPr>
              <a:t>, H., </a:t>
            </a:r>
            <a:r>
              <a:rPr lang="en-GB" sz="1100" dirty="0" err="1">
                <a:latin typeface="Times New Roman" panose="02020603050405020304" pitchFamily="18" charset="0"/>
                <a:cs typeface="Times New Roman" panose="02020603050405020304" pitchFamily="18" charset="0"/>
              </a:rPr>
              <a:t>Khatibi</a:t>
            </a:r>
            <a:r>
              <a:rPr lang="en-GB" sz="1100" dirty="0">
                <a:latin typeface="Times New Roman" panose="02020603050405020304" pitchFamily="18" charset="0"/>
                <a:cs typeface="Times New Roman" panose="02020603050405020304" pitchFamily="18" charset="0"/>
              </a:rPr>
              <a:t>, A., </a:t>
            </a:r>
            <a:r>
              <a:rPr lang="en-GB" sz="1100" dirty="0" err="1">
                <a:latin typeface="Times New Roman" panose="02020603050405020304" pitchFamily="18" charset="0"/>
                <a:cs typeface="Times New Roman" panose="02020603050405020304" pitchFamily="18" charset="0"/>
              </a:rPr>
              <a:t>Azam</a:t>
            </a:r>
            <a:r>
              <a:rPr lang="en-GB" sz="1100" dirty="0">
                <a:latin typeface="Times New Roman" panose="02020603050405020304" pitchFamily="18" charset="0"/>
                <a:cs typeface="Times New Roman" panose="02020603050405020304" pitchFamily="18" charset="0"/>
              </a:rPr>
              <a:t>, S.F. and </a:t>
            </a:r>
            <a:r>
              <a:rPr lang="en-GB" sz="1100" dirty="0" err="1">
                <a:latin typeface="Times New Roman" panose="02020603050405020304" pitchFamily="18" charset="0"/>
                <a:cs typeface="Times New Roman" panose="02020603050405020304" pitchFamily="18" charset="0"/>
              </a:rPr>
              <a:t>Tham</a:t>
            </a:r>
            <a:r>
              <a:rPr lang="en-GB" sz="1100" dirty="0">
                <a:latin typeface="Times New Roman" panose="02020603050405020304" pitchFamily="18" charset="0"/>
                <a:cs typeface="Times New Roman" panose="02020603050405020304" pitchFamily="18" charset="0"/>
              </a:rPr>
              <a:t>, J., 2018. Contribution of green orientation for the organizational performance: a review of stakeholder relationships and ecological modernization perspectives on sustainability. </a:t>
            </a:r>
            <a:r>
              <a:rPr lang="en-GB" sz="1100" i="1" dirty="0">
                <a:latin typeface="Times New Roman" panose="02020603050405020304" pitchFamily="18" charset="0"/>
                <a:cs typeface="Times New Roman" panose="02020603050405020304" pitchFamily="18" charset="0"/>
              </a:rPr>
              <a:t>International Journal of Business and Management Review</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6</a:t>
            </a:r>
            <a:r>
              <a:rPr lang="en-GB" sz="1100" dirty="0">
                <a:latin typeface="Times New Roman" panose="02020603050405020304" pitchFamily="18" charset="0"/>
                <a:cs typeface="Times New Roman" panose="02020603050405020304" pitchFamily="18" charset="0"/>
              </a:rPr>
              <a:t>(9), pp.56-72.</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Rahman, M., 2021. PESTEL analysis of the tourism industry. </a:t>
            </a:r>
            <a:r>
              <a:rPr lang="en-GB" sz="1100" i="1" dirty="0">
                <a:latin typeface="Times New Roman" panose="02020603050405020304" pitchFamily="18" charset="0"/>
                <a:cs typeface="Times New Roman" panose="02020603050405020304" pitchFamily="18" charset="0"/>
              </a:rPr>
              <a:t>URL: https://howandwhat. net/</a:t>
            </a:r>
            <a:r>
              <a:rPr lang="en-GB" sz="1100" i="1" dirty="0" err="1">
                <a:latin typeface="Times New Roman" panose="02020603050405020304" pitchFamily="18" charset="0"/>
                <a:cs typeface="Times New Roman" panose="02020603050405020304" pitchFamily="18" charset="0"/>
              </a:rPr>
              <a:t>pestel</a:t>
            </a:r>
            <a:r>
              <a:rPr lang="en-GB" sz="1100" i="1" dirty="0">
                <a:latin typeface="Times New Roman" panose="02020603050405020304" pitchFamily="18" charset="0"/>
                <a:cs typeface="Times New Roman" panose="02020603050405020304" pitchFamily="18" charset="0"/>
              </a:rPr>
              <a:t>-analysis-tourism-industry</a:t>
            </a:r>
            <a:r>
              <a:rPr lang="en-GB" sz="1100" dirty="0">
                <a:latin typeface="Times New Roman" panose="02020603050405020304" pitchFamily="18" charset="0"/>
                <a:cs typeface="Times New Roman" panose="02020603050405020304" pitchFamily="18" charset="0"/>
              </a:rPr>
              <a:t>.</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Shahabuddin</a:t>
            </a:r>
            <a:r>
              <a:rPr lang="en-GB" sz="1100" dirty="0">
                <a:latin typeface="Times New Roman" panose="02020603050405020304" pitchFamily="18" charset="0"/>
                <a:cs typeface="Times New Roman" panose="02020603050405020304" pitchFamily="18" charset="0"/>
              </a:rPr>
              <a:t>, M., Uddin, M.N., Chowdhury, J.I., Ahmed, S.F., Uddin, M.N., </a:t>
            </a:r>
            <a:r>
              <a:rPr lang="en-GB" sz="1100" dirty="0" err="1">
                <a:latin typeface="Times New Roman" panose="02020603050405020304" pitchFamily="18" charset="0"/>
                <a:cs typeface="Times New Roman" panose="02020603050405020304" pitchFamily="18" charset="0"/>
              </a:rPr>
              <a:t>Mofijur</a:t>
            </a:r>
            <a:r>
              <a:rPr lang="en-GB" sz="1100" dirty="0">
                <a:latin typeface="Times New Roman" panose="02020603050405020304" pitchFamily="18" charset="0"/>
                <a:cs typeface="Times New Roman" panose="02020603050405020304" pitchFamily="18" charset="0"/>
              </a:rPr>
              <a:t>, M. and Uddin, M.A., 2023. A review of the recent development, challenges, and opportunities of electronic waste (e-waste). </a:t>
            </a:r>
            <a:r>
              <a:rPr lang="en-GB" sz="1100" i="1" dirty="0">
                <a:latin typeface="Times New Roman" panose="02020603050405020304" pitchFamily="18" charset="0"/>
                <a:cs typeface="Times New Roman" panose="02020603050405020304" pitchFamily="18" charset="0"/>
              </a:rPr>
              <a:t>International Journal of Environmental Science and Technology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20</a:t>
            </a:r>
            <a:r>
              <a:rPr lang="en-GB" sz="1100" dirty="0">
                <a:latin typeface="Times New Roman" panose="02020603050405020304" pitchFamily="18" charset="0"/>
                <a:cs typeface="Times New Roman" panose="02020603050405020304" pitchFamily="18" charset="0"/>
              </a:rPr>
              <a:t>(4), pp.4513-4520.</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Sinsel</a:t>
            </a:r>
            <a:r>
              <a:rPr lang="en-GB" sz="1100" dirty="0">
                <a:latin typeface="Times New Roman" panose="02020603050405020304" pitchFamily="18" charset="0"/>
                <a:cs typeface="Times New Roman" panose="02020603050405020304" pitchFamily="18" charset="0"/>
              </a:rPr>
              <a:t>, S.R., </a:t>
            </a:r>
            <a:r>
              <a:rPr lang="en-GB" sz="1100" dirty="0" err="1">
                <a:latin typeface="Times New Roman" panose="02020603050405020304" pitchFamily="18" charset="0"/>
                <a:cs typeface="Times New Roman" panose="02020603050405020304" pitchFamily="18" charset="0"/>
              </a:rPr>
              <a:t>Riemke</a:t>
            </a:r>
            <a:r>
              <a:rPr lang="en-GB" sz="1100" dirty="0">
                <a:latin typeface="Times New Roman" panose="02020603050405020304" pitchFamily="18" charset="0"/>
                <a:cs typeface="Times New Roman" panose="02020603050405020304" pitchFamily="18" charset="0"/>
              </a:rPr>
              <a:t>, R.L. and Hoffmann, V.H., 2020. Challenges and solution technologies for the integration of variable renewable energy sources—a review. </a:t>
            </a:r>
            <a:r>
              <a:rPr lang="en-GB" sz="1100" i="1" dirty="0">
                <a:latin typeface="Times New Roman" panose="02020603050405020304" pitchFamily="18" charset="0"/>
                <a:cs typeface="Times New Roman" panose="02020603050405020304" pitchFamily="18" charset="0"/>
              </a:rPr>
              <a:t>renewable energy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145</a:t>
            </a:r>
            <a:r>
              <a:rPr lang="en-GB" sz="1100" dirty="0">
                <a:latin typeface="Times New Roman" panose="02020603050405020304" pitchFamily="18" charset="0"/>
                <a:cs typeface="Times New Roman" panose="02020603050405020304" pitchFamily="18" charset="0"/>
              </a:rPr>
              <a:t>, pp.2271-2285.</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Tabasová</a:t>
            </a:r>
            <a:r>
              <a:rPr lang="en-GB" sz="1100" dirty="0">
                <a:latin typeface="Times New Roman" panose="02020603050405020304" pitchFamily="18" charset="0"/>
                <a:cs typeface="Times New Roman" panose="02020603050405020304" pitchFamily="18" charset="0"/>
              </a:rPr>
              <a:t>, A., </a:t>
            </a:r>
            <a:r>
              <a:rPr lang="en-GB" sz="1100" dirty="0" err="1">
                <a:latin typeface="Times New Roman" panose="02020603050405020304" pitchFamily="18" charset="0"/>
                <a:cs typeface="Times New Roman" panose="02020603050405020304" pitchFamily="18" charset="0"/>
              </a:rPr>
              <a:t>Kropáč</a:t>
            </a:r>
            <a:r>
              <a:rPr lang="en-GB" sz="1100" dirty="0">
                <a:latin typeface="Times New Roman" panose="02020603050405020304" pitchFamily="18" charset="0"/>
                <a:cs typeface="Times New Roman" panose="02020603050405020304" pitchFamily="18" charset="0"/>
              </a:rPr>
              <a:t>, J., Kermes, V., </a:t>
            </a:r>
            <a:r>
              <a:rPr lang="en-GB" sz="1100" dirty="0" err="1">
                <a:latin typeface="Times New Roman" panose="02020603050405020304" pitchFamily="18" charset="0"/>
                <a:cs typeface="Times New Roman" panose="02020603050405020304" pitchFamily="18" charset="0"/>
              </a:rPr>
              <a:t>Nemet</a:t>
            </a:r>
            <a:r>
              <a:rPr lang="en-GB" sz="1100" dirty="0">
                <a:latin typeface="Times New Roman" panose="02020603050405020304" pitchFamily="18" charset="0"/>
                <a:cs typeface="Times New Roman" panose="02020603050405020304" pitchFamily="18" charset="0"/>
              </a:rPr>
              <a:t>, A. and </a:t>
            </a:r>
            <a:r>
              <a:rPr lang="en-GB" sz="1100" dirty="0" err="1">
                <a:latin typeface="Times New Roman" panose="02020603050405020304" pitchFamily="18" charset="0"/>
                <a:cs typeface="Times New Roman" panose="02020603050405020304" pitchFamily="18" charset="0"/>
              </a:rPr>
              <a:t>Stehlík</a:t>
            </a:r>
            <a:r>
              <a:rPr lang="en-GB" sz="1100" dirty="0">
                <a:latin typeface="Times New Roman" panose="02020603050405020304" pitchFamily="18" charset="0"/>
                <a:cs typeface="Times New Roman" panose="02020603050405020304" pitchFamily="18" charset="0"/>
              </a:rPr>
              <a:t>, P., 2017. Waste-to-energy technologies: Impact on environment. </a:t>
            </a:r>
            <a:r>
              <a:rPr lang="en-GB" sz="1100" i="1" dirty="0">
                <a:latin typeface="Times New Roman" panose="02020603050405020304" pitchFamily="18" charset="0"/>
                <a:cs typeface="Times New Roman" panose="02020603050405020304" pitchFamily="18" charset="0"/>
              </a:rPr>
              <a:t>Energy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44</a:t>
            </a:r>
            <a:r>
              <a:rPr lang="en-GB" sz="1100" dirty="0">
                <a:latin typeface="Times New Roman" panose="02020603050405020304" pitchFamily="18" charset="0"/>
                <a:cs typeface="Times New Roman" panose="02020603050405020304" pitchFamily="18" charset="0"/>
              </a:rPr>
              <a:t>(1), pp.146-155.</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Tomislav</a:t>
            </a:r>
            <a:r>
              <a:rPr lang="en-GB" sz="1100" dirty="0">
                <a:latin typeface="Times New Roman" panose="02020603050405020304" pitchFamily="18" charset="0"/>
                <a:cs typeface="Times New Roman" panose="02020603050405020304" pitchFamily="18" charset="0"/>
              </a:rPr>
              <a:t>, K., 2018. The concept of sustainable development: From its beginning to the contemporary issues. </a:t>
            </a:r>
            <a:r>
              <a:rPr lang="en-GB" sz="1100" i="1" dirty="0">
                <a:latin typeface="Times New Roman" panose="02020603050405020304" pitchFamily="18" charset="0"/>
                <a:cs typeface="Times New Roman" panose="02020603050405020304" pitchFamily="18" charset="0"/>
              </a:rPr>
              <a:t>Zagreb International Review of Economics &amp; Business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21</a:t>
            </a:r>
            <a:r>
              <a:rPr lang="en-GB" sz="1100" dirty="0">
                <a:latin typeface="Times New Roman" panose="02020603050405020304" pitchFamily="18" charset="0"/>
                <a:cs typeface="Times New Roman" panose="02020603050405020304" pitchFamily="18" charset="0"/>
              </a:rPr>
              <a:t>(1), pp.67-94.</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York, R., Rosa, E.A. and Dietz, T., 2018. Ecological modernization theory: Theoretical and empirical challenges. </a:t>
            </a:r>
            <a:r>
              <a:rPr lang="en-GB" sz="1100" i="1" dirty="0">
                <a:latin typeface="Times New Roman" panose="02020603050405020304" pitchFamily="18" charset="0"/>
                <a:cs typeface="Times New Roman" panose="02020603050405020304" pitchFamily="18" charset="0"/>
              </a:rPr>
              <a:t>The international handbook of environmental sociology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a:t>
            </a:r>
            <a:r>
              <a:rPr lang="en-GB" sz="1100" dirty="0">
                <a:latin typeface="Times New Roman" panose="02020603050405020304" pitchFamily="18" charset="0"/>
                <a:cs typeface="Times New Roman" panose="02020603050405020304" pitchFamily="18" charset="0"/>
              </a:rPr>
              <a:t>, pp.77-90</a:t>
            </a:r>
            <a:r>
              <a:rPr lang="en-GB" dirty="0"/>
              <a:t>.</a:t>
            </a:r>
            <a:endParaRPr lang="en-US" dirty="0"/>
          </a:p>
        </p:txBody>
      </p:sp>
      <p:sp>
        <p:nvSpPr>
          <p:cNvPr id="3" name="TextBox 2"/>
          <p:cNvSpPr txBox="1"/>
          <p:nvPr/>
        </p:nvSpPr>
        <p:spPr>
          <a:xfrm>
            <a:off x="4003964" y="138545"/>
            <a:ext cx="3144981" cy="954107"/>
          </a:xfrm>
          <a:prstGeom prst="rect">
            <a:avLst/>
          </a:prstGeom>
          <a:noFill/>
        </p:spPr>
        <p:txBody>
          <a:bodyPr wrap="square" rtlCol="0">
            <a:spAutoFit/>
          </a:bodyPr>
          <a:lstStyle/>
          <a:p>
            <a:pPr algn="ctr"/>
            <a:r>
              <a:rPr lang="en-US" sz="2800" b="1" dirty="0">
                <a:solidFill>
                  <a:schemeClr val="accent2">
                    <a:lumMod val="50000"/>
                  </a:schemeClr>
                </a:solidFill>
                <a:latin typeface="Times New Roman" panose="02020603050405020304" pitchFamily="18" charset="0"/>
                <a:cs typeface="Times New Roman" panose="02020603050405020304" pitchFamily="18" charset="0"/>
              </a:rPr>
              <a:t>References</a:t>
            </a:r>
          </a:p>
          <a:p>
            <a:pPr algn="ctr"/>
            <a:endParaRPr lang="en-US" sz="2800" dirty="0">
              <a:solidFill>
                <a:schemeClr val="accent2">
                  <a:lumMod val="5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1838827"/>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32BBAC-3698-4F05-9D8E-6B64CA681E85}">
  <ds:schemaRefs>
    <ds:schemaRef ds:uri="http://schemas.microsoft.com/office/2006/documentManagement/types"/>
    <ds:schemaRef ds:uri="http://www.w3.org/XML/1998/namespace"/>
    <ds:schemaRef ds:uri="http://schemas.microsoft.com/office/2006/metadata/properties"/>
    <ds:schemaRef ds:uri="http://purl.org/dc/terms/"/>
    <ds:schemaRef ds:uri="http://purl.org/dc/dcmitype/"/>
    <ds:schemaRef ds:uri="http://schemas.microsoft.com/office/infopath/2007/PartnerControls"/>
    <ds:schemaRef ds:uri="http://schemas.openxmlformats.org/package/2006/metadata/core-properties"/>
    <ds:schemaRef ds:uri="32cf4773-4f40-40c5-b712-949156571374"/>
    <ds:schemaRef ds:uri="74243a2f-f39c-4e43-9810-58f2f548e0d4"/>
    <ds:schemaRef ds:uri="http://purl.org/dc/elements/1.1/"/>
  </ds:schemaRefs>
</ds:datastoreItem>
</file>

<file path=customXml/itemProps2.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3.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0/xmlns/"/>
    <ds:schemaRef ds:uri="http://www.w3.org/2001/XMLSchema"/>
    <ds:schemaRef ds:uri="74243a2f-f39c-4e43-9810-58f2f548e0d4"/>
    <ds:schemaRef ds:uri="32cf4773-4f40-40c5-b712-949156571374"/>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2467</Words>
  <Application>Microsoft Office PowerPoint</Application>
  <PresentationFormat>Widescreen</PresentationFormat>
  <Paragraphs>102</Paragraphs>
  <Slides>15</Slides>
  <Notes>0</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15</vt:i4>
      </vt:variant>
    </vt:vector>
  </HeadingPairs>
  <TitlesOfParts>
    <vt:vector size="25" baseType="lpstr">
      <vt:lpstr>Arial</vt:lpstr>
      <vt:lpstr>Calibri</vt:lpstr>
      <vt:lpstr>Calibri Light</vt:lpstr>
      <vt:lpstr>Times New Roman</vt:lpstr>
      <vt:lpstr>Title Slide 1</vt:lpstr>
      <vt:lpstr>Sub Title 1</vt:lpstr>
      <vt:lpstr>1_Text Break Info Slide 2</vt:lpstr>
      <vt:lpstr>1_Title Slide 1</vt:lpstr>
      <vt:lpstr>Text 1</vt:lpstr>
      <vt:lpstr>Theme1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Empirical Research</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Alexandra Madalina</cp:lastModifiedBy>
  <cp:revision>27</cp:revision>
  <dcterms:created xsi:type="dcterms:W3CDTF">2023-01-31T21:01:37Z</dcterms:created>
  <dcterms:modified xsi:type="dcterms:W3CDTF">2023-11-13T22:02:36Z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