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C48672-E228-4018-AF4B-788277D1318F}" v="11" dt="2025-10-23T13:47:02.8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pasya Bhandari" userId="f4f804e2e90110b0" providerId="LiveId" clId="{3DF9EA47-C09E-41A7-8FAD-8AB058D5FB80}"/>
    <pc:docChg chg="addSld delSld modSld">
      <pc:chgData name="Tapasya Bhandari" userId="f4f804e2e90110b0" providerId="LiveId" clId="{3DF9EA47-C09E-41A7-8FAD-8AB058D5FB80}" dt="2025-10-23T13:47:34.133" v="34" actId="680"/>
      <pc:docMkLst>
        <pc:docMk/>
      </pc:docMkLst>
      <pc:sldChg chg="new">
        <pc:chgData name="Tapasya Bhandari" userId="f4f804e2e90110b0" providerId="LiveId" clId="{3DF9EA47-C09E-41A7-8FAD-8AB058D5FB80}" dt="2025-10-23T13:47:34.133" v="34" actId="680"/>
        <pc:sldMkLst>
          <pc:docMk/>
          <pc:sldMk cId="1669348120" sldId="256"/>
        </pc:sldMkLst>
      </pc:sldChg>
      <pc:sldChg chg="addSp modSp new del mod">
        <pc:chgData name="Tapasya Bhandari" userId="f4f804e2e90110b0" providerId="LiveId" clId="{3DF9EA47-C09E-41A7-8FAD-8AB058D5FB80}" dt="2025-10-23T13:47:32.346" v="33" actId="2696"/>
        <pc:sldMkLst>
          <pc:docMk/>
          <pc:sldMk cId="3827282819" sldId="256"/>
        </pc:sldMkLst>
        <pc:spChg chg="mod">
          <ac:chgData name="Tapasya Bhandari" userId="f4f804e2e90110b0" providerId="LiveId" clId="{3DF9EA47-C09E-41A7-8FAD-8AB058D5FB80}" dt="2025-10-23T13:41:58.170" v="13" actId="20577"/>
          <ac:spMkLst>
            <pc:docMk/>
            <pc:sldMk cId="3827282819" sldId="256"/>
            <ac:spMk id="2" creationId="{6E87CF0B-ECD4-58A4-9064-76128AE79C4E}"/>
          </ac:spMkLst>
        </pc:spChg>
        <pc:spChg chg="mod">
          <ac:chgData name="Tapasya Bhandari" userId="f4f804e2e90110b0" providerId="LiveId" clId="{3DF9EA47-C09E-41A7-8FAD-8AB058D5FB80}" dt="2025-10-23T13:46:31.112" v="24" actId="1076"/>
          <ac:spMkLst>
            <pc:docMk/>
            <pc:sldMk cId="3827282819" sldId="256"/>
            <ac:spMk id="3" creationId="{4AAA5125-AEFD-CA89-507E-DE74DC54B33D}"/>
          </ac:spMkLst>
        </pc:spChg>
        <pc:spChg chg="add">
          <ac:chgData name="Tapasya Bhandari" userId="f4f804e2e90110b0" providerId="LiveId" clId="{3DF9EA47-C09E-41A7-8FAD-8AB058D5FB80}" dt="2025-10-23T13:42:17.332" v="14" actId="11529"/>
          <ac:spMkLst>
            <pc:docMk/>
            <pc:sldMk cId="3827282819" sldId="256"/>
            <ac:spMk id="4" creationId="{5251FD44-CF40-6DB1-F318-41E91B13E67A}"/>
          </ac:spMkLst>
        </pc:spChg>
        <pc:spChg chg="add">
          <ac:chgData name="Tapasya Bhandari" userId="f4f804e2e90110b0" providerId="LiveId" clId="{3DF9EA47-C09E-41A7-8FAD-8AB058D5FB80}" dt="2025-10-23T13:42:37.308" v="15" actId="11529"/>
          <ac:spMkLst>
            <pc:docMk/>
            <pc:sldMk cId="3827282819" sldId="256"/>
            <ac:spMk id="5" creationId="{051FE860-54E7-CF13-F096-81105DB26345}"/>
          </ac:spMkLst>
        </pc:spChg>
        <pc:spChg chg="add mod">
          <ac:chgData name="Tapasya Bhandari" userId="f4f804e2e90110b0" providerId="LiveId" clId="{3DF9EA47-C09E-41A7-8FAD-8AB058D5FB80}" dt="2025-10-23T13:42:53.159" v="17" actId="14100"/>
          <ac:spMkLst>
            <pc:docMk/>
            <pc:sldMk cId="3827282819" sldId="256"/>
            <ac:spMk id="6" creationId="{3216EFCC-710E-15B0-DB9A-F21766B4F5D6}"/>
          </ac:spMkLst>
        </pc:spChg>
        <pc:graphicFrameChg chg="add mod modGraphic">
          <ac:chgData name="Tapasya Bhandari" userId="f4f804e2e90110b0" providerId="LiveId" clId="{3DF9EA47-C09E-41A7-8FAD-8AB058D5FB80}" dt="2025-10-23T13:47:02.851" v="32"/>
          <ac:graphicFrameMkLst>
            <pc:docMk/>
            <pc:sldMk cId="3827282819" sldId="256"/>
            <ac:graphicFrameMk id="7" creationId="{8BE2A35A-7FFD-EC5B-3648-AC21B44E7CF4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2FEEB8-36D0-AB49-12A4-C075D51834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D783FE-3C8B-E87F-66BE-C0E7281A82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1E9D68-A3E6-F850-CC8C-321B002704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CA1A7-E863-4974-876D-DDF45B21E2F6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8EA2D-EDD8-4CAD-F9CA-37C28BB283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BF462-FFD3-C53D-CFE3-8D67AC8687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BFA99D-F06C-47FD-8E32-1AEB727D13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69370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68185-39C6-D3D1-890A-7B31412C8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6A5D88-EB00-D77E-2447-837FC0AF3F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13FDD6-FEB5-62A2-07D3-9F1E4B5B9C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CA1A7-E863-4974-876D-DDF45B21E2F6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85E014-D8B8-F2FF-60BE-413936C317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DD93AB-BB1A-D2CE-3A07-3BEEA2A979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BFA99D-F06C-47FD-8E32-1AEB727D13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7437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E9A1FF-7BFB-D714-DF52-4B8B77450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5771BE-019B-342B-61C3-8CE959AC1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B27B60-12F6-11F7-C721-AD3F82809C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CA1A7-E863-4974-876D-DDF45B21E2F6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53F393-F33F-26AE-8BF8-1163A77716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87C4F4-12B0-8A0C-F5BB-9FB791D421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BFA99D-F06C-47FD-8E32-1AEB727D13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737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0B9A3-08E2-A1EF-4B3B-5FB9FF4BD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69CD06-B38D-A301-6027-220EC2CB7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0FD8BE-D2F5-3BA3-BB69-03D3C28E0E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C6962F-F8C2-BE70-773D-8D51719F8F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CA1A7-E863-4974-876D-DDF45B21E2F6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77C465-A6A7-F5CC-FC87-7C9FEC7349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3ED1A9-5995-D5D1-D8CA-92E47A2268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BFA99D-F06C-47FD-8E32-1AEB727D13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1928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7E187-E450-44F3-1E16-9FD8EA229B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047791-2C56-5315-52D8-A9C7A5F38F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B04D29-CD95-D8A5-24BC-2DF69F4816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4F6462-6CBE-FA5B-E23D-3E2C1E44D06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63C0CBD-7A86-1979-6DCD-F9DEFAF9711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84C33F-1221-75A9-7E7A-EA55725057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CA1A7-E863-4974-876D-DDF45B21E2F6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8BC22C-D581-6872-FE2E-EBC4395778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8F10759-5275-3E0E-CE2E-C6FF77D455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BFA99D-F06C-47FD-8E32-1AEB727D13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7803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404CC5-E454-911A-9AB0-E8CF86B7E2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D8B75DE-A6E0-754D-5AC8-7C0FC126E4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CA1A7-E863-4974-876D-DDF45B21E2F6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AD097E-8A76-0835-BBBE-D56A8730E8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FE36328-881C-8CCC-CEF0-191A8C750C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BFA99D-F06C-47FD-8E32-1AEB727D13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376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AF01C4B-AD1F-86FF-0FCC-0A6BD1C105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CA1A7-E863-4974-876D-DDF45B21E2F6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130E421-6118-8685-6916-1608CCE84D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347E26-8296-9560-DCEE-61A55D3281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BFA99D-F06C-47FD-8E32-1AEB727D13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22080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80211F-39C3-A6F7-1F04-E01C122A78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0E613C-B77D-9D2F-AD10-4ED69AEF40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DB9A91-DA23-3C16-DDB5-4CDF53A137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2EDFCF-7CFE-7E9A-F409-122B359AD1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CA1A7-E863-4974-876D-DDF45B21E2F6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BA9193-CDB8-A32B-E4BD-F3A37CFD08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C6B041-93FF-664D-309A-0701FB70CE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BFA99D-F06C-47FD-8E32-1AEB727D13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56389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1B1EA6-DF42-2E2C-4EA7-DC86527C9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E629EED-2A96-05EA-E1BD-20BB2E35B6A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E11D291-5498-F42A-9C53-783FB9F177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AA229F-CC06-7B98-9822-6E89038EC1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CA1A7-E863-4974-876D-DDF45B21E2F6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0C923B-A2F2-43EB-E24E-BCBF76D54B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256258-5D7A-D403-B2FD-F48E376FFD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BFA99D-F06C-47FD-8E32-1AEB727D13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884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A5CEA7-3867-3A55-905F-821D8ACEC9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7757A27-C2B9-807D-7BF1-560968EF717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009567-9BA4-9191-4177-DDEAE239B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CA1A7-E863-4974-876D-DDF45B21E2F6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2F2EA6-98DE-BF8B-D438-2FC8FEC828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377699-D8A6-1548-9381-451BE9FAC0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BFA99D-F06C-47FD-8E32-1AEB727D13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8441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9805C3-9842-A561-3D2C-7D9DEC9AB7C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8A7329-0098-36E3-EF6A-22613A2520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E66B5-59D5-180F-8E1C-2AC638BD10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CA1A7-E863-4974-876D-DDF45B21E2F6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3754C7-6296-C8FA-E531-C981E1705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F8F8A1-6E44-A089-1137-0104BD6B58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BFA99D-F06C-47FD-8E32-1AEB727D13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69410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26C06D9-30DE-2F4C-ADB3-A90C776513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3B2D57-01F2-3AD2-477F-9C07316F7F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EF9C1E-0B18-6B46-7896-420A6972A5D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73CA1A7-E863-4974-876D-DDF45B21E2F6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B591C3-64A1-4094-F84F-E51C75D377E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C4CB0E-6CF9-831C-BFC5-047207F086B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FBFA99D-F06C-47FD-8E32-1AEB727D13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69149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0769D-0063-D729-83FC-B497CD2A42A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DA78A2D-4730-1DB6-C72D-79AD7400141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93481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Tapasya Bhandari</dc:creator>
  <cp:lastModifiedBy>Sarthak</cp:lastModifiedBy>
  <cp:revision>1</cp:revision>
  <dcterms:created xsi:type="dcterms:W3CDTF">2025-10-23T13:24:40Z</dcterms:created>
  <dcterms:modified xsi:type="dcterms:W3CDTF">2025-10-23T13:47:37Z</dcterms:modified>
</cp:coreProperties>
</file>