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7" r:id="rId4"/>
    <p:sldId id="258"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206B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BBBABD-525E-4708-A9B7-5454A52F8261}" v="17" dt="2022-03-15T01:18:40.6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324" autoAdjust="0"/>
    <p:restoredTop sz="94660"/>
  </p:normalViewPr>
  <p:slideViewPr>
    <p:cSldViewPr snapToGrid="0">
      <p:cViewPr>
        <p:scale>
          <a:sx n="75" d="100"/>
          <a:sy n="75" d="100"/>
        </p:scale>
        <p:origin x="686"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marah Gayle" userId="a13d3c503f259438" providerId="LiveId" clId="{CA1E2BE7-6EAD-47A5-B400-28024C71B688}"/>
    <pc:docChg chg="custSel modSld">
      <pc:chgData name="Damarah Gayle" userId="a13d3c503f259438" providerId="LiveId" clId="{CA1E2BE7-6EAD-47A5-B400-28024C71B688}" dt="2022-03-11T14:40:58.802" v="618" actId="20577"/>
      <pc:docMkLst>
        <pc:docMk/>
      </pc:docMkLst>
      <pc:sldChg chg="addSp modSp mod">
        <pc:chgData name="Damarah Gayle" userId="a13d3c503f259438" providerId="LiveId" clId="{CA1E2BE7-6EAD-47A5-B400-28024C71B688}" dt="2022-03-07T13:26:41.472" v="604" actId="1076"/>
        <pc:sldMkLst>
          <pc:docMk/>
          <pc:sldMk cId="564845971" sldId="256"/>
        </pc:sldMkLst>
        <pc:spChg chg="add mod">
          <ac:chgData name="Damarah Gayle" userId="a13d3c503f259438" providerId="LiveId" clId="{CA1E2BE7-6EAD-47A5-B400-28024C71B688}" dt="2022-03-07T13:26:41.472" v="604" actId="1076"/>
          <ac:spMkLst>
            <pc:docMk/>
            <pc:sldMk cId="564845971" sldId="256"/>
            <ac:spMk id="4" creationId="{CFA3FD14-DF24-405A-8920-1E258142004D}"/>
          </ac:spMkLst>
        </pc:spChg>
      </pc:sldChg>
      <pc:sldChg chg="modSp mod">
        <pc:chgData name="Damarah Gayle" userId="a13d3c503f259438" providerId="LiveId" clId="{CA1E2BE7-6EAD-47A5-B400-28024C71B688}" dt="2022-03-11T14:37:27.861" v="617" actId="20577"/>
        <pc:sldMkLst>
          <pc:docMk/>
          <pc:sldMk cId="1604947654" sldId="257"/>
        </pc:sldMkLst>
        <pc:spChg chg="mod">
          <ac:chgData name="Damarah Gayle" userId="a13d3c503f259438" providerId="LiveId" clId="{CA1E2BE7-6EAD-47A5-B400-28024C71B688}" dt="2022-03-11T14:37:27.861" v="617" actId="20577"/>
          <ac:spMkLst>
            <pc:docMk/>
            <pc:sldMk cId="1604947654" sldId="257"/>
            <ac:spMk id="47" creationId="{20C7ECC4-98AA-467D-998D-4C1FC74426E4}"/>
          </ac:spMkLst>
        </pc:spChg>
      </pc:sldChg>
      <pc:sldChg chg="addSp delSp modSp mod">
        <pc:chgData name="Damarah Gayle" userId="a13d3c503f259438" providerId="LiveId" clId="{CA1E2BE7-6EAD-47A5-B400-28024C71B688}" dt="2022-03-11T14:40:58.802" v="618" actId="20577"/>
        <pc:sldMkLst>
          <pc:docMk/>
          <pc:sldMk cId="1858388490" sldId="258"/>
        </pc:sldMkLst>
        <pc:spChg chg="mod">
          <ac:chgData name="Damarah Gayle" userId="a13d3c503f259438" providerId="LiveId" clId="{CA1E2BE7-6EAD-47A5-B400-28024C71B688}" dt="2022-03-07T13:36:24.055" v="608" actId="20577"/>
          <ac:spMkLst>
            <pc:docMk/>
            <pc:sldMk cId="1858388490" sldId="258"/>
            <ac:spMk id="3" creationId="{0A98FF03-8AF4-497D-9921-415A8445E28C}"/>
          </ac:spMkLst>
        </pc:spChg>
        <pc:spChg chg="add mod">
          <ac:chgData name="Damarah Gayle" userId="a13d3c503f259438" providerId="LiveId" clId="{CA1E2BE7-6EAD-47A5-B400-28024C71B688}" dt="2022-03-07T11:38:50.904" v="197" actId="1076"/>
          <ac:spMkLst>
            <pc:docMk/>
            <pc:sldMk cId="1858388490" sldId="258"/>
            <ac:spMk id="8" creationId="{FC82B603-ECDE-4A52-8A9B-7FF4A3DCF375}"/>
          </ac:spMkLst>
        </pc:spChg>
        <pc:spChg chg="add mod">
          <ac:chgData name="Damarah Gayle" userId="a13d3c503f259438" providerId="LiveId" clId="{CA1E2BE7-6EAD-47A5-B400-28024C71B688}" dt="2022-03-07T11:38:45.700" v="196" actId="122"/>
          <ac:spMkLst>
            <pc:docMk/>
            <pc:sldMk cId="1858388490" sldId="258"/>
            <ac:spMk id="9" creationId="{81CAD74D-3376-4324-BD02-65C43C27FBE3}"/>
          </ac:spMkLst>
        </pc:spChg>
        <pc:spChg chg="add mod">
          <ac:chgData name="Damarah Gayle" userId="a13d3c503f259438" providerId="LiveId" clId="{CA1E2BE7-6EAD-47A5-B400-28024C71B688}" dt="2022-03-07T13:24:33.846" v="542" actId="14100"/>
          <ac:spMkLst>
            <pc:docMk/>
            <pc:sldMk cId="1858388490" sldId="258"/>
            <ac:spMk id="12" creationId="{0C33E328-73D8-45FB-8D7F-D6A4C00159F9}"/>
          </ac:spMkLst>
        </pc:spChg>
        <pc:spChg chg="add mod">
          <ac:chgData name="Damarah Gayle" userId="a13d3c503f259438" providerId="LiveId" clId="{CA1E2BE7-6EAD-47A5-B400-28024C71B688}" dt="2022-03-11T14:40:58.802" v="618" actId="20577"/>
          <ac:spMkLst>
            <pc:docMk/>
            <pc:sldMk cId="1858388490" sldId="258"/>
            <ac:spMk id="16" creationId="{5AD49D58-B048-43A2-B345-74ED498A8CD3}"/>
          </ac:spMkLst>
        </pc:spChg>
        <pc:picChg chg="del">
          <ac:chgData name="Damarah Gayle" userId="a13d3c503f259438" providerId="LiveId" clId="{CA1E2BE7-6EAD-47A5-B400-28024C71B688}" dt="2022-03-07T11:32:14.648" v="0" actId="478"/>
          <ac:picMkLst>
            <pc:docMk/>
            <pc:sldMk cId="1858388490" sldId="258"/>
            <ac:picMk id="5" creationId="{8656B72A-F2AB-4C86-B7F2-700D262B57EB}"/>
          </ac:picMkLst>
        </pc:picChg>
        <pc:picChg chg="add mod modCrop">
          <ac:chgData name="Damarah Gayle" userId="a13d3c503f259438" providerId="LiveId" clId="{CA1E2BE7-6EAD-47A5-B400-28024C71B688}" dt="2022-03-07T11:37:01.179" v="77" actId="1076"/>
          <ac:picMkLst>
            <pc:docMk/>
            <pc:sldMk cId="1858388490" sldId="258"/>
            <ac:picMk id="7" creationId="{C9BD622A-A5A4-4043-A89A-608ACC4E3923}"/>
          </ac:picMkLst>
        </pc:picChg>
        <pc:cxnChg chg="add mod">
          <ac:chgData name="Damarah Gayle" userId="a13d3c503f259438" providerId="LiveId" clId="{CA1E2BE7-6EAD-47A5-B400-28024C71B688}" dt="2022-03-07T12:31:26.005" v="507" actId="14100"/>
          <ac:cxnSpMkLst>
            <pc:docMk/>
            <pc:sldMk cId="1858388490" sldId="258"/>
            <ac:cxnSpMk id="11" creationId="{CA1EC95F-27A7-4F87-93A8-DD53000DF4F6}"/>
          </ac:cxnSpMkLst>
        </pc:cxnChg>
      </pc:sldChg>
      <pc:sldChg chg="modSp mod">
        <pc:chgData name="Damarah Gayle" userId="a13d3c503f259438" providerId="LiveId" clId="{CA1E2BE7-6EAD-47A5-B400-28024C71B688}" dt="2022-03-11T14:34:29.230" v="615" actId="20577"/>
        <pc:sldMkLst>
          <pc:docMk/>
          <pc:sldMk cId="3198259847" sldId="259"/>
        </pc:sldMkLst>
        <pc:spChg chg="mod">
          <ac:chgData name="Damarah Gayle" userId="a13d3c503f259438" providerId="LiveId" clId="{CA1E2BE7-6EAD-47A5-B400-28024C71B688}" dt="2022-03-11T14:34:29.230" v="615" actId="20577"/>
          <ac:spMkLst>
            <pc:docMk/>
            <pc:sldMk cId="3198259847" sldId="259"/>
            <ac:spMk id="3" creationId="{F360EF8D-274D-4EF6-8CAF-11665A4E4F2D}"/>
          </ac:spMkLst>
        </pc:spChg>
      </pc:sldChg>
      <pc:sldChg chg="modSp mod">
        <pc:chgData name="Damarah Gayle" userId="a13d3c503f259438" providerId="LiveId" clId="{CA1E2BE7-6EAD-47A5-B400-28024C71B688}" dt="2022-03-07T12:23:25.511" v="202" actId="404"/>
        <pc:sldMkLst>
          <pc:docMk/>
          <pc:sldMk cId="2497070604" sldId="260"/>
        </pc:sldMkLst>
        <pc:spChg chg="mod">
          <ac:chgData name="Damarah Gayle" userId="a13d3c503f259438" providerId="LiveId" clId="{CA1E2BE7-6EAD-47A5-B400-28024C71B688}" dt="2022-03-07T12:23:25.511" v="202" actId="404"/>
          <ac:spMkLst>
            <pc:docMk/>
            <pc:sldMk cId="2497070604" sldId="260"/>
            <ac:spMk id="3" creationId="{0EEE253B-0C5B-46BC-9C90-01D585725008}"/>
          </ac:spMkLst>
        </pc:spChg>
      </pc:sldChg>
    </pc:docChg>
  </pc:docChgLst>
  <pc:docChgLst>
    <pc:chgData name="Damarah Gayle" userId="a13d3c503f259438" providerId="LiveId" clId="{59BBBABD-525E-4708-A9B7-5454A52F8261}"/>
    <pc:docChg chg="custSel modSld">
      <pc:chgData name="Damarah Gayle" userId="a13d3c503f259438" providerId="LiveId" clId="{59BBBABD-525E-4708-A9B7-5454A52F8261}" dt="2022-03-15T01:18:51.702" v="678" actId="20577"/>
      <pc:docMkLst>
        <pc:docMk/>
      </pc:docMkLst>
      <pc:sldChg chg="addSp modSp mod">
        <pc:chgData name="Damarah Gayle" userId="a13d3c503f259438" providerId="LiveId" clId="{59BBBABD-525E-4708-A9B7-5454A52F8261}" dt="2022-03-15T01:00:00.353" v="549" actId="1076"/>
        <pc:sldMkLst>
          <pc:docMk/>
          <pc:sldMk cId="1604947654" sldId="257"/>
        </pc:sldMkLst>
        <pc:spChg chg="add mod">
          <ac:chgData name="Damarah Gayle" userId="a13d3c503f259438" providerId="LiveId" clId="{59BBBABD-525E-4708-A9B7-5454A52F8261}" dt="2022-03-15T01:00:00.353" v="549" actId="1076"/>
          <ac:spMkLst>
            <pc:docMk/>
            <pc:sldMk cId="1604947654" sldId="257"/>
            <ac:spMk id="3" creationId="{9F2B4877-E679-487F-899E-BD7A9D083B3B}"/>
          </ac:spMkLst>
        </pc:spChg>
        <pc:spChg chg="mod">
          <ac:chgData name="Damarah Gayle" userId="a13d3c503f259438" providerId="LiveId" clId="{59BBBABD-525E-4708-A9B7-5454A52F8261}" dt="2022-03-15T00:08:44.585" v="66" actId="20577"/>
          <ac:spMkLst>
            <pc:docMk/>
            <pc:sldMk cId="1604947654" sldId="257"/>
            <ac:spMk id="4" creationId="{A38BE713-77D8-4C5C-BFA9-6D7D226EBB7F}"/>
          </ac:spMkLst>
        </pc:spChg>
      </pc:sldChg>
      <pc:sldChg chg="addSp delSp modSp mod">
        <pc:chgData name="Damarah Gayle" userId="a13d3c503f259438" providerId="LiveId" clId="{59BBBABD-525E-4708-A9B7-5454A52F8261}" dt="2022-03-15T00:44:47.640" v="275" actId="20577"/>
        <pc:sldMkLst>
          <pc:docMk/>
          <pc:sldMk cId="1858388490" sldId="258"/>
        </pc:sldMkLst>
        <pc:spChg chg="mod">
          <ac:chgData name="Damarah Gayle" userId="a13d3c503f259438" providerId="LiveId" clId="{59BBBABD-525E-4708-A9B7-5454A52F8261}" dt="2022-03-15T00:40:46.355" v="191" actId="20577"/>
          <ac:spMkLst>
            <pc:docMk/>
            <pc:sldMk cId="1858388490" sldId="258"/>
            <ac:spMk id="3" creationId="{0A98FF03-8AF4-497D-9921-415A8445E28C}"/>
          </ac:spMkLst>
        </pc:spChg>
        <pc:spChg chg="add del mod">
          <ac:chgData name="Damarah Gayle" userId="a13d3c503f259438" providerId="LiveId" clId="{59BBBABD-525E-4708-A9B7-5454A52F8261}" dt="2022-03-15T00:42:44.575" v="203"/>
          <ac:spMkLst>
            <pc:docMk/>
            <pc:sldMk cId="1858388490" sldId="258"/>
            <ac:spMk id="5" creationId="{ADCDAE66-ECEB-45BE-ADAE-0856BB381858}"/>
          </ac:spMkLst>
        </pc:spChg>
        <pc:spChg chg="add mod">
          <ac:chgData name="Damarah Gayle" userId="a13d3c503f259438" providerId="LiveId" clId="{59BBBABD-525E-4708-A9B7-5454A52F8261}" dt="2022-03-15T00:44:47.640" v="275" actId="20577"/>
          <ac:spMkLst>
            <pc:docMk/>
            <pc:sldMk cId="1858388490" sldId="258"/>
            <ac:spMk id="6" creationId="{E6AABDCC-463E-4BCF-A3B3-490477A91290}"/>
          </ac:spMkLst>
        </pc:spChg>
        <pc:spChg chg="mod">
          <ac:chgData name="Damarah Gayle" userId="a13d3c503f259438" providerId="LiveId" clId="{59BBBABD-525E-4708-A9B7-5454A52F8261}" dt="2022-03-15T00:29:34.875" v="161" actId="20577"/>
          <ac:spMkLst>
            <pc:docMk/>
            <pc:sldMk cId="1858388490" sldId="258"/>
            <ac:spMk id="16" creationId="{5AD49D58-B048-43A2-B345-74ED498A8CD3}"/>
          </ac:spMkLst>
        </pc:spChg>
      </pc:sldChg>
      <pc:sldChg chg="modSp mod">
        <pc:chgData name="Damarah Gayle" userId="a13d3c503f259438" providerId="LiveId" clId="{59BBBABD-525E-4708-A9B7-5454A52F8261}" dt="2022-03-15T01:14:34.047" v="662" actId="20577"/>
        <pc:sldMkLst>
          <pc:docMk/>
          <pc:sldMk cId="3198259847" sldId="259"/>
        </pc:sldMkLst>
        <pc:spChg chg="mod">
          <ac:chgData name="Damarah Gayle" userId="a13d3c503f259438" providerId="LiveId" clId="{59BBBABD-525E-4708-A9B7-5454A52F8261}" dt="2022-03-15T01:14:34.047" v="662" actId="20577"/>
          <ac:spMkLst>
            <pc:docMk/>
            <pc:sldMk cId="3198259847" sldId="259"/>
            <ac:spMk id="3" creationId="{F360EF8D-274D-4EF6-8CAF-11665A4E4F2D}"/>
          </ac:spMkLst>
        </pc:spChg>
      </pc:sldChg>
      <pc:sldChg chg="modSp mod">
        <pc:chgData name="Damarah Gayle" userId="a13d3c503f259438" providerId="LiveId" clId="{59BBBABD-525E-4708-A9B7-5454A52F8261}" dt="2022-03-15T01:18:51.702" v="678" actId="20577"/>
        <pc:sldMkLst>
          <pc:docMk/>
          <pc:sldMk cId="2497070604" sldId="260"/>
        </pc:sldMkLst>
        <pc:spChg chg="mod">
          <ac:chgData name="Damarah Gayle" userId="a13d3c503f259438" providerId="LiveId" clId="{59BBBABD-525E-4708-A9B7-5454A52F8261}" dt="2022-03-15T01:15:15.795" v="665" actId="1076"/>
          <ac:spMkLst>
            <pc:docMk/>
            <pc:sldMk cId="2497070604" sldId="260"/>
            <ac:spMk id="2" creationId="{ED329AC0-3478-4350-9983-D70ED71D9E5D}"/>
          </ac:spMkLst>
        </pc:spChg>
        <pc:spChg chg="mod">
          <ac:chgData name="Damarah Gayle" userId="a13d3c503f259438" providerId="LiveId" clId="{59BBBABD-525E-4708-A9B7-5454A52F8261}" dt="2022-03-15T01:18:51.702" v="678" actId="20577"/>
          <ac:spMkLst>
            <pc:docMk/>
            <pc:sldMk cId="2497070604" sldId="260"/>
            <ac:spMk id="3" creationId="{0EEE253B-0C5B-46BC-9C90-01D585725008}"/>
          </ac:spMkLst>
        </pc:spChg>
      </pc:sldChg>
    </pc:docChg>
  </pc:docChgLst>
  <pc:docChgLst>
    <pc:chgData name="Damarah Gayle" userId="a13d3c503f259438" providerId="LiveId" clId="{953612BE-58DD-4752-9FF2-ADEBAA78458F}"/>
    <pc:docChg chg="undo redo custSel modSld">
      <pc:chgData name="Damarah Gayle" userId="a13d3c503f259438" providerId="LiveId" clId="{953612BE-58DD-4752-9FF2-ADEBAA78458F}" dt="2022-03-07T11:05:33.811" v="794" actId="1076"/>
      <pc:docMkLst>
        <pc:docMk/>
      </pc:docMkLst>
      <pc:sldChg chg="addSp delSp modSp mod">
        <pc:chgData name="Damarah Gayle" userId="a13d3c503f259438" providerId="LiveId" clId="{953612BE-58DD-4752-9FF2-ADEBAA78458F}" dt="2022-03-07T11:05:33.811" v="794" actId="1076"/>
        <pc:sldMkLst>
          <pc:docMk/>
          <pc:sldMk cId="1604947654" sldId="257"/>
        </pc:sldMkLst>
        <pc:spChg chg="mod">
          <ac:chgData name="Damarah Gayle" userId="a13d3c503f259438" providerId="LiveId" clId="{953612BE-58DD-4752-9FF2-ADEBAA78458F}" dt="2022-03-07T10:50:45.604" v="328" actId="1076"/>
          <ac:spMkLst>
            <pc:docMk/>
            <pc:sldMk cId="1604947654" sldId="257"/>
            <ac:spMk id="2" creationId="{58F26AB4-1607-436D-A09E-7BF4ABC84A78}"/>
          </ac:spMkLst>
        </pc:spChg>
        <pc:spChg chg="add del mod">
          <ac:chgData name="Damarah Gayle" userId="a13d3c503f259438" providerId="LiveId" clId="{953612BE-58DD-4752-9FF2-ADEBAA78458F}" dt="2022-03-07T10:45:48.754" v="317"/>
          <ac:spMkLst>
            <pc:docMk/>
            <pc:sldMk cId="1604947654" sldId="257"/>
            <ac:spMk id="3" creationId="{15CF0CDA-57DD-4CCE-BACB-7113BF3E3196}"/>
          </ac:spMkLst>
        </pc:spChg>
        <pc:spChg chg="add mod">
          <ac:chgData name="Damarah Gayle" userId="a13d3c503f259438" providerId="LiveId" clId="{953612BE-58DD-4752-9FF2-ADEBAA78458F}" dt="2022-03-07T11:00:55.355" v="771" actId="13926"/>
          <ac:spMkLst>
            <pc:docMk/>
            <pc:sldMk cId="1604947654" sldId="257"/>
            <ac:spMk id="4" creationId="{A38BE713-77D8-4C5C-BFA9-6D7D226EBB7F}"/>
          </ac:spMkLst>
        </pc:spChg>
        <pc:spChg chg="mod">
          <ac:chgData name="Damarah Gayle" userId="a13d3c503f259438" providerId="LiveId" clId="{953612BE-58DD-4752-9FF2-ADEBAA78458F}" dt="2022-03-07T10:58:02.754" v="733" actId="14100"/>
          <ac:spMkLst>
            <pc:docMk/>
            <pc:sldMk cId="1604947654" sldId="257"/>
            <ac:spMk id="6" creationId="{D3BF1467-0E84-49C1-B011-CD8722F78C11}"/>
          </ac:spMkLst>
        </pc:spChg>
        <pc:spChg chg="mod">
          <ac:chgData name="Damarah Gayle" userId="a13d3c503f259438" providerId="LiveId" clId="{953612BE-58DD-4752-9FF2-ADEBAA78458F}" dt="2022-03-07T10:58:41.123" v="741" actId="14100"/>
          <ac:spMkLst>
            <pc:docMk/>
            <pc:sldMk cId="1604947654" sldId="257"/>
            <ac:spMk id="7" creationId="{3E1957CE-7390-4342-B24E-70FAD681005B}"/>
          </ac:spMkLst>
        </pc:spChg>
        <pc:spChg chg="mod">
          <ac:chgData name="Damarah Gayle" userId="a13d3c503f259438" providerId="LiveId" clId="{953612BE-58DD-4752-9FF2-ADEBAA78458F}" dt="2022-03-07T10:58:21.424" v="738" actId="14100"/>
          <ac:spMkLst>
            <pc:docMk/>
            <pc:sldMk cId="1604947654" sldId="257"/>
            <ac:spMk id="8" creationId="{9F11506E-C288-4C96-B109-86785F3A547D}"/>
          </ac:spMkLst>
        </pc:spChg>
        <pc:spChg chg="mod">
          <ac:chgData name="Damarah Gayle" userId="a13d3c503f259438" providerId="LiveId" clId="{953612BE-58DD-4752-9FF2-ADEBAA78458F}" dt="2022-03-07T10:58:57.028" v="747" actId="14100"/>
          <ac:spMkLst>
            <pc:docMk/>
            <pc:sldMk cId="1604947654" sldId="257"/>
            <ac:spMk id="9" creationId="{FD468510-50FA-432A-8F80-8559FEA20025}"/>
          </ac:spMkLst>
        </pc:spChg>
        <pc:spChg chg="del">
          <ac:chgData name="Damarah Gayle" userId="a13d3c503f259438" providerId="LiveId" clId="{953612BE-58DD-4752-9FF2-ADEBAA78458F}" dt="2022-03-06T19:05:22.298" v="44" actId="478"/>
          <ac:spMkLst>
            <pc:docMk/>
            <pc:sldMk cId="1604947654" sldId="257"/>
            <ac:spMk id="10" creationId="{6DA3A10D-127F-4EEF-9105-4A135CDF3CF6}"/>
          </ac:spMkLst>
        </pc:spChg>
        <pc:spChg chg="mod">
          <ac:chgData name="Damarah Gayle" userId="a13d3c503f259438" providerId="LiveId" clId="{953612BE-58DD-4752-9FF2-ADEBAA78458F}" dt="2022-03-07T10:59:57.784" v="766" actId="14100"/>
          <ac:spMkLst>
            <pc:docMk/>
            <pc:sldMk cId="1604947654" sldId="257"/>
            <ac:spMk id="12" creationId="{13885E74-CD7A-4ECD-8E62-4D68979CE01F}"/>
          </ac:spMkLst>
        </pc:spChg>
        <pc:spChg chg="mod">
          <ac:chgData name="Damarah Gayle" userId="a13d3c503f259438" providerId="LiveId" clId="{953612BE-58DD-4752-9FF2-ADEBAA78458F}" dt="2022-03-07T10:59:19.947" v="753" actId="14100"/>
          <ac:spMkLst>
            <pc:docMk/>
            <pc:sldMk cId="1604947654" sldId="257"/>
            <ac:spMk id="13" creationId="{10B18682-DADC-472F-842B-D8B5076E52CE}"/>
          </ac:spMkLst>
        </pc:spChg>
        <pc:spChg chg="del">
          <ac:chgData name="Damarah Gayle" userId="a13d3c503f259438" providerId="LiveId" clId="{953612BE-58DD-4752-9FF2-ADEBAA78458F}" dt="2022-03-06T19:05:28.849" v="47" actId="478"/>
          <ac:spMkLst>
            <pc:docMk/>
            <pc:sldMk cId="1604947654" sldId="257"/>
            <ac:spMk id="16" creationId="{E73DFE3D-DE42-4C52-87B6-1422823F3179}"/>
          </ac:spMkLst>
        </pc:spChg>
        <pc:spChg chg="mod">
          <ac:chgData name="Damarah Gayle" userId="a13d3c503f259438" providerId="LiveId" clId="{953612BE-58DD-4752-9FF2-ADEBAA78458F}" dt="2022-03-07T11:02:54.369" v="775" actId="14100"/>
          <ac:spMkLst>
            <pc:docMk/>
            <pc:sldMk cId="1604947654" sldId="257"/>
            <ac:spMk id="18" creationId="{5888FECD-AD2C-43E9-999B-932FD2185A4C}"/>
          </ac:spMkLst>
        </pc:spChg>
        <pc:spChg chg="mod">
          <ac:chgData name="Damarah Gayle" userId="a13d3c503f259438" providerId="LiveId" clId="{953612BE-58DD-4752-9FF2-ADEBAA78458F}" dt="2022-03-07T10:57:54.057" v="730" actId="14100"/>
          <ac:spMkLst>
            <pc:docMk/>
            <pc:sldMk cId="1604947654" sldId="257"/>
            <ac:spMk id="19" creationId="{779349A5-04D1-4680-B08A-B6714273F926}"/>
          </ac:spMkLst>
        </pc:spChg>
        <pc:spChg chg="mod">
          <ac:chgData name="Damarah Gayle" userId="a13d3c503f259438" providerId="LiveId" clId="{953612BE-58DD-4752-9FF2-ADEBAA78458F}" dt="2022-03-07T11:00:13.573" v="769" actId="403"/>
          <ac:spMkLst>
            <pc:docMk/>
            <pc:sldMk cId="1604947654" sldId="257"/>
            <ac:spMk id="20" creationId="{C0B379C5-C0DE-491D-8119-34C0CE09BD71}"/>
          </ac:spMkLst>
        </pc:spChg>
        <pc:spChg chg="add mod">
          <ac:chgData name="Damarah Gayle" userId="a13d3c503f259438" providerId="LiveId" clId="{953612BE-58DD-4752-9FF2-ADEBAA78458F}" dt="2022-03-07T11:03:58.828" v="781" actId="1076"/>
          <ac:spMkLst>
            <pc:docMk/>
            <pc:sldMk cId="1604947654" sldId="257"/>
            <ac:spMk id="34" creationId="{7930656B-7DC7-4012-BBC6-48CCFCB4E138}"/>
          </ac:spMkLst>
        </pc:spChg>
        <pc:spChg chg="add mod">
          <ac:chgData name="Damarah Gayle" userId="a13d3c503f259438" providerId="LiveId" clId="{953612BE-58DD-4752-9FF2-ADEBAA78458F}" dt="2022-03-07T11:00:50.676" v="770" actId="13926"/>
          <ac:spMkLst>
            <pc:docMk/>
            <pc:sldMk cId="1604947654" sldId="257"/>
            <ac:spMk id="37" creationId="{6F9933B3-CEDC-4925-8B15-4F34E008E934}"/>
          </ac:spMkLst>
        </pc:spChg>
        <pc:spChg chg="mod">
          <ac:chgData name="Damarah Gayle" userId="a13d3c503f259438" providerId="LiveId" clId="{953612BE-58DD-4752-9FF2-ADEBAA78458F}" dt="2022-03-07T10:50:26.177" v="326" actId="403"/>
          <ac:spMkLst>
            <pc:docMk/>
            <pc:sldMk cId="1604947654" sldId="257"/>
            <ac:spMk id="47" creationId="{20C7ECC4-98AA-467D-998D-4C1FC74426E4}"/>
          </ac:spMkLst>
        </pc:spChg>
        <pc:spChg chg="add mod">
          <ac:chgData name="Damarah Gayle" userId="a13d3c503f259438" providerId="LiveId" clId="{953612BE-58DD-4752-9FF2-ADEBAA78458F}" dt="2022-03-07T11:05:33.811" v="794" actId="1076"/>
          <ac:spMkLst>
            <pc:docMk/>
            <pc:sldMk cId="1604947654" sldId="257"/>
            <ac:spMk id="54" creationId="{235A8549-D228-420B-9EE7-7596A54D40CA}"/>
          </ac:spMkLst>
        </pc:spChg>
        <pc:spChg chg="del mod">
          <ac:chgData name="Damarah Gayle" userId="a13d3c503f259438" providerId="LiveId" clId="{953612BE-58DD-4752-9FF2-ADEBAA78458F}" dt="2022-03-06T23:07:16.327" v="162" actId="478"/>
          <ac:spMkLst>
            <pc:docMk/>
            <pc:sldMk cId="1604947654" sldId="257"/>
            <ac:spMk id="55" creationId="{2E13C2A5-AA34-4E7F-AA6C-5D6F17A22BD6}"/>
          </ac:spMkLst>
        </pc:spChg>
        <pc:spChg chg="del mod">
          <ac:chgData name="Damarah Gayle" userId="a13d3c503f259438" providerId="LiveId" clId="{953612BE-58DD-4752-9FF2-ADEBAA78458F}" dt="2022-03-06T23:25:27.306" v="200" actId="478"/>
          <ac:spMkLst>
            <pc:docMk/>
            <pc:sldMk cId="1604947654" sldId="257"/>
            <ac:spMk id="57" creationId="{9C802481-37B1-4AC4-B562-2BA07E6D31DB}"/>
          </ac:spMkLst>
        </pc:spChg>
        <pc:spChg chg="del mod">
          <ac:chgData name="Damarah Gayle" userId="a13d3c503f259438" providerId="LiveId" clId="{953612BE-58DD-4752-9FF2-ADEBAA78458F}" dt="2022-03-06T23:07:13.782" v="161" actId="478"/>
          <ac:spMkLst>
            <pc:docMk/>
            <pc:sldMk cId="1604947654" sldId="257"/>
            <ac:spMk id="60" creationId="{617569A6-220E-4982-ABEA-489CAD7014CF}"/>
          </ac:spMkLst>
        </pc:spChg>
        <pc:spChg chg="add del mod">
          <ac:chgData name="Damarah Gayle" userId="a13d3c503f259438" providerId="LiveId" clId="{953612BE-58DD-4752-9FF2-ADEBAA78458F}" dt="2022-03-06T23:25:39.146" v="203" actId="478"/>
          <ac:spMkLst>
            <pc:docMk/>
            <pc:sldMk cId="1604947654" sldId="257"/>
            <ac:spMk id="61" creationId="{995C1276-BB86-4081-82A5-C88A31AF3879}"/>
          </ac:spMkLst>
        </pc:spChg>
        <pc:spChg chg="del mod">
          <ac:chgData name="Damarah Gayle" userId="a13d3c503f259438" providerId="LiveId" clId="{953612BE-58DD-4752-9FF2-ADEBAA78458F}" dt="2022-03-06T23:25:35.015" v="202" actId="478"/>
          <ac:spMkLst>
            <pc:docMk/>
            <pc:sldMk cId="1604947654" sldId="257"/>
            <ac:spMk id="62" creationId="{FC37AAFC-1228-4D03-B103-5322A54A101D}"/>
          </ac:spMkLst>
        </pc:spChg>
        <pc:spChg chg="add del">
          <ac:chgData name="Damarah Gayle" userId="a13d3c503f259438" providerId="LiveId" clId="{953612BE-58DD-4752-9FF2-ADEBAA78458F}" dt="2022-03-06T19:05:44.547" v="51" actId="478"/>
          <ac:spMkLst>
            <pc:docMk/>
            <pc:sldMk cId="1604947654" sldId="257"/>
            <ac:spMk id="63" creationId="{74055AE9-13F2-4ADC-A538-7495983A0301}"/>
          </ac:spMkLst>
        </pc:spChg>
        <pc:spChg chg="del">
          <ac:chgData name="Damarah Gayle" userId="a13d3c503f259438" providerId="LiveId" clId="{953612BE-58DD-4752-9FF2-ADEBAA78458F}" dt="2022-03-06T19:05:41.857" v="50" actId="478"/>
          <ac:spMkLst>
            <pc:docMk/>
            <pc:sldMk cId="1604947654" sldId="257"/>
            <ac:spMk id="64" creationId="{115E0B9F-9A74-4C06-B039-974DA1C1B677}"/>
          </ac:spMkLst>
        </pc:spChg>
        <pc:spChg chg="del mod">
          <ac:chgData name="Damarah Gayle" userId="a13d3c503f259438" providerId="LiveId" clId="{953612BE-58DD-4752-9FF2-ADEBAA78458F}" dt="2022-03-06T23:25:30.039" v="201" actId="478"/>
          <ac:spMkLst>
            <pc:docMk/>
            <pc:sldMk cId="1604947654" sldId="257"/>
            <ac:spMk id="65" creationId="{E83A68AE-7069-4A14-9338-89CF27C3E8FA}"/>
          </ac:spMkLst>
        </pc:spChg>
        <pc:picChg chg="mod">
          <ac:chgData name="Damarah Gayle" userId="a13d3c503f259438" providerId="LiveId" clId="{953612BE-58DD-4752-9FF2-ADEBAA78458F}" dt="2022-03-07T10:59:12.054" v="750" actId="1076"/>
          <ac:picMkLst>
            <pc:docMk/>
            <pc:sldMk cId="1604947654" sldId="257"/>
            <ac:picMk id="15" creationId="{F9656C5F-42F9-4407-8204-7C64FEA2FD74}"/>
          </ac:picMkLst>
        </pc:picChg>
        <pc:picChg chg="mod">
          <ac:chgData name="Damarah Gayle" userId="a13d3c503f259438" providerId="LiveId" clId="{953612BE-58DD-4752-9FF2-ADEBAA78458F}" dt="2022-03-07T11:05:27.732" v="791" actId="1076"/>
          <ac:picMkLst>
            <pc:docMk/>
            <pc:sldMk cId="1604947654" sldId="257"/>
            <ac:picMk id="24" creationId="{FC55F3CE-328A-45E3-B13C-4F7A4E04380F}"/>
          </ac:picMkLst>
        </pc:picChg>
        <pc:picChg chg="add del mod">
          <ac:chgData name="Damarah Gayle" userId="a13d3c503f259438" providerId="LiveId" clId="{953612BE-58DD-4752-9FF2-ADEBAA78458F}" dt="2022-03-07T11:03:30.607" v="777" actId="478"/>
          <ac:picMkLst>
            <pc:docMk/>
            <pc:sldMk cId="1604947654" sldId="257"/>
            <ac:picMk id="25" creationId="{43442DF4-C4E1-4F1F-BC14-5776D7010BBD}"/>
          </ac:picMkLst>
        </pc:picChg>
        <pc:cxnChg chg="mod">
          <ac:chgData name="Damarah Gayle" userId="a13d3c503f259438" providerId="LiveId" clId="{953612BE-58DD-4752-9FF2-ADEBAA78458F}" dt="2022-03-07T11:04:33.896" v="785" actId="14100"/>
          <ac:cxnSpMkLst>
            <pc:docMk/>
            <pc:sldMk cId="1604947654" sldId="257"/>
            <ac:cxnSpMk id="30" creationId="{73D49A99-3A3E-40CF-98D9-53D8F971055F}"/>
          </ac:cxnSpMkLst>
        </pc:cxnChg>
        <pc:cxnChg chg="mod">
          <ac:chgData name="Damarah Gayle" userId="a13d3c503f259438" providerId="LiveId" clId="{953612BE-58DD-4752-9FF2-ADEBAA78458F}" dt="2022-03-06T23:28:25.650" v="216" actId="208"/>
          <ac:cxnSpMkLst>
            <pc:docMk/>
            <pc:sldMk cId="1604947654" sldId="257"/>
            <ac:cxnSpMk id="33" creationId="{C285BA7C-7ED2-4AF3-97D1-17DEDE9ADE0F}"/>
          </ac:cxnSpMkLst>
        </pc:cxnChg>
        <pc:cxnChg chg="add mod">
          <ac:chgData name="Damarah Gayle" userId="a13d3c503f259438" providerId="LiveId" clId="{953612BE-58DD-4752-9FF2-ADEBAA78458F}" dt="2022-03-07T11:04:44.315" v="787" actId="14100"/>
          <ac:cxnSpMkLst>
            <pc:docMk/>
            <pc:sldMk cId="1604947654" sldId="257"/>
            <ac:cxnSpMk id="35" creationId="{8EBFDE92-2E67-4112-A9CB-56224CEF960C}"/>
          </ac:cxnSpMkLst>
        </pc:cxnChg>
        <pc:cxnChg chg="add del mod">
          <ac:chgData name="Damarah Gayle" userId="a13d3c503f259438" providerId="LiveId" clId="{953612BE-58DD-4752-9FF2-ADEBAA78458F}" dt="2022-03-06T23:29:08.986" v="230"/>
          <ac:cxnSpMkLst>
            <pc:docMk/>
            <pc:sldMk cId="1604947654" sldId="257"/>
            <ac:cxnSpMk id="38" creationId="{95593FD0-5D3D-463B-86E2-8508AFC6C0CA}"/>
          </ac:cxnSpMkLst>
        </pc:cxnChg>
        <pc:cxnChg chg="add del mod">
          <ac:chgData name="Damarah Gayle" userId="a13d3c503f259438" providerId="LiveId" clId="{953612BE-58DD-4752-9FF2-ADEBAA78458F}" dt="2022-03-06T23:29:04.900" v="226"/>
          <ac:cxnSpMkLst>
            <pc:docMk/>
            <pc:sldMk cId="1604947654" sldId="257"/>
            <ac:cxnSpMk id="41" creationId="{AF44FEB6-8F3A-4AB6-B158-9C447265BB29}"/>
          </ac:cxnSpMkLst>
        </pc:cxnChg>
        <pc:cxnChg chg="mod">
          <ac:chgData name="Damarah Gayle" userId="a13d3c503f259438" providerId="LiveId" clId="{953612BE-58DD-4752-9FF2-ADEBAA78458F}" dt="2022-03-06T23:29:15.907" v="231" actId="14100"/>
          <ac:cxnSpMkLst>
            <pc:docMk/>
            <pc:sldMk cId="1604947654" sldId="257"/>
            <ac:cxnSpMk id="45" creationId="{4A4E6A0B-7CD5-4A2E-9518-124F27E8B5F1}"/>
          </ac:cxnSpMkLst>
        </pc:cxnChg>
        <pc:cxnChg chg="add mod">
          <ac:chgData name="Damarah Gayle" userId="a13d3c503f259438" providerId="LiveId" clId="{953612BE-58DD-4752-9FF2-ADEBAA78458F}" dt="2022-03-06T23:37:51.618" v="260" actId="14100"/>
          <ac:cxnSpMkLst>
            <pc:docMk/>
            <pc:sldMk cId="1604947654" sldId="257"/>
            <ac:cxnSpMk id="48" creationId="{2C08E804-62A6-41FF-BAC9-CCB10D5FC801}"/>
          </ac:cxnSpMkLst>
        </pc:cxnChg>
        <pc:cxnChg chg="del mod">
          <ac:chgData name="Damarah Gayle" userId="a13d3c503f259438" providerId="LiveId" clId="{953612BE-58DD-4752-9FF2-ADEBAA78458F}" dt="2022-03-06T19:05:31.343" v="49" actId="478"/>
          <ac:cxnSpMkLst>
            <pc:docMk/>
            <pc:sldMk cId="1604947654" sldId="257"/>
            <ac:cxnSpMk id="49" creationId="{DF306361-2598-48DB-A5C0-AD0D8BD871F9}"/>
          </ac:cxnSpMkLst>
        </pc:cxnChg>
        <pc:cxnChg chg="del mod">
          <ac:chgData name="Damarah Gayle" userId="a13d3c503f259438" providerId="LiveId" clId="{953612BE-58DD-4752-9FF2-ADEBAA78458F}" dt="2022-03-06T19:05:24.561" v="46" actId="478"/>
          <ac:cxnSpMkLst>
            <pc:docMk/>
            <pc:sldMk cId="1604947654" sldId="257"/>
            <ac:cxnSpMk id="56" creationId="{098BD2D9-7795-4B62-9EAF-E533F081EA40}"/>
          </ac:cxnSpMkLst>
        </pc:cxnChg>
        <pc:cxnChg chg="mod">
          <ac:chgData name="Damarah Gayle" userId="a13d3c503f259438" providerId="LiveId" clId="{953612BE-58DD-4752-9FF2-ADEBAA78458F}" dt="2022-03-07T11:02:54.369" v="775" actId="14100"/>
          <ac:cxnSpMkLst>
            <pc:docMk/>
            <pc:sldMk cId="1604947654" sldId="257"/>
            <ac:cxnSpMk id="59" creationId="{C039DC8E-F5F4-4F24-B449-81D450AD0C15}"/>
          </ac:cxnSpMkLst>
        </pc:cxnChg>
      </pc:sldChg>
      <pc:sldChg chg="modSp mod">
        <pc:chgData name="Damarah Gayle" userId="a13d3c503f259438" providerId="LiveId" clId="{953612BE-58DD-4752-9FF2-ADEBAA78458F}" dt="2022-03-06T19:31:36.785" v="89" actId="20577"/>
        <pc:sldMkLst>
          <pc:docMk/>
          <pc:sldMk cId="3198259847" sldId="259"/>
        </pc:sldMkLst>
        <pc:spChg chg="mod">
          <ac:chgData name="Damarah Gayle" userId="a13d3c503f259438" providerId="LiveId" clId="{953612BE-58DD-4752-9FF2-ADEBAA78458F}" dt="2022-03-06T19:31:36.785" v="89" actId="20577"/>
          <ac:spMkLst>
            <pc:docMk/>
            <pc:sldMk cId="3198259847" sldId="259"/>
            <ac:spMk id="3" creationId="{F360EF8D-274D-4EF6-8CAF-11665A4E4F2D}"/>
          </ac:spMkLst>
        </pc:spChg>
      </pc:sldChg>
    </pc:docChg>
  </pc:docChgLst>
  <pc:docChgLst>
    <pc:chgData name="Damarah Gayle" userId="a13d3c503f259438" providerId="LiveId" clId="{03DC36D6-0144-4157-9070-331460A0725D}"/>
    <pc:docChg chg="undo custSel modSld sldOrd">
      <pc:chgData name="Damarah Gayle" userId="a13d3c503f259438" providerId="LiveId" clId="{03DC36D6-0144-4157-9070-331460A0725D}" dt="2022-03-06T13:56:32.682" v="2662" actId="20577"/>
      <pc:docMkLst>
        <pc:docMk/>
      </pc:docMkLst>
      <pc:sldChg chg="addSp delSp modSp mod ord">
        <pc:chgData name="Damarah Gayle" userId="a13d3c503f259438" providerId="LiveId" clId="{03DC36D6-0144-4157-9070-331460A0725D}" dt="2022-03-06T13:38:01.551" v="2658" actId="1076"/>
        <pc:sldMkLst>
          <pc:docMk/>
          <pc:sldMk cId="1604947654" sldId="257"/>
        </pc:sldMkLst>
        <pc:spChg chg="mod">
          <ac:chgData name="Damarah Gayle" userId="a13d3c503f259438" providerId="LiveId" clId="{03DC36D6-0144-4157-9070-331460A0725D}" dt="2022-03-04T23:22:31.667" v="2374" actId="1076"/>
          <ac:spMkLst>
            <pc:docMk/>
            <pc:sldMk cId="1604947654" sldId="257"/>
            <ac:spMk id="2" creationId="{58F26AB4-1607-436D-A09E-7BF4ABC84A78}"/>
          </ac:spMkLst>
        </pc:spChg>
        <pc:spChg chg="mod">
          <ac:chgData name="Damarah Gayle" userId="a13d3c503f259438" providerId="LiveId" clId="{03DC36D6-0144-4157-9070-331460A0725D}" dt="2022-03-04T23:15:06.607" v="2306" actId="1076"/>
          <ac:spMkLst>
            <pc:docMk/>
            <pc:sldMk cId="1604947654" sldId="257"/>
            <ac:spMk id="6" creationId="{D3BF1467-0E84-49C1-B011-CD8722F78C11}"/>
          </ac:spMkLst>
        </pc:spChg>
        <pc:spChg chg="mod">
          <ac:chgData name="Damarah Gayle" userId="a13d3c503f259438" providerId="LiveId" clId="{03DC36D6-0144-4157-9070-331460A0725D}" dt="2022-03-04T23:19:33.909" v="2350" actId="1076"/>
          <ac:spMkLst>
            <pc:docMk/>
            <pc:sldMk cId="1604947654" sldId="257"/>
            <ac:spMk id="7" creationId="{3E1957CE-7390-4342-B24E-70FAD681005B}"/>
          </ac:spMkLst>
        </pc:spChg>
        <pc:spChg chg="mod">
          <ac:chgData name="Damarah Gayle" userId="a13d3c503f259438" providerId="LiveId" clId="{03DC36D6-0144-4157-9070-331460A0725D}" dt="2022-03-04T23:16:15.015" v="2316" actId="1076"/>
          <ac:spMkLst>
            <pc:docMk/>
            <pc:sldMk cId="1604947654" sldId="257"/>
            <ac:spMk id="8" creationId="{9F11506E-C288-4C96-B109-86785F3A547D}"/>
          </ac:spMkLst>
        </pc:spChg>
        <pc:spChg chg="mod">
          <ac:chgData name="Damarah Gayle" userId="a13d3c503f259438" providerId="LiveId" clId="{03DC36D6-0144-4157-9070-331460A0725D}" dt="2022-03-04T23:20:22.011" v="2354" actId="1076"/>
          <ac:spMkLst>
            <pc:docMk/>
            <pc:sldMk cId="1604947654" sldId="257"/>
            <ac:spMk id="9" creationId="{FD468510-50FA-432A-8F80-8559FEA20025}"/>
          </ac:spMkLst>
        </pc:spChg>
        <pc:spChg chg="mod">
          <ac:chgData name="Damarah Gayle" userId="a13d3c503f259438" providerId="LiveId" clId="{03DC36D6-0144-4157-9070-331460A0725D}" dt="2022-03-04T23:15:42.860" v="2310" actId="1076"/>
          <ac:spMkLst>
            <pc:docMk/>
            <pc:sldMk cId="1604947654" sldId="257"/>
            <ac:spMk id="10" creationId="{6DA3A10D-127F-4EEF-9105-4A135CDF3CF6}"/>
          </ac:spMkLst>
        </pc:spChg>
        <pc:spChg chg="del">
          <ac:chgData name="Damarah Gayle" userId="a13d3c503f259438" providerId="LiveId" clId="{03DC36D6-0144-4157-9070-331460A0725D}" dt="2022-03-04T23:21:43.440" v="2366" actId="478"/>
          <ac:spMkLst>
            <pc:docMk/>
            <pc:sldMk cId="1604947654" sldId="257"/>
            <ac:spMk id="11" creationId="{9DF4CEAF-A917-46F1-B7C8-34AEDA4245EF}"/>
          </ac:spMkLst>
        </pc:spChg>
        <pc:spChg chg="mod">
          <ac:chgData name="Damarah Gayle" userId="a13d3c503f259438" providerId="LiveId" clId="{03DC36D6-0144-4157-9070-331460A0725D}" dt="2022-03-04T23:21:28.690" v="2365" actId="1076"/>
          <ac:spMkLst>
            <pc:docMk/>
            <pc:sldMk cId="1604947654" sldId="257"/>
            <ac:spMk id="12" creationId="{13885E74-CD7A-4ECD-8E62-4D68979CE01F}"/>
          </ac:spMkLst>
        </pc:spChg>
        <pc:spChg chg="mod">
          <ac:chgData name="Damarah Gayle" userId="a13d3c503f259438" providerId="LiveId" clId="{03DC36D6-0144-4157-9070-331460A0725D}" dt="2022-03-04T23:21:03.244" v="2361" actId="1076"/>
          <ac:spMkLst>
            <pc:docMk/>
            <pc:sldMk cId="1604947654" sldId="257"/>
            <ac:spMk id="13" creationId="{10B18682-DADC-472F-842B-D8B5076E52CE}"/>
          </ac:spMkLst>
        </pc:spChg>
        <pc:spChg chg="mod">
          <ac:chgData name="Damarah Gayle" userId="a13d3c503f259438" providerId="LiveId" clId="{03DC36D6-0144-4157-9070-331460A0725D}" dt="2022-03-04T23:17:46.145" v="2329" actId="1076"/>
          <ac:spMkLst>
            <pc:docMk/>
            <pc:sldMk cId="1604947654" sldId="257"/>
            <ac:spMk id="16" creationId="{E73DFE3D-DE42-4C52-87B6-1422823F3179}"/>
          </ac:spMkLst>
        </pc:spChg>
        <pc:spChg chg="add del mod">
          <ac:chgData name="Damarah Gayle" userId="a13d3c503f259438" providerId="LiveId" clId="{03DC36D6-0144-4157-9070-331460A0725D}" dt="2022-03-06T13:37:15.317" v="2650" actId="478"/>
          <ac:spMkLst>
            <pc:docMk/>
            <pc:sldMk cId="1604947654" sldId="257"/>
            <ac:spMk id="17" creationId="{A87A2569-D513-441E-A252-B1326D5DF601}"/>
          </ac:spMkLst>
        </pc:spChg>
        <pc:spChg chg="mod">
          <ac:chgData name="Damarah Gayle" userId="a13d3c503f259438" providerId="LiveId" clId="{03DC36D6-0144-4157-9070-331460A0725D}" dt="2022-03-06T13:37:49.030" v="2656" actId="1076"/>
          <ac:spMkLst>
            <pc:docMk/>
            <pc:sldMk cId="1604947654" sldId="257"/>
            <ac:spMk id="18" creationId="{5888FECD-AD2C-43E9-999B-932FD2185A4C}"/>
          </ac:spMkLst>
        </pc:spChg>
        <pc:spChg chg="mod">
          <ac:chgData name="Damarah Gayle" userId="a13d3c503f259438" providerId="LiveId" clId="{03DC36D6-0144-4157-9070-331460A0725D}" dt="2022-03-04T23:19:14.088" v="2345" actId="1076"/>
          <ac:spMkLst>
            <pc:docMk/>
            <pc:sldMk cId="1604947654" sldId="257"/>
            <ac:spMk id="19" creationId="{779349A5-04D1-4680-B08A-B6714273F926}"/>
          </ac:spMkLst>
        </pc:spChg>
        <pc:spChg chg="mod">
          <ac:chgData name="Damarah Gayle" userId="a13d3c503f259438" providerId="LiveId" clId="{03DC36D6-0144-4157-9070-331460A0725D}" dt="2022-03-06T13:38:01.551" v="2658" actId="1076"/>
          <ac:spMkLst>
            <pc:docMk/>
            <pc:sldMk cId="1604947654" sldId="257"/>
            <ac:spMk id="20" creationId="{C0B379C5-C0DE-491D-8119-34C0CE09BD71}"/>
          </ac:spMkLst>
        </pc:spChg>
        <pc:spChg chg="add mod">
          <ac:chgData name="Damarah Gayle" userId="a13d3c503f259438" providerId="LiveId" clId="{03DC36D6-0144-4157-9070-331460A0725D}" dt="2022-03-04T23:24:10.290" v="2420" actId="1076"/>
          <ac:spMkLst>
            <pc:docMk/>
            <pc:sldMk cId="1604947654" sldId="257"/>
            <ac:spMk id="47" creationId="{20C7ECC4-98AA-467D-998D-4C1FC74426E4}"/>
          </ac:spMkLst>
        </pc:spChg>
        <pc:spChg chg="add mod">
          <ac:chgData name="Damarah Gayle" userId="a13d3c503f259438" providerId="LiveId" clId="{03DC36D6-0144-4157-9070-331460A0725D}" dt="2022-03-04T23:26:16.053" v="2463" actId="20577"/>
          <ac:spMkLst>
            <pc:docMk/>
            <pc:sldMk cId="1604947654" sldId="257"/>
            <ac:spMk id="55" creationId="{2E13C2A5-AA34-4E7F-AA6C-5D6F17A22BD6}"/>
          </ac:spMkLst>
        </pc:spChg>
        <pc:spChg chg="add mod">
          <ac:chgData name="Damarah Gayle" userId="a13d3c503f259438" providerId="LiveId" clId="{03DC36D6-0144-4157-9070-331460A0725D}" dt="2022-03-04T23:26:38.463" v="2502" actId="20577"/>
          <ac:spMkLst>
            <pc:docMk/>
            <pc:sldMk cId="1604947654" sldId="257"/>
            <ac:spMk id="57" creationId="{9C802481-37B1-4AC4-B562-2BA07E6D31DB}"/>
          </ac:spMkLst>
        </pc:spChg>
        <pc:spChg chg="add mod">
          <ac:chgData name="Damarah Gayle" userId="a13d3c503f259438" providerId="LiveId" clId="{03DC36D6-0144-4157-9070-331460A0725D}" dt="2022-03-04T23:26:32.855" v="2482" actId="20577"/>
          <ac:spMkLst>
            <pc:docMk/>
            <pc:sldMk cId="1604947654" sldId="257"/>
            <ac:spMk id="60" creationId="{617569A6-220E-4982-ABEA-489CAD7014CF}"/>
          </ac:spMkLst>
        </pc:spChg>
        <pc:spChg chg="add mod">
          <ac:chgData name="Damarah Gayle" userId="a13d3c503f259438" providerId="LiveId" clId="{03DC36D6-0144-4157-9070-331460A0725D}" dt="2022-03-04T23:27:48.058" v="2641" actId="20577"/>
          <ac:spMkLst>
            <pc:docMk/>
            <pc:sldMk cId="1604947654" sldId="257"/>
            <ac:spMk id="61" creationId="{995C1276-BB86-4081-82A5-C88A31AF3879}"/>
          </ac:spMkLst>
        </pc:spChg>
        <pc:spChg chg="add mod">
          <ac:chgData name="Damarah Gayle" userId="a13d3c503f259438" providerId="LiveId" clId="{03DC36D6-0144-4157-9070-331460A0725D}" dt="2022-03-04T23:27:32.663" v="2598" actId="20577"/>
          <ac:spMkLst>
            <pc:docMk/>
            <pc:sldMk cId="1604947654" sldId="257"/>
            <ac:spMk id="62" creationId="{FC37AAFC-1228-4D03-B103-5322A54A101D}"/>
          </ac:spMkLst>
        </pc:spChg>
        <pc:spChg chg="add mod">
          <ac:chgData name="Damarah Gayle" userId="a13d3c503f259438" providerId="LiveId" clId="{03DC36D6-0144-4157-9070-331460A0725D}" dt="2022-03-04T23:27:21.303" v="2585" actId="20577"/>
          <ac:spMkLst>
            <pc:docMk/>
            <pc:sldMk cId="1604947654" sldId="257"/>
            <ac:spMk id="63" creationId="{74055AE9-13F2-4ADC-A538-7495983A0301}"/>
          </ac:spMkLst>
        </pc:spChg>
        <pc:spChg chg="add mod">
          <ac:chgData name="Damarah Gayle" userId="a13d3c503f259438" providerId="LiveId" clId="{03DC36D6-0144-4157-9070-331460A0725D}" dt="2022-03-04T23:27:10.825" v="2569" actId="20577"/>
          <ac:spMkLst>
            <pc:docMk/>
            <pc:sldMk cId="1604947654" sldId="257"/>
            <ac:spMk id="64" creationId="{115E0B9F-9A74-4C06-B039-974DA1C1B677}"/>
          </ac:spMkLst>
        </pc:spChg>
        <pc:spChg chg="add mod">
          <ac:chgData name="Damarah Gayle" userId="a13d3c503f259438" providerId="LiveId" clId="{03DC36D6-0144-4157-9070-331460A0725D}" dt="2022-03-04T23:26:52.446" v="2524" actId="20577"/>
          <ac:spMkLst>
            <pc:docMk/>
            <pc:sldMk cId="1604947654" sldId="257"/>
            <ac:spMk id="65" creationId="{E83A68AE-7069-4A14-9338-89CF27C3E8FA}"/>
          </ac:spMkLst>
        </pc:spChg>
        <pc:picChg chg="mod">
          <ac:chgData name="Damarah Gayle" userId="a13d3c503f259438" providerId="LiveId" clId="{03DC36D6-0144-4157-9070-331460A0725D}" dt="2022-03-04T23:14:42.831" v="2303" actId="1076"/>
          <ac:picMkLst>
            <pc:docMk/>
            <pc:sldMk cId="1604947654" sldId="257"/>
            <ac:picMk id="15" creationId="{F9656C5F-42F9-4407-8204-7C64FEA2FD74}"/>
          </ac:picMkLst>
        </pc:picChg>
        <pc:picChg chg="del mod">
          <ac:chgData name="Damarah Gayle" userId="a13d3c503f259438" providerId="LiveId" clId="{03DC36D6-0144-4157-9070-331460A0725D}" dt="2022-03-04T23:13:36.153" v="2297" actId="21"/>
          <ac:picMkLst>
            <pc:docMk/>
            <pc:sldMk cId="1604947654" sldId="257"/>
            <ac:picMk id="22" creationId="{0BC7D8E8-4250-4E63-BAC7-0430A7266001}"/>
          </ac:picMkLst>
        </pc:picChg>
        <pc:picChg chg="mod">
          <ac:chgData name="Damarah Gayle" userId="a13d3c503f259438" providerId="LiveId" clId="{03DC36D6-0144-4157-9070-331460A0725D}" dt="2022-03-06T13:37:38.274" v="2654" actId="1076"/>
          <ac:picMkLst>
            <pc:docMk/>
            <pc:sldMk cId="1604947654" sldId="257"/>
            <ac:picMk id="24" creationId="{FC55F3CE-328A-45E3-B13C-4F7A4E04380F}"/>
          </ac:picMkLst>
        </pc:picChg>
        <pc:picChg chg="add del">
          <ac:chgData name="Damarah Gayle" userId="a13d3c503f259438" providerId="LiveId" clId="{03DC36D6-0144-4157-9070-331460A0725D}" dt="2022-03-04T23:24:34.474" v="2427"/>
          <ac:picMkLst>
            <pc:docMk/>
            <pc:sldMk cId="1604947654" sldId="257"/>
            <ac:picMk id="48" creationId="{A156F17E-8444-4D37-8B0A-0F3B028B5D80}"/>
          </ac:picMkLst>
        </pc:picChg>
        <pc:cxnChg chg="mod">
          <ac:chgData name="Damarah Gayle" userId="a13d3c503f259438" providerId="LiveId" clId="{03DC36D6-0144-4157-9070-331460A0725D}" dt="2022-03-04T23:14:59.712" v="2305" actId="1076"/>
          <ac:cxnSpMkLst>
            <pc:docMk/>
            <pc:sldMk cId="1604947654" sldId="257"/>
            <ac:cxnSpMk id="26" creationId="{4635F5B2-710C-4F02-9333-117880E25BE0}"/>
          </ac:cxnSpMkLst>
        </pc:cxnChg>
        <pc:cxnChg chg="mod">
          <ac:chgData name="Damarah Gayle" userId="a13d3c503f259438" providerId="LiveId" clId="{03DC36D6-0144-4157-9070-331460A0725D}" dt="2022-03-04T23:19:23.487" v="2347" actId="1076"/>
          <ac:cxnSpMkLst>
            <pc:docMk/>
            <pc:sldMk cId="1604947654" sldId="257"/>
            <ac:cxnSpMk id="28" creationId="{FD4EBA7C-D32B-4EB1-B8CA-B0CF09753C14}"/>
          </ac:cxnSpMkLst>
        </pc:cxnChg>
        <pc:cxnChg chg="mod">
          <ac:chgData name="Damarah Gayle" userId="a13d3c503f259438" providerId="LiveId" clId="{03DC36D6-0144-4157-9070-331460A0725D}" dt="2022-03-04T23:21:16.603" v="2363" actId="14100"/>
          <ac:cxnSpMkLst>
            <pc:docMk/>
            <pc:sldMk cId="1604947654" sldId="257"/>
            <ac:cxnSpMk id="30" creationId="{73D49A99-3A3E-40CF-98D9-53D8F971055F}"/>
          </ac:cxnSpMkLst>
        </pc:cxnChg>
        <pc:cxnChg chg="mod">
          <ac:chgData name="Damarah Gayle" userId="a13d3c503f259438" providerId="LiveId" clId="{03DC36D6-0144-4157-9070-331460A0725D}" dt="2022-03-04T23:20:26.833" v="2355" actId="14100"/>
          <ac:cxnSpMkLst>
            <pc:docMk/>
            <pc:sldMk cId="1604947654" sldId="257"/>
            <ac:cxnSpMk id="31" creationId="{9C02222A-C58A-44F3-A99B-5790BE5C7AF6}"/>
          </ac:cxnSpMkLst>
        </pc:cxnChg>
        <pc:cxnChg chg="mod">
          <ac:chgData name="Damarah Gayle" userId="a13d3c503f259438" providerId="LiveId" clId="{03DC36D6-0144-4157-9070-331460A0725D}" dt="2022-03-06T13:27:41.167" v="2648" actId="14100"/>
          <ac:cxnSpMkLst>
            <pc:docMk/>
            <pc:sldMk cId="1604947654" sldId="257"/>
            <ac:cxnSpMk id="32" creationId="{C1B14D99-95AF-444C-867D-F44BA1FFDA1C}"/>
          </ac:cxnSpMkLst>
        </pc:cxnChg>
        <pc:cxnChg chg="mod">
          <ac:chgData name="Damarah Gayle" userId="a13d3c503f259438" providerId="LiveId" clId="{03DC36D6-0144-4157-9070-331460A0725D}" dt="2022-03-04T23:19:07.025" v="2344" actId="14100"/>
          <ac:cxnSpMkLst>
            <pc:docMk/>
            <pc:sldMk cId="1604947654" sldId="257"/>
            <ac:cxnSpMk id="33" creationId="{C285BA7C-7ED2-4AF3-97D1-17DEDE9ADE0F}"/>
          </ac:cxnSpMkLst>
        </pc:cxnChg>
        <pc:cxnChg chg="mod">
          <ac:chgData name="Damarah Gayle" userId="a13d3c503f259438" providerId="LiveId" clId="{03DC36D6-0144-4157-9070-331460A0725D}" dt="2022-03-04T23:20:51.088" v="2358" actId="14100"/>
          <ac:cxnSpMkLst>
            <pc:docMk/>
            <pc:sldMk cId="1604947654" sldId="257"/>
            <ac:cxnSpMk id="45" creationId="{4A4E6A0B-7CD5-4A2E-9518-124F27E8B5F1}"/>
          </ac:cxnSpMkLst>
        </pc:cxnChg>
        <pc:cxnChg chg="mod">
          <ac:chgData name="Damarah Gayle" userId="a13d3c503f259438" providerId="LiveId" clId="{03DC36D6-0144-4157-9070-331460A0725D}" dt="2022-03-04T23:17:39.828" v="2328" actId="1076"/>
          <ac:cxnSpMkLst>
            <pc:docMk/>
            <pc:sldMk cId="1604947654" sldId="257"/>
            <ac:cxnSpMk id="49" creationId="{DF306361-2598-48DB-A5C0-AD0D8BD871F9}"/>
          </ac:cxnSpMkLst>
        </pc:cxnChg>
        <pc:cxnChg chg="add del mod">
          <ac:chgData name="Damarah Gayle" userId="a13d3c503f259438" providerId="LiveId" clId="{03DC36D6-0144-4157-9070-331460A0725D}" dt="2022-03-06T13:37:24.534" v="2653" actId="478"/>
          <ac:cxnSpMkLst>
            <pc:docMk/>
            <pc:sldMk cId="1604947654" sldId="257"/>
            <ac:cxnSpMk id="51" creationId="{B475EC8A-E971-4AA0-901F-F9AA7631218C}"/>
          </ac:cxnSpMkLst>
        </pc:cxnChg>
        <pc:cxnChg chg="add del mod">
          <ac:chgData name="Damarah Gayle" userId="a13d3c503f259438" providerId="LiveId" clId="{03DC36D6-0144-4157-9070-331460A0725D}" dt="2022-03-06T13:37:21.412" v="2652" actId="478"/>
          <ac:cxnSpMkLst>
            <pc:docMk/>
            <pc:sldMk cId="1604947654" sldId="257"/>
            <ac:cxnSpMk id="52" creationId="{8C5B24BA-17AA-4F1A-90D4-A47C360601A5}"/>
          </ac:cxnSpMkLst>
        </pc:cxnChg>
        <pc:cxnChg chg="add mod">
          <ac:chgData name="Damarah Gayle" userId="a13d3c503f259438" providerId="LiveId" clId="{03DC36D6-0144-4157-9070-331460A0725D}" dt="2022-03-04T23:22:53.235" v="2376" actId="1076"/>
          <ac:cxnSpMkLst>
            <pc:docMk/>
            <pc:sldMk cId="1604947654" sldId="257"/>
            <ac:cxnSpMk id="53" creationId="{3A77806E-BDED-401B-802E-731364A0E054}"/>
          </ac:cxnSpMkLst>
        </pc:cxnChg>
        <pc:cxnChg chg="mod">
          <ac:chgData name="Damarah Gayle" userId="a13d3c503f259438" providerId="LiveId" clId="{03DC36D6-0144-4157-9070-331460A0725D}" dt="2022-03-04T23:15:36.952" v="2309" actId="14100"/>
          <ac:cxnSpMkLst>
            <pc:docMk/>
            <pc:sldMk cId="1604947654" sldId="257"/>
            <ac:cxnSpMk id="56" creationId="{098BD2D9-7795-4B62-9EAF-E533F081EA40}"/>
          </ac:cxnSpMkLst>
        </pc:cxnChg>
        <pc:cxnChg chg="mod">
          <ac:chgData name="Damarah Gayle" userId="a13d3c503f259438" providerId="LiveId" clId="{03DC36D6-0144-4157-9070-331460A0725D}" dt="2022-03-06T13:37:55.280" v="2657" actId="1076"/>
          <ac:cxnSpMkLst>
            <pc:docMk/>
            <pc:sldMk cId="1604947654" sldId="257"/>
            <ac:cxnSpMk id="58" creationId="{6BE4C1EE-9056-4747-8EB4-E58DEFE14343}"/>
          </ac:cxnSpMkLst>
        </pc:cxnChg>
        <pc:cxnChg chg="mod">
          <ac:chgData name="Damarah Gayle" userId="a13d3c503f259438" providerId="LiveId" clId="{03DC36D6-0144-4157-9070-331460A0725D}" dt="2022-03-06T13:37:43.578" v="2655" actId="1076"/>
          <ac:cxnSpMkLst>
            <pc:docMk/>
            <pc:sldMk cId="1604947654" sldId="257"/>
            <ac:cxnSpMk id="59" creationId="{C039DC8E-F5F4-4F24-B449-81D450AD0C15}"/>
          </ac:cxnSpMkLst>
        </pc:cxnChg>
      </pc:sldChg>
      <pc:sldChg chg="addSp modSp mod">
        <pc:chgData name="Damarah Gayle" userId="a13d3c503f259438" providerId="LiveId" clId="{03DC36D6-0144-4157-9070-331460A0725D}" dt="2022-03-04T23:13:46.513" v="2299" actId="1076"/>
        <pc:sldMkLst>
          <pc:docMk/>
          <pc:sldMk cId="1858388490" sldId="258"/>
        </pc:sldMkLst>
        <pc:spChg chg="mod">
          <ac:chgData name="Damarah Gayle" userId="a13d3c503f259438" providerId="LiveId" clId="{03DC36D6-0144-4157-9070-331460A0725D}" dt="2022-03-04T23:10:37.246" v="2267" actId="20577"/>
          <ac:spMkLst>
            <pc:docMk/>
            <pc:sldMk cId="1858388490" sldId="258"/>
            <ac:spMk id="3" creationId="{0A98FF03-8AF4-497D-9921-415A8445E28C}"/>
          </ac:spMkLst>
        </pc:spChg>
        <pc:picChg chg="add mod">
          <ac:chgData name="Damarah Gayle" userId="a13d3c503f259438" providerId="LiveId" clId="{03DC36D6-0144-4157-9070-331460A0725D}" dt="2022-03-04T23:13:46.513" v="2299" actId="1076"/>
          <ac:picMkLst>
            <pc:docMk/>
            <pc:sldMk cId="1858388490" sldId="258"/>
            <ac:picMk id="5" creationId="{8656B72A-F2AB-4C86-B7F2-700D262B57EB}"/>
          </ac:picMkLst>
        </pc:picChg>
      </pc:sldChg>
      <pc:sldChg chg="modSp mod ord">
        <pc:chgData name="Damarah Gayle" userId="a13d3c503f259438" providerId="LiveId" clId="{03DC36D6-0144-4157-9070-331460A0725D}" dt="2022-03-04T23:12:15.979" v="2275" actId="1076"/>
        <pc:sldMkLst>
          <pc:docMk/>
          <pc:sldMk cId="3198259847" sldId="259"/>
        </pc:sldMkLst>
        <pc:spChg chg="mod">
          <ac:chgData name="Damarah Gayle" userId="a13d3c503f259438" providerId="LiveId" clId="{03DC36D6-0144-4157-9070-331460A0725D}" dt="2022-03-04T23:12:15.979" v="2275" actId="1076"/>
          <ac:spMkLst>
            <pc:docMk/>
            <pc:sldMk cId="3198259847" sldId="259"/>
            <ac:spMk id="3" creationId="{F360EF8D-274D-4EF6-8CAF-11665A4E4F2D}"/>
          </ac:spMkLst>
        </pc:spChg>
      </pc:sldChg>
      <pc:sldChg chg="addSp modSp mod">
        <pc:chgData name="Damarah Gayle" userId="a13d3c503f259438" providerId="LiveId" clId="{03DC36D6-0144-4157-9070-331460A0725D}" dt="2022-03-06T13:56:32.682" v="2662" actId="20577"/>
        <pc:sldMkLst>
          <pc:docMk/>
          <pc:sldMk cId="2497070604" sldId="260"/>
        </pc:sldMkLst>
        <pc:spChg chg="add mod">
          <ac:chgData name="Damarah Gayle" userId="a13d3c503f259438" providerId="LiveId" clId="{03DC36D6-0144-4157-9070-331460A0725D}" dt="2022-03-06T13:56:32.682" v="2662" actId="20577"/>
          <ac:spMkLst>
            <pc:docMk/>
            <pc:sldMk cId="2497070604" sldId="260"/>
            <ac:spMk id="3" creationId="{0EEE253B-0C5B-46BC-9C90-01D585725008}"/>
          </ac:spMkLst>
        </pc:spChg>
      </pc:sldChg>
    </pc:docChg>
  </pc:docChgLst>
  <pc:docChgLst>
    <pc:chgData name="Damarah Gayle" userId="a13d3c503f259438" providerId="LiveId" clId="{93185F74-A36B-4814-88A9-97C42627AF0B}"/>
    <pc:docChg chg="undo custSel modSld">
      <pc:chgData name="Damarah Gayle" userId="a13d3c503f259438" providerId="LiveId" clId="{93185F74-A36B-4814-88A9-97C42627AF0B}" dt="2022-02-23T20:06:01.416" v="205" actId="1076"/>
      <pc:docMkLst>
        <pc:docMk/>
      </pc:docMkLst>
      <pc:sldChg chg="addSp modSp mod">
        <pc:chgData name="Damarah Gayle" userId="a13d3c503f259438" providerId="LiveId" clId="{93185F74-A36B-4814-88A9-97C42627AF0B}" dt="2022-02-23T19:52:39.301" v="162" actId="14100"/>
        <pc:sldMkLst>
          <pc:docMk/>
          <pc:sldMk cId="1604947654" sldId="257"/>
        </pc:sldMkLst>
        <pc:spChg chg="mod">
          <ac:chgData name="Damarah Gayle" userId="a13d3c503f259438" providerId="LiveId" clId="{93185F74-A36B-4814-88A9-97C42627AF0B}" dt="2022-02-23T18:39:48.764" v="10" actId="1076"/>
          <ac:spMkLst>
            <pc:docMk/>
            <pc:sldMk cId="1604947654" sldId="257"/>
            <ac:spMk id="2" creationId="{58F26AB4-1607-436D-A09E-7BF4ABC84A78}"/>
          </ac:spMkLst>
        </pc:spChg>
        <pc:spChg chg="mod">
          <ac:chgData name="Damarah Gayle" userId="a13d3c503f259438" providerId="LiveId" clId="{93185F74-A36B-4814-88A9-97C42627AF0B}" dt="2022-02-23T18:40:19.438" v="16" actId="404"/>
          <ac:spMkLst>
            <pc:docMk/>
            <pc:sldMk cId="1604947654" sldId="257"/>
            <ac:spMk id="6" creationId="{D3BF1467-0E84-49C1-B011-CD8722F78C11}"/>
          </ac:spMkLst>
        </pc:spChg>
        <pc:spChg chg="mod">
          <ac:chgData name="Damarah Gayle" userId="a13d3c503f259438" providerId="LiveId" clId="{93185F74-A36B-4814-88A9-97C42627AF0B}" dt="2022-02-23T18:49:11.240" v="28" actId="404"/>
          <ac:spMkLst>
            <pc:docMk/>
            <pc:sldMk cId="1604947654" sldId="257"/>
            <ac:spMk id="7" creationId="{3E1957CE-7390-4342-B24E-70FAD681005B}"/>
          </ac:spMkLst>
        </pc:spChg>
        <pc:spChg chg="mod">
          <ac:chgData name="Damarah Gayle" userId="a13d3c503f259438" providerId="LiveId" clId="{93185F74-A36B-4814-88A9-97C42627AF0B}" dt="2022-02-23T19:34:41.035" v="89" actId="404"/>
          <ac:spMkLst>
            <pc:docMk/>
            <pc:sldMk cId="1604947654" sldId="257"/>
            <ac:spMk id="8" creationId="{9F11506E-C288-4C96-B109-86785F3A547D}"/>
          </ac:spMkLst>
        </pc:spChg>
        <pc:spChg chg="mod">
          <ac:chgData name="Damarah Gayle" userId="a13d3c503f259438" providerId="LiveId" clId="{93185F74-A36B-4814-88A9-97C42627AF0B}" dt="2022-02-23T18:54:19.418" v="47" actId="1076"/>
          <ac:spMkLst>
            <pc:docMk/>
            <pc:sldMk cId="1604947654" sldId="257"/>
            <ac:spMk id="9" creationId="{FD468510-50FA-432A-8F80-8559FEA20025}"/>
          </ac:spMkLst>
        </pc:spChg>
        <pc:spChg chg="mod">
          <ac:chgData name="Damarah Gayle" userId="a13d3c503f259438" providerId="LiveId" clId="{93185F74-A36B-4814-88A9-97C42627AF0B}" dt="2022-02-23T19:49:24.670" v="135" actId="403"/>
          <ac:spMkLst>
            <pc:docMk/>
            <pc:sldMk cId="1604947654" sldId="257"/>
            <ac:spMk id="10" creationId="{6DA3A10D-127F-4EEF-9105-4A135CDF3CF6}"/>
          </ac:spMkLst>
        </pc:spChg>
        <pc:spChg chg="mod">
          <ac:chgData name="Damarah Gayle" userId="a13d3c503f259438" providerId="LiveId" clId="{93185F74-A36B-4814-88A9-97C42627AF0B}" dt="2022-02-23T19:39:05.113" v="105" actId="1076"/>
          <ac:spMkLst>
            <pc:docMk/>
            <pc:sldMk cId="1604947654" sldId="257"/>
            <ac:spMk id="11" creationId="{9DF4CEAF-A917-46F1-B7C8-34AEDA4245EF}"/>
          </ac:spMkLst>
        </pc:spChg>
        <pc:spChg chg="mod">
          <ac:chgData name="Damarah Gayle" userId="a13d3c503f259438" providerId="LiveId" clId="{93185F74-A36B-4814-88A9-97C42627AF0B}" dt="2022-02-23T19:37:47.799" v="102" actId="1076"/>
          <ac:spMkLst>
            <pc:docMk/>
            <pc:sldMk cId="1604947654" sldId="257"/>
            <ac:spMk id="12" creationId="{13885E74-CD7A-4ECD-8E62-4D68979CE01F}"/>
          </ac:spMkLst>
        </pc:spChg>
        <pc:spChg chg="mod">
          <ac:chgData name="Damarah Gayle" userId="a13d3c503f259438" providerId="LiveId" clId="{93185F74-A36B-4814-88A9-97C42627AF0B}" dt="2022-02-23T19:35:40.350" v="96" actId="1076"/>
          <ac:spMkLst>
            <pc:docMk/>
            <pc:sldMk cId="1604947654" sldId="257"/>
            <ac:spMk id="13" creationId="{10B18682-DADC-472F-842B-D8B5076E52CE}"/>
          </ac:spMkLst>
        </pc:spChg>
        <pc:spChg chg="mod">
          <ac:chgData name="Damarah Gayle" userId="a13d3c503f259438" providerId="LiveId" clId="{93185F74-A36B-4814-88A9-97C42627AF0B}" dt="2022-02-23T19:44:08.066" v="115" actId="1076"/>
          <ac:spMkLst>
            <pc:docMk/>
            <pc:sldMk cId="1604947654" sldId="257"/>
            <ac:spMk id="16" creationId="{E73DFE3D-DE42-4C52-87B6-1422823F3179}"/>
          </ac:spMkLst>
        </pc:spChg>
        <pc:spChg chg="mod">
          <ac:chgData name="Damarah Gayle" userId="a13d3c503f259438" providerId="LiveId" clId="{93185F74-A36B-4814-88A9-97C42627AF0B}" dt="2022-02-23T19:47:29.569" v="118" actId="1076"/>
          <ac:spMkLst>
            <pc:docMk/>
            <pc:sldMk cId="1604947654" sldId="257"/>
            <ac:spMk id="17" creationId="{A87A2569-D513-441E-A252-B1326D5DF601}"/>
          </ac:spMkLst>
        </pc:spChg>
        <pc:spChg chg="mod">
          <ac:chgData name="Damarah Gayle" userId="a13d3c503f259438" providerId="LiveId" clId="{93185F74-A36B-4814-88A9-97C42627AF0B}" dt="2022-02-23T19:51:47.014" v="153" actId="1076"/>
          <ac:spMkLst>
            <pc:docMk/>
            <pc:sldMk cId="1604947654" sldId="257"/>
            <ac:spMk id="18" creationId="{5888FECD-AD2C-43E9-999B-932FD2185A4C}"/>
          </ac:spMkLst>
        </pc:spChg>
        <pc:spChg chg="mod">
          <ac:chgData name="Damarah Gayle" userId="a13d3c503f259438" providerId="LiveId" clId="{93185F74-A36B-4814-88A9-97C42627AF0B}" dt="2022-02-23T18:57:53.799" v="61" actId="404"/>
          <ac:spMkLst>
            <pc:docMk/>
            <pc:sldMk cId="1604947654" sldId="257"/>
            <ac:spMk id="19" creationId="{779349A5-04D1-4680-B08A-B6714273F926}"/>
          </ac:spMkLst>
        </pc:spChg>
        <pc:spChg chg="mod">
          <ac:chgData name="Damarah Gayle" userId="a13d3c503f259438" providerId="LiveId" clId="{93185F74-A36B-4814-88A9-97C42627AF0B}" dt="2022-02-23T19:51:27.402" v="145" actId="1076"/>
          <ac:spMkLst>
            <pc:docMk/>
            <pc:sldMk cId="1604947654" sldId="257"/>
            <ac:spMk id="20" creationId="{C0B379C5-C0DE-491D-8119-34C0CE09BD71}"/>
          </ac:spMkLst>
        </pc:spChg>
        <pc:picChg chg="mod">
          <ac:chgData name="Damarah Gayle" userId="a13d3c503f259438" providerId="LiveId" clId="{93185F74-A36B-4814-88A9-97C42627AF0B}" dt="2022-02-23T19:11:06.518" v="76" actId="1076"/>
          <ac:picMkLst>
            <pc:docMk/>
            <pc:sldMk cId="1604947654" sldId="257"/>
            <ac:picMk id="15" creationId="{F9656C5F-42F9-4407-8204-7C64FEA2FD74}"/>
          </ac:picMkLst>
        </pc:picChg>
        <pc:picChg chg="mod">
          <ac:chgData name="Damarah Gayle" userId="a13d3c503f259438" providerId="LiveId" clId="{93185F74-A36B-4814-88A9-97C42627AF0B}" dt="2022-02-23T18:39:18.631" v="6" actId="1076"/>
          <ac:picMkLst>
            <pc:docMk/>
            <pc:sldMk cId="1604947654" sldId="257"/>
            <ac:picMk id="22" creationId="{0BC7D8E8-4250-4E63-BAC7-0430A7266001}"/>
          </ac:picMkLst>
        </pc:picChg>
        <pc:cxnChg chg="add mod">
          <ac:chgData name="Damarah Gayle" userId="a13d3c503f259438" providerId="LiveId" clId="{93185F74-A36B-4814-88A9-97C42627AF0B}" dt="2022-02-23T18:48:50.853" v="22" actId="14100"/>
          <ac:cxnSpMkLst>
            <pc:docMk/>
            <pc:sldMk cId="1604947654" sldId="257"/>
            <ac:cxnSpMk id="26" creationId="{4635F5B2-710C-4F02-9333-117880E25BE0}"/>
          </ac:cxnSpMkLst>
        </pc:cxnChg>
        <pc:cxnChg chg="add mod">
          <ac:chgData name="Damarah Gayle" userId="a13d3c503f259438" providerId="LiveId" clId="{93185F74-A36B-4814-88A9-97C42627AF0B}" dt="2022-02-23T18:49:34.720" v="32" actId="1076"/>
          <ac:cxnSpMkLst>
            <pc:docMk/>
            <pc:sldMk cId="1604947654" sldId="257"/>
            <ac:cxnSpMk id="28" creationId="{FD4EBA7C-D32B-4EB1-B8CA-B0CF09753C14}"/>
          </ac:cxnSpMkLst>
        </pc:cxnChg>
        <pc:cxnChg chg="add mod">
          <ac:chgData name="Damarah Gayle" userId="a13d3c503f259438" providerId="LiveId" clId="{93185F74-A36B-4814-88A9-97C42627AF0B}" dt="2022-02-23T18:59:49.862" v="73" actId="14100"/>
          <ac:cxnSpMkLst>
            <pc:docMk/>
            <pc:sldMk cId="1604947654" sldId="257"/>
            <ac:cxnSpMk id="30" creationId="{73D49A99-3A3E-40CF-98D9-53D8F971055F}"/>
          </ac:cxnSpMkLst>
        </pc:cxnChg>
        <pc:cxnChg chg="add mod">
          <ac:chgData name="Damarah Gayle" userId="a13d3c503f259438" providerId="LiveId" clId="{93185F74-A36B-4814-88A9-97C42627AF0B}" dt="2022-02-23T18:54:40.071" v="50" actId="14100"/>
          <ac:cxnSpMkLst>
            <pc:docMk/>
            <pc:sldMk cId="1604947654" sldId="257"/>
            <ac:cxnSpMk id="31" creationId="{9C02222A-C58A-44F3-A99B-5790BE5C7AF6}"/>
          </ac:cxnSpMkLst>
        </pc:cxnChg>
        <pc:cxnChg chg="add mod">
          <ac:chgData name="Damarah Gayle" userId="a13d3c503f259438" providerId="LiveId" clId="{93185F74-A36B-4814-88A9-97C42627AF0B}" dt="2022-02-23T19:34:21.888" v="83" actId="14100"/>
          <ac:cxnSpMkLst>
            <pc:docMk/>
            <pc:sldMk cId="1604947654" sldId="257"/>
            <ac:cxnSpMk id="32" creationId="{C1B14D99-95AF-444C-867D-F44BA1FFDA1C}"/>
          </ac:cxnSpMkLst>
        </pc:cxnChg>
        <pc:cxnChg chg="add mod">
          <ac:chgData name="Damarah Gayle" userId="a13d3c503f259438" providerId="LiveId" clId="{93185F74-A36B-4814-88A9-97C42627AF0B}" dt="2022-02-23T18:57:44.349" v="56" actId="14100"/>
          <ac:cxnSpMkLst>
            <pc:docMk/>
            <pc:sldMk cId="1604947654" sldId="257"/>
            <ac:cxnSpMk id="33" creationId="{C285BA7C-7ED2-4AF3-97D1-17DEDE9ADE0F}"/>
          </ac:cxnSpMkLst>
        </pc:cxnChg>
        <pc:cxnChg chg="add mod">
          <ac:chgData name="Damarah Gayle" userId="a13d3c503f259438" providerId="LiveId" clId="{93185F74-A36B-4814-88A9-97C42627AF0B}" dt="2022-02-23T19:38:45.047" v="103" actId="14100"/>
          <ac:cxnSpMkLst>
            <pc:docMk/>
            <pc:sldMk cId="1604947654" sldId="257"/>
            <ac:cxnSpMk id="45" creationId="{4A4E6A0B-7CD5-4A2E-9518-124F27E8B5F1}"/>
          </ac:cxnSpMkLst>
        </pc:cxnChg>
        <pc:cxnChg chg="add mod">
          <ac:chgData name="Damarah Gayle" userId="a13d3c503f259438" providerId="LiveId" clId="{93185F74-A36B-4814-88A9-97C42627AF0B}" dt="2022-02-23T19:44:00.701" v="114" actId="14100"/>
          <ac:cxnSpMkLst>
            <pc:docMk/>
            <pc:sldMk cId="1604947654" sldId="257"/>
            <ac:cxnSpMk id="49" creationId="{DF306361-2598-48DB-A5C0-AD0D8BD871F9}"/>
          </ac:cxnSpMkLst>
        </pc:cxnChg>
        <pc:cxnChg chg="add mod">
          <ac:chgData name="Damarah Gayle" userId="a13d3c503f259438" providerId="LiveId" clId="{93185F74-A36B-4814-88A9-97C42627AF0B}" dt="2022-02-23T19:48:23.746" v="127" actId="14100"/>
          <ac:cxnSpMkLst>
            <pc:docMk/>
            <pc:sldMk cId="1604947654" sldId="257"/>
            <ac:cxnSpMk id="51" creationId="{B475EC8A-E971-4AA0-901F-F9AA7631218C}"/>
          </ac:cxnSpMkLst>
        </pc:cxnChg>
        <pc:cxnChg chg="add mod">
          <ac:chgData name="Damarah Gayle" userId="a13d3c503f259438" providerId="LiveId" clId="{93185F74-A36B-4814-88A9-97C42627AF0B}" dt="2022-02-23T19:48:16.402" v="126" actId="14100"/>
          <ac:cxnSpMkLst>
            <pc:docMk/>
            <pc:sldMk cId="1604947654" sldId="257"/>
            <ac:cxnSpMk id="52" creationId="{8C5B24BA-17AA-4F1A-90D4-A47C360601A5}"/>
          </ac:cxnSpMkLst>
        </pc:cxnChg>
        <pc:cxnChg chg="add mod">
          <ac:chgData name="Damarah Gayle" userId="a13d3c503f259438" providerId="LiveId" clId="{93185F74-A36B-4814-88A9-97C42627AF0B}" dt="2022-02-23T19:49:37.958" v="138" actId="14100"/>
          <ac:cxnSpMkLst>
            <pc:docMk/>
            <pc:sldMk cId="1604947654" sldId="257"/>
            <ac:cxnSpMk id="56" creationId="{098BD2D9-7795-4B62-9EAF-E533F081EA40}"/>
          </ac:cxnSpMkLst>
        </pc:cxnChg>
        <pc:cxnChg chg="add mod">
          <ac:chgData name="Damarah Gayle" userId="a13d3c503f259438" providerId="LiveId" clId="{93185F74-A36B-4814-88A9-97C42627AF0B}" dt="2022-02-23T19:52:20.967" v="159" actId="14100"/>
          <ac:cxnSpMkLst>
            <pc:docMk/>
            <pc:sldMk cId="1604947654" sldId="257"/>
            <ac:cxnSpMk id="58" creationId="{6BE4C1EE-9056-4747-8EB4-E58DEFE14343}"/>
          </ac:cxnSpMkLst>
        </pc:cxnChg>
        <pc:cxnChg chg="add mod">
          <ac:chgData name="Damarah Gayle" userId="a13d3c503f259438" providerId="LiveId" clId="{93185F74-A36B-4814-88A9-97C42627AF0B}" dt="2022-02-23T19:52:39.301" v="162" actId="14100"/>
          <ac:cxnSpMkLst>
            <pc:docMk/>
            <pc:sldMk cId="1604947654" sldId="257"/>
            <ac:cxnSpMk id="59" creationId="{C039DC8E-F5F4-4F24-B449-81D450AD0C15}"/>
          </ac:cxnSpMkLst>
        </pc:cxnChg>
      </pc:sldChg>
      <pc:sldChg chg="addSp delSp modSp mod">
        <pc:chgData name="Damarah Gayle" userId="a13d3c503f259438" providerId="LiveId" clId="{93185F74-A36B-4814-88A9-97C42627AF0B}" dt="2022-02-23T20:06:01.416" v="205" actId="1076"/>
        <pc:sldMkLst>
          <pc:docMk/>
          <pc:sldMk cId="1858388490" sldId="258"/>
        </pc:sldMkLst>
        <pc:spChg chg="mod">
          <ac:chgData name="Damarah Gayle" userId="a13d3c503f259438" providerId="LiveId" clId="{93185F74-A36B-4814-88A9-97C42627AF0B}" dt="2022-02-23T20:05:55.203" v="204" actId="1076"/>
          <ac:spMkLst>
            <pc:docMk/>
            <pc:sldMk cId="1858388490" sldId="258"/>
            <ac:spMk id="2" creationId="{D41DB2D9-A0AC-4DB7-93AD-30FA1830F3B9}"/>
          </ac:spMkLst>
        </pc:spChg>
        <pc:spChg chg="del">
          <ac:chgData name="Damarah Gayle" userId="a13d3c503f259438" providerId="LiveId" clId="{93185F74-A36B-4814-88A9-97C42627AF0B}" dt="2022-02-23T18:38:04.503" v="3" actId="478"/>
          <ac:spMkLst>
            <pc:docMk/>
            <pc:sldMk cId="1858388490" sldId="258"/>
            <ac:spMk id="3" creationId="{E05F8869-5085-4B46-9989-04B7946458AC}"/>
          </ac:spMkLst>
        </pc:spChg>
        <pc:cxnChg chg="add mod">
          <ac:chgData name="Damarah Gayle" userId="a13d3c503f259438" providerId="LiveId" clId="{93185F74-A36B-4814-88A9-97C42627AF0B}" dt="2022-02-23T20:06:01.416" v="205" actId="1076"/>
          <ac:cxnSpMkLst>
            <pc:docMk/>
            <pc:sldMk cId="1858388490" sldId="258"/>
            <ac:cxnSpMk id="4" creationId="{58B95782-C899-433D-8F02-266C5B37EF0C}"/>
          </ac:cxnSpMkLst>
        </pc:cxnChg>
      </pc:sldChg>
      <pc:sldChg chg="delSp modSp mod">
        <pc:chgData name="Damarah Gayle" userId="a13d3c503f259438" providerId="LiveId" clId="{93185F74-A36B-4814-88A9-97C42627AF0B}" dt="2022-02-23T18:38:00.126" v="2" actId="2711"/>
        <pc:sldMkLst>
          <pc:docMk/>
          <pc:sldMk cId="2497070604" sldId="260"/>
        </pc:sldMkLst>
        <pc:spChg chg="mod">
          <ac:chgData name="Damarah Gayle" userId="a13d3c503f259438" providerId="LiveId" clId="{93185F74-A36B-4814-88A9-97C42627AF0B}" dt="2022-02-23T18:38:00.126" v="2" actId="2711"/>
          <ac:spMkLst>
            <pc:docMk/>
            <pc:sldMk cId="2497070604" sldId="260"/>
            <ac:spMk id="2" creationId="{ED329AC0-3478-4350-9983-D70ED71D9E5D}"/>
          </ac:spMkLst>
        </pc:spChg>
        <pc:spChg chg="del">
          <ac:chgData name="Damarah Gayle" userId="a13d3c503f259438" providerId="LiveId" clId="{93185F74-A36B-4814-88A9-97C42627AF0B}" dt="2022-02-23T18:37:51.708" v="0" actId="478"/>
          <ac:spMkLst>
            <pc:docMk/>
            <pc:sldMk cId="2497070604" sldId="260"/>
            <ac:spMk id="3" creationId="{449916E8-42B3-4FB6-888F-F052F792F036}"/>
          </ac:spMkLst>
        </pc:spChg>
      </pc:sldChg>
    </pc:docChg>
  </pc:docChgLst>
  <pc:docChgLst>
    <pc:chgData name="Damarah Gayle" userId="a13d3c503f259438" providerId="LiveId" clId="{E15D4A59-AF5B-4AF5-B126-97FC1CCF3F39}"/>
    <pc:docChg chg="modSld">
      <pc:chgData name="Damarah Gayle" userId="a13d3c503f259438" providerId="LiveId" clId="{E15D4A59-AF5B-4AF5-B126-97FC1CCF3F39}" dt="2022-03-04T10:36:14.427" v="2" actId="20577"/>
      <pc:docMkLst>
        <pc:docMk/>
      </pc:docMkLst>
      <pc:sldChg chg="addSp modSp mod">
        <pc:chgData name="Damarah Gayle" userId="a13d3c503f259438" providerId="LiveId" clId="{E15D4A59-AF5B-4AF5-B126-97FC1CCF3F39}" dt="2022-03-04T10:36:14.427" v="2" actId="20577"/>
        <pc:sldMkLst>
          <pc:docMk/>
          <pc:sldMk cId="3198259847" sldId="259"/>
        </pc:sldMkLst>
        <pc:spChg chg="add mod">
          <ac:chgData name="Damarah Gayle" userId="a13d3c503f259438" providerId="LiveId" clId="{E15D4A59-AF5B-4AF5-B126-97FC1CCF3F39}" dt="2022-03-04T10:36:14.427" v="2" actId="20577"/>
          <ac:spMkLst>
            <pc:docMk/>
            <pc:sldMk cId="3198259847" sldId="259"/>
            <ac:spMk id="3" creationId="{F360EF8D-274D-4EF6-8CAF-11665A4E4F2D}"/>
          </ac:spMkLst>
        </pc:spChg>
      </pc:sldChg>
    </pc:docChg>
  </pc:docChgLst>
  <pc:docChgLst>
    <pc:chgData name="Damarah Gayle" userId="a13d3c503f259438" providerId="LiveId" clId="{3FE3164F-A4D7-4A05-A406-8A3580E45CF1}"/>
    <pc:docChg chg="custSel modSld">
      <pc:chgData name="Damarah Gayle" userId="a13d3c503f259438" providerId="LiveId" clId="{3FE3164F-A4D7-4A05-A406-8A3580E45CF1}" dt="2022-02-24T14:21:50.437" v="99" actId="20577"/>
      <pc:docMkLst>
        <pc:docMk/>
      </pc:docMkLst>
      <pc:sldChg chg="addSp modSp mod">
        <pc:chgData name="Damarah Gayle" userId="a13d3c503f259438" providerId="LiveId" clId="{3FE3164F-A4D7-4A05-A406-8A3580E45CF1}" dt="2022-02-24T14:21:50.437" v="99" actId="20577"/>
        <pc:sldMkLst>
          <pc:docMk/>
          <pc:sldMk cId="1858388490" sldId="258"/>
        </pc:sldMkLst>
        <pc:spChg chg="add mod">
          <ac:chgData name="Damarah Gayle" userId="a13d3c503f259438" providerId="LiveId" clId="{3FE3164F-A4D7-4A05-A406-8A3580E45CF1}" dt="2022-02-24T14:21:50.437" v="99" actId="20577"/>
          <ac:spMkLst>
            <pc:docMk/>
            <pc:sldMk cId="1858388490" sldId="258"/>
            <ac:spMk id="3" creationId="{0A98FF03-8AF4-497D-9921-415A8445E28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550AA-2F21-4308-ABAA-F7302769954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3DE513B-6AE8-4E02-92FF-D67DF39E608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77DB053-0182-4E3B-B692-7C58D2E396E1}"/>
              </a:ext>
            </a:extLst>
          </p:cNvPr>
          <p:cNvSpPr>
            <a:spLocks noGrp="1"/>
          </p:cNvSpPr>
          <p:nvPr>
            <p:ph type="dt" sz="half" idx="10"/>
          </p:nvPr>
        </p:nvSpPr>
        <p:spPr/>
        <p:txBody>
          <a:bodyPr/>
          <a:lstStyle/>
          <a:p>
            <a:fld id="{50D34A5A-FABE-44E0-AF12-3E6B670136E4}" type="datetimeFigureOut">
              <a:rPr lang="en-GB" smtClean="0"/>
              <a:t>14/03/2022</a:t>
            </a:fld>
            <a:endParaRPr lang="en-GB"/>
          </a:p>
        </p:txBody>
      </p:sp>
      <p:sp>
        <p:nvSpPr>
          <p:cNvPr id="5" name="Footer Placeholder 4">
            <a:extLst>
              <a:ext uri="{FF2B5EF4-FFF2-40B4-BE49-F238E27FC236}">
                <a16:creationId xmlns:a16="http://schemas.microsoft.com/office/drawing/2014/main" id="{BFBD4446-AC6A-4B52-88BD-67993E603F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94E11B-8068-4605-BFA4-70E2810BECB6}"/>
              </a:ext>
            </a:extLst>
          </p:cNvPr>
          <p:cNvSpPr>
            <a:spLocks noGrp="1"/>
          </p:cNvSpPr>
          <p:nvPr>
            <p:ph type="sldNum" sz="quarter" idx="12"/>
          </p:nvPr>
        </p:nvSpPr>
        <p:spPr/>
        <p:txBody>
          <a:bodyPr/>
          <a:lstStyle/>
          <a:p>
            <a:fld id="{1D5FDBDA-2085-4C5F-B0B5-90C900ED76AA}" type="slidenum">
              <a:rPr lang="en-GB" smtClean="0"/>
              <a:t>‹#›</a:t>
            </a:fld>
            <a:endParaRPr lang="en-GB"/>
          </a:p>
        </p:txBody>
      </p:sp>
    </p:spTree>
    <p:extLst>
      <p:ext uri="{BB962C8B-B14F-4D97-AF65-F5344CB8AC3E}">
        <p14:creationId xmlns:p14="http://schemas.microsoft.com/office/powerpoint/2010/main" val="21871778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A3D7F-44CB-4CF8-BE8A-FD6AC36BA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632663F-FACD-4FC9-8F64-D0C94F8D55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195412-2E10-4433-A807-2723F4C19BF8}"/>
              </a:ext>
            </a:extLst>
          </p:cNvPr>
          <p:cNvSpPr>
            <a:spLocks noGrp="1"/>
          </p:cNvSpPr>
          <p:nvPr>
            <p:ph type="dt" sz="half" idx="10"/>
          </p:nvPr>
        </p:nvSpPr>
        <p:spPr/>
        <p:txBody>
          <a:bodyPr/>
          <a:lstStyle/>
          <a:p>
            <a:fld id="{50D34A5A-FABE-44E0-AF12-3E6B670136E4}" type="datetimeFigureOut">
              <a:rPr lang="en-GB" smtClean="0"/>
              <a:t>14/03/2022</a:t>
            </a:fld>
            <a:endParaRPr lang="en-GB"/>
          </a:p>
        </p:txBody>
      </p:sp>
      <p:sp>
        <p:nvSpPr>
          <p:cNvPr id="5" name="Footer Placeholder 4">
            <a:extLst>
              <a:ext uri="{FF2B5EF4-FFF2-40B4-BE49-F238E27FC236}">
                <a16:creationId xmlns:a16="http://schemas.microsoft.com/office/drawing/2014/main" id="{62829519-E9D0-4A34-B137-865BDBE687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048B37-2AAD-4825-B1E5-F6600FBBF589}"/>
              </a:ext>
            </a:extLst>
          </p:cNvPr>
          <p:cNvSpPr>
            <a:spLocks noGrp="1"/>
          </p:cNvSpPr>
          <p:nvPr>
            <p:ph type="sldNum" sz="quarter" idx="12"/>
          </p:nvPr>
        </p:nvSpPr>
        <p:spPr/>
        <p:txBody>
          <a:bodyPr/>
          <a:lstStyle/>
          <a:p>
            <a:fld id="{1D5FDBDA-2085-4C5F-B0B5-90C900ED76AA}" type="slidenum">
              <a:rPr lang="en-GB" smtClean="0"/>
              <a:t>‹#›</a:t>
            </a:fld>
            <a:endParaRPr lang="en-GB"/>
          </a:p>
        </p:txBody>
      </p:sp>
    </p:spTree>
    <p:extLst>
      <p:ext uri="{BB962C8B-B14F-4D97-AF65-F5344CB8AC3E}">
        <p14:creationId xmlns:p14="http://schemas.microsoft.com/office/powerpoint/2010/main" val="144403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30A92-94D6-4EF6-B5C4-8D4EFBDB6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A5E7C96-20AA-4FBD-8A64-A868760DB9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084658-9598-4505-A45E-6A28BA6A9F86}"/>
              </a:ext>
            </a:extLst>
          </p:cNvPr>
          <p:cNvSpPr>
            <a:spLocks noGrp="1"/>
          </p:cNvSpPr>
          <p:nvPr>
            <p:ph type="dt" sz="half" idx="10"/>
          </p:nvPr>
        </p:nvSpPr>
        <p:spPr/>
        <p:txBody>
          <a:bodyPr/>
          <a:lstStyle/>
          <a:p>
            <a:fld id="{50D34A5A-FABE-44E0-AF12-3E6B670136E4}" type="datetimeFigureOut">
              <a:rPr lang="en-GB" smtClean="0"/>
              <a:t>14/03/2022</a:t>
            </a:fld>
            <a:endParaRPr lang="en-GB"/>
          </a:p>
        </p:txBody>
      </p:sp>
      <p:sp>
        <p:nvSpPr>
          <p:cNvPr id="5" name="Footer Placeholder 4">
            <a:extLst>
              <a:ext uri="{FF2B5EF4-FFF2-40B4-BE49-F238E27FC236}">
                <a16:creationId xmlns:a16="http://schemas.microsoft.com/office/drawing/2014/main" id="{599F0AEC-2331-459F-85D5-7AE7F57292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0EF3A6-5653-4ABF-9124-07AD6B42BD83}"/>
              </a:ext>
            </a:extLst>
          </p:cNvPr>
          <p:cNvSpPr>
            <a:spLocks noGrp="1"/>
          </p:cNvSpPr>
          <p:nvPr>
            <p:ph type="sldNum" sz="quarter" idx="12"/>
          </p:nvPr>
        </p:nvSpPr>
        <p:spPr/>
        <p:txBody>
          <a:bodyPr/>
          <a:lstStyle/>
          <a:p>
            <a:fld id="{1D5FDBDA-2085-4C5F-B0B5-90C900ED76AA}" type="slidenum">
              <a:rPr lang="en-GB" smtClean="0"/>
              <a:t>‹#›</a:t>
            </a:fld>
            <a:endParaRPr lang="en-GB"/>
          </a:p>
        </p:txBody>
      </p:sp>
    </p:spTree>
    <p:extLst>
      <p:ext uri="{BB962C8B-B14F-4D97-AF65-F5344CB8AC3E}">
        <p14:creationId xmlns:p14="http://schemas.microsoft.com/office/powerpoint/2010/main" val="9445173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DC822-961C-4645-9A17-41771022CF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FBD165-6B8E-46F8-B0E5-2E9FA9DDD16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985F19F-C920-4C8E-A97F-6E7C2C8E4FE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6EADF7F-0EDF-4472-879A-0754FA31D7A8}"/>
              </a:ext>
            </a:extLst>
          </p:cNvPr>
          <p:cNvSpPr>
            <a:spLocks noGrp="1"/>
          </p:cNvSpPr>
          <p:nvPr>
            <p:ph type="dt" sz="half" idx="10"/>
          </p:nvPr>
        </p:nvSpPr>
        <p:spPr/>
        <p:txBody>
          <a:bodyPr/>
          <a:lstStyle/>
          <a:p>
            <a:fld id="{50D34A5A-FABE-44E0-AF12-3E6B670136E4}" type="datetimeFigureOut">
              <a:rPr lang="en-GB" smtClean="0"/>
              <a:t>14/03/2022</a:t>
            </a:fld>
            <a:endParaRPr lang="en-GB"/>
          </a:p>
        </p:txBody>
      </p:sp>
      <p:sp>
        <p:nvSpPr>
          <p:cNvPr id="6" name="Footer Placeholder 5">
            <a:extLst>
              <a:ext uri="{FF2B5EF4-FFF2-40B4-BE49-F238E27FC236}">
                <a16:creationId xmlns:a16="http://schemas.microsoft.com/office/drawing/2014/main" id="{2210444D-77BF-40B2-A47A-6674AAF66A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48FAAC-45AF-475C-983D-19CDB93FB5DC}"/>
              </a:ext>
            </a:extLst>
          </p:cNvPr>
          <p:cNvSpPr>
            <a:spLocks noGrp="1"/>
          </p:cNvSpPr>
          <p:nvPr>
            <p:ph type="sldNum" sz="quarter" idx="12"/>
          </p:nvPr>
        </p:nvSpPr>
        <p:spPr/>
        <p:txBody>
          <a:bodyPr/>
          <a:lstStyle/>
          <a:p>
            <a:fld id="{1D5FDBDA-2085-4C5F-B0B5-90C900ED76AA}" type="slidenum">
              <a:rPr lang="en-GB" smtClean="0"/>
              <a:t>‹#›</a:t>
            </a:fld>
            <a:endParaRPr lang="en-GB"/>
          </a:p>
        </p:txBody>
      </p:sp>
    </p:spTree>
    <p:extLst>
      <p:ext uri="{BB962C8B-B14F-4D97-AF65-F5344CB8AC3E}">
        <p14:creationId xmlns:p14="http://schemas.microsoft.com/office/powerpoint/2010/main" val="29528940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53BD9-5066-4798-97AB-5D71585AB9E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CF7397-E4A2-4304-BAA7-F89A096EBB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E84EB-37A2-4108-83D2-70F4A4ED742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611EA89-3D62-43AF-BFD7-45F37C5C55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8822487-91FF-4E98-AF01-316B049E694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98B0814-55C3-45A8-95AE-748CB3694A70}"/>
              </a:ext>
            </a:extLst>
          </p:cNvPr>
          <p:cNvSpPr>
            <a:spLocks noGrp="1"/>
          </p:cNvSpPr>
          <p:nvPr>
            <p:ph type="dt" sz="half" idx="10"/>
          </p:nvPr>
        </p:nvSpPr>
        <p:spPr/>
        <p:txBody>
          <a:bodyPr/>
          <a:lstStyle/>
          <a:p>
            <a:fld id="{50D34A5A-FABE-44E0-AF12-3E6B670136E4}" type="datetimeFigureOut">
              <a:rPr lang="en-GB" smtClean="0"/>
              <a:t>14/03/2022</a:t>
            </a:fld>
            <a:endParaRPr lang="en-GB"/>
          </a:p>
        </p:txBody>
      </p:sp>
      <p:sp>
        <p:nvSpPr>
          <p:cNvPr id="8" name="Footer Placeholder 7">
            <a:extLst>
              <a:ext uri="{FF2B5EF4-FFF2-40B4-BE49-F238E27FC236}">
                <a16:creationId xmlns:a16="http://schemas.microsoft.com/office/drawing/2014/main" id="{EE0E3A6F-5788-438A-B10D-49B7B1DC9EC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344B493-FE51-45D2-9242-885004EAFC31}"/>
              </a:ext>
            </a:extLst>
          </p:cNvPr>
          <p:cNvSpPr>
            <a:spLocks noGrp="1"/>
          </p:cNvSpPr>
          <p:nvPr>
            <p:ph type="sldNum" sz="quarter" idx="12"/>
          </p:nvPr>
        </p:nvSpPr>
        <p:spPr/>
        <p:txBody>
          <a:bodyPr/>
          <a:lstStyle/>
          <a:p>
            <a:fld id="{1D5FDBDA-2085-4C5F-B0B5-90C900ED76AA}" type="slidenum">
              <a:rPr lang="en-GB" smtClean="0"/>
              <a:t>‹#›</a:t>
            </a:fld>
            <a:endParaRPr lang="en-GB"/>
          </a:p>
        </p:txBody>
      </p:sp>
    </p:spTree>
    <p:extLst>
      <p:ext uri="{BB962C8B-B14F-4D97-AF65-F5344CB8AC3E}">
        <p14:creationId xmlns:p14="http://schemas.microsoft.com/office/powerpoint/2010/main" val="24697423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BDDC8-1288-460D-9807-62C34164035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0BAA4B-83D6-448F-BCE8-605707653645}"/>
              </a:ext>
            </a:extLst>
          </p:cNvPr>
          <p:cNvSpPr>
            <a:spLocks noGrp="1"/>
          </p:cNvSpPr>
          <p:nvPr>
            <p:ph type="dt" sz="half" idx="10"/>
          </p:nvPr>
        </p:nvSpPr>
        <p:spPr/>
        <p:txBody>
          <a:bodyPr/>
          <a:lstStyle/>
          <a:p>
            <a:fld id="{50D34A5A-FABE-44E0-AF12-3E6B670136E4}" type="datetimeFigureOut">
              <a:rPr lang="en-GB" smtClean="0"/>
              <a:t>14/03/2022</a:t>
            </a:fld>
            <a:endParaRPr lang="en-GB"/>
          </a:p>
        </p:txBody>
      </p:sp>
      <p:sp>
        <p:nvSpPr>
          <p:cNvPr id="4" name="Footer Placeholder 3">
            <a:extLst>
              <a:ext uri="{FF2B5EF4-FFF2-40B4-BE49-F238E27FC236}">
                <a16:creationId xmlns:a16="http://schemas.microsoft.com/office/drawing/2014/main" id="{8464916A-C997-406C-B6AE-F69505DAE3E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CFA5DAE-85B5-4781-883C-27A22E759EBA}"/>
              </a:ext>
            </a:extLst>
          </p:cNvPr>
          <p:cNvSpPr>
            <a:spLocks noGrp="1"/>
          </p:cNvSpPr>
          <p:nvPr>
            <p:ph type="sldNum" sz="quarter" idx="12"/>
          </p:nvPr>
        </p:nvSpPr>
        <p:spPr/>
        <p:txBody>
          <a:bodyPr/>
          <a:lstStyle/>
          <a:p>
            <a:fld id="{1D5FDBDA-2085-4C5F-B0B5-90C900ED76AA}" type="slidenum">
              <a:rPr lang="en-GB" smtClean="0"/>
              <a:t>‹#›</a:t>
            </a:fld>
            <a:endParaRPr lang="en-GB"/>
          </a:p>
        </p:txBody>
      </p:sp>
    </p:spTree>
    <p:extLst>
      <p:ext uri="{BB962C8B-B14F-4D97-AF65-F5344CB8AC3E}">
        <p14:creationId xmlns:p14="http://schemas.microsoft.com/office/powerpoint/2010/main" val="2692629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4698A3-3021-43B0-B29F-FE93B7D3A520}"/>
              </a:ext>
            </a:extLst>
          </p:cNvPr>
          <p:cNvSpPr>
            <a:spLocks noGrp="1"/>
          </p:cNvSpPr>
          <p:nvPr>
            <p:ph type="dt" sz="half" idx="10"/>
          </p:nvPr>
        </p:nvSpPr>
        <p:spPr/>
        <p:txBody>
          <a:bodyPr/>
          <a:lstStyle/>
          <a:p>
            <a:fld id="{50D34A5A-FABE-44E0-AF12-3E6B670136E4}" type="datetimeFigureOut">
              <a:rPr lang="en-GB" smtClean="0"/>
              <a:t>14/03/2022</a:t>
            </a:fld>
            <a:endParaRPr lang="en-GB"/>
          </a:p>
        </p:txBody>
      </p:sp>
      <p:sp>
        <p:nvSpPr>
          <p:cNvPr id="3" name="Footer Placeholder 2">
            <a:extLst>
              <a:ext uri="{FF2B5EF4-FFF2-40B4-BE49-F238E27FC236}">
                <a16:creationId xmlns:a16="http://schemas.microsoft.com/office/drawing/2014/main" id="{7D3F7C19-70F8-497D-B856-BB73644056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DED5F6C-789A-42FD-BA31-BFCCBBB0B792}"/>
              </a:ext>
            </a:extLst>
          </p:cNvPr>
          <p:cNvSpPr>
            <a:spLocks noGrp="1"/>
          </p:cNvSpPr>
          <p:nvPr>
            <p:ph type="sldNum" sz="quarter" idx="12"/>
          </p:nvPr>
        </p:nvSpPr>
        <p:spPr/>
        <p:txBody>
          <a:bodyPr/>
          <a:lstStyle/>
          <a:p>
            <a:fld id="{1D5FDBDA-2085-4C5F-B0B5-90C900ED76AA}" type="slidenum">
              <a:rPr lang="en-GB" smtClean="0"/>
              <a:t>‹#›</a:t>
            </a:fld>
            <a:endParaRPr lang="en-GB"/>
          </a:p>
        </p:txBody>
      </p:sp>
    </p:spTree>
    <p:extLst>
      <p:ext uri="{BB962C8B-B14F-4D97-AF65-F5344CB8AC3E}">
        <p14:creationId xmlns:p14="http://schemas.microsoft.com/office/powerpoint/2010/main" val="6061503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56A5C-6668-4E5F-A8CD-27D22F0D0A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1915E73-98CF-4B2A-8312-9392747DBB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317F4D1-10BE-44C3-9194-48016E8EFF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C565DB-D3C1-4B2A-B796-8C809261529E}"/>
              </a:ext>
            </a:extLst>
          </p:cNvPr>
          <p:cNvSpPr>
            <a:spLocks noGrp="1"/>
          </p:cNvSpPr>
          <p:nvPr>
            <p:ph type="dt" sz="half" idx="10"/>
          </p:nvPr>
        </p:nvSpPr>
        <p:spPr/>
        <p:txBody>
          <a:bodyPr/>
          <a:lstStyle/>
          <a:p>
            <a:fld id="{50D34A5A-FABE-44E0-AF12-3E6B670136E4}" type="datetimeFigureOut">
              <a:rPr lang="en-GB" smtClean="0"/>
              <a:t>14/03/2022</a:t>
            </a:fld>
            <a:endParaRPr lang="en-GB"/>
          </a:p>
        </p:txBody>
      </p:sp>
      <p:sp>
        <p:nvSpPr>
          <p:cNvPr id="6" name="Footer Placeholder 5">
            <a:extLst>
              <a:ext uri="{FF2B5EF4-FFF2-40B4-BE49-F238E27FC236}">
                <a16:creationId xmlns:a16="http://schemas.microsoft.com/office/drawing/2014/main" id="{CEE6F607-AA1D-4572-9D17-4A516D9035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369F25-BB66-42D5-9F61-0CD0CAD043CF}"/>
              </a:ext>
            </a:extLst>
          </p:cNvPr>
          <p:cNvSpPr>
            <a:spLocks noGrp="1"/>
          </p:cNvSpPr>
          <p:nvPr>
            <p:ph type="sldNum" sz="quarter" idx="12"/>
          </p:nvPr>
        </p:nvSpPr>
        <p:spPr/>
        <p:txBody>
          <a:bodyPr/>
          <a:lstStyle/>
          <a:p>
            <a:fld id="{1D5FDBDA-2085-4C5F-B0B5-90C900ED76AA}" type="slidenum">
              <a:rPr lang="en-GB" smtClean="0"/>
              <a:t>‹#›</a:t>
            </a:fld>
            <a:endParaRPr lang="en-GB"/>
          </a:p>
        </p:txBody>
      </p:sp>
    </p:spTree>
    <p:extLst>
      <p:ext uri="{BB962C8B-B14F-4D97-AF65-F5344CB8AC3E}">
        <p14:creationId xmlns:p14="http://schemas.microsoft.com/office/powerpoint/2010/main" val="3464946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305D7-5AB9-430F-99D0-FF04580AB3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92CA92D-2865-46A2-89D9-01F3A65A428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F9C33D5-C65D-441D-8733-E8F7D80379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C3D9A8A-03D8-4C75-ABFD-511B0030B0BF}"/>
              </a:ext>
            </a:extLst>
          </p:cNvPr>
          <p:cNvSpPr>
            <a:spLocks noGrp="1"/>
          </p:cNvSpPr>
          <p:nvPr>
            <p:ph type="dt" sz="half" idx="10"/>
          </p:nvPr>
        </p:nvSpPr>
        <p:spPr/>
        <p:txBody>
          <a:bodyPr/>
          <a:lstStyle/>
          <a:p>
            <a:fld id="{50D34A5A-FABE-44E0-AF12-3E6B670136E4}" type="datetimeFigureOut">
              <a:rPr lang="en-GB" smtClean="0"/>
              <a:t>14/03/2022</a:t>
            </a:fld>
            <a:endParaRPr lang="en-GB"/>
          </a:p>
        </p:txBody>
      </p:sp>
      <p:sp>
        <p:nvSpPr>
          <p:cNvPr id="6" name="Footer Placeholder 5">
            <a:extLst>
              <a:ext uri="{FF2B5EF4-FFF2-40B4-BE49-F238E27FC236}">
                <a16:creationId xmlns:a16="http://schemas.microsoft.com/office/drawing/2014/main" id="{D7F05365-FB85-4A86-A0F0-C97643F4AD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348CF2-8F34-4AE0-8141-21CD4B58A188}"/>
              </a:ext>
            </a:extLst>
          </p:cNvPr>
          <p:cNvSpPr>
            <a:spLocks noGrp="1"/>
          </p:cNvSpPr>
          <p:nvPr>
            <p:ph type="sldNum" sz="quarter" idx="12"/>
          </p:nvPr>
        </p:nvSpPr>
        <p:spPr/>
        <p:txBody>
          <a:bodyPr/>
          <a:lstStyle/>
          <a:p>
            <a:fld id="{1D5FDBDA-2085-4C5F-B0B5-90C900ED76AA}" type="slidenum">
              <a:rPr lang="en-GB" smtClean="0"/>
              <a:t>‹#›</a:t>
            </a:fld>
            <a:endParaRPr lang="en-GB"/>
          </a:p>
        </p:txBody>
      </p:sp>
    </p:spTree>
    <p:extLst>
      <p:ext uri="{BB962C8B-B14F-4D97-AF65-F5344CB8AC3E}">
        <p14:creationId xmlns:p14="http://schemas.microsoft.com/office/powerpoint/2010/main" val="14866493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51F44-4E68-4466-A5BA-2109C5A6C20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C4FDC8-3139-43B4-B34A-814678BBE25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AA3B1C-19AD-44E0-ADD1-219820ED4C17}"/>
              </a:ext>
            </a:extLst>
          </p:cNvPr>
          <p:cNvSpPr>
            <a:spLocks noGrp="1"/>
          </p:cNvSpPr>
          <p:nvPr>
            <p:ph type="dt" sz="half" idx="10"/>
          </p:nvPr>
        </p:nvSpPr>
        <p:spPr/>
        <p:txBody>
          <a:bodyPr/>
          <a:lstStyle/>
          <a:p>
            <a:fld id="{50D34A5A-FABE-44E0-AF12-3E6B670136E4}" type="datetimeFigureOut">
              <a:rPr lang="en-GB" smtClean="0"/>
              <a:t>14/03/2022</a:t>
            </a:fld>
            <a:endParaRPr lang="en-GB"/>
          </a:p>
        </p:txBody>
      </p:sp>
      <p:sp>
        <p:nvSpPr>
          <p:cNvPr id="5" name="Footer Placeholder 4">
            <a:extLst>
              <a:ext uri="{FF2B5EF4-FFF2-40B4-BE49-F238E27FC236}">
                <a16:creationId xmlns:a16="http://schemas.microsoft.com/office/drawing/2014/main" id="{F8AD93E2-EA15-480E-B386-C120F9F070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E9D492-9EED-48A3-8CB8-1CE9BB62B47D}"/>
              </a:ext>
            </a:extLst>
          </p:cNvPr>
          <p:cNvSpPr>
            <a:spLocks noGrp="1"/>
          </p:cNvSpPr>
          <p:nvPr>
            <p:ph type="sldNum" sz="quarter" idx="12"/>
          </p:nvPr>
        </p:nvSpPr>
        <p:spPr/>
        <p:txBody>
          <a:bodyPr/>
          <a:lstStyle/>
          <a:p>
            <a:fld id="{1D5FDBDA-2085-4C5F-B0B5-90C900ED76AA}" type="slidenum">
              <a:rPr lang="en-GB" smtClean="0"/>
              <a:t>‹#›</a:t>
            </a:fld>
            <a:endParaRPr lang="en-GB"/>
          </a:p>
        </p:txBody>
      </p:sp>
    </p:spTree>
    <p:extLst>
      <p:ext uri="{BB962C8B-B14F-4D97-AF65-F5344CB8AC3E}">
        <p14:creationId xmlns:p14="http://schemas.microsoft.com/office/powerpoint/2010/main" val="2468978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7FD7479-4AFF-4320-B92B-DB298B73C12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076A65-ED62-429F-829F-F0010BD6AB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924839-E0F3-42AD-A0D6-419E2E097516}"/>
              </a:ext>
            </a:extLst>
          </p:cNvPr>
          <p:cNvSpPr>
            <a:spLocks noGrp="1"/>
          </p:cNvSpPr>
          <p:nvPr>
            <p:ph type="dt" sz="half" idx="10"/>
          </p:nvPr>
        </p:nvSpPr>
        <p:spPr/>
        <p:txBody>
          <a:bodyPr/>
          <a:lstStyle/>
          <a:p>
            <a:fld id="{50D34A5A-FABE-44E0-AF12-3E6B670136E4}" type="datetimeFigureOut">
              <a:rPr lang="en-GB" smtClean="0"/>
              <a:t>14/03/2022</a:t>
            </a:fld>
            <a:endParaRPr lang="en-GB"/>
          </a:p>
        </p:txBody>
      </p:sp>
      <p:sp>
        <p:nvSpPr>
          <p:cNvPr id="5" name="Footer Placeholder 4">
            <a:extLst>
              <a:ext uri="{FF2B5EF4-FFF2-40B4-BE49-F238E27FC236}">
                <a16:creationId xmlns:a16="http://schemas.microsoft.com/office/drawing/2014/main" id="{9D280BDF-C773-4991-A83D-47B0F232E9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7428DB-0FF2-4B07-9314-572878AC47AF}"/>
              </a:ext>
            </a:extLst>
          </p:cNvPr>
          <p:cNvSpPr>
            <a:spLocks noGrp="1"/>
          </p:cNvSpPr>
          <p:nvPr>
            <p:ph type="sldNum" sz="quarter" idx="12"/>
          </p:nvPr>
        </p:nvSpPr>
        <p:spPr/>
        <p:txBody>
          <a:bodyPr/>
          <a:lstStyle/>
          <a:p>
            <a:fld id="{1D5FDBDA-2085-4C5F-B0B5-90C900ED76AA}" type="slidenum">
              <a:rPr lang="en-GB" smtClean="0"/>
              <a:t>‹#›</a:t>
            </a:fld>
            <a:endParaRPr lang="en-GB"/>
          </a:p>
        </p:txBody>
      </p:sp>
    </p:spTree>
    <p:extLst>
      <p:ext uri="{BB962C8B-B14F-4D97-AF65-F5344CB8AC3E}">
        <p14:creationId xmlns:p14="http://schemas.microsoft.com/office/powerpoint/2010/main" val="31282416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6D896EB-AB37-4248-8715-4176110B011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49B3F8-6773-4571-9C13-2016D86A50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44CCA0-CBAA-49F9-87F6-061156E830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D34A5A-FABE-44E0-AF12-3E6B670136E4}" type="datetimeFigureOut">
              <a:rPr lang="en-GB" smtClean="0"/>
              <a:t>14/03/2022</a:t>
            </a:fld>
            <a:endParaRPr lang="en-GB"/>
          </a:p>
        </p:txBody>
      </p:sp>
      <p:sp>
        <p:nvSpPr>
          <p:cNvPr id="5" name="Footer Placeholder 4">
            <a:extLst>
              <a:ext uri="{FF2B5EF4-FFF2-40B4-BE49-F238E27FC236}">
                <a16:creationId xmlns:a16="http://schemas.microsoft.com/office/drawing/2014/main" id="{14B99AEF-122C-42E5-ABEA-E36074F0AF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EA234B0-7D65-4A57-80FA-A67DC565A9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5FDBDA-2085-4C5F-B0B5-90C900ED76AA}" type="slidenum">
              <a:rPr lang="en-GB" smtClean="0"/>
              <a:t>‹#›</a:t>
            </a:fld>
            <a:endParaRPr lang="en-GB"/>
          </a:p>
        </p:txBody>
      </p:sp>
    </p:spTree>
    <p:extLst>
      <p:ext uri="{BB962C8B-B14F-4D97-AF65-F5344CB8AC3E}">
        <p14:creationId xmlns:p14="http://schemas.microsoft.com/office/powerpoint/2010/main" val="12534495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chop.edu/conditions-diseases/multicystic-dysplastic-kidney" TargetMode="External"/><Relationship Id="rId2" Type="http://schemas.openxmlformats.org/officeDocument/2006/relationships/hyperlink" Target="https://www.thinglink.com/scene/64895886183471513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0EACB4E8-935A-417A-ADC0-6EC7163F4745}"/>
              </a:ext>
            </a:extLst>
          </p:cNvPr>
          <p:cNvSpPr>
            <a:spLocks noGrp="1"/>
          </p:cNvSpPr>
          <p:nvPr>
            <p:ph type="ctrTitle"/>
          </p:nvPr>
        </p:nvSpPr>
        <p:spPr>
          <a:xfrm>
            <a:off x="728980" y="1180533"/>
            <a:ext cx="7625081" cy="2308324"/>
          </a:xfrm>
        </p:spPr>
        <p:txBody>
          <a:bodyPr>
            <a:normAutofit/>
          </a:bodyPr>
          <a:lstStyle/>
          <a:p>
            <a:pPr algn="l"/>
            <a:r>
              <a:rPr lang="en-GB" sz="7200" dirty="0">
                <a:solidFill>
                  <a:schemeClr val="bg1"/>
                </a:solidFill>
                <a:latin typeface="Amasis MT Pro Black" panose="02040A04050005020304" pitchFamily="18" charset="0"/>
              </a:rPr>
              <a:t>Introduction to Physiology  </a:t>
            </a:r>
          </a:p>
        </p:txBody>
      </p:sp>
      <p:sp>
        <p:nvSpPr>
          <p:cNvPr id="3" name="Subtitle 2">
            <a:extLst>
              <a:ext uri="{FF2B5EF4-FFF2-40B4-BE49-F238E27FC236}">
                <a16:creationId xmlns:a16="http://schemas.microsoft.com/office/drawing/2014/main" id="{68E765FB-FFCA-440D-934F-566DD2974070}"/>
              </a:ext>
            </a:extLst>
          </p:cNvPr>
          <p:cNvSpPr>
            <a:spLocks noGrp="1"/>
          </p:cNvSpPr>
          <p:nvPr>
            <p:ph type="subTitle" idx="1"/>
          </p:nvPr>
        </p:nvSpPr>
        <p:spPr>
          <a:xfrm>
            <a:off x="8087360" y="6245324"/>
            <a:ext cx="3942080" cy="541556"/>
          </a:xfrm>
        </p:spPr>
        <p:txBody>
          <a:bodyPr>
            <a:normAutofit/>
          </a:bodyPr>
          <a:lstStyle/>
          <a:p>
            <a:pPr algn="l"/>
            <a:r>
              <a:rPr lang="en-GB" dirty="0">
                <a:solidFill>
                  <a:schemeClr val="bg1"/>
                </a:solidFill>
                <a:latin typeface="Amasis MT Pro Black" panose="02040A04050005020304" pitchFamily="18" charset="0"/>
              </a:rPr>
              <a:t>Damarah Gayle 1918750</a:t>
            </a:r>
          </a:p>
        </p:txBody>
      </p:sp>
      <p:sp>
        <p:nvSpPr>
          <p:cNvPr id="17" name="Subtitle 2">
            <a:extLst>
              <a:ext uri="{FF2B5EF4-FFF2-40B4-BE49-F238E27FC236}">
                <a16:creationId xmlns:a16="http://schemas.microsoft.com/office/drawing/2014/main" id="{9BA42C6A-94A5-48AB-9D85-2FAD618F4F44}"/>
              </a:ext>
            </a:extLst>
          </p:cNvPr>
          <p:cNvSpPr txBox="1">
            <a:spLocks/>
          </p:cNvSpPr>
          <p:nvPr/>
        </p:nvSpPr>
        <p:spPr>
          <a:xfrm>
            <a:off x="1" y="6280491"/>
            <a:ext cx="4541520" cy="101277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dirty="0">
                <a:solidFill>
                  <a:schemeClr val="bg1"/>
                </a:solidFill>
                <a:latin typeface="Amasis MT Pro Black" panose="02040A04050005020304" pitchFamily="18" charset="0"/>
              </a:rPr>
              <a:t>Lecturer - Mumtaz </a:t>
            </a:r>
            <a:r>
              <a:rPr lang="en-GB" dirty="0" err="1">
                <a:solidFill>
                  <a:schemeClr val="bg1"/>
                </a:solidFill>
                <a:latin typeface="Amasis MT Pro Black" panose="02040A04050005020304" pitchFamily="18" charset="0"/>
              </a:rPr>
              <a:t>Goolam</a:t>
            </a:r>
            <a:endParaRPr lang="en-GB" dirty="0">
              <a:solidFill>
                <a:schemeClr val="bg1"/>
              </a:solidFill>
              <a:latin typeface="Amasis MT Pro Black" panose="02040A04050005020304" pitchFamily="18" charset="0"/>
            </a:endParaRPr>
          </a:p>
        </p:txBody>
      </p:sp>
      <p:sp>
        <p:nvSpPr>
          <p:cNvPr id="18" name="Subtitle 2">
            <a:extLst>
              <a:ext uri="{FF2B5EF4-FFF2-40B4-BE49-F238E27FC236}">
                <a16:creationId xmlns:a16="http://schemas.microsoft.com/office/drawing/2014/main" id="{BA9EDFFD-18C3-41A1-9A65-536DD889500C}"/>
              </a:ext>
            </a:extLst>
          </p:cNvPr>
          <p:cNvSpPr txBox="1">
            <a:spLocks/>
          </p:cNvSpPr>
          <p:nvPr/>
        </p:nvSpPr>
        <p:spPr>
          <a:xfrm>
            <a:off x="876243" y="3683175"/>
            <a:ext cx="1948237" cy="382745"/>
          </a:xfrm>
          <a:prstGeom prst="rect">
            <a:avLst/>
          </a:prstGeom>
        </p:spPr>
        <p:txBody>
          <a:bodyPr vert="horz" lIns="91440" tIns="45720" rIns="91440" bIns="45720" rtlCol="0">
            <a:normAutofit fontScale="625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dirty="0">
                <a:solidFill>
                  <a:schemeClr val="bg1"/>
                </a:solidFill>
                <a:latin typeface="Amasis MT Pro Black" panose="02040A04050005020304" pitchFamily="18" charset="0"/>
              </a:rPr>
              <a:t>BMHP5003_BIRM</a:t>
            </a:r>
          </a:p>
        </p:txBody>
      </p:sp>
      <p:sp>
        <p:nvSpPr>
          <p:cNvPr id="4" name="TextBox 3">
            <a:extLst>
              <a:ext uri="{FF2B5EF4-FFF2-40B4-BE49-F238E27FC236}">
                <a16:creationId xmlns:a16="http://schemas.microsoft.com/office/drawing/2014/main" id="{CFA3FD14-DF24-405A-8920-1E258142004D}"/>
              </a:ext>
            </a:extLst>
          </p:cNvPr>
          <p:cNvSpPr txBox="1"/>
          <p:nvPr/>
        </p:nvSpPr>
        <p:spPr>
          <a:xfrm>
            <a:off x="6912547" y="283853"/>
            <a:ext cx="5418535" cy="369332"/>
          </a:xfrm>
          <a:prstGeom prst="rect">
            <a:avLst/>
          </a:prstGeom>
          <a:noFill/>
        </p:spPr>
        <p:txBody>
          <a:bodyPr wrap="square" rtlCol="0">
            <a:spAutoFit/>
          </a:bodyPr>
          <a:lstStyle/>
          <a:p>
            <a:r>
              <a:rPr lang="en-GB" dirty="0">
                <a:solidFill>
                  <a:schemeClr val="bg1"/>
                </a:solidFill>
                <a:latin typeface="Amasis MT Pro Black" panose="02040A04050005020304" pitchFamily="18" charset="0"/>
              </a:rPr>
              <a:t>Task 1 Part 1 – Individual Academic Poster</a:t>
            </a:r>
            <a:r>
              <a:rPr lang="en-GB" dirty="0">
                <a:latin typeface="Amasis MT Pro Black" panose="02040A04050005020304" pitchFamily="18" charset="0"/>
              </a:rPr>
              <a:t> </a:t>
            </a:r>
          </a:p>
        </p:txBody>
      </p:sp>
    </p:spTree>
    <p:extLst>
      <p:ext uri="{BB962C8B-B14F-4D97-AF65-F5344CB8AC3E}">
        <p14:creationId xmlns:p14="http://schemas.microsoft.com/office/powerpoint/2010/main" val="564845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6B158B5-50B5-4927-A367-7C9F3AFE5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81C302-DEA3-4B96-A65B-EC9373B64029}"/>
              </a:ext>
            </a:extLst>
          </p:cNvPr>
          <p:cNvSpPr>
            <a:spLocks noGrp="1"/>
          </p:cNvSpPr>
          <p:nvPr>
            <p:ph type="title"/>
          </p:nvPr>
        </p:nvSpPr>
        <p:spPr>
          <a:xfrm>
            <a:off x="5651095" y="-400167"/>
            <a:ext cx="6551295" cy="2665509"/>
          </a:xfrm>
        </p:spPr>
        <p:txBody>
          <a:bodyPr vert="horz" lIns="91440" tIns="45720" rIns="91440" bIns="45720" rtlCol="0" anchor="b">
            <a:normAutofit/>
          </a:bodyPr>
          <a:lstStyle/>
          <a:p>
            <a:pPr algn="r"/>
            <a:r>
              <a:rPr lang="en-US" sz="5900" dirty="0">
                <a:solidFill>
                  <a:schemeClr val="bg1"/>
                </a:solidFill>
                <a:latin typeface="Amasis MT Pro Black" panose="02040A04050005020304" pitchFamily="18" charset="0"/>
              </a:rPr>
              <a:t>Urinary system</a:t>
            </a:r>
            <a:br>
              <a:rPr lang="en-US" sz="6100" dirty="0">
                <a:solidFill>
                  <a:schemeClr val="bg1"/>
                </a:solidFill>
              </a:rPr>
            </a:br>
            <a:endParaRPr lang="en-US" sz="6100" dirty="0">
              <a:solidFill>
                <a:schemeClr val="bg1"/>
              </a:solidFill>
            </a:endParaRPr>
          </a:p>
        </p:txBody>
      </p:sp>
      <p:pic>
        <p:nvPicPr>
          <p:cNvPr id="6" name="Picture 5">
            <a:extLst>
              <a:ext uri="{FF2B5EF4-FFF2-40B4-BE49-F238E27FC236}">
                <a16:creationId xmlns:a16="http://schemas.microsoft.com/office/drawing/2014/main" id="{5955AD9D-BCA3-49CF-9E35-CA5438AFF7DD}"/>
              </a:ext>
            </a:extLst>
          </p:cNvPr>
          <p:cNvPicPr>
            <a:picLocks noChangeAspect="1"/>
          </p:cNvPicPr>
          <p:nvPr/>
        </p:nvPicPr>
        <p:blipFill rotWithShape="1">
          <a:blip r:embed="rId2">
            <a:extLst>
              <a:ext uri="{28A0092B-C50C-407E-A947-70E740481C1C}">
                <a14:useLocalDpi xmlns:a14="http://schemas.microsoft.com/office/drawing/2010/main" val="0"/>
              </a:ext>
            </a:extLst>
          </a:blip>
          <a:srcRect l="6905" r="1971"/>
          <a:stretch/>
        </p:blipFill>
        <p:spPr>
          <a:xfrm>
            <a:off x="1" y="2"/>
            <a:ext cx="6249303" cy="6857998"/>
          </a:xfrm>
          <a:custGeom>
            <a:avLst/>
            <a:gdLst/>
            <a:ahLst/>
            <a:cxnLst/>
            <a:rect l="l" t="t" r="r" b="b"/>
            <a:pathLst>
              <a:path w="6249303" h="6857998">
                <a:moveTo>
                  <a:pt x="5497146" y="6118149"/>
                </a:moveTo>
                <a:cubicBezTo>
                  <a:pt x="5503695" y="6124102"/>
                  <a:pt x="5511317" y="6129341"/>
                  <a:pt x="5518366" y="6133723"/>
                </a:cubicBezTo>
                <a:cubicBezTo>
                  <a:pt x="5525509" y="6138152"/>
                  <a:pt x="5530855" y="6143474"/>
                  <a:pt x="5534525" y="6149380"/>
                </a:cubicBezTo>
                <a:lnTo>
                  <a:pt x="5540000" y="6166562"/>
                </a:lnTo>
                <a:lnTo>
                  <a:pt x="5534525" y="6149379"/>
                </a:lnTo>
                <a:cubicBezTo>
                  <a:pt x="5530855" y="6143474"/>
                  <a:pt x="5525509" y="6138152"/>
                  <a:pt x="5518366" y="6133722"/>
                </a:cubicBezTo>
                <a:cubicBezTo>
                  <a:pt x="5511317" y="6129341"/>
                  <a:pt x="5503695" y="6124102"/>
                  <a:pt x="5497146" y="6118149"/>
                </a:cubicBezTo>
                <a:close/>
                <a:moveTo>
                  <a:pt x="5405304" y="4941372"/>
                </a:moveTo>
                <a:lnTo>
                  <a:pt x="5408634" y="4950869"/>
                </a:lnTo>
                <a:lnTo>
                  <a:pt x="5418318" y="4991382"/>
                </a:lnTo>
                <a:lnTo>
                  <a:pt x="5408634" y="4950868"/>
                </a:lnTo>
                <a:close/>
                <a:moveTo>
                  <a:pt x="5409242" y="4749807"/>
                </a:moveTo>
                <a:cubicBezTo>
                  <a:pt x="5397106" y="4762826"/>
                  <a:pt x="5396249" y="4781365"/>
                  <a:pt x="5394535" y="4799797"/>
                </a:cubicBezTo>
                <a:cubicBezTo>
                  <a:pt x="5396249" y="4781365"/>
                  <a:pt x="5397106" y="4762827"/>
                  <a:pt x="5409242" y="4749807"/>
                </a:cubicBezTo>
                <a:close/>
                <a:moveTo>
                  <a:pt x="5427041" y="4543185"/>
                </a:moveTo>
                <a:cubicBezTo>
                  <a:pt x="5428019" y="4548281"/>
                  <a:pt x="5430065" y="4553662"/>
                  <a:pt x="5432447" y="4557092"/>
                </a:cubicBezTo>
                <a:cubicBezTo>
                  <a:pt x="5444067" y="4573618"/>
                  <a:pt x="5452855" y="4588275"/>
                  <a:pt x="5458810" y="4602021"/>
                </a:cubicBezTo>
                <a:cubicBezTo>
                  <a:pt x="5452855" y="4588275"/>
                  <a:pt x="5444067" y="4573618"/>
                  <a:pt x="5432447" y="4557091"/>
                </a:cubicBezTo>
                <a:close/>
                <a:moveTo>
                  <a:pt x="5893259" y="2819253"/>
                </a:moveTo>
                <a:lnTo>
                  <a:pt x="5904902" y="2827484"/>
                </a:lnTo>
                <a:lnTo>
                  <a:pt x="5904904" y="2827486"/>
                </a:lnTo>
                <a:lnTo>
                  <a:pt x="5933407" y="2861156"/>
                </a:lnTo>
                <a:lnTo>
                  <a:pt x="5923753" y="2842392"/>
                </a:lnTo>
                <a:lnTo>
                  <a:pt x="5904904" y="2827486"/>
                </a:lnTo>
                <a:lnTo>
                  <a:pt x="5904902" y="2827483"/>
                </a:lnTo>
                <a:close/>
                <a:moveTo>
                  <a:pt x="5823604" y="1974015"/>
                </a:moveTo>
                <a:lnTo>
                  <a:pt x="5817090" y="1999763"/>
                </a:lnTo>
                <a:cubicBezTo>
                  <a:pt x="5813281" y="2008056"/>
                  <a:pt x="5807601" y="2016020"/>
                  <a:pt x="5799362" y="2023547"/>
                </a:cubicBezTo>
                <a:cubicBezTo>
                  <a:pt x="5815841" y="2008497"/>
                  <a:pt x="5822079" y="1991685"/>
                  <a:pt x="5823604" y="1974015"/>
                </a:cubicBezTo>
                <a:close/>
                <a:moveTo>
                  <a:pt x="5806410" y="1768838"/>
                </a:moveTo>
                <a:cubicBezTo>
                  <a:pt x="5802029" y="1774411"/>
                  <a:pt x="5799266" y="1779948"/>
                  <a:pt x="5797809" y="1785412"/>
                </a:cubicBezTo>
                <a:lnTo>
                  <a:pt x="5797028" y="1801558"/>
                </a:lnTo>
                <a:cubicBezTo>
                  <a:pt x="5795361" y="1790986"/>
                  <a:pt x="5797647" y="1779981"/>
                  <a:pt x="5806410" y="1768838"/>
                </a:cubicBezTo>
                <a:close/>
                <a:moveTo>
                  <a:pt x="5915999" y="520953"/>
                </a:moveTo>
                <a:lnTo>
                  <a:pt x="5909271" y="549926"/>
                </a:lnTo>
                <a:lnTo>
                  <a:pt x="5903017" y="566616"/>
                </a:lnTo>
                <a:lnTo>
                  <a:pt x="5897067" y="581804"/>
                </a:lnTo>
                <a:lnTo>
                  <a:pt x="5896649" y="583595"/>
                </a:lnTo>
                <a:lnTo>
                  <a:pt x="5894474" y="589388"/>
                </a:lnTo>
                <a:cubicBezTo>
                  <a:pt x="5892074" y="597005"/>
                  <a:pt x="5890316" y="604728"/>
                  <a:pt x="5889851" y="612658"/>
                </a:cubicBezTo>
                <a:lnTo>
                  <a:pt x="5896649" y="583595"/>
                </a:lnTo>
                <a:lnTo>
                  <a:pt x="5902965" y="566754"/>
                </a:lnTo>
                <a:lnTo>
                  <a:pt x="5903017" y="566616"/>
                </a:lnTo>
                <a:lnTo>
                  <a:pt x="5908855" y="551717"/>
                </a:lnTo>
                <a:lnTo>
                  <a:pt x="5909271" y="549926"/>
                </a:lnTo>
                <a:lnTo>
                  <a:pt x="5911436" y="544146"/>
                </a:lnTo>
                <a:cubicBezTo>
                  <a:pt x="5913823" y="536547"/>
                  <a:pt x="5915561" y="528850"/>
                  <a:pt x="5915999" y="520953"/>
                </a:cubicBezTo>
                <a:close/>
                <a:moveTo>
                  <a:pt x="5864896" y="268794"/>
                </a:moveTo>
                <a:cubicBezTo>
                  <a:pt x="5862371" y="279176"/>
                  <a:pt x="5860668" y="289296"/>
                  <a:pt x="5860021" y="299164"/>
                </a:cubicBezTo>
                <a:cubicBezTo>
                  <a:pt x="5859371" y="309031"/>
                  <a:pt x="5859776" y="318646"/>
                  <a:pt x="5861466" y="328017"/>
                </a:cubicBezTo>
                <a:close/>
                <a:moveTo>
                  <a:pt x="0" y="0"/>
                </a:moveTo>
                <a:lnTo>
                  <a:pt x="6182312" y="0"/>
                </a:lnTo>
                <a:lnTo>
                  <a:pt x="6178097" y="24480"/>
                </a:lnTo>
                <a:cubicBezTo>
                  <a:pt x="6175612" y="32636"/>
                  <a:pt x="6171850" y="40471"/>
                  <a:pt x="6166086" y="47806"/>
                </a:cubicBezTo>
                <a:cubicBezTo>
                  <a:pt x="6151226" y="66857"/>
                  <a:pt x="6154655" y="85336"/>
                  <a:pt x="6156942" y="105718"/>
                </a:cubicBezTo>
                <a:cubicBezTo>
                  <a:pt x="6158656" y="121150"/>
                  <a:pt x="6158085" y="136963"/>
                  <a:pt x="6158277" y="152584"/>
                </a:cubicBezTo>
                <a:cubicBezTo>
                  <a:pt x="6158846" y="180017"/>
                  <a:pt x="6159037" y="207450"/>
                  <a:pt x="6159990" y="234883"/>
                </a:cubicBezTo>
                <a:cubicBezTo>
                  <a:pt x="6160370" y="243648"/>
                  <a:pt x="6165135" y="252600"/>
                  <a:pt x="6164373" y="261173"/>
                </a:cubicBezTo>
                <a:cubicBezTo>
                  <a:pt x="6160752" y="300800"/>
                  <a:pt x="6155037" y="340425"/>
                  <a:pt x="6151798" y="380050"/>
                </a:cubicBezTo>
                <a:cubicBezTo>
                  <a:pt x="6149894" y="402529"/>
                  <a:pt x="6153511" y="425581"/>
                  <a:pt x="6150846" y="447870"/>
                </a:cubicBezTo>
                <a:cubicBezTo>
                  <a:pt x="6147798" y="473587"/>
                  <a:pt x="6139988" y="498733"/>
                  <a:pt x="6135223" y="524262"/>
                </a:cubicBezTo>
                <a:cubicBezTo>
                  <a:pt x="6133891" y="531310"/>
                  <a:pt x="6135606" y="539121"/>
                  <a:pt x="6135985" y="546552"/>
                </a:cubicBezTo>
                <a:cubicBezTo>
                  <a:pt x="6136367" y="554933"/>
                  <a:pt x="6137129" y="563125"/>
                  <a:pt x="6137320" y="571508"/>
                </a:cubicBezTo>
                <a:cubicBezTo>
                  <a:pt x="6137702" y="597037"/>
                  <a:pt x="6137129" y="622564"/>
                  <a:pt x="6138464" y="648092"/>
                </a:cubicBezTo>
                <a:cubicBezTo>
                  <a:pt x="6139225" y="663713"/>
                  <a:pt x="6147035" y="680096"/>
                  <a:pt x="6144177" y="694576"/>
                </a:cubicBezTo>
                <a:cubicBezTo>
                  <a:pt x="6138654" y="724104"/>
                  <a:pt x="6151036" y="753633"/>
                  <a:pt x="6140750" y="783158"/>
                </a:cubicBezTo>
                <a:cubicBezTo>
                  <a:pt x="6137702" y="792306"/>
                  <a:pt x="6145322" y="804877"/>
                  <a:pt x="6145702" y="815929"/>
                </a:cubicBezTo>
                <a:cubicBezTo>
                  <a:pt x="6146654" y="843552"/>
                  <a:pt x="6146464" y="871173"/>
                  <a:pt x="6146274" y="898797"/>
                </a:cubicBezTo>
                <a:cubicBezTo>
                  <a:pt x="6146084" y="923562"/>
                  <a:pt x="6148750" y="949281"/>
                  <a:pt x="6143416" y="973095"/>
                </a:cubicBezTo>
                <a:cubicBezTo>
                  <a:pt x="6137702" y="998052"/>
                  <a:pt x="6138464" y="1020529"/>
                  <a:pt x="6144940" y="1044725"/>
                </a:cubicBezTo>
                <a:cubicBezTo>
                  <a:pt x="6149322" y="1061298"/>
                  <a:pt x="6149894" y="1078826"/>
                  <a:pt x="6151226" y="1095972"/>
                </a:cubicBezTo>
                <a:cubicBezTo>
                  <a:pt x="6152750" y="1114449"/>
                  <a:pt x="6148750" y="1134834"/>
                  <a:pt x="6155037" y="1151600"/>
                </a:cubicBezTo>
                <a:cubicBezTo>
                  <a:pt x="6173706" y="1201512"/>
                  <a:pt x="6177706" y="1252757"/>
                  <a:pt x="6177706" y="1304955"/>
                </a:cubicBezTo>
                <a:cubicBezTo>
                  <a:pt x="6177706" y="1314483"/>
                  <a:pt x="6175041" y="1324198"/>
                  <a:pt x="6172183" y="1333341"/>
                </a:cubicBezTo>
                <a:cubicBezTo>
                  <a:pt x="6155037" y="1386684"/>
                  <a:pt x="6156560" y="1440216"/>
                  <a:pt x="6167039" y="1494509"/>
                </a:cubicBezTo>
                <a:cubicBezTo>
                  <a:pt x="6169325" y="1505751"/>
                  <a:pt x="6169706" y="1518324"/>
                  <a:pt x="6167421" y="1529563"/>
                </a:cubicBezTo>
                <a:cubicBezTo>
                  <a:pt x="6160752" y="1561189"/>
                  <a:pt x="6149702" y="1591859"/>
                  <a:pt x="6144940" y="1623675"/>
                </a:cubicBezTo>
                <a:cubicBezTo>
                  <a:pt x="6137129" y="1676253"/>
                  <a:pt x="6163417" y="1721785"/>
                  <a:pt x="6180565" y="1768838"/>
                </a:cubicBezTo>
                <a:cubicBezTo>
                  <a:pt x="6196758" y="1813610"/>
                  <a:pt x="6233335" y="1851709"/>
                  <a:pt x="6225142" y="1904673"/>
                </a:cubicBezTo>
                <a:cubicBezTo>
                  <a:pt x="6224381" y="1910004"/>
                  <a:pt x="6229524" y="1915912"/>
                  <a:pt x="6230858" y="1921817"/>
                </a:cubicBezTo>
                <a:cubicBezTo>
                  <a:pt x="6234479" y="1938009"/>
                  <a:pt x="6238857" y="1954202"/>
                  <a:pt x="6240574" y="1970586"/>
                </a:cubicBezTo>
                <a:cubicBezTo>
                  <a:pt x="6242861" y="1990589"/>
                  <a:pt x="6242100" y="2010974"/>
                  <a:pt x="6244004" y="2030977"/>
                </a:cubicBezTo>
                <a:cubicBezTo>
                  <a:pt x="6245147" y="2043835"/>
                  <a:pt x="6247242" y="2056600"/>
                  <a:pt x="6249052" y="2069340"/>
                </a:cubicBezTo>
                <a:lnTo>
                  <a:pt x="6249303" y="2072225"/>
                </a:lnTo>
                <a:lnTo>
                  <a:pt x="6249303" y="2131532"/>
                </a:lnTo>
                <a:lnTo>
                  <a:pt x="6248432" y="2138304"/>
                </a:lnTo>
                <a:cubicBezTo>
                  <a:pt x="6246241" y="2148519"/>
                  <a:pt x="6243623" y="2158712"/>
                  <a:pt x="6241908" y="2168903"/>
                </a:cubicBezTo>
                <a:cubicBezTo>
                  <a:pt x="6237145" y="2197670"/>
                  <a:pt x="6238479" y="2229296"/>
                  <a:pt x="6226286" y="2254633"/>
                </a:cubicBezTo>
                <a:cubicBezTo>
                  <a:pt x="6213332" y="2281683"/>
                  <a:pt x="6207426" y="2307402"/>
                  <a:pt x="6211426" y="2335405"/>
                </a:cubicBezTo>
                <a:cubicBezTo>
                  <a:pt x="6212760" y="2344741"/>
                  <a:pt x="6220762" y="2356744"/>
                  <a:pt x="6228952" y="2360933"/>
                </a:cubicBezTo>
                <a:cubicBezTo>
                  <a:pt x="6247241" y="2370270"/>
                  <a:pt x="6250481" y="2383032"/>
                  <a:pt x="6244193" y="2400369"/>
                </a:cubicBezTo>
                <a:cubicBezTo>
                  <a:pt x="6238857" y="2415420"/>
                  <a:pt x="6236192" y="2433897"/>
                  <a:pt x="6225904" y="2444184"/>
                </a:cubicBezTo>
                <a:cubicBezTo>
                  <a:pt x="6196758" y="2473333"/>
                  <a:pt x="6195806" y="2510483"/>
                  <a:pt x="6187996" y="2546678"/>
                </a:cubicBezTo>
                <a:cubicBezTo>
                  <a:pt x="6183231" y="2568774"/>
                  <a:pt x="6183041" y="2589352"/>
                  <a:pt x="6186279" y="2611450"/>
                </a:cubicBezTo>
                <a:cubicBezTo>
                  <a:pt x="6193518" y="2659455"/>
                  <a:pt x="6183231" y="2706131"/>
                  <a:pt x="6170087" y="2752235"/>
                </a:cubicBezTo>
                <a:cubicBezTo>
                  <a:pt x="6161325" y="2782716"/>
                  <a:pt x="6155990" y="2813958"/>
                  <a:pt x="6147035" y="2844248"/>
                </a:cubicBezTo>
                <a:cubicBezTo>
                  <a:pt x="6140177" y="2866918"/>
                  <a:pt x="6131985" y="2889587"/>
                  <a:pt x="6120937" y="2910353"/>
                </a:cubicBezTo>
                <a:cubicBezTo>
                  <a:pt x="6104743" y="2940455"/>
                  <a:pt x="6080358" y="2966742"/>
                  <a:pt x="6086835" y="3005035"/>
                </a:cubicBezTo>
                <a:cubicBezTo>
                  <a:pt x="6092550" y="3038756"/>
                  <a:pt x="6080550" y="3069235"/>
                  <a:pt x="6069119" y="3100099"/>
                </a:cubicBezTo>
                <a:cubicBezTo>
                  <a:pt x="6060737" y="3122770"/>
                  <a:pt x="6052162" y="3145436"/>
                  <a:pt x="6046828" y="3168870"/>
                </a:cubicBezTo>
                <a:cubicBezTo>
                  <a:pt x="6040542" y="3196686"/>
                  <a:pt x="6043210" y="3228119"/>
                  <a:pt x="6031589" y="3252885"/>
                </a:cubicBezTo>
                <a:cubicBezTo>
                  <a:pt x="6019396" y="3278795"/>
                  <a:pt x="6027588" y="3300319"/>
                  <a:pt x="6031017" y="3323372"/>
                </a:cubicBezTo>
                <a:cubicBezTo>
                  <a:pt x="6036353" y="3360139"/>
                  <a:pt x="6046258" y="3396719"/>
                  <a:pt x="6033685" y="3433866"/>
                </a:cubicBezTo>
                <a:cubicBezTo>
                  <a:pt x="6018444" y="3479015"/>
                  <a:pt x="6002060" y="3523785"/>
                  <a:pt x="5987583" y="3569124"/>
                </a:cubicBezTo>
                <a:cubicBezTo>
                  <a:pt x="5982056" y="3586653"/>
                  <a:pt x="5979770" y="3605509"/>
                  <a:pt x="5977295" y="3623799"/>
                </a:cubicBezTo>
                <a:cubicBezTo>
                  <a:pt x="5975197" y="3641134"/>
                  <a:pt x="5980533" y="3661899"/>
                  <a:pt x="5972533" y="3675238"/>
                </a:cubicBezTo>
                <a:cubicBezTo>
                  <a:pt x="5951958" y="3709529"/>
                  <a:pt x="5941860" y="3744770"/>
                  <a:pt x="5941860" y="3784397"/>
                </a:cubicBezTo>
                <a:cubicBezTo>
                  <a:pt x="5941860" y="3799258"/>
                  <a:pt x="5933287" y="3813737"/>
                  <a:pt x="5931762" y="3828785"/>
                </a:cubicBezTo>
                <a:cubicBezTo>
                  <a:pt x="5929858" y="3849362"/>
                  <a:pt x="5924714" y="3872985"/>
                  <a:pt x="5931955" y="3890891"/>
                </a:cubicBezTo>
                <a:cubicBezTo>
                  <a:pt x="5949100" y="3932993"/>
                  <a:pt x="5934810" y="3967091"/>
                  <a:pt x="5917857" y="4003861"/>
                </a:cubicBezTo>
                <a:cubicBezTo>
                  <a:pt x="5901092" y="4040058"/>
                  <a:pt x="5887757" y="4078159"/>
                  <a:pt x="5876707" y="4116641"/>
                </a:cubicBezTo>
                <a:cubicBezTo>
                  <a:pt x="5872706" y="4131119"/>
                  <a:pt x="5879375" y="4148453"/>
                  <a:pt x="5880708" y="4164458"/>
                </a:cubicBezTo>
                <a:cubicBezTo>
                  <a:pt x="5881089" y="4170174"/>
                  <a:pt x="5881661" y="4176461"/>
                  <a:pt x="5879756" y="4181603"/>
                </a:cubicBezTo>
                <a:cubicBezTo>
                  <a:pt x="5861466" y="4231324"/>
                  <a:pt x="5847560" y="4281810"/>
                  <a:pt x="5857085" y="4335722"/>
                </a:cubicBezTo>
                <a:cubicBezTo>
                  <a:pt x="5858038" y="4340674"/>
                  <a:pt x="5855942" y="4346201"/>
                  <a:pt x="5854608" y="4351154"/>
                </a:cubicBezTo>
                <a:cubicBezTo>
                  <a:pt x="5847751" y="4375349"/>
                  <a:pt x="5836892" y="4398972"/>
                  <a:pt x="5834415" y="4423545"/>
                </a:cubicBezTo>
                <a:cubicBezTo>
                  <a:pt x="5828319" y="4484127"/>
                  <a:pt x="5825841" y="4545086"/>
                  <a:pt x="5821841" y="4606053"/>
                </a:cubicBezTo>
                <a:cubicBezTo>
                  <a:pt x="5821653" y="4609863"/>
                  <a:pt x="5821653" y="4613864"/>
                  <a:pt x="5820317" y="4617291"/>
                </a:cubicBezTo>
                <a:cubicBezTo>
                  <a:pt x="5812125" y="4639772"/>
                  <a:pt x="5814794" y="4659393"/>
                  <a:pt x="5830414" y="4678445"/>
                </a:cubicBezTo>
                <a:cubicBezTo>
                  <a:pt x="5837273" y="4686828"/>
                  <a:pt x="5840892" y="4698258"/>
                  <a:pt x="5844703" y="4708734"/>
                </a:cubicBezTo>
                <a:cubicBezTo>
                  <a:pt x="5850418" y="4724167"/>
                  <a:pt x="5855942" y="4739978"/>
                  <a:pt x="5859562" y="4755980"/>
                </a:cubicBezTo>
                <a:cubicBezTo>
                  <a:pt x="5862991" y="4771793"/>
                  <a:pt x="5867753" y="4788747"/>
                  <a:pt x="5865088" y="4803988"/>
                </a:cubicBezTo>
                <a:cubicBezTo>
                  <a:pt x="5860326" y="4831420"/>
                  <a:pt x="5849657" y="4857522"/>
                  <a:pt x="5842606" y="4884572"/>
                </a:cubicBezTo>
                <a:cubicBezTo>
                  <a:pt x="5840129" y="4893907"/>
                  <a:pt x="5840512" y="4904195"/>
                  <a:pt x="5840321" y="4913909"/>
                </a:cubicBezTo>
                <a:cubicBezTo>
                  <a:pt x="5839750" y="4936201"/>
                  <a:pt x="5845274" y="4959061"/>
                  <a:pt x="5829462" y="4979253"/>
                </a:cubicBezTo>
                <a:cubicBezTo>
                  <a:pt x="5814602" y="4997922"/>
                  <a:pt x="5818983" y="5016785"/>
                  <a:pt x="5830223" y="5036405"/>
                </a:cubicBezTo>
                <a:cubicBezTo>
                  <a:pt x="5838225" y="5050504"/>
                  <a:pt x="5844513" y="5066505"/>
                  <a:pt x="5847560" y="5082317"/>
                </a:cubicBezTo>
                <a:cubicBezTo>
                  <a:pt x="5851752" y="5104036"/>
                  <a:pt x="5853466" y="5125562"/>
                  <a:pt x="5850988" y="5148995"/>
                </a:cubicBezTo>
                <a:cubicBezTo>
                  <a:pt x="5849275" y="5165570"/>
                  <a:pt x="5848512" y="5179097"/>
                  <a:pt x="5838416" y="5192051"/>
                </a:cubicBezTo>
                <a:cubicBezTo>
                  <a:pt x="5836892" y="5194145"/>
                  <a:pt x="5836510" y="5197955"/>
                  <a:pt x="5836703" y="5200813"/>
                </a:cubicBezTo>
                <a:cubicBezTo>
                  <a:pt x="5839941" y="5238343"/>
                  <a:pt x="5838225" y="5275491"/>
                  <a:pt x="5835937" y="5313403"/>
                </a:cubicBezTo>
                <a:cubicBezTo>
                  <a:pt x="5832892" y="5361598"/>
                  <a:pt x="5841844" y="5412276"/>
                  <a:pt x="5873849" y="5453995"/>
                </a:cubicBezTo>
                <a:cubicBezTo>
                  <a:pt x="5878613" y="5460092"/>
                  <a:pt x="5880708" y="5469236"/>
                  <a:pt x="5881852" y="5477239"/>
                </a:cubicBezTo>
                <a:cubicBezTo>
                  <a:pt x="5886804" y="5514957"/>
                  <a:pt x="5890233" y="5552869"/>
                  <a:pt x="5895758" y="5590590"/>
                </a:cubicBezTo>
                <a:cubicBezTo>
                  <a:pt x="5898806" y="5611164"/>
                  <a:pt x="5901474" y="5632691"/>
                  <a:pt x="5909856" y="5651360"/>
                </a:cubicBezTo>
                <a:cubicBezTo>
                  <a:pt x="5918047" y="5669647"/>
                  <a:pt x="5927762" y="5684320"/>
                  <a:pt x="5910618" y="5695178"/>
                </a:cubicBezTo>
                <a:cubicBezTo>
                  <a:pt x="5919762" y="5714607"/>
                  <a:pt x="5927383" y="5731564"/>
                  <a:pt x="5935573" y="5748136"/>
                </a:cubicBezTo>
                <a:cubicBezTo>
                  <a:pt x="5938620" y="5754234"/>
                  <a:pt x="5943575" y="5759378"/>
                  <a:pt x="5946433" y="5765474"/>
                </a:cubicBezTo>
                <a:cubicBezTo>
                  <a:pt x="5949481" y="5771953"/>
                  <a:pt x="5951385" y="5779191"/>
                  <a:pt x="5952911" y="5786239"/>
                </a:cubicBezTo>
                <a:cubicBezTo>
                  <a:pt x="5959768" y="5817674"/>
                  <a:pt x="5966054" y="5849107"/>
                  <a:pt x="5973485" y="5880348"/>
                </a:cubicBezTo>
                <a:cubicBezTo>
                  <a:pt x="5975008" y="5886447"/>
                  <a:pt x="5981104" y="5891590"/>
                  <a:pt x="5985103" y="5897114"/>
                </a:cubicBezTo>
                <a:cubicBezTo>
                  <a:pt x="5987772" y="5900735"/>
                  <a:pt x="5991773" y="5904353"/>
                  <a:pt x="5992345" y="5908355"/>
                </a:cubicBezTo>
                <a:cubicBezTo>
                  <a:pt x="5996917" y="5938836"/>
                  <a:pt x="6002252" y="5969124"/>
                  <a:pt x="6004537" y="5999796"/>
                </a:cubicBezTo>
                <a:cubicBezTo>
                  <a:pt x="6006440" y="6025515"/>
                  <a:pt x="6005871" y="6050282"/>
                  <a:pt x="6039018" y="6056948"/>
                </a:cubicBezTo>
                <a:cubicBezTo>
                  <a:pt x="6044734" y="6058092"/>
                  <a:pt x="6050831" y="6066284"/>
                  <a:pt x="6053687" y="6072569"/>
                </a:cubicBezTo>
                <a:cubicBezTo>
                  <a:pt x="6061879" y="6090477"/>
                  <a:pt x="6067404" y="6109530"/>
                  <a:pt x="6075785" y="6127247"/>
                </a:cubicBezTo>
                <a:cubicBezTo>
                  <a:pt x="6103790" y="6185351"/>
                  <a:pt x="6121508" y="6246121"/>
                  <a:pt x="6118269" y="6311084"/>
                </a:cubicBezTo>
                <a:cubicBezTo>
                  <a:pt x="6117317" y="6331277"/>
                  <a:pt x="6107028" y="6350899"/>
                  <a:pt x="6103217" y="6363664"/>
                </a:cubicBezTo>
                <a:cubicBezTo>
                  <a:pt x="6118269" y="6400429"/>
                  <a:pt x="6132747" y="6431292"/>
                  <a:pt x="6143606" y="6463490"/>
                </a:cubicBezTo>
                <a:cubicBezTo>
                  <a:pt x="6153322" y="6491874"/>
                  <a:pt x="6159418" y="6521593"/>
                  <a:pt x="6166466" y="6550742"/>
                </a:cubicBezTo>
                <a:cubicBezTo>
                  <a:pt x="6169135" y="6561411"/>
                  <a:pt x="6170658" y="6572269"/>
                  <a:pt x="6171993" y="6583128"/>
                </a:cubicBezTo>
                <a:cubicBezTo>
                  <a:pt x="6176183" y="6617036"/>
                  <a:pt x="6166086" y="6652472"/>
                  <a:pt x="6182089" y="6685617"/>
                </a:cubicBezTo>
                <a:cubicBezTo>
                  <a:pt x="6190471" y="6702955"/>
                  <a:pt x="6200567" y="6720103"/>
                  <a:pt x="6204949" y="6738388"/>
                </a:cubicBezTo>
                <a:cubicBezTo>
                  <a:pt x="6209712" y="6758011"/>
                  <a:pt x="6217142" y="6777207"/>
                  <a:pt x="6222453" y="6796804"/>
                </a:cubicBezTo>
                <a:lnTo>
                  <a:pt x="6227224" y="6857457"/>
                </a:lnTo>
                <a:lnTo>
                  <a:pt x="6099985" y="6857457"/>
                </a:lnTo>
                <a:lnTo>
                  <a:pt x="6099985" y="6857998"/>
                </a:lnTo>
                <a:lnTo>
                  <a:pt x="0" y="6857998"/>
                </a:lnTo>
                <a:close/>
              </a:path>
            </a:pathLst>
          </a:custGeom>
          <a:effectLst>
            <a:outerShdw blurRad="381000" dist="152400" algn="tl" rotWithShape="0">
              <a:prstClr val="black">
                <a:alpha val="10000"/>
              </a:prstClr>
            </a:outerShdw>
          </a:effectLst>
        </p:spPr>
      </p:pic>
      <p:sp>
        <p:nvSpPr>
          <p:cNvPr id="73" name="Freeform: Shape 72">
            <a:extLst>
              <a:ext uri="{FF2B5EF4-FFF2-40B4-BE49-F238E27FC236}">
                <a16:creationId xmlns:a16="http://schemas.microsoft.com/office/drawing/2014/main" id="{B01367A3-F670-4BD9-9972-F7E97FC22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404000"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38C3DB02-606C-40EC-8381-7A29A1ADF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40399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8" name="Straight Connector 7">
            <a:extLst>
              <a:ext uri="{FF2B5EF4-FFF2-40B4-BE49-F238E27FC236}">
                <a16:creationId xmlns:a16="http://schemas.microsoft.com/office/drawing/2014/main" id="{91420E9A-007D-4F16-8745-E5A5D28A366B}"/>
              </a:ext>
            </a:extLst>
          </p:cNvPr>
          <p:cNvCxnSpPr/>
          <p:nvPr/>
        </p:nvCxnSpPr>
        <p:spPr>
          <a:xfrm>
            <a:off x="7264400" y="1625600"/>
            <a:ext cx="3840480"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F360EF8D-274D-4EF6-8CAF-11665A4E4F2D}"/>
              </a:ext>
            </a:extLst>
          </p:cNvPr>
          <p:cNvSpPr txBox="1"/>
          <p:nvPr/>
        </p:nvSpPr>
        <p:spPr>
          <a:xfrm>
            <a:off x="6615208" y="1880611"/>
            <a:ext cx="5305970" cy="4949368"/>
          </a:xfrm>
          <a:prstGeom prst="rect">
            <a:avLst/>
          </a:prstGeom>
          <a:noFill/>
        </p:spPr>
        <p:txBody>
          <a:bodyPr wrap="square" rtlCol="0">
            <a:spAutoFit/>
          </a:bodyPr>
          <a:lstStyle/>
          <a:p>
            <a:pPr>
              <a:lnSpc>
                <a:spcPct val="150000"/>
              </a:lnSpc>
            </a:pPr>
            <a:r>
              <a:rPr lang="en-GB" sz="1200" b="1" dirty="0">
                <a:solidFill>
                  <a:schemeClr val="bg1"/>
                </a:solidFill>
              </a:rPr>
              <a:t>T</a:t>
            </a:r>
            <a:r>
              <a:rPr lang="en-GB" sz="1050" b="1" dirty="0">
                <a:solidFill>
                  <a:schemeClr val="bg1"/>
                </a:solidFill>
              </a:rPr>
              <a:t>he urinary system is combined of many different organs, that allows the body to go through a process to excrete urine and create energy by converting the nutrients from food. The organs in this system are the kidneys, renal pelvis, ureter, bladder, and urethra. </a:t>
            </a:r>
          </a:p>
          <a:p>
            <a:pPr>
              <a:lnSpc>
                <a:spcPct val="150000"/>
              </a:lnSpc>
            </a:pPr>
            <a:endParaRPr lang="en-GB" sz="1050" b="1" dirty="0">
              <a:solidFill>
                <a:schemeClr val="bg1"/>
              </a:solidFill>
            </a:endParaRPr>
          </a:p>
          <a:p>
            <a:pPr>
              <a:lnSpc>
                <a:spcPct val="150000"/>
              </a:lnSpc>
            </a:pPr>
            <a:r>
              <a:rPr lang="en-GB" sz="1050" b="1" dirty="0">
                <a:solidFill>
                  <a:schemeClr val="bg1"/>
                </a:solidFill>
              </a:rPr>
              <a:t>The urinary system’s biggest purpose is to remove nitrogenous waste from the body known as urea, this is produced by the chemicals in the liver that has not been used. Also, within this excretion process, it assists in regulating homeostasis, deriving from the Greek words – homoios meaning ‘similar’ and stasis meaning ‘steady’. Homeostasis is a process that maintains the body’s constant internal environment this is important as it ensures the body is working correctly (Billman, 2020). </a:t>
            </a:r>
          </a:p>
          <a:p>
            <a:pPr>
              <a:lnSpc>
                <a:spcPct val="150000"/>
              </a:lnSpc>
            </a:pPr>
            <a:endParaRPr lang="en-GB" sz="1050" b="1" dirty="0">
              <a:solidFill>
                <a:schemeClr val="bg1"/>
              </a:solidFill>
            </a:endParaRPr>
          </a:p>
          <a:p>
            <a:pPr>
              <a:lnSpc>
                <a:spcPct val="150000"/>
              </a:lnSpc>
            </a:pPr>
            <a:r>
              <a:rPr lang="en-GB" sz="1050" b="1" dirty="0">
                <a:solidFill>
                  <a:schemeClr val="bg1"/>
                </a:solidFill>
              </a:rPr>
              <a:t>The urinary system’s main organ is the kidneys. Each kidney contains approximately 1 million microscopic cells called nephrons, composed of the glomerulus and renal tube (</a:t>
            </a:r>
            <a:r>
              <a:rPr lang="en-GB" sz="1050" b="1" dirty="0" err="1">
                <a:solidFill>
                  <a:schemeClr val="bg1"/>
                </a:solidFill>
              </a:rPr>
              <a:t>Treuting</a:t>
            </a:r>
            <a:r>
              <a:rPr lang="en-GB" sz="1050" b="1" dirty="0">
                <a:solidFill>
                  <a:schemeClr val="bg1"/>
                </a:solidFill>
              </a:rPr>
              <a:t> and </a:t>
            </a:r>
            <a:r>
              <a:rPr lang="en-GB" sz="1050" b="1" dirty="0" err="1">
                <a:solidFill>
                  <a:schemeClr val="bg1"/>
                </a:solidFill>
              </a:rPr>
              <a:t>Kowalewska</a:t>
            </a:r>
            <a:r>
              <a:rPr lang="en-GB" sz="1050" b="1" dirty="0">
                <a:solidFill>
                  <a:schemeClr val="bg1"/>
                </a:solidFill>
              </a:rPr>
              <a:t>, 2012). Their three functions of filtration, reabsorption and secretion, enable leftover substances and waste from the blood to be removed and produces urine so the body can get rid of waste. The kidneys encourage the production of red blood cells, converts vitamin D into an active hormone known as calcitriol which helps to increase the amount of calcium the gut can absorb</a:t>
            </a:r>
          </a:p>
          <a:p>
            <a:pPr>
              <a:lnSpc>
                <a:spcPct val="150000"/>
              </a:lnSpc>
            </a:pPr>
            <a:endParaRPr lang="en-GB" sz="1050" b="1" dirty="0">
              <a:solidFill>
                <a:schemeClr val="bg1"/>
              </a:solidFill>
            </a:endParaRPr>
          </a:p>
          <a:p>
            <a:pPr>
              <a:lnSpc>
                <a:spcPct val="150000"/>
              </a:lnSpc>
            </a:pPr>
            <a:r>
              <a:rPr lang="en-GB" sz="1050" b="1" dirty="0">
                <a:solidFill>
                  <a:schemeClr val="bg1"/>
                </a:solidFill>
              </a:rPr>
              <a:t>207</a:t>
            </a:r>
          </a:p>
        </p:txBody>
      </p:sp>
    </p:spTree>
    <p:extLst>
      <p:ext uri="{BB962C8B-B14F-4D97-AF65-F5344CB8AC3E}">
        <p14:creationId xmlns:p14="http://schemas.microsoft.com/office/powerpoint/2010/main" val="31982598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26AB4-1607-436D-A09E-7BF4ABC84A78}"/>
              </a:ext>
            </a:extLst>
          </p:cNvPr>
          <p:cNvSpPr>
            <a:spLocks noGrp="1"/>
          </p:cNvSpPr>
          <p:nvPr>
            <p:ph type="title"/>
          </p:nvPr>
        </p:nvSpPr>
        <p:spPr>
          <a:xfrm>
            <a:off x="3358974" y="472037"/>
            <a:ext cx="7640320" cy="505883"/>
          </a:xfrm>
        </p:spPr>
        <p:txBody>
          <a:bodyPr>
            <a:normAutofit fontScale="90000"/>
          </a:bodyPr>
          <a:lstStyle/>
          <a:p>
            <a:r>
              <a:rPr lang="en-GB" sz="5300" b="1" dirty="0">
                <a:solidFill>
                  <a:schemeClr val="bg1"/>
                </a:solidFill>
                <a:latin typeface="Amasis MT Pro Black" panose="02040A04050005020304" pitchFamily="18" charset="0"/>
              </a:rPr>
              <a:t>Urinary system</a:t>
            </a:r>
            <a:br>
              <a:rPr lang="en-GB" dirty="0"/>
            </a:br>
            <a:endParaRPr lang="en-GB" dirty="0"/>
          </a:p>
        </p:txBody>
      </p:sp>
      <p:sp>
        <p:nvSpPr>
          <p:cNvPr id="6" name="TextBox 5">
            <a:extLst>
              <a:ext uri="{FF2B5EF4-FFF2-40B4-BE49-F238E27FC236}">
                <a16:creationId xmlns:a16="http://schemas.microsoft.com/office/drawing/2014/main" id="{D3BF1467-0E84-49C1-B011-CD8722F78C11}"/>
              </a:ext>
            </a:extLst>
          </p:cNvPr>
          <p:cNvSpPr txBox="1"/>
          <p:nvPr/>
        </p:nvSpPr>
        <p:spPr>
          <a:xfrm>
            <a:off x="6302927" y="2620053"/>
            <a:ext cx="1131236" cy="338554"/>
          </a:xfrm>
          <a:prstGeom prst="rect">
            <a:avLst/>
          </a:prstGeom>
          <a:noFill/>
        </p:spPr>
        <p:txBody>
          <a:bodyPr wrap="square" rtlCol="0">
            <a:spAutoFit/>
          </a:bodyPr>
          <a:lstStyle/>
          <a:p>
            <a:r>
              <a:rPr lang="en-GB" sz="1600" b="1" dirty="0">
                <a:solidFill>
                  <a:schemeClr val="bg1"/>
                </a:solidFill>
                <a:highlight>
                  <a:srgbClr val="800080"/>
                </a:highlight>
              </a:rPr>
              <a:t>Left kidney</a:t>
            </a:r>
          </a:p>
        </p:txBody>
      </p:sp>
      <p:sp>
        <p:nvSpPr>
          <p:cNvPr id="7" name="TextBox 6">
            <a:extLst>
              <a:ext uri="{FF2B5EF4-FFF2-40B4-BE49-F238E27FC236}">
                <a16:creationId xmlns:a16="http://schemas.microsoft.com/office/drawing/2014/main" id="{3E1957CE-7390-4342-B24E-70FAD681005B}"/>
              </a:ext>
            </a:extLst>
          </p:cNvPr>
          <p:cNvSpPr txBox="1"/>
          <p:nvPr/>
        </p:nvSpPr>
        <p:spPr>
          <a:xfrm>
            <a:off x="3450085" y="2673506"/>
            <a:ext cx="1236474" cy="338554"/>
          </a:xfrm>
          <a:prstGeom prst="rect">
            <a:avLst/>
          </a:prstGeom>
          <a:noFill/>
        </p:spPr>
        <p:txBody>
          <a:bodyPr wrap="square" rtlCol="0">
            <a:spAutoFit/>
          </a:bodyPr>
          <a:lstStyle/>
          <a:p>
            <a:r>
              <a:rPr lang="en-GB" sz="1600" b="1" dirty="0">
                <a:solidFill>
                  <a:schemeClr val="bg1"/>
                </a:solidFill>
                <a:highlight>
                  <a:srgbClr val="800080"/>
                </a:highlight>
              </a:rPr>
              <a:t>Right kidney</a:t>
            </a:r>
          </a:p>
        </p:txBody>
      </p:sp>
      <p:sp>
        <p:nvSpPr>
          <p:cNvPr id="8" name="TextBox 7">
            <a:extLst>
              <a:ext uri="{FF2B5EF4-FFF2-40B4-BE49-F238E27FC236}">
                <a16:creationId xmlns:a16="http://schemas.microsoft.com/office/drawing/2014/main" id="{9F11506E-C288-4C96-B109-86785F3A547D}"/>
              </a:ext>
            </a:extLst>
          </p:cNvPr>
          <p:cNvSpPr txBox="1"/>
          <p:nvPr/>
        </p:nvSpPr>
        <p:spPr>
          <a:xfrm>
            <a:off x="6344638" y="3226851"/>
            <a:ext cx="1239895" cy="338554"/>
          </a:xfrm>
          <a:prstGeom prst="rect">
            <a:avLst/>
          </a:prstGeom>
          <a:noFill/>
        </p:spPr>
        <p:txBody>
          <a:bodyPr wrap="square" rtlCol="0">
            <a:spAutoFit/>
          </a:bodyPr>
          <a:lstStyle/>
          <a:p>
            <a:r>
              <a:rPr lang="en-GB" sz="1600" b="1" dirty="0">
                <a:solidFill>
                  <a:schemeClr val="bg1"/>
                </a:solidFill>
                <a:highlight>
                  <a:srgbClr val="FF0000"/>
                </a:highlight>
              </a:rPr>
              <a:t>Renal Pelvis</a:t>
            </a:r>
          </a:p>
        </p:txBody>
      </p:sp>
      <p:sp>
        <p:nvSpPr>
          <p:cNvPr id="9" name="TextBox 8">
            <a:extLst>
              <a:ext uri="{FF2B5EF4-FFF2-40B4-BE49-F238E27FC236}">
                <a16:creationId xmlns:a16="http://schemas.microsoft.com/office/drawing/2014/main" id="{FD468510-50FA-432A-8F80-8559FEA20025}"/>
              </a:ext>
            </a:extLst>
          </p:cNvPr>
          <p:cNvSpPr txBox="1"/>
          <p:nvPr/>
        </p:nvSpPr>
        <p:spPr>
          <a:xfrm>
            <a:off x="3794988" y="3235781"/>
            <a:ext cx="812481" cy="338554"/>
          </a:xfrm>
          <a:prstGeom prst="rect">
            <a:avLst/>
          </a:prstGeom>
          <a:noFill/>
        </p:spPr>
        <p:txBody>
          <a:bodyPr wrap="square" rtlCol="0">
            <a:spAutoFit/>
          </a:bodyPr>
          <a:lstStyle/>
          <a:p>
            <a:r>
              <a:rPr lang="en-GB" sz="1600" b="1" dirty="0">
                <a:solidFill>
                  <a:schemeClr val="bg1"/>
                </a:solidFill>
                <a:highlight>
                  <a:srgbClr val="008000"/>
                </a:highlight>
              </a:rPr>
              <a:t>Ureter</a:t>
            </a:r>
          </a:p>
        </p:txBody>
      </p:sp>
      <p:sp>
        <p:nvSpPr>
          <p:cNvPr id="12" name="TextBox 11">
            <a:extLst>
              <a:ext uri="{FF2B5EF4-FFF2-40B4-BE49-F238E27FC236}">
                <a16:creationId xmlns:a16="http://schemas.microsoft.com/office/drawing/2014/main" id="{13885E74-CD7A-4ECD-8E62-4D68979CE01F}"/>
              </a:ext>
            </a:extLst>
          </p:cNvPr>
          <p:cNvSpPr txBox="1"/>
          <p:nvPr/>
        </p:nvSpPr>
        <p:spPr>
          <a:xfrm>
            <a:off x="4145280" y="5499493"/>
            <a:ext cx="885506" cy="338554"/>
          </a:xfrm>
          <a:prstGeom prst="rect">
            <a:avLst/>
          </a:prstGeom>
          <a:noFill/>
        </p:spPr>
        <p:txBody>
          <a:bodyPr wrap="square" rtlCol="0">
            <a:spAutoFit/>
          </a:bodyPr>
          <a:lstStyle/>
          <a:p>
            <a:r>
              <a:rPr lang="en-GB" sz="1600" dirty="0">
                <a:solidFill>
                  <a:schemeClr val="bg1"/>
                </a:solidFill>
                <a:highlight>
                  <a:srgbClr val="808080"/>
                </a:highlight>
              </a:rPr>
              <a:t>Urethra</a:t>
            </a:r>
            <a:endParaRPr lang="en-GB" sz="1050" dirty="0">
              <a:solidFill>
                <a:schemeClr val="bg1"/>
              </a:solidFill>
              <a:highlight>
                <a:srgbClr val="808080"/>
              </a:highlight>
            </a:endParaRPr>
          </a:p>
        </p:txBody>
      </p:sp>
      <p:sp>
        <p:nvSpPr>
          <p:cNvPr id="13" name="TextBox 12">
            <a:extLst>
              <a:ext uri="{FF2B5EF4-FFF2-40B4-BE49-F238E27FC236}">
                <a16:creationId xmlns:a16="http://schemas.microsoft.com/office/drawing/2014/main" id="{10B18682-DADC-472F-842B-D8B5076E52CE}"/>
              </a:ext>
            </a:extLst>
          </p:cNvPr>
          <p:cNvSpPr txBox="1"/>
          <p:nvPr/>
        </p:nvSpPr>
        <p:spPr>
          <a:xfrm>
            <a:off x="3599203" y="4010372"/>
            <a:ext cx="844674" cy="369332"/>
          </a:xfrm>
          <a:prstGeom prst="rect">
            <a:avLst/>
          </a:prstGeom>
          <a:noFill/>
        </p:spPr>
        <p:txBody>
          <a:bodyPr wrap="square" rtlCol="0">
            <a:spAutoFit/>
          </a:bodyPr>
          <a:lstStyle/>
          <a:p>
            <a:r>
              <a:rPr lang="en-GB" sz="1600" b="1" dirty="0">
                <a:solidFill>
                  <a:schemeClr val="bg1"/>
                </a:solidFill>
                <a:highlight>
                  <a:srgbClr val="800000"/>
                </a:highlight>
              </a:rPr>
              <a:t>Bladder</a:t>
            </a:r>
            <a:r>
              <a:rPr lang="en-GB" dirty="0"/>
              <a:t> </a:t>
            </a:r>
          </a:p>
        </p:txBody>
      </p:sp>
      <p:pic>
        <p:nvPicPr>
          <p:cNvPr id="15" name="Picture 14">
            <a:extLst>
              <a:ext uri="{FF2B5EF4-FFF2-40B4-BE49-F238E27FC236}">
                <a16:creationId xmlns:a16="http://schemas.microsoft.com/office/drawing/2014/main" id="{F9656C5F-42F9-4407-8204-7C64FEA2FD74}"/>
              </a:ext>
            </a:extLst>
          </p:cNvPr>
          <p:cNvPicPr>
            <a:picLocks noChangeAspect="1"/>
          </p:cNvPicPr>
          <p:nvPr/>
        </p:nvPicPr>
        <p:blipFill rotWithShape="1">
          <a:blip r:embed="rId2">
            <a:extLst>
              <a:ext uri="{28A0092B-C50C-407E-A947-70E740481C1C}">
                <a14:useLocalDpi xmlns:a14="http://schemas.microsoft.com/office/drawing/2010/main" val="0"/>
              </a:ext>
            </a:extLst>
          </a:blip>
          <a:srcRect l="26487" r="22331"/>
          <a:stretch/>
        </p:blipFill>
        <p:spPr>
          <a:xfrm>
            <a:off x="4378931" y="2211022"/>
            <a:ext cx="2276756" cy="2993102"/>
          </a:xfrm>
          <a:prstGeom prst="rect">
            <a:avLst/>
          </a:prstGeom>
          <a:effectLst>
            <a:softEdge rad="317500"/>
          </a:effectLst>
        </p:spPr>
      </p:pic>
      <p:sp>
        <p:nvSpPr>
          <p:cNvPr id="18" name="TextBox 17">
            <a:extLst>
              <a:ext uri="{FF2B5EF4-FFF2-40B4-BE49-F238E27FC236}">
                <a16:creationId xmlns:a16="http://schemas.microsoft.com/office/drawing/2014/main" id="{5888FECD-AD2C-43E9-999B-932FD2185A4C}"/>
              </a:ext>
            </a:extLst>
          </p:cNvPr>
          <p:cNvSpPr txBox="1"/>
          <p:nvPr/>
        </p:nvSpPr>
        <p:spPr>
          <a:xfrm>
            <a:off x="5920231" y="5059808"/>
            <a:ext cx="735456" cy="276999"/>
          </a:xfrm>
          <a:prstGeom prst="rect">
            <a:avLst/>
          </a:prstGeom>
          <a:noFill/>
        </p:spPr>
        <p:txBody>
          <a:bodyPr wrap="square" rtlCol="0">
            <a:spAutoFit/>
          </a:bodyPr>
          <a:lstStyle/>
          <a:p>
            <a:r>
              <a:rPr lang="en-GB" sz="1200" b="1" dirty="0">
                <a:solidFill>
                  <a:schemeClr val="bg1"/>
                </a:solidFill>
                <a:highlight>
                  <a:srgbClr val="808080"/>
                </a:highlight>
              </a:rPr>
              <a:t>Urethra</a:t>
            </a:r>
            <a:endParaRPr lang="en-GB" sz="1050" b="1" dirty="0">
              <a:solidFill>
                <a:schemeClr val="bg1"/>
              </a:solidFill>
              <a:highlight>
                <a:srgbClr val="808080"/>
              </a:highlight>
            </a:endParaRPr>
          </a:p>
        </p:txBody>
      </p:sp>
      <p:sp>
        <p:nvSpPr>
          <p:cNvPr id="19" name="TextBox 18">
            <a:extLst>
              <a:ext uri="{FF2B5EF4-FFF2-40B4-BE49-F238E27FC236}">
                <a16:creationId xmlns:a16="http://schemas.microsoft.com/office/drawing/2014/main" id="{779349A5-04D1-4680-B08A-B6714273F926}"/>
              </a:ext>
            </a:extLst>
          </p:cNvPr>
          <p:cNvSpPr txBox="1"/>
          <p:nvPr/>
        </p:nvSpPr>
        <p:spPr>
          <a:xfrm>
            <a:off x="4222497" y="2032327"/>
            <a:ext cx="1435436" cy="338554"/>
          </a:xfrm>
          <a:prstGeom prst="rect">
            <a:avLst/>
          </a:prstGeom>
          <a:noFill/>
        </p:spPr>
        <p:txBody>
          <a:bodyPr wrap="square" rtlCol="0">
            <a:spAutoFit/>
          </a:bodyPr>
          <a:lstStyle/>
          <a:p>
            <a:r>
              <a:rPr lang="en-GB" sz="1600" b="1" dirty="0">
                <a:solidFill>
                  <a:schemeClr val="bg1"/>
                </a:solidFill>
                <a:highlight>
                  <a:srgbClr val="0000FF"/>
                </a:highlight>
              </a:rPr>
              <a:t>Adrenal gland</a:t>
            </a:r>
          </a:p>
        </p:txBody>
      </p:sp>
      <p:sp>
        <p:nvSpPr>
          <p:cNvPr id="20" name="TextBox 19">
            <a:extLst>
              <a:ext uri="{FF2B5EF4-FFF2-40B4-BE49-F238E27FC236}">
                <a16:creationId xmlns:a16="http://schemas.microsoft.com/office/drawing/2014/main" id="{C0B379C5-C0DE-491D-8119-34C0CE09BD71}"/>
              </a:ext>
            </a:extLst>
          </p:cNvPr>
          <p:cNvSpPr txBox="1"/>
          <p:nvPr/>
        </p:nvSpPr>
        <p:spPr>
          <a:xfrm>
            <a:off x="6017011" y="5423590"/>
            <a:ext cx="606454" cy="276999"/>
          </a:xfrm>
          <a:prstGeom prst="rect">
            <a:avLst/>
          </a:prstGeom>
          <a:noFill/>
        </p:spPr>
        <p:txBody>
          <a:bodyPr wrap="square" rtlCol="0">
            <a:spAutoFit/>
          </a:bodyPr>
          <a:lstStyle/>
          <a:p>
            <a:r>
              <a:rPr lang="en-GB" sz="1200" b="1" dirty="0">
                <a:solidFill>
                  <a:schemeClr val="bg1"/>
                </a:solidFill>
              </a:rPr>
              <a:t>Penis</a:t>
            </a:r>
            <a:endParaRPr lang="en-GB" b="1" dirty="0">
              <a:solidFill>
                <a:schemeClr val="bg1"/>
              </a:solidFill>
            </a:endParaRPr>
          </a:p>
        </p:txBody>
      </p:sp>
      <p:pic>
        <p:nvPicPr>
          <p:cNvPr id="24" name="Picture 23">
            <a:extLst>
              <a:ext uri="{FF2B5EF4-FFF2-40B4-BE49-F238E27FC236}">
                <a16:creationId xmlns:a16="http://schemas.microsoft.com/office/drawing/2014/main" id="{FC55F3CE-328A-45E3-B13C-4F7A4E04380F}"/>
              </a:ext>
            </a:extLst>
          </p:cNvPr>
          <p:cNvPicPr>
            <a:picLocks noChangeAspect="1"/>
          </p:cNvPicPr>
          <p:nvPr/>
        </p:nvPicPr>
        <p:blipFill rotWithShape="1">
          <a:blip r:embed="rId3">
            <a:extLst>
              <a:ext uri="{28A0092B-C50C-407E-A947-70E740481C1C}">
                <a14:useLocalDpi xmlns:a14="http://schemas.microsoft.com/office/drawing/2010/main" val="0"/>
              </a:ext>
            </a:extLst>
          </a:blip>
          <a:srcRect l="25504" t="25747" r="22606" b="20593"/>
          <a:stretch/>
        </p:blipFill>
        <p:spPr>
          <a:xfrm>
            <a:off x="6659476" y="3761209"/>
            <a:ext cx="1536969" cy="2119139"/>
          </a:xfrm>
          <a:prstGeom prst="rect">
            <a:avLst/>
          </a:prstGeom>
          <a:effectLst>
            <a:softEdge rad="127000"/>
          </a:effectLst>
        </p:spPr>
      </p:pic>
      <p:cxnSp>
        <p:nvCxnSpPr>
          <p:cNvPr id="26" name="Straight Connector 25">
            <a:extLst>
              <a:ext uri="{FF2B5EF4-FFF2-40B4-BE49-F238E27FC236}">
                <a16:creationId xmlns:a16="http://schemas.microsoft.com/office/drawing/2014/main" id="{4635F5B2-710C-4F02-9333-117880E25BE0}"/>
              </a:ext>
            </a:extLst>
          </p:cNvPr>
          <p:cNvCxnSpPr>
            <a:cxnSpLocks/>
          </p:cNvCxnSpPr>
          <p:nvPr/>
        </p:nvCxnSpPr>
        <p:spPr>
          <a:xfrm flipV="1">
            <a:off x="5990470" y="2775525"/>
            <a:ext cx="329768" cy="130805"/>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D4EBA7C-D32B-4EB1-B8CA-B0CF09753C14}"/>
              </a:ext>
            </a:extLst>
          </p:cNvPr>
          <p:cNvCxnSpPr>
            <a:cxnSpLocks/>
          </p:cNvCxnSpPr>
          <p:nvPr/>
        </p:nvCxnSpPr>
        <p:spPr>
          <a:xfrm>
            <a:off x="4573464" y="2906330"/>
            <a:ext cx="402349" cy="105227"/>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3D49A99-3A3E-40CF-98D9-53D8F971055F}"/>
              </a:ext>
            </a:extLst>
          </p:cNvPr>
          <p:cNvCxnSpPr>
            <a:cxnSpLocks/>
          </p:cNvCxnSpPr>
          <p:nvPr/>
        </p:nvCxnSpPr>
        <p:spPr>
          <a:xfrm flipV="1">
            <a:off x="4788408" y="4924782"/>
            <a:ext cx="691761" cy="541049"/>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C02222A-C58A-44F3-A99B-5790BE5C7AF6}"/>
              </a:ext>
            </a:extLst>
          </p:cNvPr>
          <p:cNvCxnSpPr>
            <a:cxnSpLocks/>
          </p:cNvCxnSpPr>
          <p:nvPr/>
        </p:nvCxnSpPr>
        <p:spPr>
          <a:xfrm>
            <a:off x="4573464" y="3388728"/>
            <a:ext cx="655085" cy="86681"/>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1B14D99-95AF-444C-867D-F44BA1FFDA1C}"/>
              </a:ext>
            </a:extLst>
          </p:cNvPr>
          <p:cNvCxnSpPr>
            <a:cxnSpLocks/>
          </p:cNvCxnSpPr>
          <p:nvPr/>
        </p:nvCxnSpPr>
        <p:spPr>
          <a:xfrm>
            <a:off x="5681472" y="3060192"/>
            <a:ext cx="678688" cy="308111"/>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285BA7C-7ED2-4AF3-97D1-17DEDE9ADE0F}"/>
              </a:ext>
            </a:extLst>
          </p:cNvPr>
          <p:cNvCxnSpPr>
            <a:cxnSpLocks/>
          </p:cNvCxnSpPr>
          <p:nvPr/>
        </p:nvCxnSpPr>
        <p:spPr>
          <a:xfrm flipH="1" flipV="1">
            <a:off x="4741783" y="2324401"/>
            <a:ext cx="405244" cy="405149"/>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A4E6A0B-7CD5-4A2E-9518-124F27E8B5F1}"/>
              </a:ext>
            </a:extLst>
          </p:cNvPr>
          <p:cNvCxnSpPr>
            <a:cxnSpLocks/>
          </p:cNvCxnSpPr>
          <p:nvPr/>
        </p:nvCxnSpPr>
        <p:spPr>
          <a:xfrm>
            <a:off x="4377679" y="4272079"/>
            <a:ext cx="976641" cy="233886"/>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6BE4C1EE-9056-4747-8EB4-E58DEFE14343}"/>
              </a:ext>
            </a:extLst>
          </p:cNvPr>
          <p:cNvCxnSpPr>
            <a:cxnSpLocks/>
          </p:cNvCxnSpPr>
          <p:nvPr/>
        </p:nvCxnSpPr>
        <p:spPr>
          <a:xfrm>
            <a:off x="6485942" y="5555278"/>
            <a:ext cx="814739" cy="0"/>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C039DC8E-F5F4-4F24-B449-81D450AD0C15}"/>
              </a:ext>
            </a:extLst>
          </p:cNvPr>
          <p:cNvCxnSpPr>
            <a:cxnSpLocks/>
            <a:stCxn id="18" idx="3"/>
          </p:cNvCxnSpPr>
          <p:nvPr/>
        </p:nvCxnSpPr>
        <p:spPr>
          <a:xfrm flipV="1">
            <a:off x="6655687" y="5186766"/>
            <a:ext cx="707663" cy="11542"/>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3A77806E-BDED-401B-802E-731364A0E054}"/>
              </a:ext>
            </a:extLst>
          </p:cNvPr>
          <p:cNvCxnSpPr/>
          <p:nvPr/>
        </p:nvCxnSpPr>
        <p:spPr>
          <a:xfrm>
            <a:off x="3962901" y="1000260"/>
            <a:ext cx="3840480"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sp>
        <p:nvSpPr>
          <p:cNvPr id="47" name="TextBox 46">
            <a:extLst>
              <a:ext uri="{FF2B5EF4-FFF2-40B4-BE49-F238E27FC236}">
                <a16:creationId xmlns:a16="http://schemas.microsoft.com/office/drawing/2014/main" id="{20C7ECC4-98AA-467D-998D-4C1FC74426E4}"/>
              </a:ext>
            </a:extLst>
          </p:cNvPr>
          <p:cNvSpPr txBox="1"/>
          <p:nvPr/>
        </p:nvSpPr>
        <p:spPr>
          <a:xfrm>
            <a:off x="113877" y="1066310"/>
            <a:ext cx="3245097" cy="5770811"/>
          </a:xfrm>
          <a:prstGeom prst="rect">
            <a:avLst/>
          </a:prstGeom>
          <a:noFill/>
        </p:spPr>
        <p:txBody>
          <a:bodyPr wrap="square" rtlCol="0">
            <a:spAutoFit/>
          </a:bodyPr>
          <a:lstStyle/>
          <a:p>
            <a:r>
              <a:rPr lang="en-GB" sz="1000" b="1" dirty="0">
                <a:solidFill>
                  <a:schemeClr val="bg1"/>
                </a:solidFill>
                <a:highlight>
                  <a:srgbClr val="0000FF"/>
                </a:highlight>
              </a:rPr>
              <a:t>Adrenal Gland</a:t>
            </a:r>
          </a:p>
          <a:p>
            <a:pPr algn="just"/>
            <a:r>
              <a:rPr lang="en-GB" sz="1000" b="1" dirty="0">
                <a:solidFill>
                  <a:schemeClr val="bg1"/>
                </a:solidFill>
              </a:rPr>
              <a:t>Triangular shaped, situated above each kidney, the adrenal gland is made up of two parts that are responsible for producing a variety of hormones in the body. The adrenal cortex is situated on the outer area, is the largest of the two parts and is divided into three layers (zona glomerulosa, zona fasciculata and zona reticularis) that produce individual hormones. The second part of the adrenal gland can be found in the centre, called the adrenal medulla. Its main production is adrenaline and noradrenaline hormone.</a:t>
            </a:r>
          </a:p>
          <a:p>
            <a:pPr algn="just"/>
            <a:endParaRPr lang="en-GB" sz="1000" b="1" dirty="0">
              <a:solidFill>
                <a:schemeClr val="bg1"/>
              </a:solidFill>
              <a:highlight>
                <a:srgbClr val="0000FF"/>
              </a:highlight>
            </a:endParaRPr>
          </a:p>
          <a:p>
            <a:pPr algn="just"/>
            <a:r>
              <a:rPr lang="en-GB" sz="1000" b="1" dirty="0">
                <a:solidFill>
                  <a:schemeClr val="bg1"/>
                </a:solidFill>
                <a:highlight>
                  <a:srgbClr val="800080"/>
                </a:highlight>
              </a:rPr>
              <a:t>Kidneys</a:t>
            </a:r>
          </a:p>
          <a:p>
            <a:pPr algn="just"/>
            <a:r>
              <a:rPr lang="en-GB" sz="1000" b="1" dirty="0">
                <a:solidFill>
                  <a:schemeClr val="bg1"/>
                </a:solidFill>
              </a:rPr>
              <a:t>Two organs on either side of the spine, between the dorsal body wall and the peritoneum, have several functions which are very important to the body. They are surrounded by a protective layer known as the adipose capsule the kidneys are dark red, bean-shaped organs, roughly the size of an adult fist. The kidney has three layers – the outer renal cortex which contains the kidneys filtering system, the inner renal medulla empties the urine into the ureter and the renal pelvis is connected to the ureter.</a:t>
            </a:r>
          </a:p>
          <a:p>
            <a:pPr algn="just"/>
            <a:endParaRPr lang="en-GB" sz="1000" b="1" dirty="0">
              <a:solidFill>
                <a:schemeClr val="bg1"/>
              </a:solidFill>
              <a:highlight>
                <a:srgbClr val="0000FF"/>
              </a:highlight>
            </a:endParaRPr>
          </a:p>
          <a:p>
            <a:pPr algn="just"/>
            <a:r>
              <a:rPr lang="en-GB" sz="1000" b="1" dirty="0">
                <a:solidFill>
                  <a:schemeClr val="bg1"/>
                </a:solidFill>
                <a:highlight>
                  <a:srgbClr val="008000"/>
                </a:highlight>
              </a:rPr>
              <a:t>Ureter</a:t>
            </a:r>
          </a:p>
          <a:p>
            <a:pPr algn="just"/>
            <a:r>
              <a:rPr lang="en-GB" sz="1000" b="1" dirty="0">
                <a:solidFill>
                  <a:schemeClr val="bg1"/>
                </a:solidFill>
              </a:rPr>
              <a:t>The function of the ureter is to transport urine from the renal pelvis to the bladder. It is a narrow, tubular, ‘S-shaped’ organ that is approximately 25cm in length. The upper half of the ureter is positioned in the abdomen and the lower half, in the pelvis.  The ureter consists of three layers – fibrous muscle (outer) supporting layer of connective tissue, muscular coat (middle) smooth muscle and mucosa (inner) protects the surface of the cells. The ureters force urine downwards, by contracting and relaxing. An infection in the kidney can occur if urine is left behind or backs up the ureter.</a:t>
            </a:r>
          </a:p>
          <a:p>
            <a:endParaRPr lang="en-GB" sz="900" b="1" dirty="0">
              <a:highlight>
                <a:srgbClr val="0000FF"/>
              </a:highlight>
            </a:endParaRPr>
          </a:p>
        </p:txBody>
      </p:sp>
      <p:sp>
        <p:nvSpPr>
          <p:cNvPr id="37" name="TextBox 36">
            <a:extLst>
              <a:ext uri="{FF2B5EF4-FFF2-40B4-BE49-F238E27FC236}">
                <a16:creationId xmlns:a16="http://schemas.microsoft.com/office/drawing/2014/main" id="{6F9933B3-CEDC-4925-8B15-4F34E008E934}"/>
              </a:ext>
            </a:extLst>
          </p:cNvPr>
          <p:cNvSpPr txBox="1"/>
          <p:nvPr/>
        </p:nvSpPr>
        <p:spPr>
          <a:xfrm>
            <a:off x="3639686" y="4693826"/>
            <a:ext cx="1067620" cy="338554"/>
          </a:xfrm>
          <a:prstGeom prst="rect">
            <a:avLst/>
          </a:prstGeom>
          <a:noFill/>
        </p:spPr>
        <p:txBody>
          <a:bodyPr wrap="square" rtlCol="0">
            <a:spAutoFit/>
          </a:bodyPr>
          <a:lstStyle/>
          <a:p>
            <a:r>
              <a:rPr lang="en-GB" sz="1600" b="1" dirty="0">
                <a:solidFill>
                  <a:schemeClr val="bg1"/>
                </a:solidFill>
                <a:highlight>
                  <a:srgbClr val="00FF00"/>
                </a:highlight>
              </a:rPr>
              <a:t>Sphincter</a:t>
            </a:r>
            <a:r>
              <a:rPr lang="en-GB" sz="900" b="1" dirty="0">
                <a:solidFill>
                  <a:schemeClr val="bg1"/>
                </a:solidFill>
              </a:rPr>
              <a:t> </a:t>
            </a:r>
          </a:p>
        </p:txBody>
      </p:sp>
      <p:cxnSp>
        <p:nvCxnSpPr>
          <p:cNvPr id="48" name="Straight Connector 47">
            <a:extLst>
              <a:ext uri="{FF2B5EF4-FFF2-40B4-BE49-F238E27FC236}">
                <a16:creationId xmlns:a16="http://schemas.microsoft.com/office/drawing/2014/main" id="{2C08E804-62A6-41FF-BAC9-CCB10D5FC801}"/>
              </a:ext>
            </a:extLst>
          </p:cNvPr>
          <p:cNvCxnSpPr>
            <a:cxnSpLocks/>
          </p:cNvCxnSpPr>
          <p:nvPr/>
        </p:nvCxnSpPr>
        <p:spPr>
          <a:xfrm>
            <a:off x="6623465" y="4937581"/>
            <a:ext cx="661883" cy="6635"/>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sp>
        <p:nvSpPr>
          <p:cNvPr id="54" name="TextBox 53">
            <a:extLst>
              <a:ext uri="{FF2B5EF4-FFF2-40B4-BE49-F238E27FC236}">
                <a16:creationId xmlns:a16="http://schemas.microsoft.com/office/drawing/2014/main" id="{235A8549-D228-420B-9EE7-7596A54D40CA}"/>
              </a:ext>
            </a:extLst>
          </p:cNvPr>
          <p:cNvSpPr txBox="1"/>
          <p:nvPr/>
        </p:nvSpPr>
        <p:spPr>
          <a:xfrm>
            <a:off x="6747220" y="5786527"/>
            <a:ext cx="1449225" cy="307777"/>
          </a:xfrm>
          <a:prstGeom prst="rect">
            <a:avLst/>
          </a:prstGeom>
          <a:noFill/>
        </p:spPr>
        <p:txBody>
          <a:bodyPr wrap="square" rtlCol="0">
            <a:spAutoFit/>
          </a:bodyPr>
          <a:lstStyle/>
          <a:p>
            <a:r>
              <a:rPr lang="en-GB" sz="1400" b="1" dirty="0">
                <a:solidFill>
                  <a:schemeClr val="bg1"/>
                </a:solidFill>
                <a:latin typeface="Amasis MT Pro Black" panose="02040A04050005020304" pitchFamily="18" charset="0"/>
              </a:rPr>
              <a:t>Male system</a:t>
            </a:r>
          </a:p>
        </p:txBody>
      </p:sp>
      <p:sp>
        <p:nvSpPr>
          <p:cNvPr id="4" name="TextBox 3">
            <a:extLst>
              <a:ext uri="{FF2B5EF4-FFF2-40B4-BE49-F238E27FC236}">
                <a16:creationId xmlns:a16="http://schemas.microsoft.com/office/drawing/2014/main" id="{A38BE713-77D8-4C5C-BFA9-6D7D226EBB7F}"/>
              </a:ext>
            </a:extLst>
          </p:cNvPr>
          <p:cNvSpPr txBox="1"/>
          <p:nvPr/>
        </p:nvSpPr>
        <p:spPr>
          <a:xfrm>
            <a:off x="8811256" y="1066310"/>
            <a:ext cx="3013943" cy="5786199"/>
          </a:xfrm>
          <a:prstGeom prst="rect">
            <a:avLst/>
          </a:prstGeom>
          <a:noFill/>
        </p:spPr>
        <p:txBody>
          <a:bodyPr wrap="square" rtlCol="0">
            <a:spAutoFit/>
          </a:bodyPr>
          <a:lstStyle/>
          <a:p>
            <a:pPr algn="just"/>
            <a:r>
              <a:rPr lang="en-GB" sz="1000" b="1" dirty="0">
                <a:solidFill>
                  <a:schemeClr val="bg1"/>
                </a:solidFill>
                <a:highlight>
                  <a:srgbClr val="800000"/>
                </a:highlight>
              </a:rPr>
              <a:t>Bladder</a:t>
            </a:r>
          </a:p>
          <a:p>
            <a:pPr algn="just"/>
            <a:r>
              <a:rPr lang="en-GB" sz="1000" b="1" dirty="0">
                <a:solidFill>
                  <a:schemeClr val="bg1"/>
                </a:solidFill>
              </a:rPr>
              <a:t>The bladder is measured at roughly the size of a grapefruit. It has two main functions in the urinary system which are to store and empty urine. It is located beneath the kidneys in the pelvic area and can hold up to half a litre of urine. Urine flows into the bladder through the left and right ureters, which then expands to store the urine. The bladder also contains a muscle called the detrusor muscle which uses a contract and flatten method to release the urine via the urethra.  </a:t>
            </a:r>
          </a:p>
          <a:p>
            <a:pPr algn="just"/>
            <a:endParaRPr lang="en-GB" sz="1000" b="1" dirty="0">
              <a:solidFill>
                <a:schemeClr val="bg1"/>
              </a:solidFill>
            </a:endParaRPr>
          </a:p>
          <a:p>
            <a:pPr algn="just"/>
            <a:r>
              <a:rPr lang="en-GB" sz="1000" b="1" dirty="0">
                <a:solidFill>
                  <a:schemeClr val="bg1"/>
                </a:solidFill>
                <a:highlight>
                  <a:srgbClr val="808080"/>
                </a:highlight>
              </a:rPr>
              <a:t>Urethra</a:t>
            </a:r>
          </a:p>
          <a:p>
            <a:pPr algn="just"/>
            <a:r>
              <a:rPr lang="en-GB" sz="1000" b="1" dirty="0">
                <a:solidFill>
                  <a:schemeClr val="bg1"/>
                </a:solidFill>
              </a:rPr>
              <a:t>A hollow tube that allows urine to exit the body after it has been stored in the bladder for up to 2-5 hours. The urethra has multiple functions that slightly differs between males and females.  The male urethra is approximately 7-8 inches in length and carries both urine and sperm outside of the body (</a:t>
            </a:r>
            <a:r>
              <a:rPr lang="en-GB" sz="1000" b="1" dirty="0" err="1">
                <a:solidFill>
                  <a:schemeClr val="bg1"/>
                </a:solidFill>
              </a:rPr>
              <a:t>Marieb</a:t>
            </a:r>
            <a:r>
              <a:rPr lang="en-GB" sz="1000" b="1" dirty="0">
                <a:solidFill>
                  <a:schemeClr val="bg1"/>
                </a:solidFill>
              </a:rPr>
              <a:t> and Hoehn, 2006). The female urethra is only 1.5-2 inches long as it has a shorter distance from the bladder. Both male and female urethras prevent urine reflux and protect against pathogenic bacteria. There are two sphincter muscles located in the urethra that the brain signals to relax the muscles, to allow urine to flow out of the bladder.</a:t>
            </a:r>
          </a:p>
          <a:p>
            <a:pPr algn="just"/>
            <a:endParaRPr lang="en-GB" sz="1000" b="1" dirty="0">
              <a:solidFill>
                <a:schemeClr val="bg1"/>
              </a:solidFill>
            </a:endParaRPr>
          </a:p>
          <a:p>
            <a:pPr algn="just"/>
            <a:r>
              <a:rPr lang="en-GB" sz="1000" b="1" dirty="0">
                <a:solidFill>
                  <a:schemeClr val="bg1"/>
                </a:solidFill>
                <a:highlight>
                  <a:srgbClr val="FF0000"/>
                </a:highlight>
              </a:rPr>
              <a:t>Renal pelvis</a:t>
            </a:r>
            <a:r>
              <a:rPr lang="en-GB" sz="1000" b="1" dirty="0">
                <a:solidFill>
                  <a:schemeClr val="bg1"/>
                </a:solidFill>
              </a:rPr>
              <a:t> </a:t>
            </a:r>
          </a:p>
          <a:p>
            <a:pPr algn="just"/>
            <a:r>
              <a:rPr lang="en-GB" sz="1000" b="1" dirty="0">
                <a:solidFill>
                  <a:schemeClr val="bg1"/>
                </a:solidFill>
              </a:rPr>
              <a:t>This is located in the centre of the kidneys and collects urine in calyces as it is produced before it is transported to the bladder. </a:t>
            </a:r>
          </a:p>
          <a:p>
            <a:pPr algn="just"/>
            <a:endParaRPr lang="en-GB" sz="1000" b="1" dirty="0">
              <a:solidFill>
                <a:schemeClr val="bg1"/>
              </a:solidFill>
            </a:endParaRPr>
          </a:p>
          <a:p>
            <a:pPr algn="just"/>
            <a:r>
              <a:rPr lang="en-GB" sz="1000" b="1" dirty="0">
                <a:solidFill>
                  <a:schemeClr val="bg1"/>
                </a:solidFill>
                <a:highlight>
                  <a:srgbClr val="00FF00"/>
                </a:highlight>
              </a:rPr>
              <a:t>Sphincter</a:t>
            </a:r>
          </a:p>
          <a:p>
            <a:pPr algn="just"/>
            <a:r>
              <a:rPr lang="en-GB" sz="1000" b="1" dirty="0">
                <a:solidFill>
                  <a:schemeClr val="bg1"/>
                </a:solidFill>
              </a:rPr>
              <a:t>Is a muscle that controls the flow of urine out of the body. There are two sphincters in the urethra – both internal and external and they contract and relax to stop or start the flow of urine</a:t>
            </a:r>
          </a:p>
        </p:txBody>
      </p:sp>
      <p:sp>
        <p:nvSpPr>
          <p:cNvPr id="34" name="TextBox 33">
            <a:extLst>
              <a:ext uri="{FF2B5EF4-FFF2-40B4-BE49-F238E27FC236}">
                <a16:creationId xmlns:a16="http://schemas.microsoft.com/office/drawing/2014/main" id="{7930656B-7DC7-4012-BBC6-48CCFCB4E138}"/>
              </a:ext>
            </a:extLst>
          </p:cNvPr>
          <p:cNvSpPr txBox="1"/>
          <p:nvPr/>
        </p:nvSpPr>
        <p:spPr>
          <a:xfrm>
            <a:off x="5937823" y="4693826"/>
            <a:ext cx="844674" cy="369332"/>
          </a:xfrm>
          <a:prstGeom prst="rect">
            <a:avLst/>
          </a:prstGeom>
          <a:noFill/>
        </p:spPr>
        <p:txBody>
          <a:bodyPr wrap="square" rtlCol="0">
            <a:spAutoFit/>
          </a:bodyPr>
          <a:lstStyle/>
          <a:p>
            <a:r>
              <a:rPr lang="en-GB" sz="1200" b="1" dirty="0">
                <a:solidFill>
                  <a:schemeClr val="bg1"/>
                </a:solidFill>
                <a:highlight>
                  <a:srgbClr val="800000"/>
                </a:highlight>
              </a:rPr>
              <a:t>Bladder</a:t>
            </a:r>
            <a:r>
              <a:rPr lang="en-GB" dirty="0"/>
              <a:t> </a:t>
            </a:r>
          </a:p>
        </p:txBody>
      </p:sp>
      <p:cxnSp>
        <p:nvCxnSpPr>
          <p:cNvPr id="35" name="Straight Connector 34">
            <a:extLst>
              <a:ext uri="{FF2B5EF4-FFF2-40B4-BE49-F238E27FC236}">
                <a16:creationId xmlns:a16="http://schemas.microsoft.com/office/drawing/2014/main" id="{8EBFDE92-2E67-4112-A9CB-56224CEF960C}"/>
              </a:ext>
            </a:extLst>
          </p:cNvPr>
          <p:cNvCxnSpPr>
            <a:cxnSpLocks/>
            <a:stCxn id="37" idx="3"/>
          </p:cNvCxnSpPr>
          <p:nvPr/>
        </p:nvCxnSpPr>
        <p:spPr>
          <a:xfrm flipV="1">
            <a:off x="4707306" y="4769916"/>
            <a:ext cx="756528" cy="93187"/>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9F2B4877-E679-487F-899E-BD7A9D083B3B}"/>
              </a:ext>
            </a:extLst>
          </p:cNvPr>
          <p:cNvSpPr txBox="1"/>
          <p:nvPr/>
        </p:nvSpPr>
        <p:spPr>
          <a:xfrm>
            <a:off x="5281894" y="5752451"/>
            <a:ext cx="2042065" cy="261610"/>
          </a:xfrm>
          <a:prstGeom prst="rect">
            <a:avLst/>
          </a:prstGeom>
          <a:noFill/>
        </p:spPr>
        <p:txBody>
          <a:bodyPr wrap="square" rtlCol="0">
            <a:spAutoFit/>
          </a:bodyPr>
          <a:lstStyle/>
          <a:p>
            <a:r>
              <a:rPr lang="en-GB" sz="1100" dirty="0">
                <a:solidFill>
                  <a:schemeClr val="bg1"/>
                </a:solidFill>
              </a:rPr>
              <a:t>(</a:t>
            </a:r>
            <a:r>
              <a:rPr lang="en-GB" sz="1100" dirty="0" err="1">
                <a:solidFill>
                  <a:schemeClr val="bg1"/>
                </a:solidFill>
              </a:rPr>
              <a:t>Bendavid</a:t>
            </a:r>
            <a:r>
              <a:rPr lang="en-GB" sz="1100" dirty="0">
                <a:solidFill>
                  <a:schemeClr val="bg1"/>
                </a:solidFill>
              </a:rPr>
              <a:t>, 2016)</a:t>
            </a:r>
          </a:p>
        </p:txBody>
      </p:sp>
    </p:spTree>
    <p:extLst>
      <p:ext uri="{BB962C8B-B14F-4D97-AF65-F5344CB8AC3E}">
        <p14:creationId xmlns:p14="http://schemas.microsoft.com/office/powerpoint/2010/main" val="16049476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DB2D9-A0AC-4DB7-93AD-30FA1830F3B9}"/>
              </a:ext>
            </a:extLst>
          </p:cNvPr>
          <p:cNvSpPr>
            <a:spLocks noGrp="1"/>
          </p:cNvSpPr>
          <p:nvPr>
            <p:ph type="title"/>
          </p:nvPr>
        </p:nvSpPr>
        <p:spPr>
          <a:xfrm>
            <a:off x="1508760" y="80645"/>
            <a:ext cx="9443720" cy="1325563"/>
          </a:xfrm>
        </p:spPr>
        <p:txBody>
          <a:bodyPr/>
          <a:lstStyle/>
          <a:p>
            <a:r>
              <a:rPr lang="en-GB" dirty="0">
                <a:solidFill>
                  <a:schemeClr val="bg1"/>
                </a:solidFill>
                <a:latin typeface="Amasis MT Pro Black" panose="02040A04050005020304" pitchFamily="18" charset="0"/>
              </a:rPr>
              <a:t>Multicystic Dysplastic Kidney</a:t>
            </a:r>
          </a:p>
        </p:txBody>
      </p:sp>
      <p:cxnSp>
        <p:nvCxnSpPr>
          <p:cNvPr id="4" name="Straight Connector 3">
            <a:extLst>
              <a:ext uri="{FF2B5EF4-FFF2-40B4-BE49-F238E27FC236}">
                <a16:creationId xmlns:a16="http://schemas.microsoft.com/office/drawing/2014/main" id="{58B95782-C899-433D-8F02-266C5B37EF0C}"/>
              </a:ext>
            </a:extLst>
          </p:cNvPr>
          <p:cNvCxnSpPr>
            <a:cxnSpLocks/>
          </p:cNvCxnSpPr>
          <p:nvPr/>
        </p:nvCxnSpPr>
        <p:spPr>
          <a:xfrm>
            <a:off x="2519680" y="1290320"/>
            <a:ext cx="6197600"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A98FF03-8AF4-497D-9921-415A8445E28C}"/>
              </a:ext>
            </a:extLst>
          </p:cNvPr>
          <p:cNvSpPr txBox="1"/>
          <p:nvPr/>
        </p:nvSpPr>
        <p:spPr>
          <a:xfrm>
            <a:off x="7101156" y="1543683"/>
            <a:ext cx="4967642" cy="4832092"/>
          </a:xfrm>
          <a:prstGeom prst="rect">
            <a:avLst/>
          </a:prstGeom>
          <a:noFill/>
        </p:spPr>
        <p:txBody>
          <a:bodyPr wrap="square" rtlCol="0">
            <a:spAutoFit/>
          </a:bodyPr>
          <a:lstStyle/>
          <a:p>
            <a:pPr algn="just"/>
            <a:r>
              <a:rPr lang="en-GB" sz="1400" b="1" u="sng" dirty="0">
                <a:solidFill>
                  <a:schemeClr val="bg1"/>
                </a:solidFill>
              </a:rPr>
              <a:t>Causes of MDK</a:t>
            </a:r>
          </a:p>
          <a:p>
            <a:pPr algn="just"/>
            <a:r>
              <a:rPr lang="en-GB" sz="1400" dirty="0">
                <a:solidFill>
                  <a:schemeClr val="bg1"/>
                </a:solidFill>
              </a:rPr>
              <a:t>There are no known causes of Multicystic Dysplastic Kidney. It occurs in foetal development and cannot be prevented by the mother.</a:t>
            </a:r>
          </a:p>
          <a:p>
            <a:pPr algn="just"/>
            <a:endParaRPr lang="en-GB" sz="1400" dirty="0">
              <a:solidFill>
                <a:schemeClr val="bg1"/>
              </a:solidFill>
            </a:endParaRPr>
          </a:p>
          <a:p>
            <a:pPr algn="just"/>
            <a:r>
              <a:rPr lang="en-GB" sz="1400" b="1" u="sng" dirty="0">
                <a:solidFill>
                  <a:schemeClr val="bg1"/>
                </a:solidFill>
              </a:rPr>
              <a:t>Symptoms of MDK</a:t>
            </a:r>
          </a:p>
          <a:p>
            <a:pPr algn="just"/>
            <a:r>
              <a:rPr lang="en-GB" sz="1400" dirty="0">
                <a:solidFill>
                  <a:schemeClr val="bg1"/>
                </a:solidFill>
              </a:rPr>
              <a:t>MDK is usually diagnosed within the pregnancy, there are no prior symptoms for this disease. If it is identified after birth or in an older child, this is due to a Urinary Tract Infection (UTI) or a scan that is performed for other reasons.</a:t>
            </a:r>
          </a:p>
          <a:p>
            <a:pPr algn="just"/>
            <a:endParaRPr lang="en-GB" sz="1400" dirty="0">
              <a:solidFill>
                <a:schemeClr val="bg1"/>
              </a:solidFill>
            </a:endParaRPr>
          </a:p>
          <a:p>
            <a:pPr algn="just"/>
            <a:r>
              <a:rPr lang="en-GB" sz="1400" b="1" u="sng" dirty="0">
                <a:solidFill>
                  <a:schemeClr val="bg1"/>
                </a:solidFill>
              </a:rPr>
              <a:t>Recommendations of Care for MDK</a:t>
            </a:r>
          </a:p>
          <a:p>
            <a:pPr algn="just"/>
            <a:r>
              <a:rPr lang="en-GB" sz="1400" dirty="0">
                <a:solidFill>
                  <a:schemeClr val="bg1"/>
                </a:solidFill>
              </a:rPr>
              <a:t>•Check blood pressure for signs of hypertension (when blood pressure is too high) (Hains et al, 2009). The risk of this can be reduced by eating healthily, exercising and not smoking.</a:t>
            </a:r>
          </a:p>
          <a:p>
            <a:pPr algn="just"/>
            <a:r>
              <a:rPr lang="en-GB" sz="1400" dirty="0">
                <a:solidFill>
                  <a:schemeClr val="bg1"/>
                </a:solidFill>
              </a:rPr>
              <a:t>•Urine tests will detect proteinuria, this is a sign of problems with the kidney</a:t>
            </a:r>
          </a:p>
          <a:p>
            <a:pPr algn="just"/>
            <a:r>
              <a:rPr lang="en-GB" sz="1400" dirty="0">
                <a:solidFill>
                  <a:schemeClr val="bg1"/>
                </a:solidFill>
              </a:rPr>
              <a:t>•Ultrasound scans to monitor the changes within the kidney with MDK and see whether it has disappeared or shrunk.</a:t>
            </a:r>
          </a:p>
          <a:p>
            <a:pPr algn="just"/>
            <a:endParaRPr lang="en-GB" sz="1400" dirty="0">
              <a:solidFill>
                <a:schemeClr val="bg1"/>
              </a:solidFill>
            </a:endParaRPr>
          </a:p>
          <a:p>
            <a:pPr algn="just"/>
            <a:r>
              <a:rPr lang="en-GB" sz="1400" dirty="0">
                <a:solidFill>
                  <a:schemeClr val="bg1"/>
                </a:solidFill>
              </a:rPr>
              <a:t>Overall, a child can live a relatively normal life with no problems to the surviving kidney going into adulthood. </a:t>
            </a:r>
          </a:p>
        </p:txBody>
      </p:sp>
      <p:pic>
        <p:nvPicPr>
          <p:cNvPr id="7" name="Picture 6" descr="Diagram&#10;&#10;Description automatically generated with medium confidence">
            <a:extLst>
              <a:ext uri="{FF2B5EF4-FFF2-40B4-BE49-F238E27FC236}">
                <a16:creationId xmlns:a16="http://schemas.microsoft.com/office/drawing/2014/main" id="{C9BD622A-A5A4-4043-A89A-608ACC4E3923}"/>
              </a:ext>
            </a:extLst>
          </p:cNvPr>
          <p:cNvPicPr>
            <a:picLocks noChangeAspect="1"/>
          </p:cNvPicPr>
          <p:nvPr/>
        </p:nvPicPr>
        <p:blipFill rotWithShape="1">
          <a:blip r:embed="rId2">
            <a:extLst>
              <a:ext uri="{28A0092B-C50C-407E-A947-70E740481C1C}">
                <a14:useLocalDpi xmlns:a14="http://schemas.microsoft.com/office/drawing/2010/main" val="0"/>
              </a:ext>
            </a:extLst>
          </a:blip>
          <a:srcRect l="3511" t="10990" r="1697" b="7968"/>
          <a:stretch/>
        </p:blipFill>
        <p:spPr>
          <a:xfrm>
            <a:off x="93109" y="3836769"/>
            <a:ext cx="4256690" cy="2848305"/>
          </a:xfrm>
          <a:prstGeom prst="rect">
            <a:avLst/>
          </a:prstGeom>
          <a:effectLst>
            <a:softEdge rad="177800"/>
          </a:effectLst>
        </p:spPr>
      </p:pic>
      <p:sp>
        <p:nvSpPr>
          <p:cNvPr id="8" name="TextBox 7">
            <a:extLst>
              <a:ext uri="{FF2B5EF4-FFF2-40B4-BE49-F238E27FC236}">
                <a16:creationId xmlns:a16="http://schemas.microsoft.com/office/drawing/2014/main" id="{FC82B603-ECDE-4A52-8A9B-7FF4A3DCF375}"/>
              </a:ext>
            </a:extLst>
          </p:cNvPr>
          <p:cNvSpPr txBox="1"/>
          <p:nvPr/>
        </p:nvSpPr>
        <p:spPr>
          <a:xfrm>
            <a:off x="472440" y="3559770"/>
            <a:ext cx="1435608" cy="276999"/>
          </a:xfrm>
          <a:prstGeom prst="rect">
            <a:avLst/>
          </a:prstGeom>
          <a:noFill/>
        </p:spPr>
        <p:txBody>
          <a:bodyPr wrap="square" rtlCol="0">
            <a:spAutoFit/>
          </a:bodyPr>
          <a:lstStyle/>
          <a:p>
            <a:r>
              <a:rPr lang="en-GB" sz="1200" dirty="0">
                <a:solidFill>
                  <a:schemeClr val="bg1"/>
                </a:solidFill>
                <a:latin typeface="Amasis MT Pro Black" panose="02040A04050005020304" pitchFamily="18" charset="0"/>
              </a:rPr>
              <a:t>Normal Kidneys</a:t>
            </a:r>
          </a:p>
        </p:txBody>
      </p:sp>
      <p:sp>
        <p:nvSpPr>
          <p:cNvPr id="9" name="TextBox 8">
            <a:extLst>
              <a:ext uri="{FF2B5EF4-FFF2-40B4-BE49-F238E27FC236}">
                <a16:creationId xmlns:a16="http://schemas.microsoft.com/office/drawing/2014/main" id="{81CAD74D-3376-4324-BD02-65C43C27FBE3}"/>
              </a:ext>
            </a:extLst>
          </p:cNvPr>
          <p:cNvSpPr txBox="1"/>
          <p:nvPr/>
        </p:nvSpPr>
        <p:spPr>
          <a:xfrm>
            <a:off x="2386735" y="3498064"/>
            <a:ext cx="1963064" cy="461665"/>
          </a:xfrm>
          <a:prstGeom prst="rect">
            <a:avLst/>
          </a:prstGeom>
          <a:noFill/>
        </p:spPr>
        <p:txBody>
          <a:bodyPr wrap="square" rtlCol="0">
            <a:spAutoFit/>
          </a:bodyPr>
          <a:lstStyle/>
          <a:p>
            <a:pPr algn="ctr"/>
            <a:r>
              <a:rPr lang="en-GB" sz="1200" dirty="0">
                <a:solidFill>
                  <a:schemeClr val="bg1"/>
                </a:solidFill>
                <a:latin typeface="Amasis MT Pro Black" panose="02040A04050005020304" pitchFamily="18" charset="0"/>
              </a:rPr>
              <a:t>Multicystic Dysplastic Kidneys (MDK)</a:t>
            </a:r>
          </a:p>
        </p:txBody>
      </p:sp>
      <p:cxnSp>
        <p:nvCxnSpPr>
          <p:cNvPr id="11" name="Straight Arrow Connector 10">
            <a:extLst>
              <a:ext uri="{FF2B5EF4-FFF2-40B4-BE49-F238E27FC236}">
                <a16:creationId xmlns:a16="http://schemas.microsoft.com/office/drawing/2014/main" id="{CA1EC95F-27A7-4F87-93A8-DD53000DF4F6}"/>
              </a:ext>
            </a:extLst>
          </p:cNvPr>
          <p:cNvCxnSpPr>
            <a:cxnSpLocks/>
          </p:cNvCxnSpPr>
          <p:nvPr/>
        </p:nvCxnSpPr>
        <p:spPr>
          <a:xfrm flipH="1">
            <a:off x="3942080" y="4236728"/>
            <a:ext cx="644144" cy="152392"/>
          </a:xfrm>
          <a:prstGeom prst="straightConnector1">
            <a:avLst/>
          </a:prstGeom>
          <a:ln w="28575">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0C33E328-73D8-45FB-8D7F-D6A4C00159F9}"/>
              </a:ext>
            </a:extLst>
          </p:cNvPr>
          <p:cNvSpPr txBox="1"/>
          <p:nvPr/>
        </p:nvSpPr>
        <p:spPr>
          <a:xfrm>
            <a:off x="4586224" y="3851258"/>
            <a:ext cx="1779065" cy="923330"/>
          </a:xfrm>
          <a:prstGeom prst="rect">
            <a:avLst/>
          </a:prstGeom>
          <a:noFill/>
        </p:spPr>
        <p:txBody>
          <a:bodyPr wrap="square" rtlCol="0">
            <a:spAutoFit/>
          </a:bodyPr>
          <a:lstStyle/>
          <a:p>
            <a:r>
              <a:rPr lang="en-GB" b="1" dirty="0">
                <a:solidFill>
                  <a:srgbClr val="FF0000"/>
                </a:solidFill>
              </a:rPr>
              <a:t>Mass of cysts grows around the kidney.</a:t>
            </a:r>
          </a:p>
        </p:txBody>
      </p:sp>
      <p:sp>
        <p:nvSpPr>
          <p:cNvPr id="16" name="TextBox 15">
            <a:extLst>
              <a:ext uri="{FF2B5EF4-FFF2-40B4-BE49-F238E27FC236}">
                <a16:creationId xmlns:a16="http://schemas.microsoft.com/office/drawing/2014/main" id="{5AD49D58-B048-43A2-B345-74ED498A8CD3}"/>
              </a:ext>
            </a:extLst>
          </p:cNvPr>
          <p:cNvSpPr txBox="1"/>
          <p:nvPr/>
        </p:nvSpPr>
        <p:spPr>
          <a:xfrm>
            <a:off x="123202" y="1569469"/>
            <a:ext cx="5972798" cy="2031325"/>
          </a:xfrm>
          <a:prstGeom prst="rect">
            <a:avLst/>
          </a:prstGeom>
          <a:noFill/>
        </p:spPr>
        <p:txBody>
          <a:bodyPr wrap="square" rtlCol="0">
            <a:spAutoFit/>
          </a:bodyPr>
          <a:lstStyle/>
          <a:p>
            <a:pPr algn="just"/>
            <a:r>
              <a:rPr lang="en-GB" sz="1400" dirty="0">
                <a:solidFill>
                  <a:schemeClr val="bg1"/>
                </a:solidFill>
              </a:rPr>
              <a:t>Multicystic Dysplastic Kidney (MDK) affects approximately 1 in 3,640 births (James et al, 1998). It is a developmental disease that affects the kidneys and is usually diagnosed before a child is born via ultrasound (Pettit and Chalmers, 2021). It is when one (unilateral) or both (bilateral) kidneys do not develop properly within the womb (Van </a:t>
            </a:r>
            <a:r>
              <a:rPr lang="en-GB" sz="1400" dirty="0" err="1">
                <a:solidFill>
                  <a:schemeClr val="bg1"/>
                </a:solidFill>
              </a:rPr>
              <a:t>Eijk</a:t>
            </a:r>
            <a:r>
              <a:rPr lang="en-GB" sz="1400" dirty="0">
                <a:solidFill>
                  <a:schemeClr val="bg1"/>
                </a:solidFill>
              </a:rPr>
              <a:t> et al, 2002). A mass of liquid-filled cysts grows on the kidneys, preventing them from working. The most common form of MDK is unilateral, this forces the healthy kidney to work harder and subsequently, grows larger in size. If MDK affects both kidneys, there is little to no chance of survival for a baby. </a:t>
            </a:r>
          </a:p>
        </p:txBody>
      </p:sp>
      <p:sp>
        <p:nvSpPr>
          <p:cNvPr id="6" name="TextBox 5">
            <a:extLst>
              <a:ext uri="{FF2B5EF4-FFF2-40B4-BE49-F238E27FC236}">
                <a16:creationId xmlns:a16="http://schemas.microsoft.com/office/drawing/2014/main" id="{E6AABDCC-463E-4BCF-A3B3-490477A91290}"/>
              </a:ext>
            </a:extLst>
          </p:cNvPr>
          <p:cNvSpPr txBox="1"/>
          <p:nvPr/>
        </p:nvSpPr>
        <p:spPr>
          <a:xfrm>
            <a:off x="1067221" y="6554269"/>
            <a:ext cx="2639028" cy="261610"/>
          </a:xfrm>
          <a:prstGeom prst="rect">
            <a:avLst/>
          </a:prstGeom>
          <a:noFill/>
        </p:spPr>
        <p:txBody>
          <a:bodyPr wrap="square" rtlCol="0">
            <a:spAutoFit/>
          </a:bodyPr>
          <a:lstStyle/>
          <a:p>
            <a:r>
              <a:rPr lang="en-GB" sz="1100" dirty="0">
                <a:solidFill>
                  <a:schemeClr val="bg1"/>
                </a:solidFill>
              </a:rPr>
              <a:t>(Children’s Hospital of Philadelphia, 2011)</a:t>
            </a:r>
          </a:p>
        </p:txBody>
      </p:sp>
    </p:spTree>
    <p:extLst>
      <p:ext uri="{BB962C8B-B14F-4D97-AF65-F5344CB8AC3E}">
        <p14:creationId xmlns:p14="http://schemas.microsoft.com/office/powerpoint/2010/main" val="18583884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29AC0-3478-4350-9983-D70ED71D9E5D}"/>
              </a:ext>
            </a:extLst>
          </p:cNvPr>
          <p:cNvSpPr>
            <a:spLocks noGrp="1"/>
          </p:cNvSpPr>
          <p:nvPr>
            <p:ph type="title"/>
          </p:nvPr>
        </p:nvSpPr>
        <p:spPr>
          <a:xfrm>
            <a:off x="4001304" y="-151234"/>
            <a:ext cx="3557736" cy="1325563"/>
          </a:xfrm>
        </p:spPr>
        <p:txBody>
          <a:bodyPr/>
          <a:lstStyle/>
          <a:p>
            <a:r>
              <a:rPr lang="en-GB" dirty="0">
                <a:solidFill>
                  <a:schemeClr val="bg1"/>
                </a:solidFill>
                <a:latin typeface="Amasis MT Pro Black" panose="02040A04050005020304" pitchFamily="18" charset="0"/>
              </a:rPr>
              <a:t>References </a:t>
            </a:r>
          </a:p>
        </p:txBody>
      </p:sp>
      <p:sp>
        <p:nvSpPr>
          <p:cNvPr id="3" name="TextBox 2">
            <a:extLst>
              <a:ext uri="{FF2B5EF4-FFF2-40B4-BE49-F238E27FC236}">
                <a16:creationId xmlns:a16="http://schemas.microsoft.com/office/drawing/2014/main" id="{0EEE253B-0C5B-46BC-9C90-01D585725008}"/>
              </a:ext>
            </a:extLst>
          </p:cNvPr>
          <p:cNvSpPr txBox="1"/>
          <p:nvPr/>
        </p:nvSpPr>
        <p:spPr>
          <a:xfrm>
            <a:off x="884498" y="806948"/>
            <a:ext cx="9631680" cy="5693866"/>
          </a:xfrm>
          <a:prstGeom prst="rect">
            <a:avLst/>
          </a:prstGeom>
          <a:noFill/>
        </p:spPr>
        <p:txBody>
          <a:bodyPr wrap="square" rtlCol="0">
            <a:spAutoFit/>
          </a:bodyPr>
          <a:lstStyle/>
          <a:p>
            <a:pPr algn="just"/>
            <a:r>
              <a:rPr lang="en-GB" sz="1400" dirty="0" err="1">
                <a:solidFill>
                  <a:schemeClr val="bg1"/>
                </a:solidFill>
                <a:latin typeface="Arial" panose="020B0604020202020204" pitchFamily="34" charset="0"/>
              </a:rPr>
              <a:t>Bendavid</a:t>
            </a:r>
            <a:r>
              <a:rPr lang="en-GB" sz="1400" dirty="0">
                <a:solidFill>
                  <a:schemeClr val="bg1"/>
                </a:solidFill>
                <a:latin typeface="Arial" panose="020B0604020202020204" pitchFamily="34" charset="0"/>
              </a:rPr>
              <a:t>, M. (2016) Urinary System. Available at: </a:t>
            </a:r>
            <a:r>
              <a:rPr lang="en-GB" sz="1400" dirty="0">
                <a:solidFill>
                  <a:schemeClr val="bg1"/>
                </a:solidFill>
                <a:latin typeface="Arial" panose="020B0604020202020204" pitchFamily="34" charset="0"/>
                <a:hlinkClick r:id="rId2"/>
              </a:rPr>
              <a:t>https://www.thinglink.com/scene/648958861834715138</a:t>
            </a:r>
            <a:r>
              <a:rPr lang="en-GB" sz="1400" dirty="0">
                <a:solidFill>
                  <a:schemeClr val="bg1"/>
                </a:solidFill>
                <a:latin typeface="Arial" panose="020B0604020202020204" pitchFamily="34" charset="0"/>
              </a:rPr>
              <a:t> (Accessed on: 9</a:t>
            </a:r>
            <a:r>
              <a:rPr lang="en-GB" sz="1400" baseline="30000" dirty="0">
                <a:solidFill>
                  <a:schemeClr val="bg1"/>
                </a:solidFill>
                <a:latin typeface="Arial" panose="020B0604020202020204" pitchFamily="34" charset="0"/>
              </a:rPr>
              <a:t>th</a:t>
            </a:r>
            <a:r>
              <a:rPr lang="en-GB" sz="1400" dirty="0">
                <a:solidFill>
                  <a:schemeClr val="bg1"/>
                </a:solidFill>
                <a:latin typeface="Arial" panose="020B0604020202020204" pitchFamily="34" charset="0"/>
              </a:rPr>
              <a:t> March 2022).</a:t>
            </a:r>
          </a:p>
          <a:p>
            <a:pPr algn="just"/>
            <a:endParaRPr lang="en-GB" sz="1400" dirty="0">
              <a:solidFill>
                <a:schemeClr val="bg1"/>
              </a:solidFill>
            </a:endParaRPr>
          </a:p>
          <a:p>
            <a:pPr algn="just"/>
            <a:r>
              <a:rPr lang="en-GB" sz="1400" dirty="0">
                <a:solidFill>
                  <a:schemeClr val="bg1"/>
                </a:solidFill>
                <a:latin typeface="Arial" panose="020B0604020202020204" pitchFamily="34" charset="0"/>
              </a:rPr>
              <a:t>Billman, G.E. (2020). Homeostasis: the underappreciated and far too often ignored central organizing principle of physiology. </a:t>
            </a:r>
            <a:r>
              <a:rPr lang="en-GB" sz="1400" i="1" dirty="0">
                <a:solidFill>
                  <a:schemeClr val="bg1"/>
                </a:solidFill>
                <a:latin typeface="Arial" panose="020B0604020202020204" pitchFamily="34" charset="0"/>
              </a:rPr>
              <a:t>Frontiers in Physiology</a:t>
            </a:r>
            <a:r>
              <a:rPr lang="en-GB" sz="1400" dirty="0">
                <a:solidFill>
                  <a:schemeClr val="bg1"/>
                </a:solidFill>
                <a:latin typeface="Arial" panose="020B0604020202020204" pitchFamily="34" charset="0"/>
              </a:rPr>
              <a:t>, p.200.</a:t>
            </a:r>
            <a:endParaRPr lang="en-GB" sz="1400" dirty="0">
              <a:solidFill>
                <a:schemeClr val="bg1"/>
              </a:solidFill>
            </a:endParaRPr>
          </a:p>
          <a:p>
            <a:pPr algn="just"/>
            <a:endParaRPr lang="en-GB" sz="1400" dirty="0">
              <a:solidFill>
                <a:schemeClr val="bg1"/>
              </a:solidFill>
              <a:latin typeface="Arial" panose="020B0604020202020204" pitchFamily="34" charset="0"/>
            </a:endParaRPr>
          </a:p>
          <a:p>
            <a:pPr algn="just"/>
            <a:r>
              <a:rPr lang="en-GB" sz="1400" dirty="0">
                <a:solidFill>
                  <a:schemeClr val="bg1"/>
                </a:solidFill>
                <a:latin typeface="Arial" panose="020B0604020202020204" pitchFamily="34" charset="0"/>
              </a:rPr>
              <a:t>Children’s Hospital of Philadelphia. (2009) </a:t>
            </a:r>
            <a:r>
              <a:rPr lang="en-GB" sz="1400" dirty="0" err="1">
                <a:solidFill>
                  <a:schemeClr val="bg1"/>
                </a:solidFill>
                <a:latin typeface="Arial" panose="020B0604020202020204" pitchFamily="34" charset="0"/>
              </a:rPr>
              <a:t>Multicystic</a:t>
            </a:r>
            <a:r>
              <a:rPr lang="en-GB" sz="1400" dirty="0">
                <a:solidFill>
                  <a:schemeClr val="bg1"/>
                </a:solidFill>
                <a:latin typeface="Arial" panose="020B0604020202020204" pitchFamily="34" charset="0"/>
              </a:rPr>
              <a:t> Dysplastic Kidney. Available at: </a:t>
            </a:r>
            <a:r>
              <a:rPr lang="en-GB" sz="1400" dirty="0">
                <a:solidFill>
                  <a:schemeClr val="bg1"/>
                </a:solidFill>
                <a:latin typeface="Arial" panose="020B0604020202020204" pitchFamily="34" charset="0"/>
                <a:hlinkClick r:id="rId3"/>
              </a:rPr>
              <a:t>https://www.chop.edu/conditions-diseases/multicystic-dysplastic-kidney</a:t>
            </a:r>
            <a:r>
              <a:rPr lang="en-GB" sz="1400" dirty="0">
                <a:solidFill>
                  <a:schemeClr val="bg1"/>
                </a:solidFill>
                <a:latin typeface="Arial" panose="020B0604020202020204" pitchFamily="34" charset="0"/>
              </a:rPr>
              <a:t> (Accessed on: 10</a:t>
            </a:r>
            <a:r>
              <a:rPr lang="en-GB" sz="1400" baseline="30000" dirty="0">
                <a:solidFill>
                  <a:schemeClr val="bg1"/>
                </a:solidFill>
                <a:latin typeface="Arial" panose="020B0604020202020204" pitchFamily="34" charset="0"/>
              </a:rPr>
              <a:t>th</a:t>
            </a:r>
            <a:r>
              <a:rPr lang="en-GB" sz="1400" dirty="0">
                <a:solidFill>
                  <a:schemeClr val="bg1"/>
                </a:solidFill>
                <a:latin typeface="Arial" panose="020B0604020202020204" pitchFamily="34" charset="0"/>
              </a:rPr>
              <a:t> March 2022).</a:t>
            </a:r>
          </a:p>
          <a:p>
            <a:pPr algn="just"/>
            <a:endParaRPr lang="en-GB" sz="1400" dirty="0">
              <a:solidFill>
                <a:schemeClr val="bg1"/>
              </a:solidFill>
              <a:latin typeface="Arial" panose="020B0604020202020204" pitchFamily="34" charset="0"/>
            </a:endParaRPr>
          </a:p>
          <a:p>
            <a:pPr algn="just"/>
            <a:r>
              <a:rPr lang="en-GB" sz="1400" dirty="0">
                <a:solidFill>
                  <a:schemeClr val="bg1"/>
                </a:solidFill>
                <a:latin typeface="Arial" panose="020B0604020202020204" pitchFamily="34" charset="0"/>
              </a:rPr>
              <a:t>Hains, D.S, Bates, C.M, Ingraham, S and </a:t>
            </a:r>
            <a:r>
              <a:rPr lang="en-GB" sz="1400" dirty="0" err="1">
                <a:solidFill>
                  <a:schemeClr val="bg1"/>
                </a:solidFill>
                <a:latin typeface="Arial" panose="020B0604020202020204" pitchFamily="34" charset="0"/>
              </a:rPr>
              <a:t>Schwaderer</a:t>
            </a:r>
            <a:r>
              <a:rPr lang="en-GB" sz="1400" dirty="0">
                <a:solidFill>
                  <a:schemeClr val="bg1"/>
                </a:solidFill>
                <a:latin typeface="Arial" panose="020B0604020202020204" pitchFamily="34" charset="0"/>
              </a:rPr>
              <a:t>, A.L. (2009). Management and aetiology of the unilateral </a:t>
            </a:r>
            <a:r>
              <a:rPr lang="en-GB" sz="1400" dirty="0" err="1">
                <a:solidFill>
                  <a:schemeClr val="bg1"/>
                </a:solidFill>
                <a:latin typeface="Arial" panose="020B0604020202020204" pitchFamily="34" charset="0"/>
              </a:rPr>
              <a:t>multicystic</a:t>
            </a:r>
            <a:r>
              <a:rPr lang="en-GB" sz="1400" dirty="0">
                <a:solidFill>
                  <a:schemeClr val="bg1"/>
                </a:solidFill>
                <a:latin typeface="Arial" panose="020B0604020202020204" pitchFamily="34" charset="0"/>
              </a:rPr>
              <a:t> dysplastic kidney: a review. </a:t>
            </a:r>
            <a:r>
              <a:rPr lang="en-GB" sz="1400" i="1" dirty="0">
                <a:solidFill>
                  <a:schemeClr val="bg1"/>
                </a:solidFill>
                <a:latin typeface="Arial" panose="020B0604020202020204" pitchFamily="34" charset="0"/>
              </a:rPr>
              <a:t>Paediatric nephrology</a:t>
            </a:r>
            <a:r>
              <a:rPr lang="en-GB" sz="1400" dirty="0">
                <a:solidFill>
                  <a:schemeClr val="bg1"/>
                </a:solidFill>
                <a:latin typeface="Arial" panose="020B0604020202020204" pitchFamily="34" charset="0"/>
              </a:rPr>
              <a:t>, </a:t>
            </a:r>
            <a:r>
              <a:rPr lang="en-GB" sz="1400" i="1" dirty="0">
                <a:solidFill>
                  <a:schemeClr val="bg1"/>
                </a:solidFill>
                <a:latin typeface="Arial" panose="020B0604020202020204" pitchFamily="34" charset="0"/>
              </a:rPr>
              <a:t>24</a:t>
            </a:r>
            <a:r>
              <a:rPr lang="en-GB" sz="1400" dirty="0">
                <a:solidFill>
                  <a:schemeClr val="bg1"/>
                </a:solidFill>
                <a:latin typeface="Arial" panose="020B0604020202020204" pitchFamily="34" charset="0"/>
              </a:rPr>
              <a:t>(2), pp.233-241.</a:t>
            </a:r>
          </a:p>
          <a:p>
            <a:pPr algn="just"/>
            <a:endParaRPr lang="en-GB" sz="1400" dirty="0">
              <a:solidFill>
                <a:schemeClr val="bg1"/>
              </a:solidFill>
              <a:latin typeface="Arial" panose="020B0604020202020204" pitchFamily="34" charset="0"/>
            </a:endParaRPr>
          </a:p>
          <a:p>
            <a:pPr algn="just"/>
            <a:r>
              <a:rPr lang="en-GB" sz="1400" dirty="0">
                <a:solidFill>
                  <a:schemeClr val="bg1"/>
                </a:solidFill>
                <a:latin typeface="Arial" panose="020B0604020202020204" pitchFamily="34" charset="0"/>
              </a:rPr>
              <a:t>James, C.A, Watson, A.R. Twining, P. and </a:t>
            </a:r>
            <a:r>
              <a:rPr lang="en-GB" sz="1400" dirty="0" err="1">
                <a:solidFill>
                  <a:schemeClr val="bg1"/>
                </a:solidFill>
                <a:latin typeface="Arial" panose="020B0604020202020204" pitchFamily="34" charset="0"/>
              </a:rPr>
              <a:t>Rance</a:t>
            </a:r>
            <a:r>
              <a:rPr lang="en-GB" sz="1400" dirty="0">
                <a:solidFill>
                  <a:schemeClr val="bg1"/>
                </a:solidFill>
                <a:latin typeface="Arial" panose="020B0604020202020204" pitchFamily="34" charset="0"/>
              </a:rPr>
              <a:t>, C.H. (1998). Antenatally detected urinary tract abnormalities: changing incidence and management. </a:t>
            </a:r>
            <a:r>
              <a:rPr lang="en-GB" sz="1400" i="1" dirty="0">
                <a:solidFill>
                  <a:schemeClr val="bg1"/>
                </a:solidFill>
                <a:latin typeface="Arial" panose="020B0604020202020204" pitchFamily="34" charset="0"/>
              </a:rPr>
              <a:t>European journal of paediatrics</a:t>
            </a:r>
            <a:r>
              <a:rPr lang="en-GB" sz="1400" dirty="0">
                <a:solidFill>
                  <a:schemeClr val="bg1"/>
                </a:solidFill>
                <a:latin typeface="Arial" panose="020B0604020202020204" pitchFamily="34" charset="0"/>
              </a:rPr>
              <a:t>, 157(6), pp.508-511.</a:t>
            </a:r>
          </a:p>
          <a:p>
            <a:pPr algn="just"/>
            <a:endParaRPr lang="en-GB" sz="1400" dirty="0">
              <a:solidFill>
                <a:schemeClr val="bg1"/>
              </a:solidFill>
              <a:latin typeface="Arial" panose="020B0604020202020204" pitchFamily="34" charset="0"/>
            </a:endParaRPr>
          </a:p>
          <a:p>
            <a:pPr algn="just"/>
            <a:r>
              <a:rPr lang="en-GB" sz="1400" dirty="0" err="1">
                <a:solidFill>
                  <a:schemeClr val="bg1"/>
                </a:solidFill>
                <a:latin typeface="Arial" panose="020B0604020202020204" pitchFamily="34" charset="0"/>
              </a:rPr>
              <a:t>Marieb</a:t>
            </a:r>
            <a:r>
              <a:rPr lang="en-GB" sz="1400" dirty="0">
                <a:solidFill>
                  <a:schemeClr val="bg1"/>
                </a:solidFill>
                <a:latin typeface="Arial" panose="020B0604020202020204" pitchFamily="34" charset="0"/>
              </a:rPr>
              <a:t>, E. and Hoehn, K. (2006). Urinary system. </a:t>
            </a:r>
            <a:r>
              <a:rPr lang="en-GB" sz="1400" i="1" dirty="0">
                <a:solidFill>
                  <a:schemeClr val="bg1"/>
                </a:solidFill>
                <a:latin typeface="Arial" panose="020B0604020202020204" pitchFamily="34" charset="0"/>
              </a:rPr>
              <a:t>Essentials of Human Anatomy and Physiology</a:t>
            </a:r>
            <a:r>
              <a:rPr lang="en-GB" sz="1400" dirty="0">
                <a:solidFill>
                  <a:schemeClr val="bg1"/>
                </a:solidFill>
                <a:latin typeface="Arial" panose="020B0604020202020204" pitchFamily="34" charset="0"/>
              </a:rPr>
              <a:t>, pp.501-526.</a:t>
            </a:r>
          </a:p>
          <a:p>
            <a:pPr algn="just"/>
            <a:endParaRPr lang="en-GB" sz="1400" dirty="0">
              <a:solidFill>
                <a:schemeClr val="bg1"/>
              </a:solidFill>
              <a:latin typeface="Arial" panose="020B0604020202020204" pitchFamily="34" charset="0"/>
            </a:endParaRPr>
          </a:p>
          <a:p>
            <a:pPr algn="just"/>
            <a:r>
              <a:rPr lang="en-GB" sz="1400" dirty="0">
                <a:solidFill>
                  <a:schemeClr val="bg1"/>
                </a:solidFill>
                <a:latin typeface="Arial" panose="020B0604020202020204" pitchFamily="34" charset="0"/>
              </a:rPr>
              <a:t>Pettit, S. and Chalmers, D. (2021). Neonatal </a:t>
            </a:r>
            <a:r>
              <a:rPr lang="en-GB" sz="1400" dirty="0" err="1">
                <a:solidFill>
                  <a:schemeClr val="bg1"/>
                </a:solidFill>
                <a:latin typeface="Arial" panose="020B0604020202020204" pitchFamily="34" charset="0"/>
              </a:rPr>
              <a:t>multicystic</a:t>
            </a:r>
            <a:r>
              <a:rPr lang="en-GB" sz="1400" dirty="0">
                <a:solidFill>
                  <a:schemeClr val="bg1"/>
                </a:solidFill>
                <a:latin typeface="Arial" panose="020B0604020202020204" pitchFamily="34" charset="0"/>
              </a:rPr>
              <a:t> dysplastic kidney with mass effect: A systematic review. </a:t>
            </a:r>
            <a:r>
              <a:rPr lang="en-GB" sz="1400" i="1" dirty="0">
                <a:solidFill>
                  <a:schemeClr val="bg1"/>
                </a:solidFill>
                <a:latin typeface="Arial" panose="020B0604020202020204" pitchFamily="34" charset="0"/>
              </a:rPr>
              <a:t>Journal of Paediatric Urology</a:t>
            </a:r>
            <a:r>
              <a:rPr lang="en-GB" sz="1400" dirty="0">
                <a:solidFill>
                  <a:schemeClr val="bg1"/>
                </a:solidFill>
                <a:latin typeface="Arial" panose="020B0604020202020204" pitchFamily="34" charset="0"/>
              </a:rPr>
              <a:t>, 17(6), pp.763-768.</a:t>
            </a:r>
          </a:p>
          <a:p>
            <a:endParaRPr lang="en-GB" sz="1400" dirty="0">
              <a:solidFill>
                <a:schemeClr val="bg1"/>
              </a:solidFill>
              <a:latin typeface="Arial" panose="020B0604020202020204" pitchFamily="34" charset="0"/>
            </a:endParaRPr>
          </a:p>
          <a:p>
            <a:pPr algn="just"/>
            <a:r>
              <a:rPr lang="en-GB" sz="1400" b="0" i="0" dirty="0" err="1">
                <a:solidFill>
                  <a:schemeClr val="bg1"/>
                </a:solidFill>
                <a:effectLst/>
                <a:latin typeface="Arial" panose="020B0604020202020204" pitchFamily="34" charset="0"/>
              </a:rPr>
              <a:t>Treuting</a:t>
            </a:r>
            <a:r>
              <a:rPr lang="en-GB" sz="1400" b="0" i="0" dirty="0">
                <a:solidFill>
                  <a:schemeClr val="bg1"/>
                </a:solidFill>
                <a:effectLst/>
                <a:latin typeface="Arial" panose="020B0604020202020204" pitchFamily="34" charset="0"/>
              </a:rPr>
              <a:t>, P.M and </a:t>
            </a:r>
            <a:r>
              <a:rPr lang="en-GB" sz="1400" b="0" i="0" dirty="0" err="1">
                <a:solidFill>
                  <a:schemeClr val="bg1"/>
                </a:solidFill>
                <a:effectLst/>
                <a:latin typeface="Arial" panose="020B0604020202020204" pitchFamily="34" charset="0"/>
              </a:rPr>
              <a:t>Kowalewska</a:t>
            </a:r>
            <a:r>
              <a:rPr lang="en-GB" sz="1400" b="0" i="0" dirty="0">
                <a:solidFill>
                  <a:schemeClr val="bg1"/>
                </a:solidFill>
                <a:effectLst/>
                <a:latin typeface="Arial" panose="020B0604020202020204" pitchFamily="34" charset="0"/>
              </a:rPr>
              <a:t>, J. (2012). Urinary system. In </a:t>
            </a:r>
            <a:r>
              <a:rPr lang="en-GB" sz="1400" b="0" i="1" dirty="0">
                <a:solidFill>
                  <a:schemeClr val="bg1"/>
                </a:solidFill>
                <a:effectLst/>
                <a:latin typeface="Arial" panose="020B0604020202020204" pitchFamily="34" charset="0"/>
              </a:rPr>
              <a:t>Comparative Anatomy and Histology</a:t>
            </a:r>
            <a:r>
              <a:rPr lang="en-GB" sz="1400" b="0" i="0" dirty="0">
                <a:solidFill>
                  <a:schemeClr val="bg1"/>
                </a:solidFill>
                <a:effectLst/>
                <a:latin typeface="Arial" panose="020B0604020202020204" pitchFamily="34" charset="0"/>
              </a:rPr>
              <a:t> (pp. 229-251). Academic Press.</a:t>
            </a:r>
          </a:p>
          <a:p>
            <a:pPr algn="just"/>
            <a:endParaRPr lang="en-GB" sz="1400" dirty="0">
              <a:solidFill>
                <a:schemeClr val="bg1"/>
              </a:solidFill>
              <a:latin typeface="Arial" panose="020B0604020202020204" pitchFamily="34" charset="0"/>
            </a:endParaRPr>
          </a:p>
          <a:p>
            <a:pPr algn="just"/>
            <a:r>
              <a:rPr lang="en-GB" sz="1400" b="0" i="0" dirty="0">
                <a:solidFill>
                  <a:schemeClr val="bg1"/>
                </a:solidFill>
                <a:effectLst/>
                <a:latin typeface="Arial" panose="020B0604020202020204" pitchFamily="34" charset="0"/>
              </a:rPr>
              <a:t>Van </a:t>
            </a:r>
            <a:r>
              <a:rPr lang="en-GB" sz="1400" b="0" i="0" dirty="0" err="1">
                <a:solidFill>
                  <a:schemeClr val="bg1"/>
                </a:solidFill>
                <a:effectLst/>
                <a:latin typeface="Arial" panose="020B0604020202020204" pitchFamily="34" charset="0"/>
              </a:rPr>
              <a:t>Eijk</a:t>
            </a:r>
            <a:r>
              <a:rPr lang="en-GB" sz="1400" b="0" i="0" dirty="0">
                <a:solidFill>
                  <a:schemeClr val="bg1"/>
                </a:solidFill>
                <a:effectLst/>
                <a:latin typeface="Arial" panose="020B0604020202020204" pitchFamily="34" charset="0"/>
              </a:rPr>
              <a:t>, L, Cohen‐</a:t>
            </a:r>
            <a:r>
              <a:rPr lang="en-GB" sz="1400" b="0" i="0" dirty="0" err="1">
                <a:solidFill>
                  <a:schemeClr val="bg1"/>
                </a:solidFill>
                <a:effectLst/>
                <a:latin typeface="Arial" panose="020B0604020202020204" pitchFamily="34" charset="0"/>
              </a:rPr>
              <a:t>Overbeek</a:t>
            </a:r>
            <a:r>
              <a:rPr lang="en-GB" sz="1400" b="0" i="0" dirty="0">
                <a:solidFill>
                  <a:schemeClr val="bg1"/>
                </a:solidFill>
                <a:effectLst/>
                <a:latin typeface="Arial" panose="020B0604020202020204" pitchFamily="34" charset="0"/>
              </a:rPr>
              <a:t>, T.E, Den Hollander, N.S, Nijman, J.M and </a:t>
            </a:r>
            <a:r>
              <a:rPr lang="en-GB" sz="1400" b="0" i="0" dirty="0" err="1">
                <a:solidFill>
                  <a:schemeClr val="bg1"/>
                </a:solidFill>
                <a:effectLst/>
                <a:latin typeface="Arial" panose="020B0604020202020204" pitchFamily="34" charset="0"/>
              </a:rPr>
              <a:t>Wladimiroff</a:t>
            </a:r>
            <a:r>
              <a:rPr lang="en-GB" sz="1400" b="0" i="0" dirty="0">
                <a:solidFill>
                  <a:schemeClr val="bg1"/>
                </a:solidFill>
                <a:effectLst/>
                <a:latin typeface="Arial" panose="020B0604020202020204" pitchFamily="34" charset="0"/>
              </a:rPr>
              <a:t>, J.W. (2002). Unilateral </a:t>
            </a:r>
            <a:r>
              <a:rPr lang="en-GB" sz="1400" b="0" i="0" dirty="0" err="1">
                <a:solidFill>
                  <a:schemeClr val="bg1"/>
                </a:solidFill>
                <a:effectLst/>
                <a:latin typeface="Arial" panose="020B0604020202020204" pitchFamily="34" charset="0"/>
              </a:rPr>
              <a:t>multicystic</a:t>
            </a:r>
            <a:r>
              <a:rPr lang="en-GB" sz="1400" b="0" i="0" dirty="0">
                <a:solidFill>
                  <a:schemeClr val="bg1"/>
                </a:solidFill>
                <a:effectLst/>
                <a:latin typeface="Arial" panose="020B0604020202020204" pitchFamily="34" charset="0"/>
              </a:rPr>
              <a:t> dysplastic kidney: a combined pre‐and postnatal assessment. </a:t>
            </a:r>
            <a:r>
              <a:rPr lang="en-GB" sz="1400" b="0" i="1" dirty="0">
                <a:solidFill>
                  <a:schemeClr val="bg1"/>
                </a:solidFill>
                <a:effectLst/>
                <a:latin typeface="Arial" panose="020B0604020202020204" pitchFamily="34" charset="0"/>
              </a:rPr>
              <a:t>Ultrasound in Obstetrics and Gynaecology</a:t>
            </a:r>
            <a:r>
              <a:rPr lang="en-GB" sz="1400" b="0" i="0" dirty="0">
                <a:solidFill>
                  <a:schemeClr val="bg1"/>
                </a:solidFill>
                <a:effectLst/>
                <a:latin typeface="Arial" panose="020B0604020202020204" pitchFamily="34" charset="0"/>
              </a:rPr>
              <a:t>, </a:t>
            </a:r>
            <a:r>
              <a:rPr lang="en-GB" sz="1400" b="0" i="1" dirty="0">
                <a:solidFill>
                  <a:schemeClr val="bg1"/>
                </a:solidFill>
                <a:effectLst/>
                <a:latin typeface="Arial" panose="020B0604020202020204" pitchFamily="34" charset="0"/>
              </a:rPr>
              <a:t>19</a:t>
            </a:r>
            <a:r>
              <a:rPr lang="en-GB" sz="1400" b="0" i="0" dirty="0">
                <a:solidFill>
                  <a:schemeClr val="bg1"/>
                </a:solidFill>
                <a:effectLst/>
                <a:latin typeface="Arial" panose="020B0604020202020204" pitchFamily="34" charset="0"/>
              </a:rPr>
              <a:t>(2), pp.180-183.</a:t>
            </a:r>
            <a:endParaRPr lang="en-GB" sz="1400" dirty="0">
              <a:solidFill>
                <a:schemeClr val="bg1"/>
              </a:solidFill>
              <a:latin typeface="Arial" panose="020B0604020202020204" pitchFamily="34" charset="0"/>
            </a:endParaRPr>
          </a:p>
        </p:txBody>
      </p:sp>
    </p:spTree>
    <p:extLst>
      <p:ext uri="{BB962C8B-B14F-4D97-AF65-F5344CB8AC3E}">
        <p14:creationId xmlns:p14="http://schemas.microsoft.com/office/powerpoint/2010/main" val="24970706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903</TotalTime>
  <Words>1577</Words>
  <Application>Microsoft Office PowerPoint</Application>
  <PresentationFormat>Widescreen</PresentationFormat>
  <Paragraphs>82</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Amasis MT Pro Black</vt:lpstr>
      <vt:lpstr>Arial</vt:lpstr>
      <vt:lpstr>Calibri</vt:lpstr>
      <vt:lpstr>Calibri Light</vt:lpstr>
      <vt:lpstr>Office Theme</vt:lpstr>
      <vt:lpstr>Introduction to Physiology  </vt:lpstr>
      <vt:lpstr>Urinary system </vt:lpstr>
      <vt:lpstr>Urinary system </vt:lpstr>
      <vt:lpstr>Multicystic Dysplastic Kidney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Physiology  </dc:title>
  <dc:creator>Damarah Gayle</dc:creator>
  <cp:lastModifiedBy>Damarah Gayle</cp:lastModifiedBy>
  <cp:revision>1</cp:revision>
  <dcterms:created xsi:type="dcterms:W3CDTF">2022-02-23T17:11:49Z</dcterms:created>
  <dcterms:modified xsi:type="dcterms:W3CDTF">2022-03-15T01:19:00Z</dcterms:modified>
</cp:coreProperties>
</file>