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6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141"/>
    <p:restoredTop sz="96327"/>
  </p:normalViewPr>
  <p:slideViewPr>
    <p:cSldViewPr snapToGrid="0" snapToObjects="1">
      <p:cViewPr varScale="1">
        <p:scale>
          <a:sx n="79" d="100"/>
          <a:sy n="79" d="100"/>
        </p:scale>
        <p:origin x="224" y="1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A76A10-A26E-47B4-AB6A-2B60B5A619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87787AF-D621-434F-896A-8A9CFCF0F23E}">
      <dgm:prSet/>
      <dgm:spPr/>
      <dgm:t>
        <a:bodyPr/>
        <a:lstStyle/>
        <a:p>
          <a:r>
            <a:rPr lang="en-GB"/>
            <a:t>Telephone</a:t>
          </a:r>
          <a:endParaRPr lang="en-US"/>
        </a:p>
      </dgm:t>
    </dgm:pt>
    <dgm:pt modelId="{56132BD4-8520-4A16-A74B-DA2570CEF1F9}" type="parTrans" cxnId="{9230E6B3-ACA9-455F-A421-BAECB8AC765B}">
      <dgm:prSet/>
      <dgm:spPr/>
      <dgm:t>
        <a:bodyPr/>
        <a:lstStyle/>
        <a:p>
          <a:endParaRPr lang="en-US"/>
        </a:p>
      </dgm:t>
    </dgm:pt>
    <dgm:pt modelId="{575958C8-9849-4C75-B5D8-A0A5E477DB33}" type="sibTrans" cxnId="{9230E6B3-ACA9-455F-A421-BAECB8AC765B}">
      <dgm:prSet/>
      <dgm:spPr/>
      <dgm:t>
        <a:bodyPr/>
        <a:lstStyle/>
        <a:p>
          <a:endParaRPr lang="en-US"/>
        </a:p>
      </dgm:t>
    </dgm:pt>
    <dgm:pt modelId="{86332D89-7C19-4351-9E15-4614690F51F4}">
      <dgm:prSet/>
      <dgm:spPr/>
      <dgm:t>
        <a:bodyPr/>
        <a:lstStyle/>
        <a:p>
          <a:r>
            <a:rPr lang="en-GB"/>
            <a:t>Website menu</a:t>
          </a:r>
          <a:endParaRPr lang="en-US"/>
        </a:p>
      </dgm:t>
    </dgm:pt>
    <dgm:pt modelId="{B9C5ADF3-75B5-4A60-9B79-61F27E627E9C}" type="parTrans" cxnId="{72D285DE-11D1-44E4-B5A6-EF6850DF78F6}">
      <dgm:prSet/>
      <dgm:spPr/>
      <dgm:t>
        <a:bodyPr/>
        <a:lstStyle/>
        <a:p>
          <a:endParaRPr lang="en-US"/>
        </a:p>
      </dgm:t>
    </dgm:pt>
    <dgm:pt modelId="{697C0A27-DBCB-41C7-9AC9-27CE5E50B6E1}" type="sibTrans" cxnId="{72D285DE-11D1-44E4-B5A6-EF6850DF78F6}">
      <dgm:prSet/>
      <dgm:spPr/>
      <dgm:t>
        <a:bodyPr/>
        <a:lstStyle/>
        <a:p>
          <a:endParaRPr lang="en-US"/>
        </a:p>
      </dgm:t>
    </dgm:pt>
    <dgm:pt modelId="{ED787C17-F03F-4ADB-BB2A-1123ACD7A1CA}">
      <dgm:prSet/>
      <dgm:spPr/>
      <dgm:t>
        <a:bodyPr/>
        <a:lstStyle/>
        <a:p>
          <a:r>
            <a:rPr lang="en-GB"/>
            <a:t>Online food ordering system</a:t>
          </a:r>
          <a:endParaRPr lang="en-US"/>
        </a:p>
      </dgm:t>
    </dgm:pt>
    <dgm:pt modelId="{C955A49B-E1F6-4A2B-948D-8A3F441ED89F}" type="parTrans" cxnId="{894AE97D-6801-4394-9038-BF70BDAAF1BA}">
      <dgm:prSet/>
      <dgm:spPr/>
      <dgm:t>
        <a:bodyPr/>
        <a:lstStyle/>
        <a:p>
          <a:endParaRPr lang="en-US"/>
        </a:p>
      </dgm:t>
    </dgm:pt>
    <dgm:pt modelId="{1EAFEA5E-E369-451C-BCF8-78C29915CE81}" type="sibTrans" cxnId="{894AE97D-6801-4394-9038-BF70BDAAF1BA}">
      <dgm:prSet/>
      <dgm:spPr/>
      <dgm:t>
        <a:bodyPr/>
        <a:lstStyle/>
        <a:p>
          <a:endParaRPr lang="en-US"/>
        </a:p>
      </dgm:t>
    </dgm:pt>
    <dgm:pt modelId="{EAAFCFB6-D420-4CB6-AE46-FC74F8249DF0}">
      <dgm:prSet/>
      <dgm:spPr/>
      <dgm:t>
        <a:bodyPr/>
        <a:lstStyle/>
        <a:p>
          <a:r>
            <a:rPr lang="en-GB"/>
            <a:t>Third party online ordering platform </a:t>
          </a:r>
          <a:endParaRPr lang="en-US"/>
        </a:p>
      </dgm:t>
    </dgm:pt>
    <dgm:pt modelId="{BF158192-A7A3-4D94-8823-5FFE36C1D888}" type="parTrans" cxnId="{6D952B3F-899E-40F6-802D-A90E617F0897}">
      <dgm:prSet/>
      <dgm:spPr/>
      <dgm:t>
        <a:bodyPr/>
        <a:lstStyle/>
        <a:p>
          <a:endParaRPr lang="en-US"/>
        </a:p>
      </dgm:t>
    </dgm:pt>
    <dgm:pt modelId="{E83DF273-B884-48CB-A7B4-2C6734F24FE9}" type="sibTrans" cxnId="{6D952B3F-899E-40F6-802D-A90E617F0897}">
      <dgm:prSet/>
      <dgm:spPr/>
      <dgm:t>
        <a:bodyPr/>
        <a:lstStyle/>
        <a:p>
          <a:endParaRPr lang="en-US"/>
        </a:p>
      </dgm:t>
    </dgm:pt>
    <dgm:pt modelId="{56F8019D-844D-4254-BA02-C8255D7A4A71}">
      <dgm:prSet/>
      <dgm:spPr/>
      <dgm:t>
        <a:bodyPr/>
        <a:lstStyle/>
        <a:p>
          <a:r>
            <a:rPr lang="en-GB"/>
            <a:t>Third party App</a:t>
          </a:r>
          <a:endParaRPr lang="en-US"/>
        </a:p>
      </dgm:t>
    </dgm:pt>
    <dgm:pt modelId="{4ED8CCE6-560B-498F-8F2F-842A656CADC7}" type="parTrans" cxnId="{0B2BA0FD-E358-485A-ACD3-FCAD86036D7E}">
      <dgm:prSet/>
      <dgm:spPr/>
      <dgm:t>
        <a:bodyPr/>
        <a:lstStyle/>
        <a:p>
          <a:endParaRPr lang="en-US"/>
        </a:p>
      </dgm:t>
    </dgm:pt>
    <dgm:pt modelId="{16976F2A-A5DE-487E-8AFB-5BE515CA26BB}" type="sibTrans" cxnId="{0B2BA0FD-E358-485A-ACD3-FCAD86036D7E}">
      <dgm:prSet/>
      <dgm:spPr/>
      <dgm:t>
        <a:bodyPr/>
        <a:lstStyle/>
        <a:p>
          <a:endParaRPr lang="en-US"/>
        </a:p>
      </dgm:t>
    </dgm:pt>
    <dgm:pt modelId="{A146922E-94C0-4E41-B342-F8A095B45036}">
      <dgm:prSet/>
      <dgm:spPr/>
      <dgm:t>
        <a:bodyPr/>
        <a:lstStyle/>
        <a:p>
          <a:r>
            <a:rPr lang="en-GB" dirty="0"/>
            <a:t>Third party online food delivery App</a:t>
          </a:r>
          <a:endParaRPr lang="en-US" dirty="0"/>
        </a:p>
      </dgm:t>
    </dgm:pt>
    <dgm:pt modelId="{BDF1E045-9CEF-4EFE-BAD5-F05C1230CF9E}" type="parTrans" cxnId="{C9E98B9C-4EF2-4A81-A807-8FDA1CBDB90C}">
      <dgm:prSet/>
      <dgm:spPr/>
      <dgm:t>
        <a:bodyPr/>
        <a:lstStyle/>
        <a:p>
          <a:endParaRPr lang="en-US"/>
        </a:p>
      </dgm:t>
    </dgm:pt>
    <dgm:pt modelId="{5345F966-F6AE-4078-AADC-1A35CF94D378}" type="sibTrans" cxnId="{C9E98B9C-4EF2-4A81-A807-8FDA1CBDB90C}">
      <dgm:prSet/>
      <dgm:spPr/>
      <dgm:t>
        <a:bodyPr/>
        <a:lstStyle/>
        <a:p>
          <a:endParaRPr lang="en-US"/>
        </a:p>
      </dgm:t>
    </dgm:pt>
    <dgm:pt modelId="{4F3B3C2D-0D28-498B-B59B-A95D69D1F988}">
      <dgm:prSet/>
      <dgm:spPr/>
      <dgm:t>
        <a:bodyPr/>
        <a:lstStyle/>
        <a:p>
          <a:r>
            <a:rPr lang="en-GB"/>
            <a:t>Next decade?</a:t>
          </a:r>
          <a:endParaRPr lang="en-US"/>
        </a:p>
      </dgm:t>
    </dgm:pt>
    <dgm:pt modelId="{2EE3A307-9683-48DE-B3EC-D611BC8EB6F4}" type="parTrans" cxnId="{0669739F-D32D-4C6D-8140-AA4BB8C5D7C1}">
      <dgm:prSet/>
      <dgm:spPr/>
      <dgm:t>
        <a:bodyPr/>
        <a:lstStyle/>
        <a:p>
          <a:endParaRPr lang="en-US"/>
        </a:p>
      </dgm:t>
    </dgm:pt>
    <dgm:pt modelId="{3A095280-1D44-45A2-8925-F47BEDC2978A}" type="sibTrans" cxnId="{0669739F-D32D-4C6D-8140-AA4BB8C5D7C1}">
      <dgm:prSet/>
      <dgm:spPr/>
      <dgm:t>
        <a:bodyPr/>
        <a:lstStyle/>
        <a:p>
          <a:endParaRPr lang="en-US"/>
        </a:p>
      </dgm:t>
    </dgm:pt>
    <dgm:pt modelId="{93742B6D-8A35-4694-BBD2-7C0126685E42}" type="pres">
      <dgm:prSet presAssocID="{E4A76A10-A26E-47B4-AB6A-2B60B5A619D5}" presName="root" presStyleCnt="0">
        <dgm:presLayoutVars>
          <dgm:dir/>
          <dgm:resizeHandles val="exact"/>
        </dgm:presLayoutVars>
      </dgm:prSet>
      <dgm:spPr/>
    </dgm:pt>
    <dgm:pt modelId="{03D77526-D30F-4DBF-A9E9-124F3062BA98}" type="pres">
      <dgm:prSet presAssocID="{E87787AF-D621-434F-896A-8A9CFCF0F23E}" presName="compNode" presStyleCnt="0"/>
      <dgm:spPr/>
    </dgm:pt>
    <dgm:pt modelId="{7D277CCF-424C-488B-BF24-C849F7747FE3}" type="pres">
      <dgm:prSet presAssocID="{E87787AF-D621-434F-896A-8A9CFCF0F23E}" presName="bgRect" presStyleLbl="bgShp" presStyleIdx="0" presStyleCnt="7"/>
      <dgm:spPr/>
    </dgm:pt>
    <dgm:pt modelId="{335B4A45-E682-4E3A-9A8C-A1E218EF6D41}" type="pres">
      <dgm:prSet presAssocID="{E87787AF-D621-434F-896A-8A9CFCF0F23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66E4A3C9-3685-4FEC-83BE-A42717AA56EF}" type="pres">
      <dgm:prSet presAssocID="{E87787AF-D621-434F-896A-8A9CFCF0F23E}" presName="spaceRect" presStyleCnt="0"/>
      <dgm:spPr/>
    </dgm:pt>
    <dgm:pt modelId="{D5013E33-5F54-4C09-BB91-2B37EB290218}" type="pres">
      <dgm:prSet presAssocID="{E87787AF-D621-434F-896A-8A9CFCF0F23E}" presName="parTx" presStyleLbl="revTx" presStyleIdx="0" presStyleCnt="7">
        <dgm:presLayoutVars>
          <dgm:chMax val="0"/>
          <dgm:chPref val="0"/>
        </dgm:presLayoutVars>
      </dgm:prSet>
      <dgm:spPr/>
    </dgm:pt>
    <dgm:pt modelId="{BB8BB7FD-F983-402B-AB10-EDBAFA9B1F59}" type="pres">
      <dgm:prSet presAssocID="{575958C8-9849-4C75-B5D8-A0A5E477DB33}" presName="sibTrans" presStyleCnt="0"/>
      <dgm:spPr/>
    </dgm:pt>
    <dgm:pt modelId="{7F835EBE-585F-4E96-9ECD-30F4C2A90605}" type="pres">
      <dgm:prSet presAssocID="{86332D89-7C19-4351-9E15-4614690F51F4}" presName="compNode" presStyleCnt="0"/>
      <dgm:spPr/>
    </dgm:pt>
    <dgm:pt modelId="{0ADD9F75-2EBE-48DD-B58D-F6F352314BB8}" type="pres">
      <dgm:prSet presAssocID="{86332D89-7C19-4351-9E15-4614690F51F4}" presName="bgRect" presStyleLbl="bgShp" presStyleIdx="1" presStyleCnt="7"/>
      <dgm:spPr/>
    </dgm:pt>
    <dgm:pt modelId="{CAAE3FE9-B66F-4A05-BB1D-FEF41D9092B1}" type="pres">
      <dgm:prSet presAssocID="{86332D89-7C19-4351-9E15-4614690F51F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40668B1D-71B0-43E0-8ACF-5D6DC09A3FBA}" type="pres">
      <dgm:prSet presAssocID="{86332D89-7C19-4351-9E15-4614690F51F4}" presName="spaceRect" presStyleCnt="0"/>
      <dgm:spPr/>
    </dgm:pt>
    <dgm:pt modelId="{45E0A98A-5BEE-4666-A25E-8CAE0A428670}" type="pres">
      <dgm:prSet presAssocID="{86332D89-7C19-4351-9E15-4614690F51F4}" presName="parTx" presStyleLbl="revTx" presStyleIdx="1" presStyleCnt="7">
        <dgm:presLayoutVars>
          <dgm:chMax val="0"/>
          <dgm:chPref val="0"/>
        </dgm:presLayoutVars>
      </dgm:prSet>
      <dgm:spPr/>
    </dgm:pt>
    <dgm:pt modelId="{DA8E6C2B-5D87-4320-A759-66C275706639}" type="pres">
      <dgm:prSet presAssocID="{697C0A27-DBCB-41C7-9AC9-27CE5E50B6E1}" presName="sibTrans" presStyleCnt="0"/>
      <dgm:spPr/>
    </dgm:pt>
    <dgm:pt modelId="{92A1CC73-199F-4DD7-B063-ADE31E01279B}" type="pres">
      <dgm:prSet presAssocID="{ED787C17-F03F-4ADB-BB2A-1123ACD7A1CA}" presName="compNode" presStyleCnt="0"/>
      <dgm:spPr/>
    </dgm:pt>
    <dgm:pt modelId="{6F764A17-3CB6-449D-82D7-BF7F0A206825}" type="pres">
      <dgm:prSet presAssocID="{ED787C17-F03F-4ADB-BB2A-1123ACD7A1CA}" presName="bgRect" presStyleLbl="bgShp" presStyleIdx="2" presStyleCnt="7"/>
      <dgm:spPr/>
    </dgm:pt>
    <dgm:pt modelId="{E4416293-B757-4F0B-92D8-5EC647C22112}" type="pres">
      <dgm:prSet presAssocID="{ED787C17-F03F-4ADB-BB2A-1123ACD7A1C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44A1742-F10B-4528-B896-B6E741A1073B}" type="pres">
      <dgm:prSet presAssocID="{ED787C17-F03F-4ADB-BB2A-1123ACD7A1CA}" presName="spaceRect" presStyleCnt="0"/>
      <dgm:spPr/>
    </dgm:pt>
    <dgm:pt modelId="{2C9E0367-08A3-4683-A8F8-157D164D3957}" type="pres">
      <dgm:prSet presAssocID="{ED787C17-F03F-4ADB-BB2A-1123ACD7A1CA}" presName="parTx" presStyleLbl="revTx" presStyleIdx="2" presStyleCnt="7">
        <dgm:presLayoutVars>
          <dgm:chMax val="0"/>
          <dgm:chPref val="0"/>
        </dgm:presLayoutVars>
      </dgm:prSet>
      <dgm:spPr/>
    </dgm:pt>
    <dgm:pt modelId="{D4CF15DD-44E6-4306-8783-354F6F678235}" type="pres">
      <dgm:prSet presAssocID="{1EAFEA5E-E369-451C-BCF8-78C29915CE81}" presName="sibTrans" presStyleCnt="0"/>
      <dgm:spPr/>
    </dgm:pt>
    <dgm:pt modelId="{5E694E99-0293-4380-9797-4E83B3BE8ABC}" type="pres">
      <dgm:prSet presAssocID="{EAAFCFB6-D420-4CB6-AE46-FC74F8249DF0}" presName="compNode" presStyleCnt="0"/>
      <dgm:spPr/>
    </dgm:pt>
    <dgm:pt modelId="{5FDC77AC-8188-4451-BBC7-3C0C521FC84D}" type="pres">
      <dgm:prSet presAssocID="{EAAFCFB6-D420-4CB6-AE46-FC74F8249DF0}" presName="bgRect" presStyleLbl="bgShp" presStyleIdx="3" presStyleCnt="7"/>
      <dgm:spPr/>
    </dgm:pt>
    <dgm:pt modelId="{9675251A-030D-4FC9-8561-BB202E0ED411}" type="pres">
      <dgm:prSet presAssocID="{EAAFCFB6-D420-4CB6-AE46-FC74F8249DF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4292278-B06F-4C3A-BBD7-EE86729BCC38}" type="pres">
      <dgm:prSet presAssocID="{EAAFCFB6-D420-4CB6-AE46-FC74F8249DF0}" presName="spaceRect" presStyleCnt="0"/>
      <dgm:spPr/>
    </dgm:pt>
    <dgm:pt modelId="{CA495249-4C10-4828-B76A-09954835AEB3}" type="pres">
      <dgm:prSet presAssocID="{EAAFCFB6-D420-4CB6-AE46-FC74F8249DF0}" presName="parTx" presStyleLbl="revTx" presStyleIdx="3" presStyleCnt="7">
        <dgm:presLayoutVars>
          <dgm:chMax val="0"/>
          <dgm:chPref val="0"/>
        </dgm:presLayoutVars>
      </dgm:prSet>
      <dgm:spPr/>
    </dgm:pt>
    <dgm:pt modelId="{CE48A658-01AE-4EAF-843C-E58F392E87DE}" type="pres">
      <dgm:prSet presAssocID="{E83DF273-B884-48CB-A7B4-2C6734F24FE9}" presName="sibTrans" presStyleCnt="0"/>
      <dgm:spPr/>
    </dgm:pt>
    <dgm:pt modelId="{B14DCAAF-DD34-4DE0-AD6F-8E53342315C9}" type="pres">
      <dgm:prSet presAssocID="{56F8019D-844D-4254-BA02-C8255D7A4A71}" presName="compNode" presStyleCnt="0"/>
      <dgm:spPr/>
    </dgm:pt>
    <dgm:pt modelId="{E0AF95C5-9D23-4A86-ACFE-0B71E658DE2A}" type="pres">
      <dgm:prSet presAssocID="{56F8019D-844D-4254-BA02-C8255D7A4A71}" presName="bgRect" presStyleLbl="bgShp" presStyleIdx="4" presStyleCnt="7"/>
      <dgm:spPr/>
    </dgm:pt>
    <dgm:pt modelId="{06386692-1806-454A-9DA1-D8C348DA446B}" type="pres">
      <dgm:prSet presAssocID="{56F8019D-844D-4254-BA02-C8255D7A4A7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F899CF71-1B93-4687-87FA-ADD3A8A5BEC5}" type="pres">
      <dgm:prSet presAssocID="{56F8019D-844D-4254-BA02-C8255D7A4A71}" presName="spaceRect" presStyleCnt="0"/>
      <dgm:spPr/>
    </dgm:pt>
    <dgm:pt modelId="{F7A14758-9CB4-43CF-B839-4F456137132A}" type="pres">
      <dgm:prSet presAssocID="{56F8019D-844D-4254-BA02-C8255D7A4A71}" presName="parTx" presStyleLbl="revTx" presStyleIdx="4" presStyleCnt="7">
        <dgm:presLayoutVars>
          <dgm:chMax val="0"/>
          <dgm:chPref val="0"/>
        </dgm:presLayoutVars>
      </dgm:prSet>
      <dgm:spPr/>
    </dgm:pt>
    <dgm:pt modelId="{5FCD7850-8DFB-4A4D-A182-D607AA2E548C}" type="pres">
      <dgm:prSet presAssocID="{16976F2A-A5DE-487E-8AFB-5BE515CA26BB}" presName="sibTrans" presStyleCnt="0"/>
      <dgm:spPr/>
    </dgm:pt>
    <dgm:pt modelId="{68F92B24-1DD1-411B-95DF-0FD438D44342}" type="pres">
      <dgm:prSet presAssocID="{A146922E-94C0-4E41-B342-F8A095B45036}" presName="compNode" presStyleCnt="0"/>
      <dgm:spPr/>
    </dgm:pt>
    <dgm:pt modelId="{2BCC95B5-FF08-42AA-A634-2D31AF0E04EA}" type="pres">
      <dgm:prSet presAssocID="{A146922E-94C0-4E41-B342-F8A095B45036}" presName="bgRect" presStyleLbl="bgShp" presStyleIdx="5" presStyleCnt="7"/>
      <dgm:spPr/>
    </dgm:pt>
    <dgm:pt modelId="{5D0904C2-8AC7-460B-9CF7-8CF9ED23A938}" type="pres">
      <dgm:prSet presAssocID="{A146922E-94C0-4E41-B342-F8A095B4503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B3BC9AFF-C4C6-4FC3-90BC-109571BCDEBD}" type="pres">
      <dgm:prSet presAssocID="{A146922E-94C0-4E41-B342-F8A095B45036}" presName="spaceRect" presStyleCnt="0"/>
      <dgm:spPr/>
    </dgm:pt>
    <dgm:pt modelId="{0D11E1E7-959C-4DB9-8683-EBA539E5ADD5}" type="pres">
      <dgm:prSet presAssocID="{A146922E-94C0-4E41-B342-F8A095B45036}" presName="parTx" presStyleLbl="revTx" presStyleIdx="5" presStyleCnt="7">
        <dgm:presLayoutVars>
          <dgm:chMax val="0"/>
          <dgm:chPref val="0"/>
        </dgm:presLayoutVars>
      </dgm:prSet>
      <dgm:spPr/>
    </dgm:pt>
    <dgm:pt modelId="{3CE10AFC-DA5D-4B6A-A13D-86A6FE7EFCFD}" type="pres">
      <dgm:prSet presAssocID="{5345F966-F6AE-4078-AADC-1A35CF94D378}" presName="sibTrans" presStyleCnt="0"/>
      <dgm:spPr/>
    </dgm:pt>
    <dgm:pt modelId="{3D3081A5-57D5-41E9-8A98-A5BD9DC53D2E}" type="pres">
      <dgm:prSet presAssocID="{4F3B3C2D-0D28-498B-B59B-A95D69D1F988}" presName="compNode" presStyleCnt="0"/>
      <dgm:spPr/>
    </dgm:pt>
    <dgm:pt modelId="{7C808CA3-4449-4AD9-8C5A-48EE730AB8F1}" type="pres">
      <dgm:prSet presAssocID="{4F3B3C2D-0D28-498B-B59B-A95D69D1F988}" presName="bgRect" presStyleLbl="bgShp" presStyleIdx="6" presStyleCnt="7"/>
      <dgm:spPr/>
    </dgm:pt>
    <dgm:pt modelId="{A59725A9-F1B6-4917-854E-3B4D338F7B32}" type="pres">
      <dgm:prSet presAssocID="{4F3B3C2D-0D28-498B-B59B-A95D69D1F98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590229A-8602-453D-A911-26EA79B95CBE}" type="pres">
      <dgm:prSet presAssocID="{4F3B3C2D-0D28-498B-B59B-A95D69D1F988}" presName="spaceRect" presStyleCnt="0"/>
      <dgm:spPr/>
    </dgm:pt>
    <dgm:pt modelId="{96F465D7-957D-4A45-A32A-D4EF66A02950}" type="pres">
      <dgm:prSet presAssocID="{4F3B3C2D-0D28-498B-B59B-A95D69D1F988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7B5912B-9106-4ED0-A997-D593E2D5BF29}" type="presOf" srcId="{4F3B3C2D-0D28-498B-B59B-A95D69D1F988}" destId="{96F465D7-957D-4A45-A32A-D4EF66A02950}" srcOrd="0" destOrd="0" presId="urn:microsoft.com/office/officeart/2018/2/layout/IconVerticalSolidList"/>
    <dgm:cxn modelId="{6D952B3F-899E-40F6-802D-A90E617F0897}" srcId="{E4A76A10-A26E-47B4-AB6A-2B60B5A619D5}" destId="{EAAFCFB6-D420-4CB6-AE46-FC74F8249DF0}" srcOrd="3" destOrd="0" parTransId="{BF158192-A7A3-4D94-8823-5FFE36C1D888}" sibTransId="{E83DF273-B884-48CB-A7B4-2C6734F24FE9}"/>
    <dgm:cxn modelId="{53307B4A-13E8-4770-87DD-8C373113E39B}" type="presOf" srcId="{E87787AF-D621-434F-896A-8A9CFCF0F23E}" destId="{D5013E33-5F54-4C09-BB91-2B37EB290218}" srcOrd="0" destOrd="0" presId="urn:microsoft.com/office/officeart/2018/2/layout/IconVerticalSolidList"/>
    <dgm:cxn modelId="{48ED987C-9988-4756-98F3-2BF7CFB614F0}" type="presOf" srcId="{56F8019D-844D-4254-BA02-C8255D7A4A71}" destId="{F7A14758-9CB4-43CF-B839-4F456137132A}" srcOrd="0" destOrd="0" presId="urn:microsoft.com/office/officeart/2018/2/layout/IconVerticalSolidList"/>
    <dgm:cxn modelId="{894AE97D-6801-4394-9038-BF70BDAAF1BA}" srcId="{E4A76A10-A26E-47B4-AB6A-2B60B5A619D5}" destId="{ED787C17-F03F-4ADB-BB2A-1123ACD7A1CA}" srcOrd="2" destOrd="0" parTransId="{C955A49B-E1F6-4A2B-948D-8A3F441ED89F}" sibTransId="{1EAFEA5E-E369-451C-BCF8-78C29915CE81}"/>
    <dgm:cxn modelId="{825F8D7E-D3B1-4A3C-857F-F529741AB8D4}" type="presOf" srcId="{EAAFCFB6-D420-4CB6-AE46-FC74F8249DF0}" destId="{CA495249-4C10-4828-B76A-09954835AEB3}" srcOrd="0" destOrd="0" presId="urn:microsoft.com/office/officeart/2018/2/layout/IconVerticalSolidList"/>
    <dgm:cxn modelId="{C9E98B9C-4EF2-4A81-A807-8FDA1CBDB90C}" srcId="{E4A76A10-A26E-47B4-AB6A-2B60B5A619D5}" destId="{A146922E-94C0-4E41-B342-F8A095B45036}" srcOrd="5" destOrd="0" parTransId="{BDF1E045-9CEF-4EFE-BAD5-F05C1230CF9E}" sibTransId="{5345F966-F6AE-4078-AADC-1A35CF94D378}"/>
    <dgm:cxn modelId="{0669739F-D32D-4C6D-8140-AA4BB8C5D7C1}" srcId="{E4A76A10-A26E-47B4-AB6A-2B60B5A619D5}" destId="{4F3B3C2D-0D28-498B-B59B-A95D69D1F988}" srcOrd="6" destOrd="0" parTransId="{2EE3A307-9683-48DE-B3EC-D611BC8EB6F4}" sibTransId="{3A095280-1D44-45A2-8925-F47BEDC2978A}"/>
    <dgm:cxn modelId="{9230E6B3-ACA9-455F-A421-BAECB8AC765B}" srcId="{E4A76A10-A26E-47B4-AB6A-2B60B5A619D5}" destId="{E87787AF-D621-434F-896A-8A9CFCF0F23E}" srcOrd="0" destOrd="0" parTransId="{56132BD4-8520-4A16-A74B-DA2570CEF1F9}" sibTransId="{575958C8-9849-4C75-B5D8-A0A5E477DB33}"/>
    <dgm:cxn modelId="{2B6497C7-8433-488D-926C-EBE17CD5FE6A}" type="presOf" srcId="{ED787C17-F03F-4ADB-BB2A-1123ACD7A1CA}" destId="{2C9E0367-08A3-4683-A8F8-157D164D3957}" srcOrd="0" destOrd="0" presId="urn:microsoft.com/office/officeart/2018/2/layout/IconVerticalSolidList"/>
    <dgm:cxn modelId="{FFC9ABD6-14EB-452B-B1FE-5F9DA1651215}" type="presOf" srcId="{E4A76A10-A26E-47B4-AB6A-2B60B5A619D5}" destId="{93742B6D-8A35-4694-BBD2-7C0126685E42}" srcOrd="0" destOrd="0" presId="urn:microsoft.com/office/officeart/2018/2/layout/IconVerticalSolidList"/>
    <dgm:cxn modelId="{72D285DE-11D1-44E4-B5A6-EF6850DF78F6}" srcId="{E4A76A10-A26E-47B4-AB6A-2B60B5A619D5}" destId="{86332D89-7C19-4351-9E15-4614690F51F4}" srcOrd="1" destOrd="0" parTransId="{B9C5ADF3-75B5-4A60-9B79-61F27E627E9C}" sibTransId="{697C0A27-DBCB-41C7-9AC9-27CE5E50B6E1}"/>
    <dgm:cxn modelId="{DE3588F0-1E5B-4D31-ADF3-EDB6B2C71F37}" type="presOf" srcId="{86332D89-7C19-4351-9E15-4614690F51F4}" destId="{45E0A98A-5BEE-4666-A25E-8CAE0A428670}" srcOrd="0" destOrd="0" presId="urn:microsoft.com/office/officeart/2018/2/layout/IconVerticalSolidList"/>
    <dgm:cxn modelId="{99E5A9F1-9DAC-4096-BF79-6AC1CFA8E151}" type="presOf" srcId="{A146922E-94C0-4E41-B342-F8A095B45036}" destId="{0D11E1E7-959C-4DB9-8683-EBA539E5ADD5}" srcOrd="0" destOrd="0" presId="urn:microsoft.com/office/officeart/2018/2/layout/IconVerticalSolidList"/>
    <dgm:cxn modelId="{0B2BA0FD-E358-485A-ACD3-FCAD86036D7E}" srcId="{E4A76A10-A26E-47B4-AB6A-2B60B5A619D5}" destId="{56F8019D-844D-4254-BA02-C8255D7A4A71}" srcOrd="4" destOrd="0" parTransId="{4ED8CCE6-560B-498F-8F2F-842A656CADC7}" sibTransId="{16976F2A-A5DE-487E-8AFB-5BE515CA26BB}"/>
    <dgm:cxn modelId="{B32C3C8C-6160-4654-802F-0C13256D1755}" type="presParOf" srcId="{93742B6D-8A35-4694-BBD2-7C0126685E42}" destId="{03D77526-D30F-4DBF-A9E9-124F3062BA98}" srcOrd="0" destOrd="0" presId="urn:microsoft.com/office/officeart/2018/2/layout/IconVerticalSolidList"/>
    <dgm:cxn modelId="{97BB714F-159C-40A2-B209-E16C9E043F49}" type="presParOf" srcId="{03D77526-D30F-4DBF-A9E9-124F3062BA98}" destId="{7D277CCF-424C-488B-BF24-C849F7747FE3}" srcOrd="0" destOrd="0" presId="urn:microsoft.com/office/officeart/2018/2/layout/IconVerticalSolidList"/>
    <dgm:cxn modelId="{4B919CB1-7640-4508-B208-373E872ABD42}" type="presParOf" srcId="{03D77526-D30F-4DBF-A9E9-124F3062BA98}" destId="{335B4A45-E682-4E3A-9A8C-A1E218EF6D41}" srcOrd="1" destOrd="0" presId="urn:microsoft.com/office/officeart/2018/2/layout/IconVerticalSolidList"/>
    <dgm:cxn modelId="{BB3163F6-9B5B-4FF4-ADEF-6295D1FE024C}" type="presParOf" srcId="{03D77526-D30F-4DBF-A9E9-124F3062BA98}" destId="{66E4A3C9-3685-4FEC-83BE-A42717AA56EF}" srcOrd="2" destOrd="0" presId="urn:microsoft.com/office/officeart/2018/2/layout/IconVerticalSolidList"/>
    <dgm:cxn modelId="{340B42CA-4822-4CA8-8354-5954E2CC3E31}" type="presParOf" srcId="{03D77526-D30F-4DBF-A9E9-124F3062BA98}" destId="{D5013E33-5F54-4C09-BB91-2B37EB290218}" srcOrd="3" destOrd="0" presId="urn:microsoft.com/office/officeart/2018/2/layout/IconVerticalSolidList"/>
    <dgm:cxn modelId="{6B1A706C-5FF1-4D75-80D2-7B4B81901A1C}" type="presParOf" srcId="{93742B6D-8A35-4694-BBD2-7C0126685E42}" destId="{BB8BB7FD-F983-402B-AB10-EDBAFA9B1F59}" srcOrd="1" destOrd="0" presId="urn:microsoft.com/office/officeart/2018/2/layout/IconVerticalSolidList"/>
    <dgm:cxn modelId="{24AE755D-A8CC-4F63-BEE6-3CFCA9D754E8}" type="presParOf" srcId="{93742B6D-8A35-4694-BBD2-7C0126685E42}" destId="{7F835EBE-585F-4E96-9ECD-30F4C2A90605}" srcOrd="2" destOrd="0" presId="urn:microsoft.com/office/officeart/2018/2/layout/IconVerticalSolidList"/>
    <dgm:cxn modelId="{205BAA0E-74D4-4AC3-9311-468A4F9F2A0D}" type="presParOf" srcId="{7F835EBE-585F-4E96-9ECD-30F4C2A90605}" destId="{0ADD9F75-2EBE-48DD-B58D-F6F352314BB8}" srcOrd="0" destOrd="0" presId="urn:microsoft.com/office/officeart/2018/2/layout/IconVerticalSolidList"/>
    <dgm:cxn modelId="{D576E162-468E-4687-8A13-4C02CDA3D10E}" type="presParOf" srcId="{7F835EBE-585F-4E96-9ECD-30F4C2A90605}" destId="{CAAE3FE9-B66F-4A05-BB1D-FEF41D9092B1}" srcOrd="1" destOrd="0" presId="urn:microsoft.com/office/officeart/2018/2/layout/IconVerticalSolidList"/>
    <dgm:cxn modelId="{01C73B05-BC2F-451A-A77B-6FE36577B5C4}" type="presParOf" srcId="{7F835EBE-585F-4E96-9ECD-30F4C2A90605}" destId="{40668B1D-71B0-43E0-8ACF-5D6DC09A3FBA}" srcOrd="2" destOrd="0" presId="urn:microsoft.com/office/officeart/2018/2/layout/IconVerticalSolidList"/>
    <dgm:cxn modelId="{6B71FC6F-D699-4335-B0BC-43FDAC7CD7D2}" type="presParOf" srcId="{7F835EBE-585F-4E96-9ECD-30F4C2A90605}" destId="{45E0A98A-5BEE-4666-A25E-8CAE0A428670}" srcOrd="3" destOrd="0" presId="urn:microsoft.com/office/officeart/2018/2/layout/IconVerticalSolidList"/>
    <dgm:cxn modelId="{7E4111EB-1543-47D7-AF7E-402FDDFD1D82}" type="presParOf" srcId="{93742B6D-8A35-4694-BBD2-7C0126685E42}" destId="{DA8E6C2B-5D87-4320-A759-66C275706639}" srcOrd="3" destOrd="0" presId="urn:microsoft.com/office/officeart/2018/2/layout/IconVerticalSolidList"/>
    <dgm:cxn modelId="{3400EE13-C95D-451A-A8FE-1F25D3D72C9D}" type="presParOf" srcId="{93742B6D-8A35-4694-BBD2-7C0126685E42}" destId="{92A1CC73-199F-4DD7-B063-ADE31E01279B}" srcOrd="4" destOrd="0" presId="urn:microsoft.com/office/officeart/2018/2/layout/IconVerticalSolidList"/>
    <dgm:cxn modelId="{A697ABEF-3A13-438A-B1FE-D7590260B437}" type="presParOf" srcId="{92A1CC73-199F-4DD7-B063-ADE31E01279B}" destId="{6F764A17-3CB6-449D-82D7-BF7F0A206825}" srcOrd="0" destOrd="0" presId="urn:microsoft.com/office/officeart/2018/2/layout/IconVerticalSolidList"/>
    <dgm:cxn modelId="{53193D24-F441-4315-8633-A10F31932DFC}" type="presParOf" srcId="{92A1CC73-199F-4DD7-B063-ADE31E01279B}" destId="{E4416293-B757-4F0B-92D8-5EC647C22112}" srcOrd="1" destOrd="0" presId="urn:microsoft.com/office/officeart/2018/2/layout/IconVerticalSolidList"/>
    <dgm:cxn modelId="{070C1906-E78B-4482-909A-1AC6871D2707}" type="presParOf" srcId="{92A1CC73-199F-4DD7-B063-ADE31E01279B}" destId="{444A1742-F10B-4528-B896-B6E741A1073B}" srcOrd="2" destOrd="0" presId="urn:microsoft.com/office/officeart/2018/2/layout/IconVerticalSolidList"/>
    <dgm:cxn modelId="{70036C7F-5497-4F68-A40F-2D7167FACCC4}" type="presParOf" srcId="{92A1CC73-199F-4DD7-B063-ADE31E01279B}" destId="{2C9E0367-08A3-4683-A8F8-157D164D3957}" srcOrd="3" destOrd="0" presId="urn:microsoft.com/office/officeart/2018/2/layout/IconVerticalSolidList"/>
    <dgm:cxn modelId="{6E47C2C7-FC5A-4B58-B783-B08A2D0664A2}" type="presParOf" srcId="{93742B6D-8A35-4694-BBD2-7C0126685E42}" destId="{D4CF15DD-44E6-4306-8783-354F6F678235}" srcOrd="5" destOrd="0" presId="urn:microsoft.com/office/officeart/2018/2/layout/IconVerticalSolidList"/>
    <dgm:cxn modelId="{CB5AB8D6-63C1-4540-8F93-7027440F9440}" type="presParOf" srcId="{93742B6D-8A35-4694-BBD2-7C0126685E42}" destId="{5E694E99-0293-4380-9797-4E83B3BE8ABC}" srcOrd="6" destOrd="0" presId="urn:microsoft.com/office/officeart/2018/2/layout/IconVerticalSolidList"/>
    <dgm:cxn modelId="{A13E01E9-15A9-4980-9C78-D9EB26D758BE}" type="presParOf" srcId="{5E694E99-0293-4380-9797-4E83B3BE8ABC}" destId="{5FDC77AC-8188-4451-BBC7-3C0C521FC84D}" srcOrd="0" destOrd="0" presId="urn:microsoft.com/office/officeart/2018/2/layout/IconVerticalSolidList"/>
    <dgm:cxn modelId="{F00449D5-3996-4486-B4FA-53EE86EE98B9}" type="presParOf" srcId="{5E694E99-0293-4380-9797-4E83B3BE8ABC}" destId="{9675251A-030D-4FC9-8561-BB202E0ED411}" srcOrd="1" destOrd="0" presId="urn:microsoft.com/office/officeart/2018/2/layout/IconVerticalSolidList"/>
    <dgm:cxn modelId="{0C283CFC-098F-487A-9058-683EEDA6FF20}" type="presParOf" srcId="{5E694E99-0293-4380-9797-4E83B3BE8ABC}" destId="{B4292278-B06F-4C3A-BBD7-EE86729BCC38}" srcOrd="2" destOrd="0" presId="urn:microsoft.com/office/officeart/2018/2/layout/IconVerticalSolidList"/>
    <dgm:cxn modelId="{E5EC2675-0273-414B-A620-B064FDF1C621}" type="presParOf" srcId="{5E694E99-0293-4380-9797-4E83B3BE8ABC}" destId="{CA495249-4C10-4828-B76A-09954835AEB3}" srcOrd="3" destOrd="0" presId="urn:microsoft.com/office/officeart/2018/2/layout/IconVerticalSolidList"/>
    <dgm:cxn modelId="{643FC3C4-AC5E-47A5-832D-E34D176C89D3}" type="presParOf" srcId="{93742B6D-8A35-4694-BBD2-7C0126685E42}" destId="{CE48A658-01AE-4EAF-843C-E58F392E87DE}" srcOrd="7" destOrd="0" presId="urn:microsoft.com/office/officeart/2018/2/layout/IconVerticalSolidList"/>
    <dgm:cxn modelId="{03D5A4E0-4E52-4E42-B582-4F030BC527E0}" type="presParOf" srcId="{93742B6D-8A35-4694-BBD2-7C0126685E42}" destId="{B14DCAAF-DD34-4DE0-AD6F-8E53342315C9}" srcOrd="8" destOrd="0" presId="urn:microsoft.com/office/officeart/2018/2/layout/IconVerticalSolidList"/>
    <dgm:cxn modelId="{FFE54594-F41E-42E6-80F4-F73C35A27C78}" type="presParOf" srcId="{B14DCAAF-DD34-4DE0-AD6F-8E53342315C9}" destId="{E0AF95C5-9D23-4A86-ACFE-0B71E658DE2A}" srcOrd="0" destOrd="0" presId="urn:microsoft.com/office/officeart/2018/2/layout/IconVerticalSolidList"/>
    <dgm:cxn modelId="{8B1C5B85-1E84-4922-A11B-BCD7DC0F51F1}" type="presParOf" srcId="{B14DCAAF-DD34-4DE0-AD6F-8E53342315C9}" destId="{06386692-1806-454A-9DA1-D8C348DA446B}" srcOrd="1" destOrd="0" presId="urn:microsoft.com/office/officeart/2018/2/layout/IconVerticalSolidList"/>
    <dgm:cxn modelId="{F6AED528-4AD8-47DA-AC23-BEDF70103FBD}" type="presParOf" srcId="{B14DCAAF-DD34-4DE0-AD6F-8E53342315C9}" destId="{F899CF71-1B93-4687-87FA-ADD3A8A5BEC5}" srcOrd="2" destOrd="0" presId="urn:microsoft.com/office/officeart/2018/2/layout/IconVerticalSolidList"/>
    <dgm:cxn modelId="{A7EC3FC5-4005-4BBD-B268-A7B1BFFF49B7}" type="presParOf" srcId="{B14DCAAF-DD34-4DE0-AD6F-8E53342315C9}" destId="{F7A14758-9CB4-43CF-B839-4F456137132A}" srcOrd="3" destOrd="0" presId="urn:microsoft.com/office/officeart/2018/2/layout/IconVerticalSolidList"/>
    <dgm:cxn modelId="{486E2DE2-B753-4170-8940-63F1417EBEBB}" type="presParOf" srcId="{93742B6D-8A35-4694-BBD2-7C0126685E42}" destId="{5FCD7850-8DFB-4A4D-A182-D607AA2E548C}" srcOrd="9" destOrd="0" presId="urn:microsoft.com/office/officeart/2018/2/layout/IconVerticalSolidList"/>
    <dgm:cxn modelId="{9B846516-B94C-423A-A2AD-14053B016DDF}" type="presParOf" srcId="{93742B6D-8A35-4694-BBD2-7C0126685E42}" destId="{68F92B24-1DD1-411B-95DF-0FD438D44342}" srcOrd="10" destOrd="0" presId="urn:microsoft.com/office/officeart/2018/2/layout/IconVerticalSolidList"/>
    <dgm:cxn modelId="{844074BA-67AA-432E-AB2A-4FD79323EDF0}" type="presParOf" srcId="{68F92B24-1DD1-411B-95DF-0FD438D44342}" destId="{2BCC95B5-FF08-42AA-A634-2D31AF0E04EA}" srcOrd="0" destOrd="0" presId="urn:microsoft.com/office/officeart/2018/2/layout/IconVerticalSolidList"/>
    <dgm:cxn modelId="{35C4C9B8-1E05-4879-8756-43863763054A}" type="presParOf" srcId="{68F92B24-1DD1-411B-95DF-0FD438D44342}" destId="{5D0904C2-8AC7-460B-9CF7-8CF9ED23A938}" srcOrd="1" destOrd="0" presId="urn:microsoft.com/office/officeart/2018/2/layout/IconVerticalSolidList"/>
    <dgm:cxn modelId="{D6441094-AE9A-4790-8420-B074378A093F}" type="presParOf" srcId="{68F92B24-1DD1-411B-95DF-0FD438D44342}" destId="{B3BC9AFF-C4C6-4FC3-90BC-109571BCDEBD}" srcOrd="2" destOrd="0" presId="urn:microsoft.com/office/officeart/2018/2/layout/IconVerticalSolidList"/>
    <dgm:cxn modelId="{1188B37E-53F3-48C1-BB34-FB0BE2B2E015}" type="presParOf" srcId="{68F92B24-1DD1-411B-95DF-0FD438D44342}" destId="{0D11E1E7-959C-4DB9-8683-EBA539E5ADD5}" srcOrd="3" destOrd="0" presId="urn:microsoft.com/office/officeart/2018/2/layout/IconVerticalSolidList"/>
    <dgm:cxn modelId="{6FA2B897-4EAB-4CDF-99EC-19219A44DC88}" type="presParOf" srcId="{93742B6D-8A35-4694-BBD2-7C0126685E42}" destId="{3CE10AFC-DA5D-4B6A-A13D-86A6FE7EFCFD}" srcOrd="11" destOrd="0" presId="urn:microsoft.com/office/officeart/2018/2/layout/IconVerticalSolidList"/>
    <dgm:cxn modelId="{5B8D33E4-981D-49DE-8163-938F57BF80F4}" type="presParOf" srcId="{93742B6D-8A35-4694-BBD2-7C0126685E42}" destId="{3D3081A5-57D5-41E9-8A98-A5BD9DC53D2E}" srcOrd="12" destOrd="0" presId="urn:microsoft.com/office/officeart/2018/2/layout/IconVerticalSolidList"/>
    <dgm:cxn modelId="{AA951A49-F655-4F0F-A355-A9892D3A9335}" type="presParOf" srcId="{3D3081A5-57D5-41E9-8A98-A5BD9DC53D2E}" destId="{7C808CA3-4449-4AD9-8C5A-48EE730AB8F1}" srcOrd="0" destOrd="0" presId="urn:microsoft.com/office/officeart/2018/2/layout/IconVerticalSolidList"/>
    <dgm:cxn modelId="{2EDBB0DB-4384-42AB-854B-C85E3AD0F5E7}" type="presParOf" srcId="{3D3081A5-57D5-41E9-8A98-A5BD9DC53D2E}" destId="{A59725A9-F1B6-4917-854E-3B4D338F7B32}" srcOrd="1" destOrd="0" presId="urn:microsoft.com/office/officeart/2018/2/layout/IconVerticalSolidList"/>
    <dgm:cxn modelId="{422EBF76-6D07-4FC7-935C-AFDCB3A74329}" type="presParOf" srcId="{3D3081A5-57D5-41E9-8A98-A5BD9DC53D2E}" destId="{5590229A-8602-453D-A911-26EA79B95CBE}" srcOrd="2" destOrd="0" presId="urn:microsoft.com/office/officeart/2018/2/layout/IconVerticalSolidList"/>
    <dgm:cxn modelId="{0F387796-BCEA-4D64-B3A9-181729CAAD4E}" type="presParOf" srcId="{3D3081A5-57D5-41E9-8A98-A5BD9DC53D2E}" destId="{96F465D7-957D-4A45-A32A-D4EF66A029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77CCF-424C-488B-BF24-C849F7747FE3}">
      <dsp:nvSpPr>
        <dsp:cNvPr id="0" name=""/>
        <dsp:cNvSpPr/>
      </dsp:nvSpPr>
      <dsp:spPr>
        <a:xfrm>
          <a:off x="0" y="503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B4A45-E682-4E3A-9A8C-A1E218EF6D41}">
      <dsp:nvSpPr>
        <dsp:cNvPr id="0" name=""/>
        <dsp:cNvSpPr/>
      </dsp:nvSpPr>
      <dsp:spPr>
        <a:xfrm>
          <a:off x="209856" y="156595"/>
          <a:ext cx="381556" cy="38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13E33-5F54-4C09-BB91-2B37EB290218}">
      <dsp:nvSpPr>
        <dsp:cNvPr id="0" name=""/>
        <dsp:cNvSpPr/>
      </dsp:nvSpPr>
      <dsp:spPr>
        <a:xfrm>
          <a:off x="801268" y="503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Telephone</a:t>
          </a:r>
          <a:endParaRPr lang="en-US" sz="1600" kern="1200"/>
        </a:p>
      </dsp:txBody>
      <dsp:txXfrm>
        <a:off x="801268" y="503"/>
        <a:ext cx="5920660" cy="693738"/>
      </dsp:txXfrm>
    </dsp:sp>
    <dsp:sp modelId="{0ADD9F75-2EBE-48DD-B58D-F6F352314BB8}">
      <dsp:nvSpPr>
        <dsp:cNvPr id="0" name=""/>
        <dsp:cNvSpPr/>
      </dsp:nvSpPr>
      <dsp:spPr>
        <a:xfrm>
          <a:off x="0" y="867677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E3FE9-B66F-4A05-BB1D-FEF41D9092B1}">
      <dsp:nvSpPr>
        <dsp:cNvPr id="0" name=""/>
        <dsp:cNvSpPr/>
      </dsp:nvSpPr>
      <dsp:spPr>
        <a:xfrm>
          <a:off x="209856" y="1023768"/>
          <a:ext cx="381556" cy="38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0A98A-5BEE-4666-A25E-8CAE0A428670}">
      <dsp:nvSpPr>
        <dsp:cNvPr id="0" name=""/>
        <dsp:cNvSpPr/>
      </dsp:nvSpPr>
      <dsp:spPr>
        <a:xfrm>
          <a:off x="801268" y="867677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Website menu</a:t>
          </a:r>
          <a:endParaRPr lang="en-US" sz="1600" kern="1200"/>
        </a:p>
      </dsp:txBody>
      <dsp:txXfrm>
        <a:off x="801268" y="867677"/>
        <a:ext cx="5920660" cy="693738"/>
      </dsp:txXfrm>
    </dsp:sp>
    <dsp:sp modelId="{6F764A17-3CB6-449D-82D7-BF7F0A206825}">
      <dsp:nvSpPr>
        <dsp:cNvPr id="0" name=""/>
        <dsp:cNvSpPr/>
      </dsp:nvSpPr>
      <dsp:spPr>
        <a:xfrm>
          <a:off x="0" y="1734851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16293-B757-4F0B-92D8-5EC647C22112}">
      <dsp:nvSpPr>
        <dsp:cNvPr id="0" name=""/>
        <dsp:cNvSpPr/>
      </dsp:nvSpPr>
      <dsp:spPr>
        <a:xfrm>
          <a:off x="209856" y="1890942"/>
          <a:ext cx="381556" cy="38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E0367-08A3-4683-A8F8-157D164D3957}">
      <dsp:nvSpPr>
        <dsp:cNvPr id="0" name=""/>
        <dsp:cNvSpPr/>
      </dsp:nvSpPr>
      <dsp:spPr>
        <a:xfrm>
          <a:off x="801268" y="1734851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Online food ordering system</a:t>
          </a:r>
          <a:endParaRPr lang="en-US" sz="1600" kern="1200"/>
        </a:p>
      </dsp:txBody>
      <dsp:txXfrm>
        <a:off x="801268" y="1734851"/>
        <a:ext cx="5920660" cy="693738"/>
      </dsp:txXfrm>
    </dsp:sp>
    <dsp:sp modelId="{5FDC77AC-8188-4451-BBC7-3C0C521FC84D}">
      <dsp:nvSpPr>
        <dsp:cNvPr id="0" name=""/>
        <dsp:cNvSpPr/>
      </dsp:nvSpPr>
      <dsp:spPr>
        <a:xfrm>
          <a:off x="0" y="2602025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75251A-030D-4FC9-8561-BB202E0ED411}">
      <dsp:nvSpPr>
        <dsp:cNvPr id="0" name=""/>
        <dsp:cNvSpPr/>
      </dsp:nvSpPr>
      <dsp:spPr>
        <a:xfrm>
          <a:off x="209856" y="2758116"/>
          <a:ext cx="381556" cy="38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95249-4C10-4828-B76A-09954835AEB3}">
      <dsp:nvSpPr>
        <dsp:cNvPr id="0" name=""/>
        <dsp:cNvSpPr/>
      </dsp:nvSpPr>
      <dsp:spPr>
        <a:xfrm>
          <a:off x="801268" y="2602025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Third party online ordering platform </a:t>
          </a:r>
          <a:endParaRPr lang="en-US" sz="1600" kern="1200"/>
        </a:p>
      </dsp:txBody>
      <dsp:txXfrm>
        <a:off x="801268" y="2602025"/>
        <a:ext cx="5920660" cy="693738"/>
      </dsp:txXfrm>
    </dsp:sp>
    <dsp:sp modelId="{E0AF95C5-9D23-4A86-ACFE-0B71E658DE2A}">
      <dsp:nvSpPr>
        <dsp:cNvPr id="0" name=""/>
        <dsp:cNvSpPr/>
      </dsp:nvSpPr>
      <dsp:spPr>
        <a:xfrm>
          <a:off x="0" y="3469198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386692-1806-454A-9DA1-D8C348DA446B}">
      <dsp:nvSpPr>
        <dsp:cNvPr id="0" name=""/>
        <dsp:cNvSpPr/>
      </dsp:nvSpPr>
      <dsp:spPr>
        <a:xfrm>
          <a:off x="209856" y="3625289"/>
          <a:ext cx="381556" cy="38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14758-9CB4-43CF-B839-4F456137132A}">
      <dsp:nvSpPr>
        <dsp:cNvPr id="0" name=""/>
        <dsp:cNvSpPr/>
      </dsp:nvSpPr>
      <dsp:spPr>
        <a:xfrm>
          <a:off x="801268" y="3469198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Third party App</a:t>
          </a:r>
          <a:endParaRPr lang="en-US" sz="1600" kern="1200"/>
        </a:p>
      </dsp:txBody>
      <dsp:txXfrm>
        <a:off x="801268" y="3469198"/>
        <a:ext cx="5920660" cy="693738"/>
      </dsp:txXfrm>
    </dsp:sp>
    <dsp:sp modelId="{2BCC95B5-FF08-42AA-A634-2D31AF0E04EA}">
      <dsp:nvSpPr>
        <dsp:cNvPr id="0" name=""/>
        <dsp:cNvSpPr/>
      </dsp:nvSpPr>
      <dsp:spPr>
        <a:xfrm>
          <a:off x="0" y="4336372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904C2-8AC7-460B-9CF7-8CF9ED23A938}">
      <dsp:nvSpPr>
        <dsp:cNvPr id="0" name=""/>
        <dsp:cNvSpPr/>
      </dsp:nvSpPr>
      <dsp:spPr>
        <a:xfrm>
          <a:off x="209856" y="4492463"/>
          <a:ext cx="381556" cy="3815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1E1E7-959C-4DB9-8683-EBA539E5ADD5}">
      <dsp:nvSpPr>
        <dsp:cNvPr id="0" name=""/>
        <dsp:cNvSpPr/>
      </dsp:nvSpPr>
      <dsp:spPr>
        <a:xfrm>
          <a:off x="801268" y="4336372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Third party online food delivery App</a:t>
          </a:r>
          <a:endParaRPr lang="en-US" sz="1600" kern="1200" dirty="0"/>
        </a:p>
      </dsp:txBody>
      <dsp:txXfrm>
        <a:off x="801268" y="4336372"/>
        <a:ext cx="5920660" cy="693738"/>
      </dsp:txXfrm>
    </dsp:sp>
    <dsp:sp modelId="{7C808CA3-4449-4AD9-8C5A-48EE730AB8F1}">
      <dsp:nvSpPr>
        <dsp:cNvPr id="0" name=""/>
        <dsp:cNvSpPr/>
      </dsp:nvSpPr>
      <dsp:spPr>
        <a:xfrm>
          <a:off x="0" y="5203546"/>
          <a:ext cx="6721929" cy="6937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9725A9-F1B6-4917-854E-3B4D338F7B32}">
      <dsp:nvSpPr>
        <dsp:cNvPr id="0" name=""/>
        <dsp:cNvSpPr/>
      </dsp:nvSpPr>
      <dsp:spPr>
        <a:xfrm>
          <a:off x="209856" y="5359637"/>
          <a:ext cx="381556" cy="38155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465D7-957D-4A45-A32A-D4EF66A02950}">
      <dsp:nvSpPr>
        <dsp:cNvPr id="0" name=""/>
        <dsp:cNvSpPr/>
      </dsp:nvSpPr>
      <dsp:spPr>
        <a:xfrm>
          <a:off x="801268" y="5203546"/>
          <a:ext cx="5920660" cy="693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421" tIns="73421" rIns="73421" bIns="734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Next decade?</a:t>
          </a:r>
          <a:endParaRPr lang="en-US" sz="1600" kern="1200"/>
        </a:p>
      </dsp:txBody>
      <dsp:txXfrm>
        <a:off x="801268" y="5203546"/>
        <a:ext cx="5920660" cy="693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EA4E0-EAF7-6446-B6A4-49B1074EA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A06969-D244-154A-946D-8D578A155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E9BEA-036C-7E40-AAEB-0990870B2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3BEF7-F729-AA4E-8807-C62B7A79B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34D67-EFF7-664D-A581-06B2CA9A6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973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BD0C-1630-A74C-8F56-041592708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88A3A-D2AE-4040-8B6D-A78634A2E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439E-77D0-1942-A351-C6C834B8D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21236-2133-D740-B0FD-BD852CD0C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28005-83CD-584C-8F58-5A5A2187B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049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7A09F-307E-4E4A-BD55-ED4C1EB26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49B96-782E-FD4D-9F94-C6B43FE96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621A2-FD59-4D40-A239-622CD817A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B352E-C712-0345-AA1D-C4BB5190D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39CDE-B3EF-B84A-8D15-97745D22F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01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2BC5F-26CC-5F4E-B8CC-2FBEA9DBE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D7EEA-BE01-6240-93B4-217504F359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BC87A7-D744-8C4E-ABED-555BE51131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80F85F-CAE6-DB44-A18B-7D54599DB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98D418-D701-2545-9BC7-898CB4B1B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F266C-2DE5-5C4F-A272-CE176DE1C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136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504D9-43FA-7B41-BC8E-30679A661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02264A-CE68-9047-8318-0A362CDB1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1C3F02-BF4E-1A4D-A49D-CDC5D2DBD4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DAA52B-6F38-B042-B11B-2E4427BC27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D049B1-6A53-F240-A691-9C54618045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1AEDED-5569-BE45-B234-E92A627F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087F54-8EED-4141-9E79-D3E0AA209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EC6BD5-A36D-8943-AB86-F18418D42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979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D3E86-DC52-ED44-92A5-040A4BE46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3B47CD-8729-604D-BAAB-9D4A31D46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E36A8B-74B3-0146-9969-ACA5B6539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9A6BB-297F-B94D-A311-157E26720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120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B8E087-2D1F-E94C-90EF-A47816D7C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D982F8-DBDF-9142-A670-414AB58B8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7634B0-22A1-184E-82B9-59AA36B07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794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AA809-6A49-9746-8F49-2869FAEE9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34B9D-2CD2-6B46-8EBB-3594C0B27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57F89B-17E3-8147-81AD-2305D06154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C1CC6-1925-5646-9072-AFFBCE0CE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49584E-FC41-4041-AFBF-76387A687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2ECC61-DF00-FF42-8CF4-FB051C06A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269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F3AFD-8BF3-7D40-B501-7CAA92C2E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4EC289-551B-D848-86D1-463A67AC0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2DE668-3216-6240-90CC-D0AF6CE17A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C2BC9F-B591-BC47-B221-3C23F4B82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63C8D4-DF49-8D43-8331-1FFB96C0D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4AEBF3-D632-0643-9FC0-F53C07FA0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880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4FDA5-D75D-5941-AA79-5D0C3233B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4A9DEF-883D-7D44-98A0-7C0924FFA5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604604-AB59-2246-965F-77293D382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3C3C09-3D75-B84B-958C-31DDFF7AF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1E787-C615-DE4B-AE3E-AEADA50FD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77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8953BB-60DF-144E-9914-5A2BF2EE7F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BAA19-49F0-AE4C-958A-942905734B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BC32F-D535-D34E-BEB1-6623412CE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D37B9-7609-7B4A-A5E6-7B8EB1F8F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61BD9-A26F-2247-8802-DA357EAD9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906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48F3AF-BBF2-4147-9E13-26DA7C121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0EFF6-A813-7443-8FCE-44AB1B49E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1205D-BDF8-334E-9AB9-C884CBD9E8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81408-F795-0249-BAD4-38AC153A5351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5027E-3F7C-DD48-9273-2F3DB64897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6F5C7-3E84-F94C-B4DB-8C127A44D7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33D16-E37E-8048-B887-D66793C69A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12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5064910-F1A3-3744-BDDA-0AB38F0C35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65799"/>
            <a:ext cx="9144000" cy="279200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US" dirty="0"/>
              <a:t>Programme: DBA</a:t>
            </a:r>
          </a:p>
          <a:p>
            <a:pPr algn="l"/>
            <a:r>
              <a:rPr lang="en-US" dirty="0"/>
              <a:t>Student: William HO (0851080)</a:t>
            </a:r>
          </a:p>
          <a:p>
            <a:pPr algn="l"/>
            <a:r>
              <a:rPr lang="en-US" dirty="0"/>
              <a:t>Module: Identity and Approaches to Applied Business Research</a:t>
            </a:r>
            <a:endParaRPr lang="en-GB" dirty="0"/>
          </a:p>
          <a:p>
            <a:pPr algn="l"/>
            <a:r>
              <a:rPr lang="en-US" dirty="0"/>
              <a:t>Module Code: BMDM7001</a:t>
            </a:r>
            <a:endParaRPr lang="en-GB" dirty="0"/>
          </a:p>
          <a:p>
            <a:pPr algn="l"/>
            <a:r>
              <a:rPr lang="en-US" dirty="0"/>
              <a:t>Lecture: Dr Caroline Jawad</a:t>
            </a:r>
            <a:endParaRPr lang="en-GB" dirty="0"/>
          </a:p>
          <a:p>
            <a:pPr algn="l"/>
            <a:r>
              <a:rPr lang="en-US" dirty="0"/>
              <a:t>Internal Verifier: Steve Griffiths</a:t>
            </a:r>
            <a:endParaRPr lang="en-GB" dirty="0"/>
          </a:p>
          <a:p>
            <a:pPr algn="l"/>
            <a:r>
              <a:rPr lang="en-US" dirty="0"/>
              <a:t>Assignment 1: Research Proposal</a:t>
            </a:r>
            <a:endParaRPr lang="en-GB" dirty="0"/>
          </a:p>
          <a:p>
            <a:pPr algn="l"/>
            <a:r>
              <a:rPr lang="en-US" dirty="0"/>
              <a:t>Title of Research: </a:t>
            </a:r>
            <a:r>
              <a:rPr lang="en-GB" dirty="0"/>
              <a:t>Online Food Delivery Technology influences customers’ behaviour towards ordering traditional Chinese takeaway in the UK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346D48C4-4F19-B642-BD1D-767740138FAF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129" y="1148137"/>
            <a:ext cx="2944458" cy="10821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10451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weet and Sour Chicken {Crispy and Sticky!} - TipBuzz">
            <a:extLst>
              <a:ext uri="{FF2B5EF4-FFF2-40B4-BE49-F238E27FC236}">
                <a16:creationId xmlns:a16="http://schemas.microsoft.com/office/drawing/2014/main" id="{B5156773-EC4A-D04D-9439-627B26301F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8" y="1844675"/>
            <a:ext cx="2943225" cy="4449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dvantages &amp; Disadvantages of Food Takeaways - Eat2Save">
            <a:extLst>
              <a:ext uri="{FF2B5EF4-FFF2-40B4-BE49-F238E27FC236}">
                <a16:creationId xmlns:a16="http://schemas.microsoft.com/office/drawing/2014/main" id="{D88BE154-8291-5A46-98A2-EC8EBD264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25" y="1844675"/>
            <a:ext cx="5956300" cy="4449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5E734B-CBB0-244A-850C-37E7A8F49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Chinese food to takeaway industry</a:t>
            </a:r>
          </a:p>
        </p:txBody>
      </p:sp>
    </p:spTree>
    <p:extLst>
      <p:ext uri="{BB962C8B-B14F-4D97-AF65-F5344CB8AC3E}">
        <p14:creationId xmlns:p14="http://schemas.microsoft.com/office/powerpoint/2010/main" val="127338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A23519E5-37F4-7940-9FC4-1ACE8124F4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9" t="14286" r="34425" b="4999"/>
          <a:stretch/>
        </p:blipFill>
        <p:spPr>
          <a:xfrm>
            <a:off x="1639148" y="643467"/>
            <a:ext cx="8913703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708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D9C9A-8D65-FA4D-97FB-97EB91EA9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98" y="655128"/>
            <a:ext cx="4613919" cy="14996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Technology arrived UK in 2005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49CE81-B2F4-47B2-9D4A-886DCE0A8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5" name="Rectangle 64">
              <a:extLst>
                <a:ext uri="{FF2B5EF4-FFF2-40B4-BE49-F238E27FC236}">
                  <a16:creationId xmlns:a16="http://schemas.microsoft.com/office/drawing/2014/main" id="{4BE32177-3EAD-42DA-997C-8DAE1BFEE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66">
              <a:extLst>
                <a:ext uri="{FF2B5EF4-FFF2-40B4-BE49-F238E27FC236}">
                  <a16:creationId xmlns:a16="http://schemas.microsoft.com/office/drawing/2014/main" id="{A0DEE160-9825-4DB5-8188-911AC13EA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9C5FEDB5-0AEE-40E4-9CA6-6718B956D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1A11DF2D-1D4B-45DA-906B-2A1F84C99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B6A5BAC0-9806-4124-A584-7F924A658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A8F6BFA3-38BE-4F0A-94D9-EF0E6EA0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BE6BCF21-959F-419E-BCA4-B20AF92EF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54B6E037-E222-42EB-9AEB-C45EF2090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A0494426-372E-42B8-87E1-170F1B596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14DB5AB5-5D73-4375-8CF4-DF4B7A5D7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009B2A6E-6D36-4A9A-AFAA-CF4D85914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85DC0718-B29F-47A6-931F-F0EF9FA99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AAED958D-AFCC-4BEF-818A-EFF7E41D17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C216DD5A-D1AE-429E-937E-456A50345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A845B253-9DEE-45AC-AADA-FAA6812C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CE7B6CBF-757B-4B55-84CB-062B712D3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2CC28C7A-EF33-43D3-90CD-DCAC92546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BC0C9DCF-F15B-4B7A-A16B-37B4335E6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94991FD1-406A-4958-87D4-8DFA9FEA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5CD32F69-27AD-4088-877C-E2A40F8B0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Deliveroo - Food Delivery">
            <a:extLst>
              <a:ext uri="{FF2B5EF4-FFF2-40B4-BE49-F238E27FC236}">
                <a16:creationId xmlns:a16="http://schemas.microsoft.com/office/drawing/2014/main" id="{98A3DF33-145E-2B4B-9957-BD8B0BC33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9837" y="181344"/>
            <a:ext cx="5586942" cy="291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6" descr="Your Favorite Restaurants, Delivered Fast | Download Uber Eats">
            <a:extLst>
              <a:ext uri="{FF2B5EF4-FFF2-40B4-BE49-F238E27FC236}">
                <a16:creationId xmlns:a16="http://schemas.microsoft.com/office/drawing/2014/main" id="{29D96E30-5A95-7D4F-8E28-5A3212EA0C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4869" y="3315854"/>
            <a:ext cx="3455611" cy="345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Just Eat Logo | Symbol, History, PNG (3840*2160)">
            <a:extLst>
              <a:ext uri="{FF2B5EF4-FFF2-40B4-BE49-F238E27FC236}">
                <a16:creationId xmlns:a16="http://schemas.microsoft.com/office/drawing/2014/main" id="{72DB82D5-6462-0E43-8C2C-FD352BC8C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9838" y="3479316"/>
            <a:ext cx="5586942" cy="312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88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8" descr="A History of Online Food Delivery System">
            <a:extLst>
              <a:ext uri="{FF2B5EF4-FFF2-40B4-BE49-F238E27FC236}">
                <a16:creationId xmlns:a16="http://schemas.microsoft.com/office/drawing/2014/main" id="{85EF04AC-358B-554F-AAE5-B64F22C752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33" r="-1" b="7703"/>
          <a:stretch/>
        </p:blipFill>
        <p:spPr bwMode="auto">
          <a:xfrm>
            <a:off x="2136863" y="1749669"/>
            <a:ext cx="7918273" cy="4453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357B1FA-D95E-5742-82EF-E53589D56773}"/>
              </a:ext>
            </a:extLst>
          </p:cNvPr>
          <p:cNvSpPr txBox="1">
            <a:spLocks/>
          </p:cNvSpPr>
          <p:nvPr/>
        </p:nvSpPr>
        <p:spPr>
          <a:xfrm>
            <a:off x="1116498" y="655128"/>
            <a:ext cx="9317459" cy="839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200" dirty="0"/>
              <a:t>History of food delivery way back in 1889</a:t>
            </a:r>
          </a:p>
        </p:txBody>
      </p:sp>
    </p:spTree>
    <p:extLst>
      <p:ext uri="{BB962C8B-B14F-4D97-AF65-F5344CB8AC3E}">
        <p14:creationId xmlns:p14="http://schemas.microsoft.com/office/powerpoint/2010/main" val="10947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E3006-9CE7-0445-95A7-4EC884A26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Changing of takeaway for home delivery Models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itle 1">
            <a:extLst>
              <a:ext uri="{FF2B5EF4-FFF2-40B4-BE49-F238E27FC236}">
                <a16:creationId xmlns:a16="http://schemas.microsoft.com/office/drawing/2014/main" id="{33F18532-9637-42A1-9066-2FE8520333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831038"/>
              </p:ext>
            </p:extLst>
          </p:nvPr>
        </p:nvGraphicFramePr>
        <p:xfrm>
          <a:off x="5181599" y="568325"/>
          <a:ext cx="6721929" cy="5897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387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A0535AB7-0C6D-4DC5-AFDC-455B6FBE2D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1E9B9-4262-A34D-B283-CA1CF0668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207602"/>
            <a:ext cx="10058400" cy="169272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solidFill>
                  <a:srgbClr val="FFFFFF"/>
                </a:solidFill>
              </a:rPr>
              <a:t>Technology eating the market share of the traditional Chinese takeaway </a:t>
            </a:r>
          </a:p>
        </p:txBody>
      </p:sp>
    </p:spTree>
    <p:extLst>
      <p:ext uri="{BB962C8B-B14F-4D97-AF65-F5344CB8AC3E}">
        <p14:creationId xmlns:p14="http://schemas.microsoft.com/office/powerpoint/2010/main" val="69066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85C69-01C1-1046-AD28-0EDB1380A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2245602"/>
            <a:ext cx="2482096" cy="23667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Research methods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5ECD944E-B8C3-734E-8DB4-584B2C397024}"/>
              </a:ext>
            </a:extLst>
          </p:cNvPr>
          <p:cNvSpPr txBox="1">
            <a:spLocks/>
          </p:cNvSpPr>
          <p:nvPr/>
        </p:nvSpPr>
        <p:spPr>
          <a:xfrm>
            <a:off x="5495966" y="4835769"/>
            <a:ext cx="6211620" cy="16787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+mn-lt"/>
                <a:ea typeface="+mn-ea"/>
                <a:cs typeface="+mn-cs"/>
              </a:rPr>
              <a:t>Case study methodology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+mn-lt"/>
                <a:ea typeface="+mn-ea"/>
                <a:cs typeface="+mn-cs"/>
              </a:rPr>
              <a:t>Mixed research method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+mn-lt"/>
                <a:ea typeface="+mn-ea"/>
                <a:cs typeface="+mn-cs"/>
              </a:rPr>
              <a:t>Michael Porter’s Value Chain Theory  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9FF90BD8-086C-4BBA-9110-05A5A0B4AB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60" b="10270"/>
          <a:stretch/>
        </p:blipFill>
        <p:spPr>
          <a:xfrm>
            <a:off x="5809114" y="1528834"/>
            <a:ext cx="5268319" cy="296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65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Everything You Need to Know About Value Chain Analysis | Smartsheet">
            <a:extLst>
              <a:ext uri="{FF2B5EF4-FFF2-40B4-BE49-F238E27FC236}">
                <a16:creationId xmlns:a16="http://schemas.microsoft.com/office/drawing/2014/main" id="{139C85CC-907A-5044-B0FC-6096264EE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22" y="197420"/>
            <a:ext cx="10205356" cy="646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218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4FB2F3E-259B-4650-B258-F09745BAA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84C5BAC-71DF-48C0-AB51-699516D3B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  <a:noFill/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6742FA10-28D2-4023-A08B-427E93706E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7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BC497CE0-1368-4C66-923F-CA97C35ED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F96D638D-D7BB-43E9-BC7A-6FBBDB507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8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207DB018-8F92-42DF-A1CA-065C774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BB2A6006-A798-4927-B799-42A45D5B1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3F6DB3F4-548A-4D02-A6CC-D5275E6C8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4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2D9F4A59-DDA2-427E-802B-9056AD99C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3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BF086A79-DD15-4D5E-A197-9ADE0ACFD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3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CCB86A9C-D602-4645-AF2E-7BADDF1E9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21C6649F-C4FA-423E-A09A-1B286FAE2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F00891A4-E0CB-4F23-AD2A-4A2108753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2000"/>
                </a:schemeClr>
              </a:solidFill>
              <a:prstDash val="dashDot"/>
              <a:miter lim="800000"/>
              <a:headEnd/>
              <a:tailEnd/>
            </a:ln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0688C71A-541C-4CD1-9821-92958FFC0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2000"/>
                </a:schemeClr>
              </a:solidFill>
              <a:prstDash val="dashDot"/>
              <a:miter lim="800000"/>
              <a:headEnd/>
              <a:tailEnd/>
            </a:ln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B5F5BDE4-42C0-4408-B6A9-B35D037F1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B215F5C9-B825-47D1-8E5B-AE5BE61A4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8FDD346A-E62F-4D05-B776-13CE8F35FA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1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C1037E36-F1A3-4462-A9C6-C94A78146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1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10D539D8-C2C4-45F9-9778-440E86248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8B003199-95C6-4E08-9D5D-E53DAF421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6A2507B4-2AA4-44A1-93B1-D65EC73AF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1BE8FC-8FC8-DC49-9B65-2FA3AD45D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645" y="449136"/>
            <a:ext cx="11509004" cy="42947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Does technology influence the industry of Chinese takeaway?</a:t>
            </a: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</a:t>
            </a: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Does technology change customers’ behaviour? </a:t>
            </a:r>
            <a:br>
              <a:rPr lang="en-US" sz="2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83CB2632-0822-4E49-A707-FA1B8A4D0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435823" y="3320139"/>
            <a:ext cx="300774" cy="25928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4843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4FB2F3E-259B-4650-B258-F09745BAA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2EDCA-C4AE-F246-9A78-15A7C70F1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516" y="2888585"/>
            <a:ext cx="10795182" cy="36952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600" dirty="0">
                <a:solidFill>
                  <a:schemeClr val="accent1">
                    <a:lumMod val="75000"/>
                  </a:schemeClr>
                </a:solidFill>
              </a:rPr>
              <a:t>Online Food Delivery Technology influences customers’ behaviour towards ordering traditional Chinese takeaway in the UK</a:t>
            </a:r>
            <a:endParaRPr lang="en-US" sz="4600" kern="1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83CB2632-0822-4E49-A707-FA1B8A4D0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435823" y="3320139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FDB61A8-F412-4C20-81C0-5B3ED6E43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1C0B91C-D011-482B-A494-E48497FBC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D0571556-24A1-4095-93E8-DB173C6CD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0E974A71-BEE4-40AF-89A6-FDD36655A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67FF13-DA96-45EC-9D83-4647FE275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11840EC-DF4F-47D7-9DFB-76B4B8543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9A53FCF9-7A57-49AD-B709-79127CFEF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84A77F9-2746-4A6C-9D62-D910F7979A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7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C64E8EC-E435-4A50-8DCC-F1D1146E6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5477BD5D-1BC6-4730-B8C8-ADA47AC7B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6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C03B2280-793B-459A-A7A7-413C1B50E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6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65542C9-4CB0-4F11-9377-D507A1BBB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51B4DCDA-7DA1-4D83-A06B-64C3807DD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3A804718-7A3F-44E5-ACA7-1CBC727C0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DB495408-912A-40A1-B4EB-B8B1070D3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38424851-9238-411E-A683-1D82E04A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E06FA0F-15EB-48EE-B6EB-06F420C0B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79692C7-9AC0-4B2C-9456-3ED401877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ED576C72-8571-4357-8868-561C61A7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A362EFBB-07B1-4FE6-BB68-BAFC96B07A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Title 1">
            <a:extLst>
              <a:ext uri="{FF2B5EF4-FFF2-40B4-BE49-F238E27FC236}">
                <a16:creationId xmlns:a16="http://schemas.microsoft.com/office/drawing/2014/main" id="{E6F7C8B2-0FBC-7D49-9A30-9EFDD3795317}"/>
              </a:ext>
            </a:extLst>
          </p:cNvPr>
          <p:cNvSpPr txBox="1">
            <a:spLocks/>
          </p:cNvSpPr>
          <p:nvPr/>
        </p:nvSpPr>
        <p:spPr>
          <a:xfrm>
            <a:off x="624233" y="439298"/>
            <a:ext cx="11316416" cy="23152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300" b="1" dirty="0">
                <a:solidFill>
                  <a:schemeClr val="accent1">
                    <a:lumMod val="75000"/>
                  </a:schemeClr>
                </a:solidFill>
              </a:rPr>
              <a:t>The research is to find the codependent relationship between Chinese takeaway and customers’ behaviour    </a:t>
            </a:r>
          </a:p>
        </p:txBody>
      </p:sp>
    </p:spTree>
    <p:extLst>
      <p:ext uri="{BB962C8B-B14F-4D97-AF65-F5344CB8AC3E}">
        <p14:creationId xmlns:p14="http://schemas.microsoft.com/office/powerpoint/2010/main" val="4019275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1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183</Words>
  <Application>Microsoft Macintosh PowerPoint</Application>
  <PresentationFormat>Widescreen</PresentationFormat>
  <Paragraphs>27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Chinese food to takeaway industry</vt:lpstr>
      <vt:lpstr>PowerPoint Presentation</vt:lpstr>
      <vt:lpstr>Technology arrived UK in 2005</vt:lpstr>
      <vt:lpstr>PowerPoint Presentation</vt:lpstr>
      <vt:lpstr>Changing of takeaway for home delivery Models</vt:lpstr>
      <vt:lpstr>Technology eating the market share of the traditional Chinese takeaway </vt:lpstr>
      <vt:lpstr>Research methods</vt:lpstr>
      <vt:lpstr>PowerPoint Presentation</vt:lpstr>
      <vt:lpstr>Does technology influence the industry of Chinese takeaway?  and  Does technology change customers’ behaviour?  </vt:lpstr>
      <vt:lpstr>Online Food Delivery Technology influences customers’ behaviour towards ordering traditional Chinese takeaway in the 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William Ho</dc:creator>
  <cp:lastModifiedBy>William Ho</cp:lastModifiedBy>
  <cp:revision>7</cp:revision>
  <dcterms:created xsi:type="dcterms:W3CDTF">2021-04-21T19:48:43Z</dcterms:created>
  <dcterms:modified xsi:type="dcterms:W3CDTF">2021-04-21T20:58:30Z</dcterms:modified>
</cp:coreProperties>
</file>