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8"/>
  </p:notesMasterIdLst>
  <p:handoutMasterIdLst>
    <p:handoutMasterId r:id="rId19"/>
  </p:handoutMasterIdLst>
  <p:sldIdLst>
    <p:sldId id="256" r:id="rId5"/>
    <p:sldId id="257" r:id="rId6"/>
    <p:sldId id="278" r:id="rId7"/>
    <p:sldId id="258" r:id="rId8"/>
    <p:sldId id="280" r:id="rId9"/>
    <p:sldId id="281" r:id="rId10"/>
    <p:sldId id="282" r:id="rId11"/>
    <p:sldId id="283" r:id="rId12"/>
    <p:sldId id="284" r:id="rId13"/>
    <p:sldId id="285" r:id="rId14"/>
    <p:sldId id="286" r:id="rId15"/>
    <p:sldId id="271" r:id="rId16"/>
    <p:sldId id="287"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98989"/>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0E7419-55FB-4F51-9112-70FE813016CD}" v="6" dt="2025-04-08T09:34:34.2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68" autoAdjust="0"/>
    <p:restoredTop sz="90655" autoAdjust="0"/>
  </p:normalViewPr>
  <p:slideViewPr>
    <p:cSldViewPr snapToGrid="0">
      <p:cViewPr varScale="1">
        <p:scale>
          <a:sx n="163" d="100"/>
          <a:sy n="163" d="100"/>
        </p:scale>
        <p:origin x="228" y="150"/>
      </p:cViewPr>
      <p:guideLst/>
    </p:cSldViewPr>
  </p:slideViewPr>
  <p:outlineViewPr>
    <p:cViewPr>
      <p:scale>
        <a:sx n="33" d="100"/>
        <a:sy n="33" d="100"/>
      </p:scale>
      <p:origin x="0" y="-2880"/>
    </p:cViewPr>
  </p:outlineViewPr>
  <p:notesTextViewPr>
    <p:cViewPr>
      <p:scale>
        <a:sx n="1" d="1"/>
        <a:sy n="1" d="1"/>
      </p:scale>
      <p:origin x="0" y="0"/>
    </p:cViewPr>
  </p:notesTextViewPr>
  <p:sorterViewPr>
    <p:cViewPr>
      <p:scale>
        <a:sx n="100" d="100"/>
        <a:sy n="100" d="100"/>
      </p:scale>
      <p:origin x="0" y="0"/>
    </p:cViewPr>
  </p:sorterViewPr>
  <p:notesViewPr>
    <p:cSldViewPr snapToGrid="0">
      <p:cViewPr>
        <p:scale>
          <a:sx n="1" d="2"/>
          <a:sy n="1" d="2"/>
        </p:scale>
        <p:origin x="3403" y="29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sh Harvey (2405385)" userId="901447ac-4991-4fe8-bcdb-41949862fc67" providerId="ADAL" clId="{050E7419-55FB-4F51-9112-70FE813016CD}"/>
    <pc:docChg chg="undo custSel addSld delSld modSld sldOrd">
      <pc:chgData name="Josh Harvey (2405385)" userId="901447ac-4991-4fe8-bcdb-41949862fc67" providerId="ADAL" clId="{050E7419-55FB-4F51-9112-70FE813016CD}" dt="2025-04-08T14:00:19.274" v="7628" actId="20577"/>
      <pc:docMkLst>
        <pc:docMk/>
      </pc:docMkLst>
      <pc:sldChg chg="modSp mod">
        <pc:chgData name="Josh Harvey (2405385)" userId="901447ac-4991-4fe8-bcdb-41949862fc67" providerId="ADAL" clId="{050E7419-55FB-4F51-9112-70FE813016CD}" dt="2025-04-06T10:43:26.897" v="7613" actId="404"/>
        <pc:sldMkLst>
          <pc:docMk/>
          <pc:sldMk cId="2586058810" sldId="256"/>
        </pc:sldMkLst>
        <pc:spChg chg="mod">
          <ac:chgData name="Josh Harvey (2405385)" userId="901447ac-4991-4fe8-bcdb-41949862fc67" providerId="ADAL" clId="{050E7419-55FB-4F51-9112-70FE813016CD}" dt="2025-04-06T10:43:26.897" v="7613" actId="404"/>
          <ac:spMkLst>
            <pc:docMk/>
            <pc:sldMk cId="2586058810" sldId="256"/>
            <ac:spMk id="2" creationId="{CFE75451-6A4B-484B-9ED1-353CCE25B0F4}"/>
          </ac:spMkLst>
        </pc:spChg>
      </pc:sldChg>
      <pc:sldChg chg="delSp modSp mod delAnim modAnim">
        <pc:chgData name="Josh Harvey (2405385)" userId="901447ac-4991-4fe8-bcdb-41949862fc67" providerId="ADAL" clId="{050E7419-55FB-4F51-9112-70FE813016CD}" dt="2025-04-08T09:35:03.150" v="7620" actId="478"/>
        <pc:sldMkLst>
          <pc:docMk/>
          <pc:sldMk cId="1713219598" sldId="257"/>
        </pc:sldMkLst>
        <pc:picChg chg="del mod">
          <ac:chgData name="Josh Harvey (2405385)" userId="901447ac-4991-4fe8-bcdb-41949862fc67" providerId="ADAL" clId="{050E7419-55FB-4F51-9112-70FE813016CD}" dt="2025-04-08T09:35:03.150" v="7620" actId="478"/>
          <ac:picMkLst>
            <pc:docMk/>
            <pc:sldMk cId="1713219598" sldId="257"/>
            <ac:picMk id="4" creationId="{0EAD5FD8-1F69-EC9C-6AAD-90975E84E5E6}"/>
          </ac:picMkLst>
        </pc:picChg>
      </pc:sldChg>
      <pc:sldChg chg="addSp delSp modSp mod modNotesTx">
        <pc:chgData name="Josh Harvey (2405385)" userId="901447ac-4991-4fe8-bcdb-41949862fc67" providerId="ADAL" clId="{050E7419-55FB-4F51-9112-70FE813016CD}" dt="2025-04-06T09:34:57.926" v="1692" actId="20577"/>
        <pc:sldMkLst>
          <pc:docMk/>
          <pc:sldMk cId="3571516367" sldId="258"/>
        </pc:sldMkLst>
        <pc:spChg chg="mod">
          <ac:chgData name="Josh Harvey (2405385)" userId="901447ac-4991-4fe8-bcdb-41949862fc67" providerId="ADAL" clId="{050E7419-55FB-4F51-9112-70FE813016CD}" dt="2025-04-06T09:21:13.081" v="932" actId="20577"/>
          <ac:spMkLst>
            <pc:docMk/>
            <pc:sldMk cId="3571516367" sldId="258"/>
            <ac:spMk id="2" creationId="{0A32731C-311B-46F7-A865-6C3AF6B09A47}"/>
          </ac:spMkLst>
        </pc:spChg>
        <pc:spChg chg="mod">
          <ac:chgData name="Josh Harvey (2405385)" userId="901447ac-4991-4fe8-bcdb-41949862fc67" providerId="ADAL" clId="{050E7419-55FB-4F51-9112-70FE813016CD}" dt="2025-04-06T09:20:50.149" v="922" actId="14100"/>
          <ac:spMkLst>
            <pc:docMk/>
            <pc:sldMk cId="3571516367" sldId="258"/>
            <ac:spMk id="3" creationId="{9D5232F9-FD00-464A-9F17-619C91AEF8F3}"/>
          </ac:spMkLst>
        </pc:spChg>
        <pc:spChg chg="add mod">
          <ac:chgData name="Josh Harvey (2405385)" userId="901447ac-4991-4fe8-bcdb-41949862fc67" providerId="ADAL" clId="{050E7419-55FB-4F51-9112-70FE813016CD}" dt="2025-04-06T09:21:09.788" v="928" actId="20577"/>
          <ac:spMkLst>
            <pc:docMk/>
            <pc:sldMk cId="3571516367" sldId="258"/>
            <ac:spMk id="6" creationId="{B4082D26-B72B-A348-D7D9-3C7AB83F57A0}"/>
          </ac:spMkLst>
        </pc:spChg>
        <pc:spChg chg="add mod">
          <ac:chgData name="Josh Harvey (2405385)" userId="901447ac-4991-4fe8-bcdb-41949862fc67" providerId="ADAL" clId="{050E7419-55FB-4F51-9112-70FE813016CD}" dt="2025-04-06T09:22:07.249" v="1136" actId="20577"/>
          <ac:spMkLst>
            <pc:docMk/>
            <pc:sldMk cId="3571516367" sldId="258"/>
            <ac:spMk id="7" creationId="{BFC10139-E9C9-974B-758B-0236479A74FB}"/>
          </ac:spMkLst>
        </pc:spChg>
      </pc:sldChg>
      <pc:sldChg chg="del">
        <pc:chgData name="Josh Harvey (2405385)" userId="901447ac-4991-4fe8-bcdb-41949862fc67" providerId="ADAL" clId="{050E7419-55FB-4F51-9112-70FE813016CD}" dt="2025-04-06T10:05:50.267" v="2797" actId="47"/>
        <pc:sldMkLst>
          <pc:docMk/>
          <pc:sldMk cId="1742861620" sldId="266"/>
        </pc:sldMkLst>
      </pc:sldChg>
      <pc:sldChg chg="modSp mod">
        <pc:chgData name="Josh Harvey (2405385)" userId="901447ac-4991-4fe8-bcdb-41949862fc67" providerId="ADAL" clId="{050E7419-55FB-4F51-9112-70FE813016CD}" dt="2025-04-06T10:42:53.837" v="7590" actId="14100"/>
        <pc:sldMkLst>
          <pc:docMk/>
          <pc:sldMk cId="1969787568" sldId="271"/>
        </pc:sldMkLst>
        <pc:spChg chg="mod">
          <ac:chgData name="Josh Harvey (2405385)" userId="901447ac-4991-4fe8-bcdb-41949862fc67" providerId="ADAL" clId="{050E7419-55FB-4F51-9112-70FE813016CD}" dt="2025-04-06T10:42:53.837" v="7590" actId="14100"/>
          <ac:spMkLst>
            <pc:docMk/>
            <pc:sldMk cId="1969787568" sldId="271"/>
            <ac:spMk id="3" creationId="{AF64C29E-DF30-4DC6-AB95-2016F9A703B6}"/>
          </ac:spMkLst>
        </pc:spChg>
      </pc:sldChg>
      <pc:sldChg chg="delSp modSp mod ord delAnim modNotesTx">
        <pc:chgData name="Josh Harvey (2405385)" userId="901447ac-4991-4fe8-bcdb-41949862fc67" providerId="ADAL" clId="{050E7419-55FB-4F51-9112-70FE813016CD}" dt="2025-04-08T09:34:51.935" v="7619" actId="478"/>
        <pc:sldMkLst>
          <pc:docMk/>
          <pc:sldMk cId="608796113" sldId="278"/>
        </pc:sldMkLst>
        <pc:spChg chg="mod">
          <ac:chgData name="Josh Harvey (2405385)" userId="901447ac-4991-4fe8-bcdb-41949862fc67" providerId="ADAL" clId="{050E7419-55FB-4F51-9112-70FE813016CD}" dt="2025-04-06T09:14:11.930" v="27" actId="20577"/>
          <ac:spMkLst>
            <pc:docMk/>
            <pc:sldMk cId="608796113" sldId="278"/>
            <ac:spMk id="2" creationId="{9528DBD1-DB29-D44F-FD5A-3071BB37EF37}"/>
          </ac:spMkLst>
        </pc:spChg>
        <pc:picChg chg="del mod">
          <ac:chgData name="Josh Harvey (2405385)" userId="901447ac-4991-4fe8-bcdb-41949862fc67" providerId="ADAL" clId="{050E7419-55FB-4F51-9112-70FE813016CD}" dt="2025-04-08T09:34:51.935" v="7619" actId="478"/>
          <ac:picMkLst>
            <pc:docMk/>
            <pc:sldMk cId="608796113" sldId="278"/>
            <ac:picMk id="3" creationId="{C657CA15-4F76-23B7-B1BA-12F27466EEC3}"/>
          </ac:picMkLst>
        </pc:picChg>
      </pc:sldChg>
      <pc:sldChg chg="modSp del mod">
        <pc:chgData name="Josh Harvey (2405385)" userId="901447ac-4991-4fe8-bcdb-41949862fc67" providerId="ADAL" clId="{050E7419-55FB-4F51-9112-70FE813016CD}" dt="2025-04-06T09:19:48.197" v="811" actId="47"/>
        <pc:sldMkLst>
          <pc:docMk/>
          <pc:sldMk cId="2241459136" sldId="279"/>
        </pc:sldMkLst>
      </pc:sldChg>
      <pc:sldChg chg="modSp mod modNotesTx">
        <pc:chgData name="Josh Harvey (2405385)" userId="901447ac-4991-4fe8-bcdb-41949862fc67" providerId="ADAL" clId="{050E7419-55FB-4F51-9112-70FE813016CD}" dt="2025-04-06T09:36:26.209" v="2109" actId="20577"/>
        <pc:sldMkLst>
          <pc:docMk/>
          <pc:sldMk cId="334696707" sldId="280"/>
        </pc:sldMkLst>
        <pc:spChg chg="mod">
          <ac:chgData name="Josh Harvey (2405385)" userId="901447ac-4991-4fe8-bcdb-41949862fc67" providerId="ADAL" clId="{050E7419-55FB-4F51-9112-70FE813016CD}" dt="2025-04-06T09:35:06.478" v="1716" actId="20577"/>
          <ac:spMkLst>
            <pc:docMk/>
            <pc:sldMk cId="334696707" sldId="280"/>
            <ac:spMk id="2" creationId="{566C97BE-403B-122E-90D1-2788978A0B6F}"/>
          </ac:spMkLst>
        </pc:spChg>
      </pc:sldChg>
      <pc:sldChg chg="addSp delSp modSp mod modNotesTx">
        <pc:chgData name="Josh Harvey (2405385)" userId="901447ac-4991-4fe8-bcdb-41949862fc67" providerId="ADAL" clId="{050E7419-55FB-4F51-9112-70FE813016CD}" dt="2025-04-06T10:03:42.818" v="2796" actId="20577"/>
        <pc:sldMkLst>
          <pc:docMk/>
          <pc:sldMk cId="103458723" sldId="281"/>
        </pc:sldMkLst>
        <pc:spChg chg="mod">
          <ac:chgData name="Josh Harvey (2405385)" userId="901447ac-4991-4fe8-bcdb-41949862fc67" providerId="ADAL" clId="{050E7419-55FB-4F51-9112-70FE813016CD}" dt="2025-04-06T09:36:45.435" v="2135" actId="20577"/>
          <ac:spMkLst>
            <pc:docMk/>
            <pc:sldMk cId="103458723" sldId="281"/>
            <ac:spMk id="2" creationId="{A95E2E6A-35EC-1B8E-0FD7-8C67870ACA64}"/>
          </ac:spMkLst>
        </pc:spChg>
        <pc:spChg chg="mod">
          <ac:chgData name="Josh Harvey (2405385)" userId="901447ac-4991-4fe8-bcdb-41949862fc67" providerId="ADAL" clId="{050E7419-55FB-4F51-9112-70FE813016CD}" dt="2025-04-06T09:43:20.580" v="2270" actId="20577"/>
          <ac:spMkLst>
            <pc:docMk/>
            <pc:sldMk cId="103458723" sldId="281"/>
            <ac:spMk id="12" creationId="{554B61B9-26F6-B304-92CD-03053DAAF2A8}"/>
          </ac:spMkLst>
        </pc:spChg>
      </pc:sldChg>
      <pc:sldChg chg="modSp add mod modNotesTx">
        <pc:chgData name="Josh Harvey (2405385)" userId="901447ac-4991-4fe8-bcdb-41949862fc67" providerId="ADAL" clId="{050E7419-55FB-4F51-9112-70FE813016CD}" dt="2025-04-06T10:13:50.614" v="3287" actId="20577"/>
        <pc:sldMkLst>
          <pc:docMk/>
          <pc:sldMk cId="382848851" sldId="282"/>
        </pc:sldMkLst>
        <pc:spChg chg="mod">
          <ac:chgData name="Josh Harvey (2405385)" userId="901447ac-4991-4fe8-bcdb-41949862fc67" providerId="ADAL" clId="{050E7419-55FB-4F51-9112-70FE813016CD}" dt="2025-04-06T10:07:28.430" v="2804" actId="5793"/>
          <ac:spMkLst>
            <pc:docMk/>
            <pc:sldMk cId="382848851" sldId="282"/>
            <ac:spMk id="3" creationId="{D84602E4-3A51-5ED6-DEB9-C504379F60C5}"/>
          </ac:spMkLst>
        </pc:spChg>
      </pc:sldChg>
      <pc:sldChg chg="del">
        <pc:chgData name="Josh Harvey (2405385)" userId="901447ac-4991-4fe8-bcdb-41949862fc67" providerId="ADAL" clId="{050E7419-55FB-4F51-9112-70FE813016CD}" dt="2025-04-06T10:05:50.267" v="2797" actId="47"/>
        <pc:sldMkLst>
          <pc:docMk/>
          <pc:sldMk cId="636929804" sldId="282"/>
        </pc:sldMkLst>
      </pc:sldChg>
      <pc:sldChg chg="del">
        <pc:chgData name="Josh Harvey (2405385)" userId="901447ac-4991-4fe8-bcdb-41949862fc67" providerId="ADAL" clId="{050E7419-55FB-4F51-9112-70FE813016CD}" dt="2025-04-06T10:05:50.267" v="2797" actId="47"/>
        <pc:sldMkLst>
          <pc:docMk/>
          <pc:sldMk cId="1658164610" sldId="283"/>
        </pc:sldMkLst>
      </pc:sldChg>
      <pc:sldChg chg="add modNotesTx">
        <pc:chgData name="Josh Harvey (2405385)" userId="901447ac-4991-4fe8-bcdb-41949862fc67" providerId="ADAL" clId="{050E7419-55FB-4F51-9112-70FE813016CD}" dt="2025-04-06T10:27:04.787" v="4171" actId="20577"/>
        <pc:sldMkLst>
          <pc:docMk/>
          <pc:sldMk cId="3289039809" sldId="283"/>
        </pc:sldMkLst>
      </pc:sldChg>
      <pc:sldChg chg="del">
        <pc:chgData name="Josh Harvey (2405385)" userId="901447ac-4991-4fe8-bcdb-41949862fc67" providerId="ADAL" clId="{050E7419-55FB-4F51-9112-70FE813016CD}" dt="2025-04-06T10:05:50.267" v="2797" actId="47"/>
        <pc:sldMkLst>
          <pc:docMk/>
          <pc:sldMk cId="2403577982" sldId="284"/>
        </pc:sldMkLst>
      </pc:sldChg>
      <pc:sldChg chg="modSp add mod modNotesTx">
        <pc:chgData name="Josh Harvey (2405385)" userId="901447ac-4991-4fe8-bcdb-41949862fc67" providerId="ADAL" clId="{050E7419-55FB-4F51-9112-70FE813016CD}" dt="2025-04-06T10:35:09.779" v="6054" actId="20577"/>
        <pc:sldMkLst>
          <pc:docMk/>
          <pc:sldMk cId="4102718949" sldId="284"/>
        </pc:sldMkLst>
        <pc:spChg chg="mod">
          <ac:chgData name="Josh Harvey (2405385)" userId="901447ac-4991-4fe8-bcdb-41949862fc67" providerId="ADAL" clId="{050E7419-55FB-4F51-9112-70FE813016CD}" dt="2025-04-06T10:28:15.815" v="4393" actId="20577"/>
          <ac:spMkLst>
            <pc:docMk/>
            <pc:sldMk cId="4102718949" sldId="284"/>
            <ac:spMk id="3" creationId="{56BF32D3-FAB2-F085-5685-DB4A6FAAA6E9}"/>
          </ac:spMkLst>
        </pc:spChg>
        <pc:spChg chg="mod">
          <ac:chgData name="Josh Harvey (2405385)" userId="901447ac-4991-4fe8-bcdb-41949862fc67" providerId="ADAL" clId="{050E7419-55FB-4F51-9112-70FE813016CD}" dt="2025-04-06T10:31:03.756" v="4564" actId="20577"/>
          <ac:spMkLst>
            <pc:docMk/>
            <pc:sldMk cId="4102718949" sldId="284"/>
            <ac:spMk id="7" creationId="{039A9AB7-92DF-A334-952D-6AF3F2CDE52D}"/>
          </ac:spMkLst>
        </pc:spChg>
      </pc:sldChg>
      <pc:sldChg chg="add modNotesTx">
        <pc:chgData name="Josh Harvey (2405385)" userId="901447ac-4991-4fe8-bcdb-41949862fc67" providerId="ADAL" clId="{050E7419-55FB-4F51-9112-70FE813016CD}" dt="2025-04-06T10:36:14.224" v="6394" actId="20577"/>
        <pc:sldMkLst>
          <pc:docMk/>
          <pc:sldMk cId="2578322754" sldId="285"/>
        </pc:sldMkLst>
      </pc:sldChg>
      <pc:sldChg chg="del">
        <pc:chgData name="Josh Harvey (2405385)" userId="901447ac-4991-4fe8-bcdb-41949862fc67" providerId="ADAL" clId="{050E7419-55FB-4F51-9112-70FE813016CD}" dt="2025-04-06T10:05:50.267" v="2797" actId="47"/>
        <pc:sldMkLst>
          <pc:docMk/>
          <pc:sldMk cId="2791821786" sldId="285"/>
        </pc:sldMkLst>
      </pc:sldChg>
      <pc:sldChg chg="modSp add mod modNotesTx">
        <pc:chgData name="Josh Harvey (2405385)" userId="901447ac-4991-4fe8-bcdb-41949862fc67" providerId="ADAL" clId="{050E7419-55FB-4F51-9112-70FE813016CD}" dt="2025-04-06T10:39:17.604" v="7293" actId="20577"/>
        <pc:sldMkLst>
          <pc:docMk/>
          <pc:sldMk cId="389026793" sldId="286"/>
        </pc:sldMkLst>
        <pc:spChg chg="mod">
          <ac:chgData name="Josh Harvey (2405385)" userId="901447ac-4991-4fe8-bcdb-41949862fc67" providerId="ADAL" clId="{050E7419-55FB-4F51-9112-70FE813016CD}" dt="2025-04-06T10:36:38.924" v="6453" actId="20577"/>
          <ac:spMkLst>
            <pc:docMk/>
            <pc:sldMk cId="389026793" sldId="286"/>
            <ac:spMk id="12" creationId="{37740DC4-BA3D-D4C6-16BC-58B333852DF8}"/>
          </ac:spMkLst>
        </pc:spChg>
      </pc:sldChg>
      <pc:sldChg chg="modSp new mod">
        <pc:chgData name="Josh Harvey (2405385)" userId="901447ac-4991-4fe8-bcdb-41949862fc67" providerId="ADAL" clId="{050E7419-55FB-4F51-9112-70FE813016CD}" dt="2025-04-08T14:00:19.274" v="7628" actId="20577"/>
        <pc:sldMkLst>
          <pc:docMk/>
          <pc:sldMk cId="4091042052" sldId="287"/>
        </pc:sldMkLst>
        <pc:spChg chg="mod">
          <ac:chgData name="Josh Harvey (2405385)" userId="901447ac-4991-4fe8-bcdb-41949862fc67" providerId="ADAL" clId="{050E7419-55FB-4F51-9112-70FE813016CD}" dt="2025-04-08T14:00:19.274" v="7628" actId="20577"/>
          <ac:spMkLst>
            <pc:docMk/>
            <pc:sldMk cId="4091042052" sldId="287"/>
            <ac:spMk id="2" creationId="{9514E082-4143-866B-EC55-44D2E8347399}"/>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E7F456E-01A6-4013-ACA5-F5492591A24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484983A3-9B9B-4D61-97C9-B9E239A3159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56F32FC-4BD9-442A-A8C6-51598C909FE3}" type="datetimeFigureOut">
              <a:rPr lang="en-US" smtClean="0"/>
              <a:t>4/6/2025</a:t>
            </a:fld>
            <a:endParaRPr lang="en-US" dirty="0"/>
          </a:p>
        </p:txBody>
      </p:sp>
      <p:sp>
        <p:nvSpPr>
          <p:cNvPr id="4" name="Footer Placeholder 3">
            <a:extLst>
              <a:ext uri="{FF2B5EF4-FFF2-40B4-BE49-F238E27FC236}">
                <a16:creationId xmlns:a16="http://schemas.microsoft.com/office/drawing/2014/main" id="{5EEABE74-7A97-4D17-8390-42ADD25C33C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42C1DBD-1052-425E-BF3C-983304BED57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8EEFA9E-C190-4F5C-8394-BD5F1CD55C02}" type="slidenum">
              <a:rPr lang="en-US" smtClean="0"/>
              <a:t>‹#›</a:t>
            </a:fld>
            <a:endParaRPr lang="en-US" dirty="0"/>
          </a:p>
        </p:txBody>
      </p:sp>
    </p:spTree>
    <p:extLst>
      <p:ext uri="{BB962C8B-B14F-4D97-AF65-F5344CB8AC3E}">
        <p14:creationId xmlns:p14="http://schemas.microsoft.com/office/powerpoint/2010/main" val="232480191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6371FA-A98D-41E8-93F4-09945841298A}" type="datetimeFigureOut">
              <a:rPr lang="en-US" smtClean="0"/>
              <a:t>4/6/2025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289C57-55D7-40A4-A101-E74FAC7A092B}" type="slidenum">
              <a:rPr lang="en-US" smtClean="0"/>
              <a:t>‹#›</a:t>
            </a:fld>
            <a:endParaRPr lang="en-US" dirty="0"/>
          </a:p>
        </p:txBody>
      </p:sp>
    </p:spTree>
    <p:extLst>
      <p:ext uri="{BB962C8B-B14F-4D97-AF65-F5344CB8AC3E}">
        <p14:creationId xmlns:p14="http://schemas.microsoft.com/office/powerpoint/2010/main" val="28399023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2289C57-55D7-40A4-A101-E74FAC7A092B}" type="slidenum">
              <a:rPr lang="en-US" smtClean="0"/>
              <a:t>1</a:t>
            </a:fld>
            <a:endParaRPr lang="en-US" dirty="0"/>
          </a:p>
        </p:txBody>
      </p:sp>
    </p:spTree>
    <p:extLst>
      <p:ext uri="{BB962C8B-B14F-4D97-AF65-F5344CB8AC3E}">
        <p14:creationId xmlns:p14="http://schemas.microsoft.com/office/powerpoint/2010/main" val="17781288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first clinic, I had Sam, where I completed a full consultation and performed basic ROM testing on them to gather basic information about the client and what would be helpful in their treatment. By using 1 of the key areas of competency of the SST is Prevention, with myself working on the recognition and evaluation aspect </a:t>
            </a:r>
            <a:endParaRPr lang="en-US" dirty="0"/>
          </a:p>
        </p:txBody>
      </p:sp>
      <p:sp>
        <p:nvSpPr>
          <p:cNvPr id="4" name="Slide Number Placeholder 3"/>
          <p:cNvSpPr>
            <a:spLocks noGrp="1"/>
          </p:cNvSpPr>
          <p:nvPr>
            <p:ph type="sldNum" sz="quarter" idx="5"/>
          </p:nvPr>
        </p:nvSpPr>
        <p:spPr/>
        <p:txBody>
          <a:bodyPr/>
          <a:lstStyle/>
          <a:p>
            <a:fld id="{22289C57-55D7-40A4-A101-E74FAC7A092B}" type="slidenum">
              <a:rPr lang="en-US" smtClean="0"/>
              <a:t>2</a:t>
            </a:fld>
            <a:endParaRPr lang="en-US" dirty="0"/>
          </a:p>
        </p:txBody>
      </p:sp>
    </p:spTree>
    <p:extLst>
      <p:ext uri="{BB962C8B-B14F-4D97-AF65-F5344CB8AC3E}">
        <p14:creationId xmlns:p14="http://schemas.microsoft.com/office/powerpoint/2010/main" val="40404389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first clinic I was filling out the consultation form and evaluating the client to determine what area of massage would be best for them, the treatment that was completed was a quadriceps massage practicing Effleurage and Petrissage. This was completed as this was all I was taught up until this consultation and I was doing so to build upon knowledge that I had learned and to build upon my professional practice and management, treatment and referral area of competency</a:t>
            </a:r>
            <a:endParaRPr lang="en-US" dirty="0"/>
          </a:p>
        </p:txBody>
      </p:sp>
      <p:sp>
        <p:nvSpPr>
          <p:cNvPr id="4" name="Slide Number Placeholder 3"/>
          <p:cNvSpPr>
            <a:spLocks noGrp="1"/>
          </p:cNvSpPr>
          <p:nvPr>
            <p:ph type="sldNum" sz="quarter" idx="5"/>
          </p:nvPr>
        </p:nvSpPr>
        <p:spPr/>
        <p:txBody>
          <a:bodyPr/>
          <a:lstStyle/>
          <a:p>
            <a:fld id="{22289C57-55D7-40A4-A101-E74FAC7A092B}" type="slidenum">
              <a:rPr lang="en-US" smtClean="0"/>
              <a:t>3</a:t>
            </a:fld>
            <a:endParaRPr lang="en-US" dirty="0"/>
          </a:p>
        </p:txBody>
      </p:sp>
    </p:spTree>
    <p:extLst>
      <p:ext uri="{BB962C8B-B14F-4D97-AF65-F5344CB8AC3E}">
        <p14:creationId xmlns:p14="http://schemas.microsoft.com/office/powerpoint/2010/main" val="21825226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went well in this first clinic was being able to build upon my understanding of soft tissue massage and being able to get to grips with the new situation of clinics and the setting of them</a:t>
            </a:r>
          </a:p>
          <a:p>
            <a:endParaRPr lang="en-GB" dirty="0"/>
          </a:p>
          <a:p>
            <a:r>
              <a:rPr lang="en-GB" dirty="0"/>
              <a:t>What I could of done better in this clinic was being able to fill out the consultation form more effectively and being able to more efficiently recognise the clients situation and diagnosis to be able to more effectively treat the client</a:t>
            </a:r>
            <a:endParaRPr lang="en-US" dirty="0"/>
          </a:p>
        </p:txBody>
      </p:sp>
      <p:sp>
        <p:nvSpPr>
          <p:cNvPr id="4" name="Slide Number Placeholder 3"/>
          <p:cNvSpPr>
            <a:spLocks noGrp="1"/>
          </p:cNvSpPr>
          <p:nvPr>
            <p:ph type="sldNum" sz="quarter" idx="5"/>
          </p:nvPr>
        </p:nvSpPr>
        <p:spPr/>
        <p:txBody>
          <a:bodyPr/>
          <a:lstStyle/>
          <a:p>
            <a:fld id="{22289C57-55D7-40A4-A101-E74FAC7A092B}" type="slidenum">
              <a:rPr lang="en-US" smtClean="0"/>
              <a:t>4</a:t>
            </a:fld>
            <a:endParaRPr lang="en-US" dirty="0"/>
          </a:p>
        </p:txBody>
      </p:sp>
    </p:spTree>
    <p:extLst>
      <p:ext uri="{BB962C8B-B14F-4D97-AF65-F5344CB8AC3E}">
        <p14:creationId xmlns:p14="http://schemas.microsoft.com/office/powerpoint/2010/main" val="28439544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the next consultation I will be improving my ability to recognise the clients needs and their situation and be able to treat their injury more efficiently. I will also practice beforehand on the routine of the massage to make it more fluid for the client and myself </a:t>
            </a:r>
            <a:endParaRPr lang="en-US" dirty="0"/>
          </a:p>
        </p:txBody>
      </p:sp>
      <p:sp>
        <p:nvSpPr>
          <p:cNvPr id="4" name="Slide Number Placeholder 3"/>
          <p:cNvSpPr>
            <a:spLocks noGrp="1"/>
          </p:cNvSpPr>
          <p:nvPr>
            <p:ph type="sldNum" sz="quarter" idx="5"/>
          </p:nvPr>
        </p:nvSpPr>
        <p:spPr/>
        <p:txBody>
          <a:bodyPr/>
          <a:lstStyle/>
          <a:p>
            <a:fld id="{22289C57-55D7-40A4-A101-E74FAC7A092B}" type="slidenum">
              <a:rPr lang="en-US" smtClean="0"/>
              <a:t>5</a:t>
            </a:fld>
            <a:endParaRPr lang="en-US" dirty="0"/>
          </a:p>
        </p:txBody>
      </p:sp>
    </p:spTree>
    <p:extLst>
      <p:ext uri="{BB962C8B-B14F-4D97-AF65-F5344CB8AC3E}">
        <p14:creationId xmlns:p14="http://schemas.microsoft.com/office/powerpoint/2010/main" val="20661440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Communication was learned and how you approach and speak to a client on a friendly basis while also being able to have small talk</a:t>
            </a:r>
          </a:p>
          <a:p>
            <a:r>
              <a:rPr lang="en-GB" dirty="0"/>
              <a:t>Organisation skills were used to stay on time and be able to complete the hour without either over or under running</a:t>
            </a:r>
            <a:endParaRPr lang="en-US" dirty="0"/>
          </a:p>
          <a:p>
            <a:r>
              <a:rPr lang="en-US" dirty="0"/>
              <a:t>Clinical setups were learned and how they work, run and are </a:t>
            </a:r>
            <a:r>
              <a:rPr lang="en-US" dirty="0" err="1"/>
              <a:t>organised</a:t>
            </a:r>
            <a:endParaRPr lang="en-US" dirty="0"/>
          </a:p>
          <a:p>
            <a:r>
              <a:rPr lang="en-GB" dirty="0"/>
              <a:t>Assessment skills were learned and how you assess a client’s status </a:t>
            </a:r>
          </a:p>
        </p:txBody>
      </p:sp>
      <p:sp>
        <p:nvSpPr>
          <p:cNvPr id="4" name="Slide Number Placeholder 3"/>
          <p:cNvSpPr>
            <a:spLocks noGrp="1"/>
          </p:cNvSpPr>
          <p:nvPr>
            <p:ph type="sldNum" sz="quarter" idx="5"/>
          </p:nvPr>
        </p:nvSpPr>
        <p:spPr/>
        <p:txBody>
          <a:bodyPr/>
          <a:lstStyle/>
          <a:p>
            <a:fld id="{22289C57-55D7-40A4-A101-E74FAC7A092B}" type="slidenum">
              <a:rPr lang="en-US" smtClean="0"/>
              <a:t>6</a:t>
            </a:fld>
            <a:endParaRPr lang="en-US" dirty="0"/>
          </a:p>
        </p:txBody>
      </p:sp>
    </p:spTree>
    <p:extLst>
      <p:ext uri="{BB962C8B-B14F-4D97-AF65-F5344CB8AC3E}">
        <p14:creationId xmlns:p14="http://schemas.microsoft.com/office/powerpoint/2010/main" val="10253268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F2A4EA-196A-FCC5-66FE-0D41248440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64DBD41-22C3-FF3A-5996-CA1ACCB130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DD1E9D4-177F-D28E-D83B-F4BD76A91D0E}"/>
              </a:ext>
            </a:extLst>
          </p:cNvPr>
          <p:cNvSpPr>
            <a:spLocks noGrp="1"/>
          </p:cNvSpPr>
          <p:nvPr>
            <p:ph type="body" idx="1"/>
          </p:nvPr>
        </p:nvSpPr>
        <p:spPr/>
        <p:txBody>
          <a:bodyPr/>
          <a:lstStyle/>
          <a:p>
            <a:r>
              <a:rPr lang="en-GB" dirty="0"/>
              <a:t>In my 11</a:t>
            </a:r>
            <a:r>
              <a:rPr lang="en-GB" baseline="30000" dirty="0"/>
              <a:t>th</a:t>
            </a:r>
            <a:r>
              <a:rPr lang="en-GB" dirty="0"/>
              <a:t> clinic with Mckenzie I completed a full consultation and had soft tissue practice completed on his Calf where he had Gastrocnemius tightness. By using the key areas of competency of Prevention, with also </a:t>
            </a:r>
            <a:r>
              <a:rPr lang="en-GB" dirty="0" err="1"/>
              <a:t>regcognition</a:t>
            </a:r>
            <a:r>
              <a:rPr lang="en-GB" dirty="0"/>
              <a:t> and evaluation. </a:t>
            </a:r>
          </a:p>
        </p:txBody>
      </p:sp>
      <p:sp>
        <p:nvSpPr>
          <p:cNvPr id="4" name="Slide Number Placeholder 3">
            <a:extLst>
              <a:ext uri="{FF2B5EF4-FFF2-40B4-BE49-F238E27FC236}">
                <a16:creationId xmlns:a16="http://schemas.microsoft.com/office/drawing/2014/main" id="{8B9D521F-711C-AE0F-E414-DCCBC86F911D}"/>
              </a:ext>
            </a:extLst>
          </p:cNvPr>
          <p:cNvSpPr>
            <a:spLocks noGrp="1"/>
          </p:cNvSpPr>
          <p:nvPr>
            <p:ph type="sldNum" sz="quarter" idx="5"/>
          </p:nvPr>
        </p:nvSpPr>
        <p:spPr/>
        <p:txBody>
          <a:bodyPr/>
          <a:lstStyle/>
          <a:p>
            <a:fld id="{22289C57-55D7-40A4-A101-E74FAC7A092B}" type="slidenum">
              <a:rPr lang="en-US" smtClean="0"/>
              <a:t>7</a:t>
            </a:fld>
            <a:endParaRPr lang="en-US" dirty="0"/>
          </a:p>
        </p:txBody>
      </p:sp>
    </p:spTree>
    <p:extLst>
      <p:ext uri="{BB962C8B-B14F-4D97-AF65-F5344CB8AC3E}">
        <p14:creationId xmlns:p14="http://schemas.microsoft.com/office/powerpoint/2010/main" val="27713441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E74A1B-1D33-CB15-9097-34FAEC4D1D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EEFA07-3A9A-CB89-FB5D-30B8138DDAB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FF6FC06-7065-63C5-FA3B-E752C337AFFD}"/>
              </a:ext>
            </a:extLst>
          </p:cNvPr>
          <p:cNvSpPr>
            <a:spLocks noGrp="1"/>
          </p:cNvSpPr>
          <p:nvPr>
            <p:ph type="body" idx="1"/>
          </p:nvPr>
        </p:nvSpPr>
        <p:spPr/>
        <p:txBody>
          <a:bodyPr/>
          <a:lstStyle/>
          <a:p>
            <a:r>
              <a:rPr lang="en-GB" dirty="0"/>
              <a:t>In this clinic time</a:t>
            </a:r>
            <a:r>
              <a:rPr lang="en-US" dirty="0"/>
              <a:t>, I completed a full assessment of ROM passively actively and Resited to determine the area for work in the Calf and found that there was significant gastrocnemius tightness</a:t>
            </a:r>
            <a:r>
              <a:rPr lang="en-GB" dirty="0"/>
              <a:t>. I determined with the help from Richard that soft tissue work with PNF stretching would be the best form of treatment as this would relieve tightness. This is in line with Management treatment and referral with also the area of competency of prevention of injury being a main focus as Mckenzie has had calf issues in the past. </a:t>
            </a:r>
            <a:endParaRPr lang="en-US" dirty="0"/>
          </a:p>
        </p:txBody>
      </p:sp>
      <p:sp>
        <p:nvSpPr>
          <p:cNvPr id="4" name="Slide Number Placeholder 3">
            <a:extLst>
              <a:ext uri="{FF2B5EF4-FFF2-40B4-BE49-F238E27FC236}">
                <a16:creationId xmlns:a16="http://schemas.microsoft.com/office/drawing/2014/main" id="{9B515B67-ADE5-B343-DE59-EFA17BE808B1}"/>
              </a:ext>
            </a:extLst>
          </p:cNvPr>
          <p:cNvSpPr>
            <a:spLocks noGrp="1"/>
          </p:cNvSpPr>
          <p:nvPr>
            <p:ph type="sldNum" sz="quarter" idx="5"/>
          </p:nvPr>
        </p:nvSpPr>
        <p:spPr/>
        <p:txBody>
          <a:bodyPr/>
          <a:lstStyle/>
          <a:p>
            <a:fld id="{22289C57-55D7-40A4-A101-E74FAC7A092B}" type="slidenum">
              <a:rPr lang="en-US" smtClean="0"/>
              <a:t>8</a:t>
            </a:fld>
            <a:endParaRPr lang="en-US" dirty="0"/>
          </a:p>
        </p:txBody>
      </p:sp>
    </p:spTree>
    <p:extLst>
      <p:ext uri="{BB962C8B-B14F-4D97-AF65-F5344CB8AC3E}">
        <p14:creationId xmlns:p14="http://schemas.microsoft.com/office/powerpoint/2010/main" val="19930527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B21D14-38FC-439A-6ADD-5C0D8C3086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724226-88CD-B528-45C0-D8E8A9F800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9C86A2-C553-27A5-EDE9-E1D441F37C05}"/>
              </a:ext>
            </a:extLst>
          </p:cNvPr>
          <p:cNvSpPr>
            <a:spLocks noGrp="1"/>
          </p:cNvSpPr>
          <p:nvPr>
            <p:ph type="body" idx="1"/>
          </p:nvPr>
        </p:nvSpPr>
        <p:spPr/>
        <p:txBody>
          <a:bodyPr/>
          <a:lstStyle/>
          <a:p>
            <a:r>
              <a:rPr lang="en-GB" dirty="0"/>
              <a:t>What went well In this clinic I worked on my evaluation skills from previous clinics and made sure to be able to evaluate the client quickly and effectively, when I got stuck in this clinic I reached out to Richard for advice on handling and positioning myself to more effectively handle the clients ankle and foot, I worked through all of the soft tissue massage techniques that I had previously learned to be able to more effectively treat the clients injury, and I made sure that on this interaction that I worked on preventing the injury of the client by helping them with guidance from Richard on stretching routines that best help and suit the client</a:t>
            </a:r>
          </a:p>
          <a:p>
            <a:endParaRPr lang="en-GB" dirty="0"/>
          </a:p>
          <a:p>
            <a:r>
              <a:rPr lang="en-GB" dirty="0"/>
              <a:t>What I could of done better this time was working on my small talk as this is a massive area of struggle of mine as being able to bring up conversation that involves the client is difficult, working on my time management being able to fully reassess the client before and after the massage, and also applying feedback from the previous interaction which is working on my professional practice and developing my understanding on regular clients</a:t>
            </a:r>
            <a:endParaRPr lang="en-US" dirty="0"/>
          </a:p>
        </p:txBody>
      </p:sp>
      <p:sp>
        <p:nvSpPr>
          <p:cNvPr id="4" name="Slide Number Placeholder 3">
            <a:extLst>
              <a:ext uri="{FF2B5EF4-FFF2-40B4-BE49-F238E27FC236}">
                <a16:creationId xmlns:a16="http://schemas.microsoft.com/office/drawing/2014/main" id="{A9D7AE92-9DEB-97D7-9008-F6B8BD50E1E2}"/>
              </a:ext>
            </a:extLst>
          </p:cNvPr>
          <p:cNvSpPr>
            <a:spLocks noGrp="1"/>
          </p:cNvSpPr>
          <p:nvPr>
            <p:ph type="sldNum" sz="quarter" idx="5"/>
          </p:nvPr>
        </p:nvSpPr>
        <p:spPr/>
        <p:txBody>
          <a:bodyPr/>
          <a:lstStyle/>
          <a:p>
            <a:fld id="{22289C57-55D7-40A4-A101-E74FAC7A092B}" type="slidenum">
              <a:rPr lang="en-US" smtClean="0"/>
              <a:t>9</a:t>
            </a:fld>
            <a:endParaRPr lang="en-US" dirty="0"/>
          </a:p>
        </p:txBody>
      </p:sp>
    </p:spTree>
    <p:extLst>
      <p:ext uri="{BB962C8B-B14F-4D97-AF65-F5344CB8AC3E}">
        <p14:creationId xmlns:p14="http://schemas.microsoft.com/office/powerpoint/2010/main" val="27516670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D9FCC0-0B65-E80D-3B82-8A631C8ED3A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83FBBB-C9EF-7016-215A-7F60EA06E6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5D4D2AD-2C48-048D-E9C5-E7444C3430E5}"/>
              </a:ext>
            </a:extLst>
          </p:cNvPr>
          <p:cNvSpPr>
            <a:spLocks noGrp="1"/>
          </p:cNvSpPr>
          <p:nvPr>
            <p:ph type="body" idx="1"/>
          </p:nvPr>
        </p:nvSpPr>
        <p:spPr/>
        <p:txBody>
          <a:bodyPr/>
          <a:lstStyle/>
          <a:p>
            <a:r>
              <a:rPr lang="en-GB" dirty="0"/>
              <a:t>On the next consultation I will be improving my communication skills and learning how to effectively talk to the client and make them feel more at ease with being in treatment with myself and work on how to effectively time manage a clinic to clearly and </a:t>
            </a:r>
            <a:r>
              <a:rPr lang="en-GB" dirty="0" err="1"/>
              <a:t>consisely</a:t>
            </a:r>
            <a:r>
              <a:rPr lang="en-GB" dirty="0"/>
              <a:t> test and treat the given area of need.</a:t>
            </a:r>
            <a:endParaRPr lang="en-US" dirty="0"/>
          </a:p>
        </p:txBody>
      </p:sp>
      <p:sp>
        <p:nvSpPr>
          <p:cNvPr id="4" name="Slide Number Placeholder 3">
            <a:extLst>
              <a:ext uri="{FF2B5EF4-FFF2-40B4-BE49-F238E27FC236}">
                <a16:creationId xmlns:a16="http://schemas.microsoft.com/office/drawing/2014/main" id="{D4AEE90E-37F7-B0B2-1868-707A37060BB0}"/>
              </a:ext>
            </a:extLst>
          </p:cNvPr>
          <p:cNvSpPr>
            <a:spLocks noGrp="1"/>
          </p:cNvSpPr>
          <p:nvPr>
            <p:ph type="sldNum" sz="quarter" idx="5"/>
          </p:nvPr>
        </p:nvSpPr>
        <p:spPr/>
        <p:txBody>
          <a:bodyPr/>
          <a:lstStyle/>
          <a:p>
            <a:fld id="{22289C57-55D7-40A4-A101-E74FAC7A092B}" type="slidenum">
              <a:rPr lang="en-US" smtClean="0"/>
              <a:t>10</a:t>
            </a:fld>
            <a:endParaRPr lang="en-US" dirty="0"/>
          </a:p>
        </p:txBody>
      </p:sp>
    </p:spTree>
    <p:extLst>
      <p:ext uri="{BB962C8B-B14F-4D97-AF65-F5344CB8AC3E}">
        <p14:creationId xmlns:p14="http://schemas.microsoft.com/office/powerpoint/2010/main" val="18498091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86E376-1E47-5E22-90F6-5F811561B6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1989282-6616-E759-B56F-C8B943BB07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795593C-2852-8343-054B-6DE9451B182B}"/>
              </a:ext>
            </a:extLst>
          </p:cNvPr>
          <p:cNvSpPr>
            <a:spLocks noGrp="1"/>
          </p:cNvSpPr>
          <p:nvPr>
            <p:ph type="body" idx="1"/>
          </p:nvPr>
        </p:nvSpPr>
        <p:spPr/>
        <p:txBody>
          <a:bodyPr/>
          <a:lstStyle/>
          <a:p>
            <a:r>
              <a:rPr lang="en-GB" dirty="0"/>
              <a:t>The areas that were learned were Communication was learned and developed but still needs work, but learning how to talk to a client throughout the entire interaction</a:t>
            </a:r>
          </a:p>
          <a:p>
            <a:r>
              <a:rPr lang="en-GB" dirty="0"/>
              <a:t>Feedback and being able to build effectively from this feedback to develop and get better for the next time</a:t>
            </a:r>
          </a:p>
          <a:p>
            <a:r>
              <a:rPr lang="en-GB" dirty="0"/>
              <a:t>Assessment timings and how to effectively assess, and complete all range of motion testing with the correct form and positioning to the client with help from Richard</a:t>
            </a:r>
          </a:p>
          <a:p>
            <a:r>
              <a:rPr lang="en-GB" dirty="0"/>
              <a:t>Assessment procedure and how to do the testing in the right order to effectively complete all manual muscle tests to assess functionality</a:t>
            </a:r>
          </a:p>
        </p:txBody>
      </p:sp>
      <p:sp>
        <p:nvSpPr>
          <p:cNvPr id="4" name="Slide Number Placeholder 3">
            <a:extLst>
              <a:ext uri="{FF2B5EF4-FFF2-40B4-BE49-F238E27FC236}">
                <a16:creationId xmlns:a16="http://schemas.microsoft.com/office/drawing/2014/main" id="{9384BD96-15F2-C68C-02CB-1DE8EDC93E67}"/>
              </a:ext>
            </a:extLst>
          </p:cNvPr>
          <p:cNvSpPr>
            <a:spLocks noGrp="1"/>
          </p:cNvSpPr>
          <p:nvPr>
            <p:ph type="sldNum" sz="quarter" idx="5"/>
          </p:nvPr>
        </p:nvSpPr>
        <p:spPr/>
        <p:txBody>
          <a:bodyPr/>
          <a:lstStyle/>
          <a:p>
            <a:fld id="{22289C57-55D7-40A4-A101-E74FAC7A092B}" type="slidenum">
              <a:rPr lang="en-US" smtClean="0"/>
              <a:t>11</a:t>
            </a:fld>
            <a:endParaRPr lang="en-US" dirty="0"/>
          </a:p>
        </p:txBody>
      </p:sp>
    </p:spTree>
    <p:extLst>
      <p:ext uri="{BB962C8B-B14F-4D97-AF65-F5344CB8AC3E}">
        <p14:creationId xmlns:p14="http://schemas.microsoft.com/office/powerpoint/2010/main" val="6885582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2289C57-55D7-40A4-A101-E74FAC7A092B}" type="slidenum">
              <a:rPr lang="en-US" smtClean="0"/>
              <a:t>12</a:t>
            </a:fld>
            <a:endParaRPr lang="en-US" dirty="0"/>
          </a:p>
        </p:txBody>
      </p:sp>
    </p:spTree>
    <p:extLst>
      <p:ext uri="{BB962C8B-B14F-4D97-AF65-F5344CB8AC3E}">
        <p14:creationId xmlns:p14="http://schemas.microsoft.com/office/powerpoint/2010/main" val="70268381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441918" y="3329790"/>
            <a:ext cx="4941771" cy="3200400"/>
          </a:xfrm>
        </p:spPr>
        <p:txBody>
          <a:bodyPr anchor="ctr">
            <a:noAutofit/>
          </a:bodyPr>
          <a:lstStyle>
            <a:lvl1pPr algn="l">
              <a:defRPr sz="3600" spc="150" baseline="0"/>
            </a:lvl1pPr>
          </a:lstStyle>
          <a:p>
            <a:r>
              <a:rPr lang="en-US" dirty="0"/>
              <a:t>CLICK TO add title</a:t>
            </a:r>
          </a:p>
        </p:txBody>
      </p:sp>
      <p:pic>
        <p:nvPicPr>
          <p:cNvPr id="8" name="Graphic 7">
            <a:extLst>
              <a:ext uri="{FF2B5EF4-FFF2-40B4-BE49-F238E27FC236}">
                <a16:creationId xmlns:a16="http://schemas.microsoft.com/office/drawing/2014/main" id="{A04F1E16-9A84-4D0E-9706-79C396AF6AE6}"/>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9358" t="23650" b="-1"/>
          <a:stretch/>
        </p:blipFill>
        <p:spPr>
          <a:xfrm>
            <a:off x="0" y="0"/>
            <a:ext cx="9488312" cy="5054323"/>
          </a:xfrm>
          <a:prstGeom prst="rect">
            <a:avLst/>
          </a:prstGeom>
        </p:spPr>
      </p:pic>
    </p:spTree>
    <p:extLst>
      <p:ext uri="{BB962C8B-B14F-4D97-AF65-F5344CB8AC3E}">
        <p14:creationId xmlns:p14="http://schemas.microsoft.com/office/powerpoint/2010/main" val="17768265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bg>
      <p:bgPr>
        <a:solidFill>
          <a:schemeClr val="tx1"/>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D514C6BF-376E-43E8-881D-2E767426990A}"/>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18301" r="28341" b="23071"/>
          <a:stretch/>
        </p:blipFill>
        <p:spPr>
          <a:xfrm>
            <a:off x="4229100" y="0"/>
            <a:ext cx="7962901" cy="6858000"/>
          </a:xfrm>
          <a:prstGeom prst="rect">
            <a:avLst/>
          </a:prstGeom>
        </p:spPr>
      </p:pic>
      <p:sp>
        <p:nvSpPr>
          <p:cNvPr id="2" name="Title 1">
            <a:extLst>
              <a:ext uri="{FF2B5EF4-FFF2-40B4-BE49-F238E27FC236}">
                <a16:creationId xmlns:a16="http://schemas.microsoft.com/office/drawing/2014/main" id="{3F0A9B92-C2D0-466A-A680-A35832C452B3}"/>
              </a:ext>
            </a:extLst>
          </p:cNvPr>
          <p:cNvSpPr>
            <a:spLocks noGrp="1"/>
          </p:cNvSpPr>
          <p:nvPr>
            <p:ph type="title" hasCustomPrompt="1"/>
          </p:nvPr>
        </p:nvSpPr>
        <p:spPr>
          <a:xfrm>
            <a:off x="1333500" y="1020445"/>
            <a:ext cx="2895600" cy="1325563"/>
          </a:xfrm>
        </p:spPr>
        <p:txBody>
          <a:bodyPr anchor="b">
            <a:normAutofit/>
          </a:bodyPr>
          <a:lstStyle>
            <a:lvl1pPr>
              <a:defRPr sz="2800" spc="150" baseline="0">
                <a:solidFill>
                  <a:schemeClr val="bg1"/>
                </a:solidFill>
              </a:defRPr>
            </a:lvl1pPr>
          </a:lstStyle>
          <a:p>
            <a:r>
              <a:rPr lang="en-US" dirty="0"/>
              <a:t>CLICK TO add title</a:t>
            </a:r>
          </a:p>
        </p:txBody>
      </p:sp>
      <p:sp>
        <p:nvSpPr>
          <p:cNvPr id="3" name="Content Placeholder 2">
            <a:extLst>
              <a:ext uri="{FF2B5EF4-FFF2-40B4-BE49-F238E27FC236}">
                <a16:creationId xmlns:a16="http://schemas.microsoft.com/office/drawing/2014/main" id="{2DA41CE6-5A88-4C5C-B2A4-6A5D2153B16F}"/>
              </a:ext>
            </a:extLst>
          </p:cNvPr>
          <p:cNvSpPr>
            <a:spLocks noGrp="1"/>
          </p:cNvSpPr>
          <p:nvPr>
            <p:ph idx="1" hasCustomPrompt="1"/>
          </p:nvPr>
        </p:nvSpPr>
        <p:spPr>
          <a:xfrm>
            <a:off x="1333500" y="2674013"/>
            <a:ext cx="2895600" cy="3269589"/>
          </a:xfrm>
        </p:spPr>
        <p:txBody>
          <a:bodyPr>
            <a:normAutofit/>
          </a:bodyPr>
          <a:lstStyle>
            <a:lvl1pPr marL="0" indent="0">
              <a:lnSpc>
                <a:spcPct val="140000"/>
              </a:lnSpc>
              <a:spcBef>
                <a:spcPts val="1000"/>
              </a:spcBef>
              <a:buNone/>
              <a:defRPr sz="1800">
                <a:solidFill>
                  <a:schemeClr val="bg1"/>
                </a:solidFill>
              </a:defRPr>
            </a:lvl1pPr>
            <a:lvl2pPr marL="457200" indent="0">
              <a:lnSpc>
                <a:spcPct val="140000"/>
              </a:lnSpc>
              <a:spcBef>
                <a:spcPts val="1000"/>
              </a:spcBef>
              <a:buNone/>
              <a:defRPr sz="1800">
                <a:solidFill>
                  <a:schemeClr val="bg1"/>
                </a:solidFill>
              </a:defRPr>
            </a:lvl2pPr>
            <a:lvl3pPr marL="914400" indent="0">
              <a:lnSpc>
                <a:spcPct val="140000"/>
              </a:lnSpc>
              <a:spcBef>
                <a:spcPts val="1000"/>
              </a:spcBef>
              <a:buNone/>
              <a:defRPr sz="1800">
                <a:solidFill>
                  <a:schemeClr val="bg1"/>
                </a:solidFill>
              </a:defRPr>
            </a:lvl3pPr>
            <a:lvl4pPr marL="1371600" indent="0">
              <a:lnSpc>
                <a:spcPct val="140000"/>
              </a:lnSpc>
              <a:spcBef>
                <a:spcPts val="1000"/>
              </a:spcBef>
              <a:buNone/>
              <a:defRPr sz="1800">
                <a:solidFill>
                  <a:schemeClr val="bg1"/>
                </a:solidFill>
              </a:defRPr>
            </a:lvl4pPr>
            <a:lvl5pPr marL="1828800" indent="0">
              <a:lnSpc>
                <a:spcPct val="140000"/>
              </a:lnSpc>
              <a:spcBef>
                <a:spcPts val="1000"/>
              </a:spcBef>
              <a:buNone/>
              <a:defRPr sz="18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7727F11D-8AF8-44D6-A48B-D8C7779B8B08}"/>
              </a:ext>
            </a:extLst>
          </p:cNvPr>
          <p:cNvSpPr>
            <a:spLocks noGrp="1"/>
          </p:cNvSpPr>
          <p:nvPr>
            <p:ph type="ftr" sz="quarter" idx="11"/>
          </p:nvPr>
        </p:nvSpPr>
        <p:spPr>
          <a:xfrm>
            <a:off x="1333500" y="6356349"/>
            <a:ext cx="3819228" cy="365125"/>
          </a:xfrm>
        </p:spPr>
        <p:txBody>
          <a:bodyPr/>
          <a:lstStyle>
            <a:lvl1pPr algn="l">
              <a:defRPr sz="900"/>
            </a:lvl1pPr>
          </a:lstStyle>
          <a:p>
            <a:r>
              <a:rPr lang="en-US" dirty="0"/>
              <a:t>PRESENTATION TITLE</a:t>
            </a:r>
          </a:p>
        </p:txBody>
      </p:sp>
      <p:sp>
        <p:nvSpPr>
          <p:cNvPr id="6" name="Slide Number Placeholder 5">
            <a:extLst>
              <a:ext uri="{FF2B5EF4-FFF2-40B4-BE49-F238E27FC236}">
                <a16:creationId xmlns:a16="http://schemas.microsoft.com/office/drawing/2014/main" id="{658C0879-6B0F-4AF6-A997-EC61DA8964AE}"/>
              </a:ext>
            </a:extLst>
          </p:cNvPr>
          <p:cNvSpPr>
            <a:spLocks noGrp="1"/>
          </p:cNvSpPr>
          <p:nvPr>
            <p:ph type="sldNum" sz="quarter" idx="12"/>
          </p:nvPr>
        </p:nvSpPr>
        <p:spPr>
          <a:xfrm>
            <a:off x="10373350" y="6356349"/>
            <a:ext cx="987552"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982124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Break 1">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487018"/>
            <a:ext cx="4179570" cy="3377354"/>
          </a:xfrm>
        </p:spPr>
        <p:txBody>
          <a:bodyPr anchor="b">
            <a:noAutofit/>
          </a:bodyPr>
          <a:lstStyle>
            <a:lvl1pPr algn="l">
              <a:defRPr sz="3600" spc="150" baseline="0">
                <a:solidFill>
                  <a:schemeClr val="tx1"/>
                </a:solidFill>
              </a:defRPr>
            </a:lvl1pPr>
          </a:lstStyle>
          <a:p>
            <a:r>
              <a:rPr lang="en-US" dirty="0"/>
              <a:t>CLICK TO add title</a:t>
            </a:r>
          </a:p>
        </p:txBody>
      </p:sp>
      <p:grpSp>
        <p:nvGrpSpPr>
          <p:cNvPr id="4" name="Group 3">
            <a:extLst>
              <a:ext uri="{FF2B5EF4-FFF2-40B4-BE49-F238E27FC236}">
                <a16:creationId xmlns:a16="http://schemas.microsoft.com/office/drawing/2014/main" id="{4A96E214-6A61-C8A7-B1DB-C8C260C13441}"/>
              </a:ext>
              <a:ext uri="{C183D7F6-B498-43B3-948B-1728B52AA6E4}">
                <adec:decorative xmlns:adec="http://schemas.microsoft.com/office/drawing/2017/decorative" val="1"/>
              </a:ext>
            </a:extLst>
          </p:cNvPr>
          <p:cNvGrpSpPr/>
          <p:nvPr userDrawn="1"/>
        </p:nvGrpSpPr>
        <p:grpSpPr>
          <a:xfrm>
            <a:off x="0" y="0"/>
            <a:ext cx="6557818" cy="6858000"/>
            <a:chOff x="0" y="0"/>
            <a:chExt cx="4762501" cy="5186363"/>
          </a:xfrm>
        </p:grpSpPr>
        <p:cxnSp>
          <p:nvCxnSpPr>
            <p:cNvPr id="5" name="Straight Connector 4">
              <a:extLst>
                <a:ext uri="{FF2B5EF4-FFF2-40B4-BE49-F238E27FC236}">
                  <a16:creationId xmlns:a16="http://schemas.microsoft.com/office/drawing/2014/main" id="{A18BC1BC-99D6-D9F4-19F9-AAE722E2AE61}"/>
                </a:ext>
              </a:extLst>
            </p:cNvPr>
            <p:cNvCxnSpPr>
              <a:cxnSpLocks/>
            </p:cNvCxnSpPr>
            <p:nvPr userDrawn="1"/>
          </p:nvCxnSpPr>
          <p:spPr>
            <a:xfrm flipH="1" flipV="1">
              <a:off x="0" y="876300"/>
              <a:ext cx="4762500" cy="162877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6816F797-248B-2C75-29B9-DB65A809D47B}"/>
                </a:ext>
              </a:extLst>
            </p:cNvPr>
            <p:cNvCxnSpPr>
              <a:cxnSpLocks/>
            </p:cNvCxnSpPr>
            <p:nvPr userDrawn="1"/>
          </p:nvCxnSpPr>
          <p:spPr>
            <a:xfrm flipH="1" flipV="1">
              <a:off x="2638425" y="0"/>
              <a:ext cx="2124076" cy="518636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2825017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2">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487680"/>
            <a:ext cx="4179570" cy="3376691"/>
          </a:xfrm>
        </p:spPr>
        <p:txBody>
          <a:bodyPr anchor="b">
            <a:noAutofit/>
          </a:bodyPr>
          <a:lstStyle>
            <a:lvl1pPr algn="l">
              <a:defRPr sz="3600" spc="150" baseline="0">
                <a:solidFill>
                  <a:schemeClr val="bg1"/>
                </a:solidFill>
              </a:defRPr>
            </a:lvl1pPr>
          </a:lstStyle>
          <a:p>
            <a:r>
              <a:rPr lang="en-US" dirty="0"/>
              <a:t>CLICK TO add title</a:t>
            </a:r>
          </a:p>
        </p:txBody>
      </p:sp>
      <p:cxnSp>
        <p:nvCxnSpPr>
          <p:cNvPr id="7" name="Straight Connector 6">
            <a:extLst>
              <a:ext uri="{FF2B5EF4-FFF2-40B4-BE49-F238E27FC236}">
                <a16:creationId xmlns:a16="http://schemas.microsoft.com/office/drawing/2014/main" id="{5D8E94DD-0F7B-3F92-58EA-5F06D557BF40}"/>
              </a:ext>
              <a:ext uri="{C183D7F6-B498-43B3-948B-1728B52AA6E4}">
                <adec:decorative xmlns:adec="http://schemas.microsoft.com/office/drawing/2017/decorative" val="1"/>
              </a:ext>
            </a:extLst>
          </p:cNvPr>
          <p:cNvCxnSpPr>
            <a:cxnSpLocks/>
          </p:cNvCxnSpPr>
          <p:nvPr userDrawn="1"/>
        </p:nvCxnSpPr>
        <p:spPr>
          <a:xfrm>
            <a:off x="3990667" y="0"/>
            <a:ext cx="1126278" cy="2512291"/>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9" name="Picture Placeholder 8">
            <a:extLst>
              <a:ext uri="{FF2B5EF4-FFF2-40B4-BE49-F238E27FC236}">
                <a16:creationId xmlns:a16="http://schemas.microsoft.com/office/drawing/2014/main" id="{419F5397-34DB-BC88-ADF5-AA470A06FE50}"/>
              </a:ext>
            </a:extLst>
          </p:cNvPr>
          <p:cNvSpPr>
            <a:spLocks noGrp="1"/>
          </p:cNvSpPr>
          <p:nvPr>
            <p:ph type="pic" sz="quarter" idx="10"/>
          </p:nvPr>
        </p:nvSpPr>
        <p:spPr>
          <a:xfrm>
            <a:off x="0" y="-5080"/>
            <a:ext cx="6576291" cy="6872605"/>
          </a:xfrm>
          <a:custGeom>
            <a:avLst/>
            <a:gdLst>
              <a:gd name="connsiteX0" fmla="*/ 0 w 6576291"/>
              <a:gd name="connsiteY0" fmla="*/ 0 h 6867525"/>
              <a:gd name="connsiteX1" fmla="*/ 6576291 w 6576291"/>
              <a:gd name="connsiteY1" fmla="*/ 0 h 6867525"/>
              <a:gd name="connsiteX2" fmla="*/ 6576291 w 6576291"/>
              <a:gd name="connsiteY2" fmla="*/ 6867525 h 6867525"/>
              <a:gd name="connsiteX3" fmla="*/ 0 w 6576291"/>
              <a:gd name="connsiteY3" fmla="*/ 6867525 h 6867525"/>
              <a:gd name="connsiteX4" fmla="*/ 0 w 6576291"/>
              <a:gd name="connsiteY4" fmla="*/ 0 h 6867525"/>
              <a:gd name="connsiteX0" fmla="*/ 0 w 6576291"/>
              <a:gd name="connsiteY0" fmla="*/ 5080 h 6872605"/>
              <a:gd name="connsiteX1" fmla="*/ 3604491 w 6576291"/>
              <a:gd name="connsiteY1" fmla="*/ 0 h 6872605"/>
              <a:gd name="connsiteX2" fmla="*/ 6576291 w 6576291"/>
              <a:gd name="connsiteY2" fmla="*/ 6872605 h 6872605"/>
              <a:gd name="connsiteX3" fmla="*/ 0 w 6576291"/>
              <a:gd name="connsiteY3" fmla="*/ 6872605 h 6872605"/>
              <a:gd name="connsiteX4" fmla="*/ 0 w 6576291"/>
              <a:gd name="connsiteY4" fmla="*/ 5080 h 6872605"/>
              <a:gd name="connsiteX0" fmla="*/ 0 w 6576291"/>
              <a:gd name="connsiteY0" fmla="*/ 0 h 6867525"/>
              <a:gd name="connsiteX1" fmla="*/ 3624811 w 6576291"/>
              <a:gd name="connsiteY1" fmla="*/ 10160 h 6867525"/>
              <a:gd name="connsiteX2" fmla="*/ 6576291 w 6576291"/>
              <a:gd name="connsiteY2" fmla="*/ 6867525 h 6867525"/>
              <a:gd name="connsiteX3" fmla="*/ 0 w 6576291"/>
              <a:gd name="connsiteY3" fmla="*/ 6867525 h 6867525"/>
              <a:gd name="connsiteX4" fmla="*/ 0 w 6576291"/>
              <a:gd name="connsiteY4" fmla="*/ 0 h 6867525"/>
              <a:gd name="connsiteX0" fmla="*/ 0 w 6576291"/>
              <a:gd name="connsiteY0" fmla="*/ 5080 h 6872605"/>
              <a:gd name="connsiteX1" fmla="*/ 3629891 w 6576291"/>
              <a:gd name="connsiteY1" fmla="*/ 0 h 6872605"/>
              <a:gd name="connsiteX2" fmla="*/ 6576291 w 6576291"/>
              <a:gd name="connsiteY2" fmla="*/ 6872605 h 6872605"/>
              <a:gd name="connsiteX3" fmla="*/ 0 w 6576291"/>
              <a:gd name="connsiteY3" fmla="*/ 6872605 h 6872605"/>
              <a:gd name="connsiteX4" fmla="*/ 0 w 6576291"/>
              <a:gd name="connsiteY4" fmla="*/ 5080 h 68726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76291" h="6872605">
                <a:moveTo>
                  <a:pt x="0" y="5080"/>
                </a:moveTo>
                <a:lnTo>
                  <a:pt x="3629891" y="0"/>
                </a:lnTo>
                <a:lnTo>
                  <a:pt x="6576291" y="6872605"/>
                </a:lnTo>
                <a:lnTo>
                  <a:pt x="0" y="6872605"/>
                </a:lnTo>
                <a:lnTo>
                  <a:pt x="0" y="5080"/>
                </a:lnTo>
                <a:close/>
              </a:path>
            </a:pathLst>
          </a:custGeom>
        </p:spPr>
        <p:txBody>
          <a:bodyPr lIns="182880" tIns="182880" bIns="91440">
            <a:normAutofit/>
          </a:bodyPr>
          <a:lstStyle>
            <a:lvl1pPr marL="0" indent="0">
              <a:buNone/>
              <a:defRPr sz="2000">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37540186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1322318" y="268360"/>
            <a:ext cx="7288282" cy="2121177"/>
          </a:xfrm>
        </p:spPr>
        <p:txBody>
          <a:bodyPr anchor="b">
            <a:normAutofit/>
          </a:bodyPr>
          <a:lstStyle>
            <a:lvl1pPr>
              <a:defRPr lang="en-US" sz="2800" kern="1200" spc="150" baseline="0" dirty="0">
                <a:solidFill>
                  <a:schemeClr val="tx1"/>
                </a:solidFill>
                <a:latin typeface="+mj-lt"/>
                <a:ea typeface="+mj-ea"/>
                <a:cs typeface="+mj-cs"/>
              </a:defRPr>
            </a:lvl1pPr>
          </a:lstStyle>
          <a:p>
            <a:r>
              <a:rPr lang="en-US" dirty="0"/>
              <a:t>CLICK TO add title</a:t>
            </a:r>
          </a:p>
        </p:txBody>
      </p:sp>
      <p:sp>
        <p:nvSpPr>
          <p:cNvPr id="3" name="Content Placeholder 3">
            <a:extLst>
              <a:ext uri="{FF2B5EF4-FFF2-40B4-BE49-F238E27FC236}">
                <a16:creationId xmlns:a16="http://schemas.microsoft.com/office/drawing/2014/main" id="{EAC9D25F-5B3D-F5B2-5D02-C6BC6AA8987B}"/>
              </a:ext>
            </a:extLst>
          </p:cNvPr>
          <p:cNvSpPr>
            <a:spLocks noGrp="1"/>
          </p:cNvSpPr>
          <p:nvPr>
            <p:ph sz="half" idx="2" hasCustomPrompt="1"/>
          </p:nvPr>
        </p:nvSpPr>
        <p:spPr>
          <a:xfrm>
            <a:off x="1322388" y="2763078"/>
            <a:ext cx="7288212" cy="3407051"/>
          </a:xfrm>
        </p:spPr>
        <p:txBody>
          <a:bodyPr>
            <a:normAutofit/>
          </a:bodyPr>
          <a:lstStyle>
            <a:lvl1pPr marL="0" indent="0">
              <a:lnSpc>
                <a:spcPct val="100000"/>
              </a:lnSpc>
              <a:buFont typeface="Arial" panose="020B0604020202020204" pitchFamily="34" charset="0"/>
              <a:buNone/>
              <a:defRPr sz="1800" b="1"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43000" indent="-285750">
              <a:lnSpc>
                <a:spcPct val="100000"/>
              </a:lnSpc>
              <a:spcBef>
                <a:spcPts val="1000"/>
              </a:spcBef>
              <a:buFont typeface="Arial" panose="020B0604020202020204" pitchFamily="34" charset="0"/>
              <a:buChar char="•"/>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9" name="Group 8">
            <a:extLst>
              <a:ext uri="{FF2B5EF4-FFF2-40B4-BE49-F238E27FC236}">
                <a16:creationId xmlns:a16="http://schemas.microsoft.com/office/drawing/2014/main" id="{18E16CF1-2502-F2F0-2C27-2DD7979033E2}"/>
              </a:ext>
              <a:ext uri="{C183D7F6-B498-43B3-948B-1728B52AA6E4}">
                <adec:decorative xmlns:adec="http://schemas.microsoft.com/office/drawing/2017/decorative" val="1"/>
              </a:ext>
            </a:extLst>
          </p:cNvPr>
          <p:cNvGrpSpPr/>
          <p:nvPr userDrawn="1"/>
        </p:nvGrpSpPr>
        <p:grpSpPr>
          <a:xfrm>
            <a:off x="9096374" y="-25401"/>
            <a:ext cx="3095625" cy="6883401"/>
            <a:chOff x="9096375" y="-25401"/>
            <a:chExt cx="3095625" cy="6883401"/>
          </a:xfrm>
        </p:grpSpPr>
        <p:cxnSp>
          <p:nvCxnSpPr>
            <p:cNvPr id="10" name="Straight Connector 9">
              <a:extLst>
                <a:ext uri="{FF2B5EF4-FFF2-40B4-BE49-F238E27FC236}">
                  <a16:creationId xmlns:a16="http://schemas.microsoft.com/office/drawing/2014/main" id="{6322A6FB-333C-65AE-23D8-08BCEA174D43}"/>
                </a:ext>
              </a:extLst>
            </p:cNvPr>
            <p:cNvCxnSpPr/>
            <p:nvPr userDrawn="1"/>
          </p:nvCxnSpPr>
          <p:spPr>
            <a:xfrm>
              <a:off x="9096375" y="1497012"/>
              <a:ext cx="30956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162BB247-4598-A983-DEBF-6F042C1DB0BC}"/>
                </a:ext>
              </a:extLst>
            </p:cNvPr>
            <p:cNvCxnSpPr>
              <a:cxnSpLocks/>
            </p:cNvCxnSpPr>
            <p:nvPr userDrawn="1"/>
          </p:nvCxnSpPr>
          <p:spPr>
            <a:xfrm flipH="1">
              <a:off x="9381744" y="-25401"/>
              <a:ext cx="2810256" cy="688340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12" name="Straight Connector 11">
            <a:extLst>
              <a:ext uri="{FF2B5EF4-FFF2-40B4-BE49-F238E27FC236}">
                <a16:creationId xmlns:a16="http://schemas.microsoft.com/office/drawing/2014/main" id="{34E84FEE-D475-A71D-7996-5925602ECF9A}"/>
              </a:ext>
              <a:ext uri="{C183D7F6-B498-43B3-948B-1728B52AA6E4}">
                <adec:decorative xmlns:adec="http://schemas.microsoft.com/office/drawing/2017/decorative" val="1"/>
              </a:ext>
            </a:extLst>
          </p:cNvPr>
          <p:cNvCxnSpPr>
            <a:cxnSpLocks/>
          </p:cNvCxnSpPr>
          <p:nvPr userDrawn="1"/>
        </p:nvCxnSpPr>
        <p:spPr>
          <a:xfrm rot="10800000" flipH="1">
            <a:off x="-1" y="-25403"/>
            <a:ext cx="1210573" cy="204816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Footer Placeholder 4">
            <a:extLst>
              <a:ext uri="{FF2B5EF4-FFF2-40B4-BE49-F238E27FC236}">
                <a16:creationId xmlns:a16="http://schemas.microsoft.com/office/drawing/2014/main" id="{7459776D-4049-CB00-C321-0627C169BC51}"/>
              </a:ext>
            </a:extLst>
          </p:cNvPr>
          <p:cNvSpPr>
            <a:spLocks noGrp="1"/>
          </p:cNvSpPr>
          <p:nvPr>
            <p:ph type="ftr" sz="quarter" idx="11"/>
          </p:nvPr>
        </p:nvSpPr>
        <p:spPr>
          <a:xfrm>
            <a:off x="1333500" y="6356349"/>
            <a:ext cx="3819228" cy="365125"/>
          </a:xfrm>
        </p:spPr>
        <p:txBody>
          <a:bodyPr/>
          <a:lstStyle>
            <a:lvl1pPr algn="l">
              <a:defRPr sz="900"/>
            </a:lvl1pPr>
          </a:lstStyle>
          <a:p>
            <a:r>
              <a:rPr lang="en-US" dirty="0"/>
              <a:t>PRESENTATION TITLE</a:t>
            </a:r>
          </a:p>
        </p:txBody>
      </p:sp>
      <p:sp>
        <p:nvSpPr>
          <p:cNvPr id="16" name="Slide Number Placeholder 5">
            <a:extLst>
              <a:ext uri="{FF2B5EF4-FFF2-40B4-BE49-F238E27FC236}">
                <a16:creationId xmlns:a16="http://schemas.microsoft.com/office/drawing/2014/main" id="{EDE114AF-34C6-A062-7340-858BC27DA264}"/>
              </a:ext>
            </a:extLst>
          </p:cNvPr>
          <p:cNvSpPr>
            <a:spLocks noGrp="1"/>
          </p:cNvSpPr>
          <p:nvPr>
            <p:ph type="sldNum" sz="quarter" idx="12"/>
          </p:nvPr>
        </p:nvSpPr>
        <p:spPr>
          <a:xfrm>
            <a:off x="10373350" y="6356349"/>
            <a:ext cx="987552"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4249735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Break 3">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406400"/>
            <a:ext cx="4179570" cy="3457971"/>
          </a:xfrm>
        </p:spPr>
        <p:txBody>
          <a:bodyPr anchor="b">
            <a:noAutofit/>
          </a:bodyPr>
          <a:lstStyle>
            <a:lvl1pPr algn="l">
              <a:defRPr sz="3600" spc="150" baseline="0">
                <a:solidFill>
                  <a:schemeClr val="bg1"/>
                </a:solidFill>
              </a:defRPr>
            </a:lvl1pPr>
          </a:lstStyle>
          <a:p>
            <a:r>
              <a:rPr lang="en-US" dirty="0"/>
              <a:t>CLICK TO add title</a:t>
            </a:r>
          </a:p>
        </p:txBody>
      </p:sp>
      <p:pic>
        <p:nvPicPr>
          <p:cNvPr id="4" name="Graphic 3">
            <a:extLst>
              <a:ext uri="{FF2B5EF4-FFF2-40B4-BE49-F238E27FC236}">
                <a16:creationId xmlns:a16="http://schemas.microsoft.com/office/drawing/2014/main" id="{5E045004-3604-59DC-13E0-7A0B2DF78C4E}"/>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828675"/>
            <a:ext cx="5876925" cy="5200650"/>
          </a:xfrm>
          <a:prstGeom prst="rect">
            <a:avLst/>
          </a:prstGeom>
        </p:spPr>
      </p:pic>
    </p:spTree>
    <p:extLst>
      <p:ext uri="{BB962C8B-B14F-4D97-AF65-F5344CB8AC3E}">
        <p14:creationId xmlns:p14="http://schemas.microsoft.com/office/powerpoint/2010/main" val="440329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Content 1">
    <p:bg>
      <p:bgPr>
        <a:solidFill>
          <a:schemeClr val="accent1"/>
        </a:solidFill>
        <a:effectLst/>
      </p:bgPr>
    </p:bg>
    <p:spTree>
      <p:nvGrpSpPr>
        <p:cNvPr id="1" name=""/>
        <p:cNvGrpSpPr/>
        <p:nvPr/>
      </p:nvGrpSpPr>
      <p:grpSpPr>
        <a:xfrm>
          <a:off x="0" y="0"/>
          <a:ext cx="0" cy="0"/>
          <a:chOff x="0" y="0"/>
          <a:chExt cx="0" cy="0"/>
        </a:xfrm>
      </p:grpSpPr>
      <p:pic>
        <p:nvPicPr>
          <p:cNvPr id="10" name="Graphic 9">
            <a:extLst>
              <a:ext uri="{FF2B5EF4-FFF2-40B4-BE49-F238E27FC236}">
                <a16:creationId xmlns:a16="http://schemas.microsoft.com/office/drawing/2014/main" id="{955F7B05-9431-1FBA-415D-6CF2DF562B97}"/>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9434" t="20278" b="22673"/>
          <a:stretch/>
        </p:blipFill>
        <p:spPr>
          <a:xfrm>
            <a:off x="25785" y="0"/>
            <a:ext cx="4093633" cy="3912394"/>
          </a:xfrm>
          <a:prstGeom prst="rect">
            <a:avLst/>
          </a:prstGeom>
        </p:spPr>
      </p:pic>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2933700" y="568961"/>
            <a:ext cx="8420100" cy="1780860"/>
          </a:xfrm>
        </p:spPr>
        <p:txBody>
          <a:bodyPr anchor="b">
            <a:normAutofit/>
          </a:bodyPr>
          <a:lstStyle>
            <a:lvl1pPr>
              <a:defRPr lang="en-US" sz="2800" kern="1200" spc="150" baseline="0" dirty="0">
                <a:solidFill>
                  <a:schemeClr val="tx1"/>
                </a:solidFill>
                <a:latin typeface="+mj-lt"/>
                <a:ea typeface="+mj-ea"/>
                <a:cs typeface="+mj-cs"/>
              </a:defRPr>
            </a:lvl1pPr>
          </a:lstStyle>
          <a:p>
            <a:r>
              <a:rPr lang="en-US" dirty="0"/>
              <a:t>CLICK TO add title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933700" y="2797255"/>
            <a:ext cx="3924300" cy="464499"/>
          </a:xfrm>
        </p:spPr>
        <p:txBody>
          <a:bodyPr anchor="t">
            <a:normAutofit/>
          </a:bodyPr>
          <a:lstStyle>
            <a:lvl1pPr marL="0" indent="0">
              <a:buNone/>
              <a:defRPr lang="en-US" sz="1800" b="1" kern="1200" spc="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7" name="Content Placeholder 3">
            <a:extLst>
              <a:ext uri="{FF2B5EF4-FFF2-40B4-BE49-F238E27FC236}">
                <a16:creationId xmlns:a16="http://schemas.microsoft.com/office/drawing/2014/main" id="{07FF22E3-5928-787E-B062-FA18127D3BD9}"/>
              </a:ext>
            </a:extLst>
          </p:cNvPr>
          <p:cNvSpPr>
            <a:spLocks noGrp="1"/>
          </p:cNvSpPr>
          <p:nvPr>
            <p:ph sz="half" idx="13" hasCustomPrompt="1"/>
          </p:nvPr>
        </p:nvSpPr>
        <p:spPr>
          <a:xfrm>
            <a:off x="2933700" y="3251596"/>
            <a:ext cx="3943627" cy="3234264"/>
          </a:xfrm>
        </p:spPr>
        <p:txBody>
          <a:bodyPr tIns="0">
            <a:normAutofit/>
          </a:bodyPr>
          <a:lstStyle>
            <a:lvl1pPr marL="0" indent="0">
              <a:lnSpc>
                <a:spcPct val="100000"/>
              </a:lnSpc>
              <a:buFont typeface="Arial" panose="020B0604020202020204" pitchFamily="34" charset="0"/>
              <a:buNone/>
              <a:defRPr sz="1800" b="0"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43000" indent="-285750">
              <a:lnSpc>
                <a:spcPct val="100000"/>
              </a:lnSpc>
              <a:spcBef>
                <a:spcPts val="1000"/>
              </a:spcBef>
              <a:buFont typeface="Arial" panose="020B0604020202020204" pitchFamily="34" charset="0"/>
              <a:buChar char="•"/>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7410173" y="2797255"/>
            <a:ext cx="3943627" cy="464499"/>
          </a:xfrm>
        </p:spPr>
        <p:txBody>
          <a:bodyPr anchor="t">
            <a:normAutofit/>
          </a:bodyPr>
          <a:lstStyle>
            <a:lvl1pPr marL="0" indent="0">
              <a:buNone/>
              <a:defRPr lang="en-US" sz="1800" b="1" kern="1200" spc="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9" name="Content Placeholder 3">
            <a:extLst>
              <a:ext uri="{FF2B5EF4-FFF2-40B4-BE49-F238E27FC236}">
                <a16:creationId xmlns:a16="http://schemas.microsoft.com/office/drawing/2014/main" id="{178E4D0B-96F1-45F3-6B2A-5FA31A37257F}"/>
              </a:ext>
            </a:extLst>
          </p:cNvPr>
          <p:cNvSpPr>
            <a:spLocks noGrp="1"/>
          </p:cNvSpPr>
          <p:nvPr>
            <p:ph sz="half" idx="14" hasCustomPrompt="1"/>
          </p:nvPr>
        </p:nvSpPr>
        <p:spPr>
          <a:xfrm>
            <a:off x="7410173" y="3251595"/>
            <a:ext cx="3943627" cy="3234264"/>
          </a:xfrm>
        </p:spPr>
        <p:txBody>
          <a:bodyPr tIns="0">
            <a:normAutofit/>
          </a:bodyPr>
          <a:lstStyle>
            <a:lvl1pPr marL="0" indent="0">
              <a:lnSpc>
                <a:spcPct val="100000"/>
              </a:lnSpc>
              <a:buFont typeface="Arial" panose="020B0604020202020204" pitchFamily="34" charset="0"/>
              <a:buNone/>
              <a:defRPr sz="1800" b="0"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43000" indent="-285750">
              <a:lnSpc>
                <a:spcPct val="100000"/>
              </a:lnSpc>
              <a:spcBef>
                <a:spcPts val="1000"/>
              </a:spcBef>
              <a:buFont typeface="Arial" panose="020B0604020202020204" pitchFamily="34" charset="0"/>
              <a:buChar char="•"/>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Footer Placeholder 4">
            <a:extLst>
              <a:ext uri="{FF2B5EF4-FFF2-40B4-BE49-F238E27FC236}">
                <a16:creationId xmlns:a16="http://schemas.microsoft.com/office/drawing/2014/main" id="{5F41582C-9AD2-F126-40F3-D43E77D158C8}"/>
              </a:ext>
            </a:extLst>
          </p:cNvPr>
          <p:cNvSpPr>
            <a:spLocks noGrp="1"/>
          </p:cNvSpPr>
          <p:nvPr>
            <p:ph type="ftr" sz="quarter" idx="11"/>
          </p:nvPr>
        </p:nvSpPr>
        <p:spPr>
          <a:xfrm>
            <a:off x="2969260" y="6356349"/>
            <a:ext cx="3819228" cy="365125"/>
          </a:xfrm>
        </p:spPr>
        <p:txBody>
          <a:bodyPr/>
          <a:lstStyle>
            <a:lvl1pPr algn="l">
              <a:defRPr sz="900"/>
            </a:lvl1pPr>
          </a:lstStyle>
          <a:p>
            <a:r>
              <a:rPr lang="en-US" dirty="0"/>
              <a:t>PRESENTATION TITLE</a:t>
            </a:r>
          </a:p>
        </p:txBody>
      </p:sp>
      <p:sp>
        <p:nvSpPr>
          <p:cNvPr id="14" name="Slide Number Placeholder 5">
            <a:extLst>
              <a:ext uri="{FF2B5EF4-FFF2-40B4-BE49-F238E27FC236}">
                <a16:creationId xmlns:a16="http://schemas.microsoft.com/office/drawing/2014/main" id="{341F76B1-7BEF-7A88-1394-1164BFF082E5}"/>
              </a:ext>
            </a:extLst>
          </p:cNvPr>
          <p:cNvSpPr>
            <a:spLocks noGrp="1"/>
          </p:cNvSpPr>
          <p:nvPr>
            <p:ph type="sldNum" sz="quarter" idx="12"/>
          </p:nvPr>
        </p:nvSpPr>
        <p:spPr>
          <a:xfrm>
            <a:off x="10373350" y="6356349"/>
            <a:ext cx="987552"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2840127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341120" y="558801"/>
            <a:ext cx="9953308" cy="1780860"/>
          </a:xfrm>
        </p:spPr>
        <p:txBody>
          <a:bodyPr anchor="b">
            <a:normAutofit/>
          </a:bodyPr>
          <a:lstStyle>
            <a:lvl1pPr>
              <a:defRPr lang="en-US" sz="2800" kern="1200" spc="150" baseline="0" dirty="0">
                <a:solidFill>
                  <a:schemeClr val="tx1"/>
                </a:solidFill>
                <a:latin typeface="+mj-lt"/>
                <a:ea typeface="+mj-ea"/>
                <a:cs typeface="+mj-cs"/>
              </a:defRPr>
            </a:lvl1pPr>
          </a:lstStyle>
          <a:p>
            <a:r>
              <a:rPr lang="en-US" dirty="0"/>
              <a:t>CLICK TO add title</a:t>
            </a:r>
          </a:p>
        </p:txBody>
      </p:sp>
      <p:grpSp>
        <p:nvGrpSpPr>
          <p:cNvPr id="10" name="Group 9">
            <a:extLst>
              <a:ext uri="{FF2B5EF4-FFF2-40B4-BE49-F238E27FC236}">
                <a16:creationId xmlns:a16="http://schemas.microsoft.com/office/drawing/2014/main" id="{6A217F83-0BDB-C70B-29FE-2651DE191533}"/>
              </a:ext>
              <a:ext uri="{C183D7F6-B498-43B3-948B-1728B52AA6E4}">
                <adec:decorative xmlns:adec="http://schemas.microsoft.com/office/drawing/2017/decorative" val="1"/>
              </a:ext>
            </a:extLst>
          </p:cNvPr>
          <p:cNvGrpSpPr/>
          <p:nvPr userDrawn="1"/>
        </p:nvGrpSpPr>
        <p:grpSpPr>
          <a:xfrm>
            <a:off x="4429817" y="0"/>
            <a:ext cx="7762183" cy="2754814"/>
            <a:chOff x="7334250" y="0"/>
            <a:chExt cx="4857750" cy="1724025"/>
          </a:xfrm>
        </p:grpSpPr>
        <p:cxnSp>
          <p:nvCxnSpPr>
            <p:cNvPr id="11" name="Straight Connector 10">
              <a:extLst>
                <a:ext uri="{FF2B5EF4-FFF2-40B4-BE49-F238E27FC236}">
                  <a16:creationId xmlns:a16="http://schemas.microsoft.com/office/drawing/2014/main" id="{E0C62368-3F79-C078-7086-B23D2F5A09F8}"/>
                </a:ext>
              </a:extLst>
            </p:cNvPr>
            <p:cNvCxnSpPr/>
            <p:nvPr userDrawn="1"/>
          </p:nvCxnSpPr>
          <p:spPr>
            <a:xfrm flipH="1" flipV="1">
              <a:off x="7334250" y="0"/>
              <a:ext cx="485775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609BDD71-BF2E-BDB0-A625-D8371AEA1CAB}"/>
                </a:ext>
              </a:extLst>
            </p:cNvPr>
            <p:cNvCxnSpPr>
              <a:cxnSpLocks/>
            </p:cNvCxnSpPr>
            <p:nvPr userDrawn="1"/>
          </p:nvCxnSpPr>
          <p:spPr>
            <a:xfrm>
              <a:off x="11487150" y="0"/>
              <a:ext cx="704850" cy="172402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5" name="Text Placeholder 2">
            <a:extLst>
              <a:ext uri="{FF2B5EF4-FFF2-40B4-BE49-F238E27FC236}">
                <a16:creationId xmlns:a16="http://schemas.microsoft.com/office/drawing/2014/main" id="{83354B96-CD25-BE1C-8CA2-3825F820B759}"/>
              </a:ext>
            </a:extLst>
          </p:cNvPr>
          <p:cNvSpPr>
            <a:spLocks noGrp="1"/>
          </p:cNvSpPr>
          <p:nvPr>
            <p:ph type="body" idx="1" hasCustomPrompt="1"/>
          </p:nvPr>
        </p:nvSpPr>
        <p:spPr>
          <a:xfrm>
            <a:off x="1341120" y="2960877"/>
            <a:ext cx="2722880" cy="351284"/>
          </a:xfrm>
        </p:spPr>
        <p:txBody>
          <a:bodyPr anchor="t">
            <a:normAutofit/>
          </a:bodyPr>
          <a:lstStyle>
            <a:lvl1pPr marL="0" indent="0">
              <a:buNone/>
              <a:defRPr lang="en-US" sz="1800" b="1" kern="1200" spc="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5" name="Content Placeholder 3">
            <a:extLst>
              <a:ext uri="{FF2B5EF4-FFF2-40B4-BE49-F238E27FC236}">
                <a16:creationId xmlns:a16="http://schemas.microsoft.com/office/drawing/2014/main" id="{CDD81865-54C7-7674-4B2E-041D05C1D146}"/>
              </a:ext>
            </a:extLst>
          </p:cNvPr>
          <p:cNvSpPr>
            <a:spLocks noGrp="1"/>
          </p:cNvSpPr>
          <p:nvPr>
            <p:ph sz="half" idx="15" hasCustomPrompt="1"/>
          </p:nvPr>
        </p:nvSpPr>
        <p:spPr>
          <a:xfrm>
            <a:off x="1341120" y="3392035"/>
            <a:ext cx="2722880" cy="2907164"/>
          </a:xfrm>
        </p:spPr>
        <p:txBody>
          <a:bodyPr tIns="0">
            <a:normAutofit/>
          </a:bodyPr>
          <a:lstStyle>
            <a:lvl1pPr marL="283464" indent="-283464">
              <a:lnSpc>
                <a:spcPct val="100000"/>
              </a:lnSpc>
              <a:buFont typeface="+mj-lt"/>
              <a:buAutoNum type="arabicPeriod"/>
              <a:defRPr sz="1800" b="0" spc="50" baseline="0"/>
            </a:lvl1pPr>
            <a:lvl2pPr marL="566928" indent="-342900">
              <a:lnSpc>
                <a:spcPct val="100000"/>
              </a:lnSpc>
              <a:spcBef>
                <a:spcPts val="1000"/>
              </a:spcBef>
              <a:buFont typeface="+mj-lt"/>
              <a:buAutoNum type="alphaLcPeriod"/>
              <a:defRPr sz="1800" spc="50" baseline="0"/>
            </a:lvl2pPr>
            <a:lvl3pPr marL="850392" indent="-342900">
              <a:lnSpc>
                <a:spcPct val="100000"/>
              </a:lnSpc>
              <a:spcBef>
                <a:spcPts val="1000"/>
              </a:spcBef>
              <a:buFont typeface="+mj-lt"/>
              <a:buAutoNum type="arabicParenR"/>
              <a:defRPr sz="1800" spc="50" baseline="0"/>
            </a:lvl3pPr>
            <a:lvl4pPr marL="1042416" indent="-342900">
              <a:lnSpc>
                <a:spcPct val="100000"/>
              </a:lnSpc>
              <a:spcBef>
                <a:spcPts val="1000"/>
              </a:spcBef>
              <a:buFont typeface="+mj-lt"/>
              <a:buAutoNum type="alphaLcParenR"/>
              <a:defRPr sz="1800" spc="50" baseline="0"/>
            </a:lvl4pPr>
            <a:lvl5pPr marL="1074420" indent="-400050">
              <a:lnSpc>
                <a:spcPct val="100000"/>
              </a:lnSpc>
              <a:spcBef>
                <a:spcPts val="1000"/>
              </a:spcBef>
              <a:buFont typeface="+mj-lt"/>
              <a:buAutoNum type="romanLcPeriod"/>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17" name="Text Placeholder 2">
            <a:extLst>
              <a:ext uri="{FF2B5EF4-FFF2-40B4-BE49-F238E27FC236}">
                <a16:creationId xmlns:a16="http://schemas.microsoft.com/office/drawing/2014/main" id="{6F39BA57-7F1C-623F-BC7F-B689C5AC33EA}"/>
              </a:ext>
            </a:extLst>
          </p:cNvPr>
          <p:cNvSpPr>
            <a:spLocks noGrp="1"/>
          </p:cNvSpPr>
          <p:nvPr>
            <p:ph type="body" idx="10" hasCustomPrompt="1"/>
          </p:nvPr>
        </p:nvSpPr>
        <p:spPr>
          <a:xfrm>
            <a:off x="4754881" y="2960877"/>
            <a:ext cx="5516880" cy="351284"/>
          </a:xfrm>
        </p:spPr>
        <p:txBody>
          <a:bodyPr anchor="t">
            <a:normAutofit/>
          </a:bodyPr>
          <a:lstStyle>
            <a:lvl1pPr marL="0" indent="0">
              <a:buNone/>
              <a:defRPr lang="en-US" sz="1800" b="1" kern="1200" spc="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3" name="Content Placeholder 3">
            <a:extLst>
              <a:ext uri="{FF2B5EF4-FFF2-40B4-BE49-F238E27FC236}">
                <a16:creationId xmlns:a16="http://schemas.microsoft.com/office/drawing/2014/main" id="{94BF07A4-5A33-0B3C-A378-AB2435F1D5FF}"/>
              </a:ext>
            </a:extLst>
          </p:cNvPr>
          <p:cNvSpPr>
            <a:spLocks noGrp="1"/>
          </p:cNvSpPr>
          <p:nvPr>
            <p:ph sz="half" idx="14" hasCustomPrompt="1"/>
          </p:nvPr>
        </p:nvSpPr>
        <p:spPr>
          <a:xfrm>
            <a:off x="4754881" y="3324859"/>
            <a:ext cx="5506720" cy="3031489"/>
          </a:xfrm>
        </p:spPr>
        <p:txBody>
          <a:bodyPr tIns="0">
            <a:normAutofit/>
          </a:bodyPr>
          <a:lstStyle>
            <a:lvl1pPr marL="0" indent="0">
              <a:lnSpc>
                <a:spcPct val="100000"/>
              </a:lnSpc>
              <a:buFont typeface="Arial" panose="020B0604020202020204" pitchFamily="34" charset="0"/>
              <a:buNone/>
              <a:defRPr sz="1800" b="0"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43000" indent="-285750">
              <a:lnSpc>
                <a:spcPct val="100000"/>
              </a:lnSpc>
              <a:spcBef>
                <a:spcPts val="1000"/>
              </a:spcBef>
              <a:buFont typeface="Arial" panose="020B0604020202020204" pitchFamily="34" charset="0"/>
              <a:buChar char="•"/>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9" name="Footer Placeholder 4">
            <a:extLst>
              <a:ext uri="{FF2B5EF4-FFF2-40B4-BE49-F238E27FC236}">
                <a16:creationId xmlns:a16="http://schemas.microsoft.com/office/drawing/2014/main" id="{63DC63A6-41FE-6C2D-9A53-0AE4A6DBF39B}"/>
              </a:ext>
            </a:extLst>
          </p:cNvPr>
          <p:cNvSpPr>
            <a:spLocks noGrp="1"/>
          </p:cNvSpPr>
          <p:nvPr>
            <p:ph type="ftr" sz="quarter" idx="12"/>
          </p:nvPr>
        </p:nvSpPr>
        <p:spPr>
          <a:xfrm>
            <a:off x="1333500" y="6356349"/>
            <a:ext cx="3819228" cy="365125"/>
          </a:xfrm>
        </p:spPr>
        <p:txBody>
          <a:bodyPr/>
          <a:lstStyle>
            <a:lvl1pPr algn="l">
              <a:defRPr sz="900"/>
            </a:lvl1pPr>
          </a:lstStyle>
          <a:p>
            <a:r>
              <a:rPr lang="en-US" dirty="0"/>
              <a:t>PRESENTATION TITLE</a:t>
            </a:r>
          </a:p>
        </p:txBody>
      </p:sp>
      <p:sp>
        <p:nvSpPr>
          <p:cNvPr id="20" name="Slide Number Placeholder 5">
            <a:extLst>
              <a:ext uri="{FF2B5EF4-FFF2-40B4-BE49-F238E27FC236}">
                <a16:creationId xmlns:a16="http://schemas.microsoft.com/office/drawing/2014/main" id="{0B5130EC-B05B-5489-FBEC-DBEB6D1E737D}"/>
              </a:ext>
            </a:extLst>
          </p:cNvPr>
          <p:cNvSpPr>
            <a:spLocks noGrp="1"/>
          </p:cNvSpPr>
          <p:nvPr>
            <p:ph type="sldNum" sz="quarter" idx="13"/>
          </p:nvPr>
        </p:nvSpPr>
        <p:spPr>
          <a:xfrm>
            <a:off x="10373350" y="6356349"/>
            <a:ext cx="987552"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21120855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3B2CC92D-F90A-CB67-4860-D6939AC29566}"/>
              </a:ext>
              <a:ext uri="{C183D7F6-B498-43B3-948B-1728B52AA6E4}">
                <adec:decorative xmlns:adec="http://schemas.microsoft.com/office/drawing/2017/decorative" val="1"/>
              </a:ext>
            </a:extLst>
          </p:cNvPr>
          <p:cNvCxnSpPr>
            <a:cxnSpLocks/>
          </p:cNvCxnSpPr>
          <p:nvPr userDrawn="1"/>
        </p:nvCxnSpPr>
        <p:spPr>
          <a:xfrm flipH="1" flipV="1">
            <a:off x="3094182" y="0"/>
            <a:ext cx="1745673" cy="389774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5476874" y="1671639"/>
            <a:ext cx="5884027" cy="1204912"/>
          </a:xfrm>
        </p:spPr>
        <p:txBody>
          <a:bodyPr anchor="b">
            <a:normAutofit/>
          </a:bodyPr>
          <a:lstStyle>
            <a:lvl1pPr>
              <a:defRPr lang="en-US" sz="2800" kern="1200" spc="150" baseline="0" dirty="0">
                <a:solidFill>
                  <a:schemeClr val="tx1"/>
                </a:solidFill>
                <a:latin typeface="+mj-lt"/>
                <a:ea typeface="+mj-ea"/>
                <a:cs typeface="+mj-cs"/>
              </a:defRPr>
            </a:lvl1pPr>
          </a:lstStyle>
          <a:p>
            <a:r>
              <a:rPr lang="en-US" dirty="0"/>
              <a:t>CLICK TO add title</a:t>
            </a:r>
          </a:p>
        </p:txBody>
      </p:sp>
      <p:sp>
        <p:nvSpPr>
          <p:cNvPr id="13" name="Picture Placeholder 12">
            <a:extLst>
              <a:ext uri="{FF2B5EF4-FFF2-40B4-BE49-F238E27FC236}">
                <a16:creationId xmlns:a16="http://schemas.microsoft.com/office/drawing/2014/main" id="{4C376638-5C5B-8E5B-0C26-8F63B98EA417}"/>
              </a:ext>
            </a:extLst>
          </p:cNvPr>
          <p:cNvSpPr>
            <a:spLocks noGrp="1"/>
          </p:cNvSpPr>
          <p:nvPr>
            <p:ph type="pic" sz="quarter" idx="13"/>
          </p:nvPr>
        </p:nvSpPr>
        <p:spPr>
          <a:xfrm>
            <a:off x="-28230" y="-9144"/>
            <a:ext cx="5481955" cy="6876288"/>
          </a:xfrm>
          <a:custGeom>
            <a:avLst/>
            <a:gdLst>
              <a:gd name="connsiteX0" fmla="*/ 0 w 5476875"/>
              <a:gd name="connsiteY0" fmla="*/ 0 h 6858000"/>
              <a:gd name="connsiteX1" fmla="*/ 5476875 w 5476875"/>
              <a:gd name="connsiteY1" fmla="*/ 0 h 6858000"/>
              <a:gd name="connsiteX2" fmla="*/ 5476875 w 5476875"/>
              <a:gd name="connsiteY2" fmla="*/ 6858000 h 6858000"/>
              <a:gd name="connsiteX3" fmla="*/ 0 w 5476875"/>
              <a:gd name="connsiteY3" fmla="*/ 6858000 h 6858000"/>
              <a:gd name="connsiteX4" fmla="*/ 0 w 5476875"/>
              <a:gd name="connsiteY4" fmla="*/ 0 h 6858000"/>
              <a:gd name="connsiteX0" fmla="*/ 0 w 5476875"/>
              <a:gd name="connsiteY0" fmla="*/ 0 h 6858000"/>
              <a:gd name="connsiteX1" fmla="*/ 2520315 w 5476875"/>
              <a:gd name="connsiteY1" fmla="*/ 0 h 6858000"/>
              <a:gd name="connsiteX2" fmla="*/ 5476875 w 5476875"/>
              <a:gd name="connsiteY2" fmla="*/ 6858000 h 6858000"/>
              <a:gd name="connsiteX3" fmla="*/ 0 w 5476875"/>
              <a:gd name="connsiteY3" fmla="*/ 6858000 h 6858000"/>
              <a:gd name="connsiteX4" fmla="*/ 0 w 5476875"/>
              <a:gd name="connsiteY4" fmla="*/ 0 h 6858000"/>
              <a:gd name="connsiteX0" fmla="*/ 5080 w 5481955"/>
              <a:gd name="connsiteY0" fmla="*/ 0 h 6858000"/>
              <a:gd name="connsiteX1" fmla="*/ 2525395 w 5481955"/>
              <a:gd name="connsiteY1" fmla="*/ 0 h 6858000"/>
              <a:gd name="connsiteX2" fmla="*/ 5481955 w 5481955"/>
              <a:gd name="connsiteY2" fmla="*/ 6858000 h 6858000"/>
              <a:gd name="connsiteX3" fmla="*/ 5080 w 5481955"/>
              <a:gd name="connsiteY3" fmla="*/ 6858000 h 6858000"/>
              <a:gd name="connsiteX4" fmla="*/ 0 w 5481955"/>
              <a:gd name="connsiteY4" fmla="*/ 4805680 h 6858000"/>
              <a:gd name="connsiteX5" fmla="*/ 5080 w 5481955"/>
              <a:gd name="connsiteY5" fmla="*/ 0 h 6858000"/>
              <a:gd name="connsiteX0" fmla="*/ 5080 w 5481955"/>
              <a:gd name="connsiteY0" fmla="*/ 0 h 6863080"/>
              <a:gd name="connsiteX1" fmla="*/ 2525395 w 5481955"/>
              <a:gd name="connsiteY1" fmla="*/ 0 h 6863080"/>
              <a:gd name="connsiteX2" fmla="*/ 5481955 w 5481955"/>
              <a:gd name="connsiteY2" fmla="*/ 6858000 h 6863080"/>
              <a:gd name="connsiteX3" fmla="*/ 899160 w 5481955"/>
              <a:gd name="connsiteY3" fmla="*/ 6863080 h 6863080"/>
              <a:gd name="connsiteX4" fmla="*/ 0 w 5481955"/>
              <a:gd name="connsiteY4" fmla="*/ 4805680 h 6863080"/>
              <a:gd name="connsiteX5" fmla="*/ 5080 w 5481955"/>
              <a:gd name="connsiteY5" fmla="*/ 0 h 6863080"/>
              <a:gd name="connsiteX0" fmla="*/ 5080 w 5481955"/>
              <a:gd name="connsiteY0" fmla="*/ 0 h 6863080"/>
              <a:gd name="connsiteX1" fmla="*/ 2525395 w 5481955"/>
              <a:gd name="connsiteY1" fmla="*/ 0 h 6863080"/>
              <a:gd name="connsiteX2" fmla="*/ 5481955 w 5481955"/>
              <a:gd name="connsiteY2" fmla="*/ 6858000 h 6863080"/>
              <a:gd name="connsiteX3" fmla="*/ 899160 w 5481955"/>
              <a:gd name="connsiteY3" fmla="*/ 6863080 h 6863080"/>
              <a:gd name="connsiteX4" fmla="*/ 0 w 5481955"/>
              <a:gd name="connsiteY4" fmla="*/ 4805680 h 6863080"/>
              <a:gd name="connsiteX5" fmla="*/ 5080 w 5481955"/>
              <a:gd name="connsiteY5" fmla="*/ 0 h 6863080"/>
              <a:gd name="connsiteX0" fmla="*/ 5080 w 5481955"/>
              <a:gd name="connsiteY0" fmla="*/ 0 h 6863080"/>
              <a:gd name="connsiteX1" fmla="*/ 2525395 w 5481955"/>
              <a:gd name="connsiteY1" fmla="*/ 0 h 6863080"/>
              <a:gd name="connsiteX2" fmla="*/ 5481955 w 5481955"/>
              <a:gd name="connsiteY2" fmla="*/ 6858000 h 6863080"/>
              <a:gd name="connsiteX3" fmla="*/ 899160 w 5481955"/>
              <a:gd name="connsiteY3" fmla="*/ 6863080 h 6863080"/>
              <a:gd name="connsiteX4" fmla="*/ 0 w 5481955"/>
              <a:gd name="connsiteY4" fmla="*/ 4805680 h 6863080"/>
              <a:gd name="connsiteX5" fmla="*/ 5080 w 5481955"/>
              <a:gd name="connsiteY5" fmla="*/ 0 h 6863080"/>
              <a:gd name="connsiteX0" fmla="*/ 5080 w 5481955"/>
              <a:gd name="connsiteY0" fmla="*/ 0 h 6863080"/>
              <a:gd name="connsiteX1" fmla="*/ 2525395 w 5481955"/>
              <a:gd name="connsiteY1" fmla="*/ 0 h 6863080"/>
              <a:gd name="connsiteX2" fmla="*/ 5481955 w 5481955"/>
              <a:gd name="connsiteY2" fmla="*/ 6858000 h 6863080"/>
              <a:gd name="connsiteX3" fmla="*/ 899160 w 5481955"/>
              <a:gd name="connsiteY3" fmla="*/ 6863080 h 6863080"/>
              <a:gd name="connsiteX4" fmla="*/ 0 w 5481955"/>
              <a:gd name="connsiteY4" fmla="*/ 4759960 h 6863080"/>
              <a:gd name="connsiteX5" fmla="*/ 5080 w 5481955"/>
              <a:gd name="connsiteY5" fmla="*/ 0 h 6863080"/>
              <a:gd name="connsiteX0" fmla="*/ 5080 w 5481955"/>
              <a:gd name="connsiteY0" fmla="*/ 0 h 6863080"/>
              <a:gd name="connsiteX1" fmla="*/ 2525395 w 5481955"/>
              <a:gd name="connsiteY1" fmla="*/ 0 h 6863080"/>
              <a:gd name="connsiteX2" fmla="*/ 5481955 w 5481955"/>
              <a:gd name="connsiteY2" fmla="*/ 6858000 h 6863080"/>
              <a:gd name="connsiteX3" fmla="*/ 899160 w 5481955"/>
              <a:gd name="connsiteY3" fmla="*/ 6863080 h 6863080"/>
              <a:gd name="connsiteX4" fmla="*/ 0 w 5481955"/>
              <a:gd name="connsiteY4" fmla="*/ 4759960 h 6863080"/>
              <a:gd name="connsiteX5" fmla="*/ 5080 w 5481955"/>
              <a:gd name="connsiteY5" fmla="*/ 0 h 6863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81955" h="6863080">
                <a:moveTo>
                  <a:pt x="5080" y="0"/>
                </a:moveTo>
                <a:lnTo>
                  <a:pt x="2525395" y="0"/>
                </a:lnTo>
                <a:lnTo>
                  <a:pt x="5481955" y="6858000"/>
                </a:lnTo>
                <a:lnTo>
                  <a:pt x="899160" y="6863080"/>
                </a:lnTo>
                <a:cubicBezTo>
                  <a:pt x="506307" y="5933440"/>
                  <a:pt x="413173" y="5720080"/>
                  <a:pt x="0" y="4759960"/>
                </a:cubicBezTo>
                <a:cubicBezTo>
                  <a:pt x="1693" y="3158067"/>
                  <a:pt x="3387" y="1601893"/>
                  <a:pt x="5080" y="0"/>
                </a:cubicBezTo>
                <a:close/>
              </a:path>
            </a:pathLst>
          </a:custGeom>
        </p:spPr>
        <p:txBody>
          <a:bodyPr lIns="274320" tIns="91440" bIns="91440">
            <a:normAutofit/>
          </a:bodyPr>
          <a:lstStyle>
            <a:lvl1pPr marL="0" indent="0" algn="l">
              <a:buNone/>
              <a:defRPr sz="2000">
                <a:solidFill>
                  <a:schemeClr val="tx1"/>
                </a:solidFill>
              </a:defRPr>
            </a:lvl1pPr>
          </a:lstStyle>
          <a:p>
            <a:r>
              <a:rPr lang="en-US"/>
              <a:t>Click icon to add picture</a:t>
            </a:r>
            <a:endParaRPr lang="en-US" dirty="0"/>
          </a:p>
        </p:txBody>
      </p:sp>
      <p:sp>
        <p:nvSpPr>
          <p:cNvPr id="4" name="Footer Placeholder 4">
            <a:extLst>
              <a:ext uri="{FF2B5EF4-FFF2-40B4-BE49-F238E27FC236}">
                <a16:creationId xmlns:a16="http://schemas.microsoft.com/office/drawing/2014/main" id="{04569D00-2037-2A8D-943B-22FAC1C0B690}"/>
              </a:ext>
            </a:extLst>
          </p:cNvPr>
          <p:cNvSpPr>
            <a:spLocks noGrp="1"/>
          </p:cNvSpPr>
          <p:nvPr>
            <p:ph type="ftr" sz="quarter" idx="11"/>
          </p:nvPr>
        </p:nvSpPr>
        <p:spPr>
          <a:xfrm>
            <a:off x="825500" y="6356349"/>
            <a:ext cx="3819228" cy="365125"/>
          </a:xfrm>
        </p:spPr>
        <p:txBody>
          <a:bodyPr/>
          <a:lstStyle>
            <a:lvl1pPr algn="l">
              <a:defRPr sz="900"/>
            </a:lvl1pPr>
          </a:lstStyle>
          <a:p>
            <a:r>
              <a:rPr lang="en-US" dirty="0"/>
              <a:t>PRESENTATION TITLE</a:t>
            </a:r>
          </a:p>
        </p:txBody>
      </p:sp>
      <p:sp>
        <p:nvSpPr>
          <p:cNvPr id="5" name="Slide Number Placeholder 5">
            <a:extLst>
              <a:ext uri="{FF2B5EF4-FFF2-40B4-BE49-F238E27FC236}">
                <a16:creationId xmlns:a16="http://schemas.microsoft.com/office/drawing/2014/main" id="{75967A9D-0B53-4F3F-0872-495C23A33235}"/>
              </a:ext>
            </a:extLst>
          </p:cNvPr>
          <p:cNvSpPr>
            <a:spLocks noGrp="1"/>
          </p:cNvSpPr>
          <p:nvPr>
            <p:ph type="sldNum" sz="quarter" idx="12"/>
          </p:nvPr>
        </p:nvSpPr>
        <p:spPr>
          <a:xfrm>
            <a:off x="10373350" y="6356349"/>
            <a:ext cx="987552" cy="365125"/>
          </a:xfrm>
        </p:spPr>
        <p:txBody>
          <a:bodyPr/>
          <a:lstStyle>
            <a:lvl1pPr>
              <a:defRPr sz="900"/>
            </a:lvl1pPr>
          </a:lstStyle>
          <a:p>
            <a:fld id="{A49DFD55-3C28-40EF-9E31-A92D2E4017FF}" type="slidenum">
              <a:rPr lang="en-US" smtClean="0"/>
              <a:pPr/>
              <a:t>‹#›</a:t>
            </a:fld>
            <a:endParaRPr lang="en-US" dirty="0"/>
          </a:p>
        </p:txBody>
      </p:sp>
      <p:sp>
        <p:nvSpPr>
          <p:cNvPr id="8" name="Content Placeholder 3">
            <a:extLst>
              <a:ext uri="{FF2B5EF4-FFF2-40B4-BE49-F238E27FC236}">
                <a16:creationId xmlns:a16="http://schemas.microsoft.com/office/drawing/2014/main" id="{643B0E9A-A777-8745-6A36-0A79CB5E036B}"/>
              </a:ext>
            </a:extLst>
          </p:cNvPr>
          <p:cNvSpPr>
            <a:spLocks noGrp="1"/>
          </p:cNvSpPr>
          <p:nvPr>
            <p:ph sz="half" idx="14" hasCustomPrompt="1"/>
          </p:nvPr>
        </p:nvSpPr>
        <p:spPr>
          <a:xfrm>
            <a:off x="5453725" y="3660774"/>
            <a:ext cx="5907176" cy="2536826"/>
          </a:xfrm>
        </p:spPr>
        <p:txBody>
          <a:bodyPr tIns="0">
            <a:normAutofit/>
          </a:bodyPr>
          <a:lstStyle>
            <a:lvl1pPr marL="0" indent="0">
              <a:lnSpc>
                <a:spcPct val="100000"/>
              </a:lnSpc>
              <a:buFont typeface="Arial" panose="020B0604020202020204" pitchFamily="34" charset="0"/>
              <a:buNone/>
              <a:defRPr sz="1800" b="0"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52144" indent="-285750">
              <a:lnSpc>
                <a:spcPct val="100000"/>
              </a:lnSpc>
              <a:spcBef>
                <a:spcPts val="1000"/>
              </a:spcBef>
              <a:buFont typeface="Arial" panose="020B0604020202020204" pitchFamily="34" charset="0"/>
              <a:buChar char="•"/>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917780591"/>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able 1">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a:xfrm>
            <a:off x="838201" y="895350"/>
            <a:ext cx="3247662" cy="1917700"/>
          </a:xfrm>
        </p:spPr>
        <p:txBody>
          <a:bodyPr>
            <a:normAutofit/>
          </a:bodyPr>
          <a:lstStyle>
            <a:lvl1pPr algn="l">
              <a:defRPr lang="en-US" sz="2400" kern="1200" spc="150" baseline="0" dirty="0">
                <a:solidFill>
                  <a:schemeClr val="tx1"/>
                </a:solidFill>
                <a:latin typeface="+mj-lt"/>
                <a:ea typeface="+mj-ea"/>
                <a:cs typeface="+mj-cs"/>
              </a:defRPr>
            </a:lvl1pPr>
          </a:lstStyle>
          <a:p>
            <a:r>
              <a:rPr lang="en-US" dirty="0"/>
              <a:t>CLICK TO add title</a:t>
            </a:r>
          </a:p>
        </p:txBody>
      </p:sp>
      <p:sp>
        <p:nvSpPr>
          <p:cNvPr id="3" name="Content Placeholder 3">
            <a:extLst>
              <a:ext uri="{FF2B5EF4-FFF2-40B4-BE49-F238E27FC236}">
                <a16:creationId xmlns:a16="http://schemas.microsoft.com/office/drawing/2014/main" id="{A14C3057-3BCC-F9A2-98D8-17DDB36F1823}"/>
              </a:ext>
            </a:extLst>
          </p:cNvPr>
          <p:cNvSpPr>
            <a:spLocks noGrp="1"/>
          </p:cNvSpPr>
          <p:nvPr>
            <p:ph sz="half" idx="16" hasCustomPrompt="1"/>
          </p:nvPr>
        </p:nvSpPr>
        <p:spPr>
          <a:xfrm>
            <a:off x="838200" y="2813049"/>
            <a:ext cx="3247662" cy="3238499"/>
          </a:xfrm>
        </p:spPr>
        <p:txBody>
          <a:bodyPr tIns="0">
            <a:normAutofit/>
          </a:bodyPr>
          <a:lstStyle>
            <a:lvl1pPr marL="0" indent="0">
              <a:lnSpc>
                <a:spcPct val="100000"/>
              </a:lnSpc>
              <a:buFont typeface="Arial" panose="020B0604020202020204" pitchFamily="34" charset="0"/>
              <a:buNone/>
              <a:defRPr sz="1800" b="0"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52144" indent="-285750">
              <a:lnSpc>
                <a:spcPct val="100000"/>
              </a:lnSpc>
              <a:spcBef>
                <a:spcPts val="1000"/>
              </a:spcBef>
              <a:buFont typeface="Arial" panose="020B0604020202020204" pitchFamily="34" charset="0"/>
              <a:buChar char="•"/>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able Placeholder 7">
            <a:extLst>
              <a:ext uri="{FF2B5EF4-FFF2-40B4-BE49-F238E27FC236}">
                <a16:creationId xmlns:a16="http://schemas.microsoft.com/office/drawing/2014/main" id="{C3975522-461E-4D79-B5B9-BF9471B54688}"/>
              </a:ext>
            </a:extLst>
          </p:cNvPr>
          <p:cNvSpPr>
            <a:spLocks noGrp="1"/>
          </p:cNvSpPr>
          <p:nvPr>
            <p:ph type="tbl" sz="quarter" idx="14"/>
          </p:nvPr>
        </p:nvSpPr>
        <p:spPr>
          <a:xfrm>
            <a:off x="4216396" y="895927"/>
            <a:ext cx="7137404" cy="5115889"/>
          </a:xfrm>
        </p:spPr>
        <p:txBody>
          <a:bodyPr>
            <a:normAutofit/>
          </a:bodyPr>
          <a:lstStyle>
            <a:lvl1pPr marL="0" indent="0" algn="ctr">
              <a:buNone/>
              <a:defRPr sz="2000"/>
            </a:lvl1pPr>
          </a:lstStyle>
          <a:p>
            <a:r>
              <a:rPr lang="en-US"/>
              <a:t>Click icon to add table</a:t>
            </a:r>
            <a:endParaRPr lang="en-US" dirty="0"/>
          </a:p>
        </p:txBody>
      </p:sp>
      <p:sp>
        <p:nvSpPr>
          <p:cNvPr id="10" name="Footer Placeholder 4">
            <a:extLst>
              <a:ext uri="{FF2B5EF4-FFF2-40B4-BE49-F238E27FC236}">
                <a16:creationId xmlns:a16="http://schemas.microsoft.com/office/drawing/2014/main" id="{5F91997C-538B-C8B9-14D7-31A1932F69C3}"/>
              </a:ext>
            </a:extLst>
          </p:cNvPr>
          <p:cNvSpPr>
            <a:spLocks noGrp="1"/>
          </p:cNvSpPr>
          <p:nvPr>
            <p:ph type="ftr" sz="quarter" idx="11"/>
          </p:nvPr>
        </p:nvSpPr>
        <p:spPr>
          <a:xfrm>
            <a:off x="731615" y="6356349"/>
            <a:ext cx="3819228" cy="365125"/>
          </a:xfrm>
        </p:spPr>
        <p:txBody>
          <a:bodyPr/>
          <a:lstStyle>
            <a:lvl1pPr algn="l">
              <a:defRPr sz="900"/>
            </a:lvl1pPr>
          </a:lstStyle>
          <a:p>
            <a:r>
              <a:rPr lang="en-US" dirty="0"/>
              <a:t>PRESENTATION TITLE</a:t>
            </a:r>
          </a:p>
        </p:txBody>
      </p:sp>
      <p:sp>
        <p:nvSpPr>
          <p:cNvPr id="11" name="Slide Number Placeholder 5">
            <a:extLst>
              <a:ext uri="{FF2B5EF4-FFF2-40B4-BE49-F238E27FC236}">
                <a16:creationId xmlns:a16="http://schemas.microsoft.com/office/drawing/2014/main" id="{1F777EF4-982E-9337-7E82-31DC723C1273}"/>
              </a:ext>
            </a:extLst>
          </p:cNvPr>
          <p:cNvSpPr>
            <a:spLocks noGrp="1"/>
          </p:cNvSpPr>
          <p:nvPr>
            <p:ph type="sldNum" sz="quarter" idx="12"/>
          </p:nvPr>
        </p:nvSpPr>
        <p:spPr>
          <a:xfrm>
            <a:off x="10373350" y="6356349"/>
            <a:ext cx="987552" cy="365125"/>
          </a:xfrm>
        </p:spPr>
        <p:txBody>
          <a:bodyPr/>
          <a:lstStyle>
            <a:lvl1pPr>
              <a:defRPr sz="900"/>
            </a:lvl1pPr>
          </a:lstStyle>
          <a:p>
            <a:fld id="{A49DFD55-3C28-40EF-9E31-A92D2E4017FF}" type="slidenum">
              <a:rPr lang="en-US" smtClean="0"/>
              <a:pPr/>
              <a:t>‹#›</a:t>
            </a:fld>
            <a:endParaRPr lang="en-US" dirty="0"/>
          </a:p>
        </p:txBody>
      </p:sp>
      <p:grpSp>
        <p:nvGrpSpPr>
          <p:cNvPr id="14" name="Group 13">
            <a:extLst>
              <a:ext uri="{FF2B5EF4-FFF2-40B4-BE49-F238E27FC236}">
                <a16:creationId xmlns:a16="http://schemas.microsoft.com/office/drawing/2014/main" id="{E34303BA-AFB6-0E22-486F-785994E3B7B1}"/>
              </a:ext>
              <a:ext uri="{C183D7F6-B498-43B3-948B-1728B52AA6E4}">
                <adec:decorative xmlns:adec="http://schemas.microsoft.com/office/drawing/2017/decorative" val="1"/>
              </a:ext>
            </a:extLst>
          </p:cNvPr>
          <p:cNvGrpSpPr/>
          <p:nvPr userDrawn="1"/>
        </p:nvGrpSpPr>
        <p:grpSpPr>
          <a:xfrm>
            <a:off x="0" y="0"/>
            <a:ext cx="2327564" cy="1505528"/>
            <a:chOff x="0" y="0"/>
            <a:chExt cx="2238376" cy="3105150"/>
          </a:xfrm>
        </p:grpSpPr>
        <p:cxnSp>
          <p:nvCxnSpPr>
            <p:cNvPr id="15" name="Straight Connector 14">
              <a:extLst>
                <a:ext uri="{FF2B5EF4-FFF2-40B4-BE49-F238E27FC236}">
                  <a16:creationId xmlns:a16="http://schemas.microsoft.com/office/drawing/2014/main" id="{F66E3A08-02EB-7B54-5089-E7A7F19FD725}"/>
                </a:ext>
              </a:extLst>
            </p:cNvPr>
            <p:cNvCxnSpPr>
              <a:cxnSpLocks/>
            </p:cNvCxnSpPr>
            <p:nvPr userDrawn="1"/>
          </p:nvCxnSpPr>
          <p:spPr>
            <a:xfrm flipH="1">
              <a:off x="0" y="0"/>
              <a:ext cx="1238250" cy="310515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814F9BE5-00B2-ADDF-771C-AB098B36C820}"/>
                </a:ext>
              </a:extLst>
            </p:cNvPr>
            <p:cNvCxnSpPr>
              <a:cxnSpLocks/>
            </p:cNvCxnSpPr>
            <p:nvPr userDrawn="1"/>
          </p:nvCxnSpPr>
          <p:spPr>
            <a:xfrm flipH="1">
              <a:off x="0" y="0"/>
              <a:ext cx="2238376" cy="24765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28081630"/>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838200" y="337192"/>
            <a:ext cx="5655197" cy="1997867"/>
          </a:xfrm>
        </p:spPr>
        <p:txBody>
          <a:bodyPr anchor="b">
            <a:normAutofit/>
          </a:bodyPr>
          <a:lstStyle>
            <a:lvl1pPr>
              <a:defRPr lang="en-US" sz="2800" kern="1200" spc="150" baseline="0" dirty="0">
                <a:solidFill>
                  <a:schemeClr val="tx1"/>
                </a:solidFill>
                <a:latin typeface="+mj-lt"/>
                <a:ea typeface="+mj-ea"/>
                <a:cs typeface="+mj-cs"/>
              </a:defRPr>
            </a:lvl1pPr>
          </a:lstStyle>
          <a:p>
            <a:r>
              <a:rPr lang="en-US" dirty="0"/>
              <a:t>CLICK TO add title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838200" y="2705177"/>
            <a:ext cx="5733772" cy="448990"/>
          </a:xfrm>
        </p:spPr>
        <p:txBody>
          <a:bodyPr anchor="ctr">
            <a:noAutofit/>
          </a:bodyPr>
          <a:lstStyle>
            <a:lvl1pPr marL="0" indent="0">
              <a:buNone/>
              <a:defRPr lang="en-US" sz="1800" b="1" kern="1200" spc="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hasCustomPrompt="1"/>
          </p:nvPr>
        </p:nvSpPr>
        <p:spPr>
          <a:xfrm>
            <a:off x="838199" y="3154166"/>
            <a:ext cx="5733773" cy="3032733"/>
          </a:xfrm>
        </p:spPr>
        <p:txBody>
          <a:bodyPr>
            <a:normAutofit/>
          </a:bodyPr>
          <a:lstStyle>
            <a:lvl1pPr marL="285750" indent="-285750">
              <a:lnSpc>
                <a:spcPct val="100000"/>
              </a:lnSpc>
              <a:buFont typeface="Arial" panose="020B0604020202020204" pitchFamily="34" charset="0"/>
              <a:buChar char="•"/>
              <a:defRPr sz="1800" spc="50" baseline="0"/>
            </a:lvl1pPr>
            <a:lvl2pPr marL="742950" indent="-285750">
              <a:lnSpc>
                <a:spcPct val="100000"/>
              </a:lnSpc>
              <a:buFont typeface="Arial" panose="020B0604020202020204" pitchFamily="34" charset="0"/>
              <a:buChar char="•"/>
              <a:defRPr sz="1800" spc="50" baseline="0"/>
            </a:lvl2pPr>
            <a:lvl3pPr marL="1200150" indent="-285750">
              <a:lnSpc>
                <a:spcPct val="100000"/>
              </a:lnSpc>
              <a:buFont typeface="Arial" panose="020B0604020202020204" pitchFamily="34" charset="0"/>
              <a:buChar char="•"/>
              <a:defRPr sz="1800" spc="50" baseline="0"/>
            </a:lvl3pPr>
            <a:lvl4pPr marL="1657350" indent="-285750">
              <a:lnSpc>
                <a:spcPct val="100000"/>
              </a:lnSpc>
              <a:buFont typeface="Arial" panose="020B0604020202020204" pitchFamily="34" charset="0"/>
              <a:buChar char="•"/>
              <a:defRPr sz="1800" spc="50" baseline="0"/>
            </a:lvl4pPr>
            <a:lvl5pPr marL="2114550" indent="-285750">
              <a:lnSpc>
                <a:spcPct val="100000"/>
              </a:lnSpc>
              <a:buFont typeface="Arial" panose="020B0604020202020204" pitchFamily="34" charset="0"/>
              <a:buChar char="•"/>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7887108" y="2705177"/>
            <a:ext cx="3943627" cy="448989"/>
          </a:xfrm>
        </p:spPr>
        <p:txBody>
          <a:bodyPr anchor="ctr">
            <a:noAutofit/>
          </a:bodyPr>
          <a:lstStyle>
            <a:lvl1pPr marL="0" indent="0">
              <a:buNone/>
              <a:defRPr lang="en-US" sz="1800" b="1" kern="1200" spc="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7" name="Content Placeholder 3">
            <a:extLst>
              <a:ext uri="{FF2B5EF4-FFF2-40B4-BE49-F238E27FC236}">
                <a16:creationId xmlns:a16="http://schemas.microsoft.com/office/drawing/2014/main" id="{0120DFF5-B64A-9744-4500-1D7BBA19BF1C}"/>
              </a:ext>
            </a:extLst>
          </p:cNvPr>
          <p:cNvSpPr>
            <a:spLocks noGrp="1"/>
          </p:cNvSpPr>
          <p:nvPr>
            <p:ph sz="half" idx="14" hasCustomPrompt="1"/>
          </p:nvPr>
        </p:nvSpPr>
        <p:spPr>
          <a:xfrm>
            <a:off x="7887107" y="3164867"/>
            <a:ext cx="3943627" cy="3032733"/>
          </a:xfrm>
        </p:spPr>
        <p:txBody>
          <a:bodyPr tIns="0">
            <a:normAutofit/>
          </a:bodyPr>
          <a:lstStyle>
            <a:lvl1pPr marL="0" indent="0">
              <a:lnSpc>
                <a:spcPct val="100000"/>
              </a:lnSpc>
              <a:buFont typeface="Arial" panose="020B0604020202020204" pitchFamily="34" charset="0"/>
              <a:buNone/>
              <a:defRPr sz="1800" b="0"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52144" indent="-285750">
              <a:lnSpc>
                <a:spcPct val="100000"/>
              </a:lnSpc>
              <a:spcBef>
                <a:spcPts val="1000"/>
              </a:spcBef>
              <a:buFont typeface="Arial" panose="020B0604020202020204" pitchFamily="34" charset="0"/>
              <a:buChar char="•"/>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a:xfrm>
            <a:off x="843986" y="6356350"/>
            <a:ext cx="4114800" cy="365125"/>
          </a:xfrm>
        </p:spPr>
        <p:txBody>
          <a:bodyPr/>
          <a:lstStyle>
            <a:lvl1pPr algn="l">
              <a:defRPr sz="900"/>
            </a:lvl1pPr>
          </a:lstStyle>
          <a:p>
            <a:r>
              <a:rPr lang="en-US" dirty="0"/>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pic>
        <p:nvPicPr>
          <p:cNvPr id="13" name="Graphic 12">
            <a:extLst>
              <a:ext uri="{FF2B5EF4-FFF2-40B4-BE49-F238E27FC236}">
                <a16:creationId xmlns:a16="http://schemas.microsoft.com/office/drawing/2014/main" id="{E0588715-35AD-8BE1-A5FC-E28BDD3854A6}"/>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18645" t="319" r="28732" b="73496"/>
          <a:stretch/>
        </p:blipFill>
        <p:spPr>
          <a:xfrm rot="10800000" flipH="1">
            <a:off x="6308436" y="-11"/>
            <a:ext cx="5883564" cy="2366424"/>
          </a:xfrm>
          <a:prstGeom prst="rect">
            <a:avLst/>
          </a:prstGeom>
        </p:spPr>
      </p:pic>
    </p:spTree>
    <p:extLst>
      <p:ext uri="{BB962C8B-B14F-4D97-AF65-F5344CB8AC3E}">
        <p14:creationId xmlns:p14="http://schemas.microsoft.com/office/powerpoint/2010/main" val="2432451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2">
    <p:bg>
      <p:bgRef idx="1001">
        <a:schemeClr val="bg1"/>
      </p:bgRef>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544E9C70-0200-3C21-7766-CB9EA5FBFA88}"/>
              </a:ext>
              <a:ext uri="{C183D7F6-B498-43B3-948B-1728B52AA6E4}">
                <adec:decorative xmlns:adec="http://schemas.microsoft.com/office/drawing/2017/decorative" val="1"/>
              </a:ext>
            </a:extLst>
          </p:cNvPr>
          <p:cNvGrpSpPr/>
          <p:nvPr userDrawn="1"/>
        </p:nvGrpSpPr>
        <p:grpSpPr>
          <a:xfrm>
            <a:off x="0" y="0"/>
            <a:ext cx="2590800" cy="1027906"/>
            <a:chOff x="0" y="0"/>
            <a:chExt cx="2590800" cy="1027906"/>
          </a:xfrm>
        </p:grpSpPr>
        <p:cxnSp>
          <p:nvCxnSpPr>
            <p:cNvPr id="11" name="Straight Connector 10">
              <a:extLst>
                <a:ext uri="{FF2B5EF4-FFF2-40B4-BE49-F238E27FC236}">
                  <a16:creationId xmlns:a16="http://schemas.microsoft.com/office/drawing/2014/main" id="{1D5E4B16-2071-DEE9-BE53-F35AFBEFCA57}"/>
                </a:ext>
              </a:extLst>
            </p:cNvPr>
            <p:cNvCxnSpPr>
              <a:cxnSpLocks/>
            </p:cNvCxnSpPr>
            <p:nvPr userDrawn="1"/>
          </p:nvCxnSpPr>
          <p:spPr>
            <a:xfrm flipV="1">
              <a:off x="0" y="0"/>
              <a:ext cx="259080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CB2B071-0355-D550-18A8-9D515CA16987}"/>
                </a:ext>
              </a:extLst>
            </p:cNvPr>
            <p:cNvCxnSpPr>
              <a:cxnSpLocks/>
            </p:cNvCxnSpPr>
            <p:nvPr userDrawn="1"/>
          </p:nvCxnSpPr>
          <p:spPr>
            <a:xfrm flipH="1">
              <a:off x="0" y="0"/>
              <a:ext cx="704850" cy="102790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a:xfrm>
            <a:off x="838200" y="353550"/>
            <a:ext cx="10515600" cy="1325563"/>
          </a:xfrm>
        </p:spPr>
        <p:txBody>
          <a:bodyPr anchor="b">
            <a:normAutofit/>
          </a:bodyPr>
          <a:lstStyle>
            <a:lvl1pPr algn="ctr">
              <a:defRPr lang="en-US" sz="2800" kern="1200" spc="150" baseline="0" dirty="0">
                <a:solidFill>
                  <a:schemeClr val="tx1"/>
                </a:solidFill>
                <a:latin typeface="+mj-lt"/>
                <a:ea typeface="+mj-ea"/>
                <a:cs typeface="+mj-cs"/>
              </a:defRPr>
            </a:lvl1pPr>
          </a:lstStyle>
          <a:p>
            <a:r>
              <a:rPr lang="en-US" dirty="0"/>
              <a:t>CLICK TO add title</a:t>
            </a:r>
          </a:p>
        </p:txBody>
      </p:sp>
      <p:sp>
        <p:nvSpPr>
          <p:cNvPr id="8" name="Table Placeholder 7">
            <a:extLst>
              <a:ext uri="{FF2B5EF4-FFF2-40B4-BE49-F238E27FC236}">
                <a16:creationId xmlns:a16="http://schemas.microsoft.com/office/drawing/2014/main" id="{C3975522-461E-4D79-B5B9-BF9471B54688}"/>
              </a:ext>
            </a:extLst>
          </p:cNvPr>
          <p:cNvSpPr>
            <a:spLocks noGrp="1"/>
          </p:cNvSpPr>
          <p:nvPr>
            <p:ph type="tbl" sz="quarter" idx="14"/>
          </p:nvPr>
        </p:nvSpPr>
        <p:spPr>
          <a:xfrm>
            <a:off x="838200" y="2111381"/>
            <a:ext cx="10515600" cy="3570963"/>
          </a:xfrm>
        </p:spPr>
        <p:txBody>
          <a:bodyPr>
            <a:normAutofit/>
          </a:bodyPr>
          <a:lstStyle>
            <a:lvl1pPr marL="0" indent="0" algn="ctr">
              <a:buNone/>
              <a:defRPr sz="2000"/>
            </a:lvl1pPr>
          </a:lstStyle>
          <a:p>
            <a:r>
              <a:rPr lang="en-US"/>
              <a:t>Click icon to add table</a:t>
            </a:r>
            <a:endParaRPr lang="en-US" dirty="0"/>
          </a:p>
        </p:txBody>
      </p:sp>
      <p:sp>
        <p:nvSpPr>
          <p:cNvPr id="6" name="Footer Placeholder 4">
            <a:extLst>
              <a:ext uri="{FF2B5EF4-FFF2-40B4-BE49-F238E27FC236}">
                <a16:creationId xmlns:a16="http://schemas.microsoft.com/office/drawing/2014/main" id="{BFB554B2-4C33-2975-9F27-94B8AE71DF13}"/>
              </a:ext>
            </a:extLst>
          </p:cNvPr>
          <p:cNvSpPr>
            <a:spLocks noGrp="1"/>
          </p:cNvSpPr>
          <p:nvPr>
            <p:ph type="ftr" sz="quarter" idx="11"/>
          </p:nvPr>
        </p:nvSpPr>
        <p:spPr>
          <a:xfrm>
            <a:off x="838200" y="6356349"/>
            <a:ext cx="3819228" cy="365125"/>
          </a:xfrm>
        </p:spPr>
        <p:txBody>
          <a:bodyPr/>
          <a:lstStyle>
            <a:lvl1pPr algn="l">
              <a:defRPr sz="900"/>
            </a:lvl1pPr>
          </a:lstStyle>
          <a:p>
            <a:r>
              <a:rPr lang="en-US" dirty="0"/>
              <a:t>PRESENTATION TITLE</a:t>
            </a:r>
          </a:p>
        </p:txBody>
      </p:sp>
      <p:sp>
        <p:nvSpPr>
          <p:cNvPr id="7" name="Slide Number Placeholder 5">
            <a:extLst>
              <a:ext uri="{FF2B5EF4-FFF2-40B4-BE49-F238E27FC236}">
                <a16:creationId xmlns:a16="http://schemas.microsoft.com/office/drawing/2014/main" id="{503C6776-E983-2BA3-1054-75996FE0FD22}"/>
              </a:ext>
            </a:extLst>
          </p:cNvPr>
          <p:cNvSpPr>
            <a:spLocks noGrp="1"/>
          </p:cNvSpPr>
          <p:nvPr>
            <p:ph type="sldNum" sz="quarter" idx="12"/>
          </p:nvPr>
        </p:nvSpPr>
        <p:spPr>
          <a:xfrm>
            <a:off x="10373350" y="6356349"/>
            <a:ext cx="987552"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3370680036"/>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4267200" y="1615736"/>
            <a:ext cx="4179570" cy="1524735"/>
          </a:xfrm>
        </p:spPr>
        <p:txBody>
          <a:bodyPr anchor="b">
            <a:noAutofit/>
          </a:bodyPr>
          <a:lstStyle>
            <a:lvl1pPr algn="l">
              <a:defRPr sz="3600" spc="150" baseline="0">
                <a:solidFill>
                  <a:schemeClr val="bg1"/>
                </a:solidFill>
              </a:defRPr>
            </a:lvl1pPr>
          </a:lstStyle>
          <a:p>
            <a:r>
              <a:rPr lang="en-US" dirty="0"/>
              <a:t>CLICK TO add title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hasCustomPrompt="1"/>
          </p:nvPr>
        </p:nvSpPr>
        <p:spPr>
          <a:xfrm>
            <a:off x="4267200" y="3238103"/>
            <a:ext cx="4179570" cy="2850181"/>
          </a:xfrm>
        </p:spPr>
        <p:txBody>
          <a:bodyPr>
            <a:normAutofit/>
          </a:bodyPr>
          <a:lstStyle>
            <a:lvl1pPr marL="0" indent="0" algn="l">
              <a:lnSpc>
                <a:spcPct val="150000"/>
              </a:lnSpc>
              <a:buNone/>
              <a:defRPr sz="1800"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pic>
        <p:nvPicPr>
          <p:cNvPr id="6" name="Graphic 5">
            <a:extLst>
              <a:ext uri="{FF2B5EF4-FFF2-40B4-BE49-F238E27FC236}">
                <a16:creationId xmlns:a16="http://schemas.microsoft.com/office/drawing/2014/main" id="{ED3361C9-310A-4255-A94E-B77588962DA5}"/>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3176938" cy="6858000"/>
          </a:xfrm>
          <a:prstGeom prst="rect">
            <a:avLst/>
          </a:prstGeom>
        </p:spPr>
      </p:pic>
      <p:sp>
        <p:nvSpPr>
          <p:cNvPr id="10" name="Footer Placeholder 7">
            <a:extLst>
              <a:ext uri="{FF2B5EF4-FFF2-40B4-BE49-F238E27FC236}">
                <a16:creationId xmlns:a16="http://schemas.microsoft.com/office/drawing/2014/main" id="{6026D44C-0B39-4DE1-A0FC-5615DDAAE3CE}"/>
              </a:ext>
            </a:extLst>
          </p:cNvPr>
          <p:cNvSpPr>
            <a:spLocks noGrp="1"/>
          </p:cNvSpPr>
          <p:nvPr>
            <p:ph type="ftr" sz="quarter" idx="11"/>
          </p:nvPr>
        </p:nvSpPr>
        <p:spPr>
          <a:xfrm>
            <a:off x="4267200" y="6356350"/>
            <a:ext cx="4179570" cy="365125"/>
          </a:xfrm>
        </p:spPr>
        <p:txBody>
          <a:bodyPr/>
          <a:lstStyle>
            <a:lvl1pPr algn="l">
              <a:defRPr sz="900"/>
            </a:lvl1pPr>
          </a:lstStyle>
          <a:p>
            <a:r>
              <a:rPr lang="en-US" dirty="0"/>
              <a:t>PRESENTATION TITLE</a:t>
            </a:r>
          </a:p>
        </p:txBody>
      </p:sp>
      <p:sp>
        <p:nvSpPr>
          <p:cNvPr id="11" name="Slide Number Placeholder 8">
            <a:extLst>
              <a:ext uri="{FF2B5EF4-FFF2-40B4-BE49-F238E27FC236}">
                <a16:creationId xmlns:a16="http://schemas.microsoft.com/office/drawing/2014/main" id="{0F8222B4-B618-42C4-8BDB-D2E4DF2F22C3}"/>
              </a:ext>
            </a:extLst>
          </p:cNvPr>
          <p:cNvSpPr>
            <a:spLocks noGrp="1"/>
          </p:cNvSpPr>
          <p:nvPr>
            <p:ph type="sldNum" sz="quarter" idx="12"/>
          </p:nvPr>
        </p:nvSpPr>
        <p:spPr>
          <a:xfrm>
            <a:off x="9579428" y="6356350"/>
            <a:ext cx="1774371"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1291140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4C17E5-24ED-44BC-BA50-02EF903552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833D101-3AF0-4F06-90ED-B83615C36C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2AE9FDE-AF95-49F8-A927-35A23C9E65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5" name="Footer Placeholder 4">
            <a:extLst>
              <a:ext uri="{FF2B5EF4-FFF2-40B4-BE49-F238E27FC236}">
                <a16:creationId xmlns:a16="http://schemas.microsoft.com/office/drawing/2014/main" id="{CC2E900D-8FF9-4E80-860D-89C2D3B4E4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t>PRESENTATION TITLE</a:t>
            </a:r>
          </a:p>
        </p:txBody>
      </p:sp>
      <p:sp>
        <p:nvSpPr>
          <p:cNvPr id="6" name="Slide Number Placeholder 5">
            <a:extLst>
              <a:ext uri="{FF2B5EF4-FFF2-40B4-BE49-F238E27FC236}">
                <a16:creationId xmlns:a16="http://schemas.microsoft.com/office/drawing/2014/main" id="{F1A66A0C-1415-46A3-A1FF-BE18C70873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9DFD55-3C28-40EF-9E31-A92D2E4017FF}" type="slidenum">
              <a:rPr lang="en-US" smtClean="0"/>
              <a:t>‹#›</a:t>
            </a:fld>
            <a:endParaRPr lang="en-US" dirty="0"/>
          </a:p>
        </p:txBody>
      </p:sp>
    </p:spTree>
    <p:extLst>
      <p:ext uri="{BB962C8B-B14F-4D97-AF65-F5344CB8AC3E}">
        <p14:creationId xmlns:p14="http://schemas.microsoft.com/office/powerpoint/2010/main" val="23190612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9" r:id="rId3"/>
    <p:sldLayoutId id="2147483670" r:id="rId4"/>
    <p:sldLayoutId id="2147483651" r:id="rId5"/>
    <p:sldLayoutId id="2147483671" r:id="rId6"/>
    <p:sldLayoutId id="2147483672" r:id="rId7"/>
    <p:sldLayoutId id="2147483673" r:id="rId8"/>
    <p:sldLayoutId id="2147483664" r:id="rId9"/>
    <p:sldLayoutId id="2147483674" r:id="rId10"/>
    <p:sldLayoutId id="2147483653" r:id="rId11"/>
    <p:sldLayoutId id="2147483667" r:id="rId12"/>
    <p:sldLayoutId id="2147483665" r:id="rId13"/>
  </p:sldLayoutIdLst>
  <p:hf hdr="0" ftr="0" dt="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75451-6A4B-484B-9ED1-353CCE25B0F4}"/>
              </a:ext>
            </a:extLst>
          </p:cNvPr>
          <p:cNvSpPr>
            <a:spLocks noGrp="1"/>
          </p:cNvSpPr>
          <p:nvPr>
            <p:ph type="ctrTitle"/>
          </p:nvPr>
        </p:nvSpPr>
        <p:spPr>
          <a:xfrm>
            <a:off x="6441918" y="3329790"/>
            <a:ext cx="4941771" cy="3200400"/>
          </a:xfrm>
        </p:spPr>
        <p:txBody>
          <a:bodyPr anchor="ctr"/>
          <a:lstStyle/>
          <a:p>
            <a:r>
              <a:rPr lang="en-US" dirty="0"/>
              <a:t>Reflection</a:t>
            </a:r>
            <a:br>
              <a:rPr lang="en-US" dirty="0"/>
            </a:br>
            <a:r>
              <a:rPr lang="en-US" sz="2000" dirty="0"/>
              <a:t>Joshua Harvey 2405385</a:t>
            </a:r>
            <a:br>
              <a:rPr lang="en-US" dirty="0"/>
            </a:br>
            <a:r>
              <a:rPr lang="en-US" dirty="0"/>
              <a:t>BMST4003/</a:t>
            </a:r>
            <a:r>
              <a:rPr lang="en-US" dirty="0" err="1"/>
              <a:t>LiDE</a:t>
            </a:r>
            <a:br>
              <a:rPr lang="en-US" dirty="0"/>
            </a:br>
            <a:endParaRPr lang="en-US" dirty="0"/>
          </a:p>
        </p:txBody>
      </p:sp>
    </p:spTree>
    <p:extLst>
      <p:ext uri="{BB962C8B-B14F-4D97-AF65-F5344CB8AC3E}">
        <p14:creationId xmlns:p14="http://schemas.microsoft.com/office/powerpoint/2010/main" val="25860588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F5859-10C9-4588-9727-B9362E26C29D}"/>
              </a:ext>
            </a:extLst>
          </p:cNvPr>
          <p:cNvSpPr>
            <a:spLocks noGrp="1"/>
          </p:cNvSpPr>
          <p:nvPr>
            <p:ph type="title"/>
          </p:nvPr>
        </p:nvSpPr>
        <p:spPr>
          <a:xfrm>
            <a:off x="1333500" y="1020445"/>
            <a:ext cx="2895600" cy="1325563"/>
          </a:xfrm>
        </p:spPr>
        <p:txBody>
          <a:bodyPr/>
          <a:lstStyle/>
          <a:p>
            <a:r>
              <a:rPr lang="en-GB" dirty="0"/>
              <a:t>E</a:t>
            </a:r>
            <a:r>
              <a:rPr lang="en-US" dirty="0" err="1"/>
              <a:t>xperience</a:t>
            </a:r>
            <a:endParaRPr lang="en-US" dirty="0"/>
          </a:p>
        </p:txBody>
      </p:sp>
      <p:sp>
        <p:nvSpPr>
          <p:cNvPr id="3" name="Content Placeholder 2">
            <a:extLst>
              <a:ext uri="{FF2B5EF4-FFF2-40B4-BE49-F238E27FC236}">
                <a16:creationId xmlns:a16="http://schemas.microsoft.com/office/drawing/2014/main" id="{5671D7E5-EF66-4BCD-8DAA-E9061157F0BE}"/>
              </a:ext>
            </a:extLst>
          </p:cNvPr>
          <p:cNvSpPr>
            <a:spLocks noGrp="1"/>
          </p:cNvSpPr>
          <p:nvPr>
            <p:ph idx="1"/>
          </p:nvPr>
        </p:nvSpPr>
        <p:spPr>
          <a:xfrm>
            <a:off x="1333500" y="2674013"/>
            <a:ext cx="2895600" cy="3269589"/>
          </a:xfrm>
        </p:spPr>
        <p:txBody>
          <a:bodyPr>
            <a:normAutofit/>
          </a:bodyPr>
          <a:lstStyle/>
          <a:p>
            <a:r>
              <a:rPr lang="en-GB" dirty="0"/>
              <a:t>First clinic</a:t>
            </a:r>
          </a:p>
        </p:txBody>
      </p:sp>
      <p:sp>
        <p:nvSpPr>
          <p:cNvPr id="5" name="Slide Number Placeholder 5">
            <a:extLst>
              <a:ext uri="{FF2B5EF4-FFF2-40B4-BE49-F238E27FC236}">
                <a16:creationId xmlns:a16="http://schemas.microsoft.com/office/drawing/2014/main" id="{B02A8827-B1A1-2D2F-D6DD-E886B886C43E}"/>
              </a:ext>
            </a:extLst>
          </p:cNvPr>
          <p:cNvSpPr>
            <a:spLocks noGrp="1"/>
          </p:cNvSpPr>
          <p:nvPr>
            <p:ph type="sldNum" sz="quarter" idx="12"/>
          </p:nvPr>
        </p:nvSpPr>
        <p:spPr>
          <a:xfrm>
            <a:off x="10373350" y="6356349"/>
            <a:ext cx="987552" cy="365125"/>
          </a:xfrm>
        </p:spPr>
        <p:txBody>
          <a:bodyPr/>
          <a:lstStyle/>
          <a:p>
            <a:fld id="{A49DFD55-3C28-40EF-9E31-A92D2E4017FF}" type="slidenum">
              <a:rPr lang="en-US" smtClean="0"/>
              <a:pPr/>
              <a:t>2</a:t>
            </a:fld>
            <a:endParaRPr lang="en-US" dirty="0"/>
          </a:p>
        </p:txBody>
      </p:sp>
    </p:spTree>
    <p:extLst>
      <p:ext uri="{BB962C8B-B14F-4D97-AF65-F5344CB8AC3E}">
        <p14:creationId xmlns:p14="http://schemas.microsoft.com/office/powerpoint/2010/main" val="17132195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8DBD1-DB29-D44F-FD5A-3071BB37EF37}"/>
              </a:ext>
            </a:extLst>
          </p:cNvPr>
          <p:cNvSpPr>
            <a:spLocks noGrp="1"/>
          </p:cNvSpPr>
          <p:nvPr>
            <p:ph type="ctrTitle"/>
          </p:nvPr>
        </p:nvSpPr>
        <p:spPr>
          <a:xfrm>
            <a:off x="6991350" y="487018"/>
            <a:ext cx="4179570" cy="3377354"/>
          </a:xfrm>
        </p:spPr>
        <p:txBody>
          <a:bodyPr/>
          <a:lstStyle/>
          <a:p>
            <a:r>
              <a:rPr lang="en-GB" dirty="0"/>
              <a:t>What did I do and why?</a:t>
            </a:r>
            <a:endParaRPr lang="en-US" dirty="0"/>
          </a:p>
        </p:txBody>
      </p:sp>
    </p:spTree>
    <p:extLst>
      <p:ext uri="{BB962C8B-B14F-4D97-AF65-F5344CB8AC3E}">
        <p14:creationId xmlns:p14="http://schemas.microsoft.com/office/powerpoint/2010/main" val="6087961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2731C-311B-46F7-A865-6C3AF6B09A47}"/>
              </a:ext>
            </a:extLst>
          </p:cNvPr>
          <p:cNvSpPr>
            <a:spLocks noGrp="1"/>
          </p:cNvSpPr>
          <p:nvPr>
            <p:ph type="title"/>
          </p:nvPr>
        </p:nvSpPr>
        <p:spPr>
          <a:xfrm>
            <a:off x="1322318" y="268360"/>
            <a:ext cx="4140566" cy="2121177"/>
          </a:xfrm>
        </p:spPr>
        <p:txBody>
          <a:bodyPr/>
          <a:lstStyle/>
          <a:p>
            <a:r>
              <a:rPr lang="en-US" dirty="0"/>
              <a:t>WWW</a:t>
            </a:r>
          </a:p>
        </p:txBody>
      </p:sp>
      <p:sp>
        <p:nvSpPr>
          <p:cNvPr id="3" name="Text Placeholder 2">
            <a:extLst>
              <a:ext uri="{FF2B5EF4-FFF2-40B4-BE49-F238E27FC236}">
                <a16:creationId xmlns:a16="http://schemas.microsoft.com/office/drawing/2014/main" id="{9D5232F9-FD00-464A-9F17-619C91AEF8F3}"/>
              </a:ext>
            </a:extLst>
          </p:cNvPr>
          <p:cNvSpPr>
            <a:spLocks noGrp="1"/>
          </p:cNvSpPr>
          <p:nvPr>
            <p:ph sz="half" idx="2"/>
          </p:nvPr>
        </p:nvSpPr>
        <p:spPr>
          <a:xfrm>
            <a:off x="1322388" y="2763078"/>
            <a:ext cx="4140566" cy="3407051"/>
          </a:xfrm>
        </p:spPr>
        <p:txBody>
          <a:bodyPr>
            <a:normAutofit/>
          </a:bodyPr>
          <a:lstStyle/>
          <a:p>
            <a:pPr marL="285750" indent="-285750">
              <a:buFontTx/>
              <a:buChar char="-"/>
            </a:pPr>
            <a:r>
              <a:rPr lang="en-GB" dirty="0"/>
              <a:t>Complete consultation</a:t>
            </a:r>
          </a:p>
          <a:p>
            <a:pPr marL="285750" indent="-285750">
              <a:buFontTx/>
              <a:buChar char="-"/>
            </a:pPr>
            <a:r>
              <a:rPr lang="en-GB" dirty="0"/>
              <a:t>Building upon learning</a:t>
            </a:r>
          </a:p>
          <a:p>
            <a:pPr marL="285750" indent="-285750">
              <a:buFontTx/>
              <a:buChar char="-"/>
            </a:pPr>
            <a:r>
              <a:rPr lang="en-GB" dirty="0"/>
              <a:t>Developing understanding of clinics</a:t>
            </a:r>
          </a:p>
          <a:p>
            <a:pPr marL="285750" indent="-285750">
              <a:buFontTx/>
              <a:buChar char="-"/>
            </a:pPr>
            <a:endParaRPr lang="en-GB" dirty="0"/>
          </a:p>
          <a:p>
            <a:pPr marL="285750" indent="-285750">
              <a:buFontTx/>
              <a:buChar char="-"/>
            </a:pPr>
            <a:endParaRPr lang="en-US" dirty="0"/>
          </a:p>
        </p:txBody>
      </p:sp>
      <p:sp>
        <p:nvSpPr>
          <p:cNvPr id="14" name="Slide Number Placeholder 5">
            <a:extLst>
              <a:ext uri="{FF2B5EF4-FFF2-40B4-BE49-F238E27FC236}">
                <a16:creationId xmlns:a16="http://schemas.microsoft.com/office/drawing/2014/main" id="{ECE635A2-70B8-3EAB-6A18-952B02EBAA1E}"/>
              </a:ext>
            </a:extLst>
          </p:cNvPr>
          <p:cNvSpPr>
            <a:spLocks noGrp="1"/>
          </p:cNvSpPr>
          <p:nvPr>
            <p:ph type="sldNum" sz="quarter" idx="12"/>
          </p:nvPr>
        </p:nvSpPr>
        <p:spPr>
          <a:xfrm>
            <a:off x="10373350" y="6356349"/>
            <a:ext cx="987552" cy="365125"/>
          </a:xfrm>
        </p:spPr>
        <p:txBody>
          <a:bodyPr/>
          <a:lstStyle/>
          <a:p>
            <a:fld id="{A49DFD55-3C28-40EF-9E31-A92D2E4017FF}" type="slidenum">
              <a:rPr lang="en-US" smtClean="0"/>
              <a:pPr/>
              <a:t>4</a:t>
            </a:fld>
            <a:endParaRPr lang="en-US" dirty="0"/>
          </a:p>
        </p:txBody>
      </p:sp>
      <p:sp>
        <p:nvSpPr>
          <p:cNvPr id="6" name="Title 1">
            <a:extLst>
              <a:ext uri="{FF2B5EF4-FFF2-40B4-BE49-F238E27FC236}">
                <a16:creationId xmlns:a16="http://schemas.microsoft.com/office/drawing/2014/main" id="{B4082D26-B72B-A348-D7D9-3C7AB83F57A0}"/>
              </a:ext>
            </a:extLst>
          </p:cNvPr>
          <p:cNvSpPr txBox="1">
            <a:spLocks/>
          </p:cNvSpPr>
          <p:nvPr/>
        </p:nvSpPr>
        <p:spPr>
          <a:xfrm>
            <a:off x="5513318" y="268360"/>
            <a:ext cx="4140566" cy="2121177"/>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lang="en-US" sz="2800" kern="1200" cap="all" spc="150" baseline="0" dirty="0">
                <a:solidFill>
                  <a:schemeClr val="tx1"/>
                </a:solidFill>
                <a:latin typeface="+mj-lt"/>
                <a:ea typeface="+mj-ea"/>
                <a:cs typeface="+mj-cs"/>
              </a:defRPr>
            </a:lvl1pPr>
          </a:lstStyle>
          <a:p>
            <a:r>
              <a:rPr lang="en-US" dirty="0"/>
              <a:t>EBI</a:t>
            </a:r>
          </a:p>
        </p:txBody>
      </p:sp>
      <p:sp>
        <p:nvSpPr>
          <p:cNvPr id="7" name="Text Placeholder 2">
            <a:extLst>
              <a:ext uri="{FF2B5EF4-FFF2-40B4-BE49-F238E27FC236}">
                <a16:creationId xmlns:a16="http://schemas.microsoft.com/office/drawing/2014/main" id="{BFC10139-E9C9-974B-758B-0236479A74FB}"/>
              </a:ext>
            </a:extLst>
          </p:cNvPr>
          <p:cNvSpPr txBox="1">
            <a:spLocks/>
          </p:cNvSpPr>
          <p:nvPr/>
        </p:nvSpPr>
        <p:spPr>
          <a:xfrm>
            <a:off x="5513318" y="2581370"/>
            <a:ext cx="4140566" cy="3407051"/>
          </a:xfrm>
          <a:prstGeom prst="rect">
            <a:avLst/>
          </a:prstGeom>
        </p:spPr>
        <p:txBody>
          <a:bodyPr vert="horz" lIns="91440" tIns="45720" rIns="91440" bIns="4572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800" b="1" kern="1200" spc="50" baseline="0">
                <a:solidFill>
                  <a:schemeClr val="tx1"/>
                </a:solidFill>
                <a:latin typeface="+mn-lt"/>
                <a:ea typeface="+mn-ea"/>
                <a:cs typeface="+mn-cs"/>
              </a:defRPr>
            </a:lvl1pPr>
            <a:lvl2pPr marL="283464" indent="-285750" algn="l" defTabSz="914400" rtl="0" eaLnBrk="1" latinLnBrk="0" hangingPunct="1">
              <a:lnSpc>
                <a:spcPct val="100000"/>
              </a:lnSpc>
              <a:spcBef>
                <a:spcPts val="1000"/>
              </a:spcBef>
              <a:buFont typeface="Arial" panose="020B0604020202020204" pitchFamily="34" charset="0"/>
              <a:buChar char="•"/>
              <a:defRPr sz="1800" kern="1200" spc="50" baseline="0">
                <a:solidFill>
                  <a:schemeClr val="tx1"/>
                </a:solidFill>
                <a:latin typeface="+mn-lt"/>
                <a:ea typeface="+mn-ea"/>
                <a:cs typeface="+mn-cs"/>
              </a:defRPr>
            </a:lvl2pPr>
            <a:lvl3pPr marL="566928" indent="-285750" algn="l" defTabSz="914400" rtl="0" eaLnBrk="1" latinLnBrk="0" hangingPunct="1">
              <a:lnSpc>
                <a:spcPct val="100000"/>
              </a:lnSpc>
              <a:spcBef>
                <a:spcPts val="1000"/>
              </a:spcBef>
              <a:buFont typeface="Arial" panose="020B0604020202020204" pitchFamily="34" charset="0"/>
              <a:buChar char="•"/>
              <a:defRPr sz="1800" kern="1200" spc="50" baseline="0">
                <a:solidFill>
                  <a:schemeClr val="tx1"/>
                </a:solidFill>
                <a:latin typeface="+mn-lt"/>
                <a:ea typeface="+mn-ea"/>
                <a:cs typeface="+mn-cs"/>
              </a:defRPr>
            </a:lvl3pPr>
            <a:lvl4pPr marL="859536" indent="-285750" algn="l" defTabSz="914400" rtl="0" eaLnBrk="1" latinLnBrk="0" hangingPunct="1">
              <a:lnSpc>
                <a:spcPct val="100000"/>
              </a:lnSpc>
              <a:spcBef>
                <a:spcPts val="1000"/>
              </a:spcBef>
              <a:buFont typeface="Arial" panose="020B0604020202020204" pitchFamily="34" charset="0"/>
              <a:buChar char="•"/>
              <a:defRPr sz="1800" kern="1200" spc="50" baseline="0">
                <a:solidFill>
                  <a:schemeClr val="tx1"/>
                </a:solidFill>
                <a:latin typeface="+mn-lt"/>
                <a:ea typeface="+mn-ea"/>
                <a:cs typeface="+mn-cs"/>
              </a:defRPr>
            </a:lvl4pPr>
            <a:lvl5pPr marL="1143000" indent="-285750" algn="l" defTabSz="914400" rtl="0" eaLnBrk="1" latinLnBrk="0" hangingPunct="1">
              <a:lnSpc>
                <a:spcPct val="100000"/>
              </a:lnSpc>
              <a:spcBef>
                <a:spcPts val="10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buFontTx/>
              <a:buChar char="-"/>
            </a:pPr>
            <a:r>
              <a:rPr lang="en-GB" dirty="0"/>
              <a:t>More understanding of consultation forms</a:t>
            </a:r>
          </a:p>
          <a:p>
            <a:pPr marL="285750" indent="-285750">
              <a:buFontTx/>
              <a:buChar char="-"/>
            </a:pPr>
            <a:r>
              <a:rPr lang="en-GB" dirty="0"/>
              <a:t>Being able to recognise and evaluate more efficiently</a:t>
            </a:r>
          </a:p>
          <a:p>
            <a:pPr marL="285750" indent="-285750">
              <a:buFontTx/>
              <a:buChar char="-"/>
            </a:pPr>
            <a:endParaRPr lang="en-GB" dirty="0"/>
          </a:p>
          <a:p>
            <a:pPr marL="285750" indent="-285750">
              <a:buFontTx/>
              <a:buChar char="-"/>
            </a:pPr>
            <a:endParaRPr lang="en-GB" dirty="0"/>
          </a:p>
          <a:p>
            <a:pPr marL="285750" indent="-285750">
              <a:buFontTx/>
              <a:buChar char="-"/>
            </a:pPr>
            <a:endParaRPr lang="en-US" dirty="0"/>
          </a:p>
        </p:txBody>
      </p:sp>
    </p:spTree>
    <p:extLst>
      <p:ext uri="{BB962C8B-B14F-4D97-AF65-F5344CB8AC3E}">
        <p14:creationId xmlns:p14="http://schemas.microsoft.com/office/powerpoint/2010/main" val="35715163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C97BE-403B-122E-90D1-2788978A0B6F}"/>
              </a:ext>
            </a:extLst>
          </p:cNvPr>
          <p:cNvSpPr>
            <a:spLocks noGrp="1"/>
          </p:cNvSpPr>
          <p:nvPr>
            <p:ph type="ctrTitle"/>
          </p:nvPr>
        </p:nvSpPr>
        <p:spPr>
          <a:xfrm>
            <a:off x="6991350" y="406400"/>
            <a:ext cx="4179570" cy="3457971"/>
          </a:xfrm>
        </p:spPr>
        <p:txBody>
          <a:bodyPr/>
          <a:lstStyle/>
          <a:p>
            <a:r>
              <a:rPr lang="en-GB" dirty="0"/>
              <a:t>N</a:t>
            </a:r>
            <a:r>
              <a:rPr lang="en-US" dirty="0" err="1"/>
              <a:t>ext</a:t>
            </a:r>
            <a:r>
              <a:rPr lang="en-US" dirty="0"/>
              <a:t> time</a:t>
            </a:r>
          </a:p>
        </p:txBody>
      </p:sp>
    </p:spTree>
    <p:extLst>
      <p:ext uri="{BB962C8B-B14F-4D97-AF65-F5344CB8AC3E}">
        <p14:creationId xmlns:p14="http://schemas.microsoft.com/office/powerpoint/2010/main" val="3346967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E2E6A-35EC-1B8E-0FD7-8C67870ACA64}"/>
              </a:ext>
            </a:extLst>
          </p:cNvPr>
          <p:cNvSpPr>
            <a:spLocks noGrp="1"/>
          </p:cNvSpPr>
          <p:nvPr>
            <p:ph type="title"/>
          </p:nvPr>
        </p:nvSpPr>
        <p:spPr>
          <a:xfrm>
            <a:off x="2933700" y="568961"/>
            <a:ext cx="8420100" cy="1780860"/>
          </a:xfrm>
        </p:spPr>
        <p:txBody>
          <a:bodyPr/>
          <a:lstStyle/>
          <a:p>
            <a:r>
              <a:rPr lang="en-GB" dirty="0"/>
              <a:t>What was learned?</a:t>
            </a:r>
            <a:endParaRPr lang="en-US" dirty="0"/>
          </a:p>
        </p:txBody>
      </p:sp>
      <p:sp>
        <p:nvSpPr>
          <p:cNvPr id="12" name="Text Placeholder 11">
            <a:extLst>
              <a:ext uri="{FF2B5EF4-FFF2-40B4-BE49-F238E27FC236}">
                <a16:creationId xmlns:a16="http://schemas.microsoft.com/office/drawing/2014/main" id="{554B61B9-26F6-B304-92CD-03053DAAF2A8}"/>
              </a:ext>
            </a:extLst>
          </p:cNvPr>
          <p:cNvSpPr>
            <a:spLocks noGrp="1"/>
          </p:cNvSpPr>
          <p:nvPr>
            <p:ph type="body" idx="1"/>
          </p:nvPr>
        </p:nvSpPr>
        <p:spPr>
          <a:xfrm>
            <a:off x="2933700" y="2797255"/>
            <a:ext cx="3924300" cy="1440637"/>
          </a:xfrm>
        </p:spPr>
        <p:txBody>
          <a:bodyPr>
            <a:normAutofit lnSpcReduction="10000"/>
          </a:bodyPr>
          <a:lstStyle/>
          <a:p>
            <a:pPr marL="285750" indent="-285750">
              <a:buFontTx/>
              <a:buChar char="-"/>
            </a:pPr>
            <a:r>
              <a:rPr lang="en-US" dirty="0"/>
              <a:t>Communication</a:t>
            </a:r>
          </a:p>
          <a:p>
            <a:pPr marL="285750" indent="-285750">
              <a:buFontTx/>
              <a:buChar char="-"/>
            </a:pPr>
            <a:r>
              <a:rPr lang="en-US" dirty="0"/>
              <a:t>Organisation skills</a:t>
            </a:r>
          </a:p>
          <a:p>
            <a:pPr marL="285750" indent="-285750">
              <a:buFontTx/>
              <a:buChar char="-"/>
            </a:pPr>
            <a:r>
              <a:rPr lang="en-US" dirty="0"/>
              <a:t>Clinical setups</a:t>
            </a:r>
          </a:p>
          <a:p>
            <a:pPr marL="285750" indent="-285750">
              <a:buFontTx/>
              <a:buChar char="-"/>
            </a:pPr>
            <a:r>
              <a:rPr lang="en-US" dirty="0"/>
              <a:t>Assessment skills</a:t>
            </a:r>
          </a:p>
        </p:txBody>
      </p:sp>
      <p:sp>
        <p:nvSpPr>
          <p:cNvPr id="8" name="Slide Number Placeholder 7">
            <a:extLst>
              <a:ext uri="{FF2B5EF4-FFF2-40B4-BE49-F238E27FC236}">
                <a16:creationId xmlns:a16="http://schemas.microsoft.com/office/drawing/2014/main" id="{8F44A959-C2BB-9170-C99C-1A2EDB71B994}"/>
              </a:ext>
            </a:extLst>
          </p:cNvPr>
          <p:cNvSpPr>
            <a:spLocks noGrp="1"/>
          </p:cNvSpPr>
          <p:nvPr>
            <p:ph type="sldNum" sz="quarter" idx="12"/>
          </p:nvPr>
        </p:nvSpPr>
        <p:spPr>
          <a:xfrm>
            <a:off x="10373350" y="6356349"/>
            <a:ext cx="987552" cy="365125"/>
          </a:xfrm>
        </p:spPr>
        <p:txBody>
          <a:bodyPr/>
          <a:lstStyle/>
          <a:p>
            <a:fld id="{A49DFD55-3C28-40EF-9E31-A92D2E4017FF}" type="slidenum">
              <a:rPr lang="en-US" smtClean="0"/>
              <a:pPr/>
              <a:t>6</a:t>
            </a:fld>
            <a:endParaRPr lang="en-US" dirty="0"/>
          </a:p>
        </p:txBody>
      </p:sp>
    </p:spTree>
    <p:extLst>
      <p:ext uri="{BB962C8B-B14F-4D97-AF65-F5344CB8AC3E}">
        <p14:creationId xmlns:p14="http://schemas.microsoft.com/office/powerpoint/2010/main" val="1034587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C89261-A25F-02A0-710B-8ABCFB07AA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64C82E-4CC3-929E-D40F-ACD8C7FB44EC}"/>
              </a:ext>
            </a:extLst>
          </p:cNvPr>
          <p:cNvSpPr>
            <a:spLocks noGrp="1"/>
          </p:cNvSpPr>
          <p:nvPr>
            <p:ph type="title"/>
          </p:nvPr>
        </p:nvSpPr>
        <p:spPr>
          <a:xfrm>
            <a:off x="1333500" y="1020445"/>
            <a:ext cx="2895600" cy="1325563"/>
          </a:xfrm>
        </p:spPr>
        <p:txBody>
          <a:bodyPr/>
          <a:lstStyle/>
          <a:p>
            <a:r>
              <a:rPr lang="en-GB" dirty="0"/>
              <a:t>E</a:t>
            </a:r>
            <a:r>
              <a:rPr lang="en-US" dirty="0" err="1"/>
              <a:t>xperience</a:t>
            </a:r>
            <a:endParaRPr lang="en-US" dirty="0"/>
          </a:p>
        </p:txBody>
      </p:sp>
      <p:sp>
        <p:nvSpPr>
          <p:cNvPr id="3" name="Content Placeholder 2">
            <a:extLst>
              <a:ext uri="{FF2B5EF4-FFF2-40B4-BE49-F238E27FC236}">
                <a16:creationId xmlns:a16="http://schemas.microsoft.com/office/drawing/2014/main" id="{D84602E4-3A51-5ED6-DEB9-C504379F60C5}"/>
              </a:ext>
            </a:extLst>
          </p:cNvPr>
          <p:cNvSpPr>
            <a:spLocks noGrp="1"/>
          </p:cNvSpPr>
          <p:nvPr>
            <p:ph idx="1"/>
          </p:nvPr>
        </p:nvSpPr>
        <p:spPr>
          <a:xfrm>
            <a:off x="1333500" y="2674013"/>
            <a:ext cx="2895600" cy="3269589"/>
          </a:xfrm>
        </p:spPr>
        <p:txBody>
          <a:bodyPr>
            <a:normAutofit/>
          </a:bodyPr>
          <a:lstStyle/>
          <a:p>
            <a:r>
              <a:rPr lang="en-GB" dirty="0"/>
              <a:t>11</a:t>
            </a:r>
            <a:r>
              <a:rPr lang="en-GB" baseline="30000" dirty="0"/>
              <a:t>th</a:t>
            </a:r>
            <a:r>
              <a:rPr lang="en-GB" dirty="0"/>
              <a:t>  clinic</a:t>
            </a:r>
          </a:p>
        </p:txBody>
      </p:sp>
      <p:sp>
        <p:nvSpPr>
          <p:cNvPr id="5" name="Slide Number Placeholder 5">
            <a:extLst>
              <a:ext uri="{FF2B5EF4-FFF2-40B4-BE49-F238E27FC236}">
                <a16:creationId xmlns:a16="http://schemas.microsoft.com/office/drawing/2014/main" id="{293DFB07-E17E-D0AA-1F0B-F21DBC172083}"/>
              </a:ext>
            </a:extLst>
          </p:cNvPr>
          <p:cNvSpPr>
            <a:spLocks noGrp="1"/>
          </p:cNvSpPr>
          <p:nvPr>
            <p:ph type="sldNum" sz="quarter" idx="12"/>
          </p:nvPr>
        </p:nvSpPr>
        <p:spPr>
          <a:xfrm>
            <a:off x="10373350" y="6356349"/>
            <a:ext cx="987552" cy="365125"/>
          </a:xfrm>
        </p:spPr>
        <p:txBody>
          <a:bodyPr/>
          <a:lstStyle/>
          <a:p>
            <a:fld id="{A49DFD55-3C28-40EF-9E31-A92D2E4017FF}" type="slidenum">
              <a:rPr lang="en-US" smtClean="0"/>
              <a:pPr/>
              <a:t>7</a:t>
            </a:fld>
            <a:endParaRPr lang="en-US" dirty="0"/>
          </a:p>
        </p:txBody>
      </p:sp>
    </p:spTree>
    <p:extLst>
      <p:ext uri="{BB962C8B-B14F-4D97-AF65-F5344CB8AC3E}">
        <p14:creationId xmlns:p14="http://schemas.microsoft.com/office/powerpoint/2010/main" val="3828488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E097AD-BF6A-8228-48F2-86505F6B00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1335A3-75DC-4FDA-4161-02F5F95AF42E}"/>
              </a:ext>
            </a:extLst>
          </p:cNvPr>
          <p:cNvSpPr>
            <a:spLocks noGrp="1"/>
          </p:cNvSpPr>
          <p:nvPr>
            <p:ph type="ctrTitle"/>
          </p:nvPr>
        </p:nvSpPr>
        <p:spPr>
          <a:xfrm>
            <a:off x="6991350" y="487018"/>
            <a:ext cx="4179570" cy="3377354"/>
          </a:xfrm>
        </p:spPr>
        <p:txBody>
          <a:bodyPr/>
          <a:lstStyle/>
          <a:p>
            <a:r>
              <a:rPr lang="en-GB" dirty="0"/>
              <a:t>What did I do and why?</a:t>
            </a:r>
            <a:endParaRPr lang="en-US" dirty="0"/>
          </a:p>
        </p:txBody>
      </p:sp>
    </p:spTree>
    <p:extLst>
      <p:ext uri="{BB962C8B-B14F-4D97-AF65-F5344CB8AC3E}">
        <p14:creationId xmlns:p14="http://schemas.microsoft.com/office/powerpoint/2010/main" val="32890398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72F8AA-2C76-BB86-15B9-BF9235A029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1F6135-28ED-E743-EEFA-E2BE4AA8D185}"/>
              </a:ext>
            </a:extLst>
          </p:cNvPr>
          <p:cNvSpPr>
            <a:spLocks noGrp="1"/>
          </p:cNvSpPr>
          <p:nvPr>
            <p:ph type="title"/>
          </p:nvPr>
        </p:nvSpPr>
        <p:spPr>
          <a:xfrm>
            <a:off x="1322318" y="268360"/>
            <a:ext cx="4140566" cy="2121177"/>
          </a:xfrm>
        </p:spPr>
        <p:txBody>
          <a:bodyPr/>
          <a:lstStyle/>
          <a:p>
            <a:r>
              <a:rPr lang="en-US" dirty="0"/>
              <a:t>WWW</a:t>
            </a:r>
          </a:p>
        </p:txBody>
      </p:sp>
      <p:sp>
        <p:nvSpPr>
          <p:cNvPr id="3" name="Text Placeholder 2">
            <a:extLst>
              <a:ext uri="{FF2B5EF4-FFF2-40B4-BE49-F238E27FC236}">
                <a16:creationId xmlns:a16="http://schemas.microsoft.com/office/drawing/2014/main" id="{56BF32D3-FAB2-F085-5685-DB4A6FAAA6E9}"/>
              </a:ext>
            </a:extLst>
          </p:cNvPr>
          <p:cNvSpPr>
            <a:spLocks noGrp="1"/>
          </p:cNvSpPr>
          <p:nvPr>
            <p:ph sz="half" idx="2"/>
          </p:nvPr>
        </p:nvSpPr>
        <p:spPr>
          <a:xfrm>
            <a:off x="1322388" y="2763078"/>
            <a:ext cx="4140566" cy="3407051"/>
          </a:xfrm>
        </p:spPr>
        <p:txBody>
          <a:bodyPr>
            <a:normAutofit/>
          </a:bodyPr>
          <a:lstStyle/>
          <a:p>
            <a:pPr marL="285750" indent="-285750">
              <a:buFontTx/>
              <a:buChar char="-"/>
            </a:pPr>
            <a:r>
              <a:rPr lang="en-GB" dirty="0"/>
              <a:t>Evaluation skills were quick and effective</a:t>
            </a:r>
          </a:p>
          <a:p>
            <a:pPr marL="285750" indent="-285750">
              <a:buFontTx/>
              <a:buChar char="-"/>
            </a:pPr>
            <a:r>
              <a:rPr lang="en-GB" dirty="0"/>
              <a:t>Reached out for advice when needed</a:t>
            </a:r>
          </a:p>
          <a:p>
            <a:pPr marL="285750" indent="-285750">
              <a:buFontTx/>
              <a:buChar char="-"/>
            </a:pPr>
            <a:r>
              <a:rPr lang="en-GB" dirty="0"/>
              <a:t>Worked through all the techniques learned throughout the semester</a:t>
            </a:r>
          </a:p>
          <a:p>
            <a:pPr marL="285750" indent="-285750">
              <a:buFontTx/>
              <a:buChar char="-"/>
            </a:pPr>
            <a:r>
              <a:rPr lang="en-GB" dirty="0"/>
              <a:t>Prevented injury focus</a:t>
            </a:r>
          </a:p>
          <a:p>
            <a:pPr marL="285750" indent="-285750">
              <a:buFontTx/>
              <a:buChar char="-"/>
            </a:pPr>
            <a:endParaRPr lang="en-GB" dirty="0"/>
          </a:p>
          <a:p>
            <a:pPr marL="285750" indent="-285750">
              <a:buFontTx/>
              <a:buChar char="-"/>
            </a:pPr>
            <a:endParaRPr lang="en-US" dirty="0"/>
          </a:p>
        </p:txBody>
      </p:sp>
      <p:sp>
        <p:nvSpPr>
          <p:cNvPr id="14" name="Slide Number Placeholder 5">
            <a:extLst>
              <a:ext uri="{FF2B5EF4-FFF2-40B4-BE49-F238E27FC236}">
                <a16:creationId xmlns:a16="http://schemas.microsoft.com/office/drawing/2014/main" id="{4AAD3941-B5E0-A81F-AC36-C812C4EBE957}"/>
              </a:ext>
            </a:extLst>
          </p:cNvPr>
          <p:cNvSpPr>
            <a:spLocks noGrp="1"/>
          </p:cNvSpPr>
          <p:nvPr>
            <p:ph type="sldNum" sz="quarter" idx="12"/>
          </p:nvPr>
        </p:nvSpPr>
        <p:spPr>
          <a:xfrm>
            <a:off x="10373350" y="6356349"/>
            <a:ext cx="987552" cy="365125"/>
          </a:xfrm>
        </p:spPr>
        <p:txBody>
          <a:bodyPr/>
          <a:lstStyle/>
          <a:p>
            <a:fld id="{A49DFD55-3C28-40EF-9E31-A92D2E4017FF}" type="slidenum">
              <a:rPr lang="en-US" smtClean="0"/>
              <a:pPr/>
              <a:t>9</a:t>
            </a:fld>
            <a:endParaRPr lang="en-US" dirty="0"/>
          </a:p>
        </p:txBody>
      </p:sp>
      <p:sp>
        <p:nvSpPr>
          <p:cNvPr id="6" name="Title 1">
            <a:extLst>
              <a:ext uri="{FF2B5EF4-FFF2-40B4-BE49-F238E27FC236}">
                <a16:creationId xmlns:a16="http://schemas.microsoft.com/office/drawing/2014/main" id="{5D0A9AC0-A7B1-6163-399B-8FB6739C6794}"/>
              </a:ext>
            </a:extLst>
          </p:cNvPr>
          <p:cNvSpPr txBox="1">
            <a:spLocks/>
          </p:cNvSpPr>
          <p:nvPr/>
        </p:nvSpPr>
        <p:spPr>
          <a:xfrm>
            <a:off x="5513318" y="268360"/>
            <a:ext cx="4140566" cy="2121177"/>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lang="en-US" sz="2800" kern="1200" cap="all" spc="150" baseline="0" dirty="0">
                <a:solidFill>
                  <a:schemeClr val="tx1"/>
                </a:solidFill>
                <a:latin typeface="+mj-lt"/>
                <a:ea typeface="+mj-ea"/>
                <a:cs typeface="+mj-cs"/>
              </a:defRPr>
            </a:lvl1pPr>
          </a:lstStyle>
          <a:p>
            <a:r>
              <a:rPr lang="en-US" dirty="0"/>
              <a:t>EBI</a:t>
            </a:r>
          </a:p>
        </p:txBody>
      </p:sp>
      <p:sp>
        <p:nvSpPr>
          <p:cNvPr id="7" name="Text Placeholder 2">
            <a:extLst>
              <a:ext uri="{FF2B5EF4-FFF2-40B4-BE49-F238E27FC236}">
                <a16:creationId xmlns:a16="http://schemas.microsoft.com/office/drawing/2014/main" id="{039A9AB7-92DF-A334-952D-6AF3F2CDE52D}"/>
              </a:ext>
            </a:extLst>
          </p:cNvPr>
          <p:cNvSpPr txBox="1">
            <a:spLocks/>
          </p:cNvSpPr>
          <p:nvPr/>
        </p:nvSpPr>
        <p:spPr>
          <a:xfrm>
            <a:off x="5513318" y="2581370"/>
            <a:ext cx="4140566" cy="3407051"/>
          </a:xfrm>
          <a:prstGeom prst="rect">
            <a:avLst/>
          </a:prstGeom>
        </p:spPr>
        <p:txBody>
          <a:bodyPr vert="horz" lIns="91440" tIns="45720" rIns="91440" bIns="4572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800" b="1" kern="1200" spc="50" baseline="0">
                <a:solidFill>
                  <a:schemeClr val="tx1"/>
                </a:solidFill>
                <a:latin typeface="+mn-lt"/>
                <a:ea typeface="+mn-ea"/>
                <a:cs typeface="+mn-cs"/>
              </a:defRPr>
            </a:lvl1pPr>
            <a:lvl2pPr marL="283464" indent="-285750" algn="l" defTabSz="914400" rtl="0" eaLnBrk="1" latinLnBrk="0" hangingPunct="1">
              <a:lnSpc>
                <a:spcPct val="100000"/>
              </a:lnSpc>
              <a:spcBef>
                <a:spcPts val="1000"/>
              </a:spcBef>
              <a:buFont typeface="Arial" panose="020B0604020202020204" pitchFamily="34" charset="0"/>
              <a:buChar char="•"/>
              <a:defRPr sz="1800" kern="1200" spc="50" baseline="0">
                <a:solidFill>
                  <a:schemeClr val="tx1"/>
                </a:solidFill>
                <a:latin typeface="+mn-lt"/>
                <a:ea typeface="+mn-ea"/>
                <a:cs typeface="+mn-cs"/>
              </a:defRPr>
            </a:lvl2pPr>
            <a:lvl3pPr marL="566928" indent="-285750" algn="l" defTabSz="914400" rtl="0" eaLnBrk="1" latinLnBrk="0" hangingPunct="1">
              <a:lnSpc>
                <a:spcPct val="100000"/>
              </a:lnSpc>
              <a:spcBef>
                <a:spcPts val="1000"/>
              </a:spcBef>
              <a:buFont typeface="Arial" panose="020B0604020202020204" pitchFamily="34" charset="0"/>
              <a:buChar char="•"/>
              <a:defRPr sz="1800" kern="1200" spc="50" baseline="0">
                <a:solidFill>
                  <a:schemeClr val="tx1"/>
                </a:solidFill>
                <a:latin typeface="+mn-lt"/>
                <a:ea typeface="+mn-ea"/>
                <a:cs typeface="+mn-cs"/>
              </a:defRPr>
            </a:lvl3pPr>
            <a:lvl4pPr marL="859536" indent="-285750" algn="l" defTabSz="914400" rtl="0" eaLnBrk="1" latinLnBrk="0" hangingPunct="1">
              <a:lnSpc>
                <a:spcPct val="100000"/>
              </a:lnSpc>
              <a:spcBef>
                <a:spcPts val="1000"/>
              </a:spcBef>
              <a:buFont typeface="Arial" panose="020B0604020202020204" pitchFamily="34" charset="0"/>
              <a:buChar char="•"/>
              <a:defRPr sz="1800" kern="1200" spc="50" baseline="0">
                <a:solidFill>
                  <a:schemeClr val="tx1"/>
                </a:solidFill>
                <a:latin typeface="+mn-lt"/>
                <a:ea typeface="+mn-ea"/>
                <a:cs typeface="+mn-cs"/>
              </a:defRPr>
            </a:lvl4pPr>
            <a:lvl5pPr marL="1143000" indent="-285750" algn="l" defTabSz="914400" rtl="0" eaLnBrk="1" latinLnBrk="0" hangingPunct="1">
              <a:lnSpc>
                <a:spcPct val="100000"/>
              </a:lnSpc>
              <a:spcBef>
                <a:spcPts val="10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buFontTx/>
              <a:buChar char="-"/>
            </a:pPr>
            <a:r>
              <a:rPr lang="en-GB" dirty="0"/>
              <a:t>Worked on my client’s communication </a:t>
            </a:r>
          </a:p>
          <a:p>
            <a:pPr marL="285750" indent="-285750">
              <a:buFontTx/>
              <a:buChar char="-"/>
            </a:pPr>
            <a:r>
              <a:rPr lang="en-GB" dirty="0"/>
              <a:t>Worked on time management</a:t>
            </a:r>
          </a:p>
          <a:p>
            <a:pPr marL="285750" indent="-285750">
              <a:buFontTx/>
              <a:buChar char="-"/>
            </a:pPr>
            <a:r>
              <a:rPr lang="en-GB" dirty="0"/>
              <a:t>Focus on Applying feedback from previous interaction</a:t>
            </a:r>
          </a:p>
          <a:p>
            <a:pPr marL="285750" indent="-285750">
              <a:buFontTx/>
              <a:buChar char="-"/>
            </a:pPr>
            <a:endParaRPr lang="en-GB" dirty="0"/>
          </a:p>
          <a:p>
            <a:pPr marL="285750" indent="-285750">
              <a:buFontTx/>
              <a:buChar char="-"/>
            </a:pPr>
            <a:endParaRPr lang="en-US" dirty="0"/>
          </a:p>
        </p:txBody>
      </p:sp>
    </p:spTree>
    <p:extLst>
      <p:ext uri="{BB962C8B-B14F-4D97-AF65-F5344CB8AC3E}">
        <p14:creationId xmlns:p14="http://schemas.microsoft.com/office/powerpoint/2010/main" val="41027189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53896-8809-DE58-E980-B114E4B8DC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910372-C31D-7B56-6CC0-28AD1808084C}"/>
              </a:ext>
            </a:extLst>
          </p:cNvPr>
          <p:cNvSpPr>
            <a:spLocks noGrp="1"/>
          </p:cNvSpPr>
          <p:nvPr>
            <p:ph type="ctrTitle"/>
          </p:nvPr>
        </p:nvSpPr>
        <p:spPr>
          <a:xfrm>
            <a:off x="6991350" y="406400"/>
            <a:ext cx="4179570" cy="3457971"/>
          </a:xfrm>
        </p:spPr>
        <p:txBody>
          <a:bodyPr/>
          <a:lstStyle/>
          <a:p>
            <a:r>
              <a:rPr lang="en-GB" dirty="0"/>
              <a:t>N</a:t>
            </a:r>
            <a:r>
              <a:rPr lang="en-US" dirty="0" err="1"/>
              <a:t>ext</a:t>
            </a:r>
            <a:r>
              <a:rPr lang="en-US" dirty="0"/>
              <a:t> time</a:t>
            </a:r>
          </a:p>
        </p:txBody>
      </p:sp>
    </p:spTree>
    <p:extLst>
      <p:ext uri="{BB962C8B-B14F-4D97-AF65-F5344CB8AC3E}">
        <p14:creationId xmlns:p14="http://schemas.microsoft.com/office/powerpoint/2010/main" val="25783227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E1A90F-8215-02E5-5D53-F6318C163A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21080E-F5EC-EA04-D6D2-F8B8A20419AA}"/>
              </a:ext>
            </a:extLst>
          </p:cNvPr>
          <p:cNvSpPr>
            <a:spLocks noGrp="1"/>
          </p:cNvSpPr>
          <p:nvPr>
            <p:ph type="title"/>
          </p:nvPr>
        </p:nvSpPr>
        <p:spPr>
          <a:xfrm>
            <a:off x="2933700" y="568961"/>
            <a:ext cx="8420100" cy="1780860"/>
          </a:xfrm>
        </p:spPr>
        <p:txBody>
          <a:bodyPr/>
          <a:lstStyle/>
          <a:p>
            <a:r>
              <a:rPr lang="en-GB" dirty="0"/>
              <a:t>What was learned?</a:t>
            </a:r>
            <a:endParaRPr lang="en-US" dirty="0"/>
          </a:p>
        </p:txBody>
      </p:sp>
      <p:sp>
        <p:nvSpPr>
          <p:cNvPr id="12" name="Text Placeholder 11">
            <a:extLst>
              <a:ext uri="{FF2B5EF4-FFF2-40B4-BE49-F238E27FC236}">
                <a16:creationId xmlns:a16="http://schemas.microsoft.com/office/drawing/2014/main" id="{37740DC4-BA3D-D4C6-16BC-58B333852DF8}"/>
              </a:ext>
            </a:extLst>
          </p:cNvPr>
          <p:cNvSpPr>
            <a:spLocks noGrp="1"/>
          </p:cNvSpPr>
          <p:nvPr>
            <p:ph type="body" idx="1"/>
          </p:nvPr>
        </p:nvSpPr>
        <p:spPr>
          <a:xfrm>
            <a:off x="2933700" y="2797255"/>
            <a:ext cx="3924300" cy="1440637"/>
          </a:xfrm>
        </p:spPr>
        <p:txBody>
          <a:bodyPr>
            <a:normAutofit lnSpcReduction="10000"/>
          </a:bodyPr>
          <a:lstStyle/>
          <a:p>
            <a:pPr marL="285750" indent="-285750">
              <a:buFontTx/>
              <a:buChar char="-"/>
            </a:pPr>
            <a:r>
              <a:rPr lang="en-US" dirty="0"/>
              <a:t>Communication</a:t>
            </a:r>
          </a:p>
          <a:p>
            <a:pPr marL="285750" indent="-285750">
              <a:buFontTx/>
              <a:buChar char="-"/>
            </a:pPr>
            <a:r>
              <a:rPr lang="en-US" dirty="0"/>
              <a:t>Feedback </a:t>
            </a:r>
          </a:p>
          <a:p>
            <a:pPr marL="285750" indent="-285750">
              <a:buFontTx/>
              <a:buChar char="-"/>
            </a:pPr>
            <a:r>
              <a:rPr lang="en-US" dirty="0"/>
              <a:t>Assessment timings</a:t>
            </a:r>
          </a:p>
          <a:p>
            <a:pPr marL="285750" indent="-285750">
              <a:buFontTx/>
              <a:buChar char="-"/>
            </a:pPr>
            <a:r>
              <a:rPr lang="en-US" dirty="0"/>
              <a:t>Assessment procedure</a:t>
            </a:r>
          </a:p>
        </p:txBody>
      </p:sp>
      <p:sp>
        <p:nvSpPr>
          <p:cNvPr id="8" name="Slide Number Placeholder 7">
            <a:extLst>
              <a:ext uri="{FF2B5EF4-FFF2-40B4-BE49-F238E27FC236}">
                <a16:creationId xmlns:a16="http://schemas.microsoft.com/office/drawing/2014/main" id="{CDA73C6D-39E9-1D61-E08B-7DDF91DA442A}"/>
              </a:ext>
            </a:extLst>
          </p:cNvPr>
          <p:cNvSpPr>
            <a:spLocks noGrp="1"/>
          </p:cNvSpPr>
          <p:nvPr>
            <p:ph type="sldNum" sz="quarter" idx="12"/>
          </p:nvPr>
        </p:nvSpPr>
        <p:spPr>
          <a:xfrm>
            <a:off x="10373350" y="6356349"/>
            <a:ext cx="987552" cy="365125"/>
          </a:xfrm>
        </p:spPr>
        <p:txBody>
          <a:bodyPr/>
          <a:lstStyle/>
          <a:p>
            <a:fld id="{A49DFD55-3C28-40EF-9E31-A92D2E4017FF}" type="slidenum">
              <a:rPr lang="en-US" smtClean="0"/>
              <a:pPr/>
              <a:t>11</a:t>
            </a:fld>
            <a:endParaRPr lang="en-US" dirty="0"/>
          </a:p>
        </p:txBody>
      </p:sp>
    </p:spTree>
    <p:extLst>
      <p:ext uri="{BB962C8B-B14F-4D97-AF65-F5344CB8AC3E}">
        <p14:creationId xmlns:p14="http://schemas.microsoft.com/office/powerpoint/2010/main" val="3890267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F1EDE-5423-435C-B149-87AB1BC22B83}"/>
              </a:ext>
            </a:extLst>
          </p:cNvPr>
          <p:cNvSpPr>
            <a:spLocks noGrp="1"/>
          </p:cNvSpPr>
          <p:nvPr>
            <p:ph type="ctrTitle"/>
          </p:nvPr>
        </p:nvSpPr>
        <p:spPr>
          <a:xfrm>
            <a:off x="4267200" y="1615736"/>
            <a:ext cx="4179570" cy="1524735"/>
          </a:xfrm>
        </p:spPr>
        <p:txBody>
          <a:bodyPr/>
          <a:lstStyle/>
          <a:p>
            <a:r>
              <a:rPr lang="en-US" dirty="0"/>
              <a:t>THANK YOU</a:t>
            </a:r>
          </a:p>
        </p:txBody>
      </p:sp>
      <p:sp>
        <p:nvSpPr>
          <p:cNvPr id="3" name="Subtitle 2">
            <a:extLst>
              <a:ext uri="{FF2B5EF4-FFF2-40B4-BE49-F238E27FC236}">
                <a16:creationId xmlns:a16="http://schemas.microsoft.com/office/drawing/2014/main" id="{AF64C29E-DF30-4DC6-AB95-2016F9A703B6}"/>
              </a:ext>
            </a:extLst>
          </p:cNvPr>
          <p:cNvSpPr>
            <a:spLocks noGrp="1"/>
          </p:cNvSpPr>
          <p:nvPr>
            <p:ph type="subTitle" idx="1"/>
          </p:nvPr>
        </p:nvSpPr>
        <p:spPr>
          <a:xfrm>
            <a:off x="4267200" y="3238103"/>
            <a:ext cx="5896708" cy="2850181"/>
          </a:xfrm>
        </p:spPr>
        <p:txBody>
          <a:bodyPr>
            <a:noAutofit/>
          </a:bodyPr>
          <a:lstStyle/>
          <a:p>
            <a:r>
              <a:rPr lang="en-GB" dirty="0"/>
              <a:t>2</a:t>
            </a:r>
            <a:r>
              <a:rPr lang="en-US" dirty="0"/>
              <a:t>405385</a:t>
            </a:r>
          </a:p>
          <a:p>
            <a:r>
              <a:rPr lang="en-US" dirty="0"/>
              <a:t>BMST4003/</a:t>
            </a:r>
            <a:r>
              <a:rPr lang="en-US" dirty="0" err="1"/>
              <a:t>LiDE</a:t>
            </a:r>
            <a:endParaRPr lang="en-US" dirty="0"/>
          </a:p>
          <a:p>
            <a:r>
              <a:rPr lang="en-US" dirty="0"/>
              <a:t>Reference</a:t>
            </a:r>
          </a:p>
          <a:p>
            <a:r>
              <a:rPr lang="en-US" dirty="0"/>
              <a:t>The Society of Sports Therapists. (06/04/2025.). </a:t>
            </a:r>
            <a:r>
              <a:rPr lang="en-US" i="1" dirty="0"/>
              <a:t>What is sports therapy?</a:t>
            </a:r>
            <a:r>
              <a:rPr lang="en-US" dirty="0"/>
              <a:t> Retrieved from https://thesst.org/what-is-sports-therapy/</a:t>
            </a:r>
          </a:p>
        </p:txBody>
      </p:sp>
      <p:sp>
        <p:nvSpPr>
          <p:cNvPr id="6" name="Slide Number Placeholder 5">
            <a:extLst>
              <a:ext uri="{FF2B5EF4-FFF2-40B4-BE49-F238E27FC236}">
                <a16:creationId xmlns:a16="http://schemas.microsoft.com/office/drawing/2014/main" id="{4C127D99-645F-4FCF-9573-FDFE2A344FA9}"/>
              </a:ext>
            </a:extLst>
          </p:cNvPr>
          <p:cNvSpPr>
            <a:spLocks noGrp="1"/>
          </p:cNvSpPr>
          <p:nvPr>
            <p:ph type="sldNum" sz="quarter" idx="12"/>
          </p:nvPr>
        </p:nvSpPr>
        <p:spPr>
          <a:xfrm>
            <a:off x="9579428" y="6356350"/>
            <a:ext cx="1774371" cy="365125"/>
          </a:xfrm>
        </p:spPr>
        <p:txBody>
          <a:bodyPr/>
          <a:lstStyle/>
          <a:p>
            <a:fld id="{A49DFD55-3C28-40EF-9E31-A92D2E4017FF}" type="slidenum">
              <a:rPr lang="en-US" smtClean="0"/>
              <a:pPr/>
              <a:t>12</a:t>
            </a:fld>
            <a:endParaRPr lang="en-US" dirty="0"/>
          </a:p>
        </p:txBody>
      </p:sp>
    </p:spTree>
    <p:extLst>
      <p:ext uri="{BB962C8B-B14F-4D97-AF65-F5344CB8AC3E}">
        <p14:creationId xmlns:p14="http://schemas.microsoft.com/office/powerpoint/2010/main" val="19697875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4E082-4143-866B-EC55-44D2E8347399}"/>
              </a:ext>
            </a:extLst>
          </p:cNvPr>
          <p:cNvSpPr>
            <a:spLocks noGrp="1"/>
          </p:cNvSpPr>
          <p:nvPr>
            <p:ph type="ctrTitle"/>
          </p:nvPr>
        </p:nvSpPr>
        <p:spPr/>
        <p:txBody>
          <a:bodyPr/>
          <a:lstStyle/>
          <a:p>
            <a:r>
              <a:rPr lang="en-GB" dirty="0"/>
              <a:t>Video</a:t>
            </a:r>
            <a:endParaRPr lang="en-US" dirty="0"/>
          </a:p>
        </p:txBody>
      </p:sp>
    </p:spTree>
    <p:extLst>
      <p:ext uri="{BB962C8B-B14F-4D97-AF65-F5344CB8AC3E}">
        <p14:creationId xmlns:p14="http://schemas.microsoft.com/office/powerpoint/2010/main" val="4091042052"/>
      </p:ext>
    </p:extLst>
  </p:cSld>
  <p:clrMapOvr>
    <a:masterClrMapping/>
  </p:clrMapOvr>
</p:sld>
</file>

<file path=ppt/theme/theme1.xml><?xml version="1.0" encoding="utf-8"?>
<a:theme xmlns:a="http://schemas.openxmlformats.org/drawingml/2006/main" name="Custom">
  <a:themeElements>
    <a:clrScheme name="Custom 149">
      <a:dk1>
        <a:sysClr val="windowText" lastClr="000000"/>
      </a:dk1>
      <a:lt1>
        <a:sysClr val="window" lastClr="FFFFFF"/>
      </a:lt1>
      <a:dk2>
        <a:srgbClr val="44546A"/>
      </a:dk2>
      <a:lt2>
        <a:srgbClr val="E7E6E6"/>
      </a:lt2>
      <a:accent1>
        <a:srgbClr val="E9E6DF"/>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56">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ustom" id="{F85C13B5-8B75-4CB8-BA5E-9CAC0747196D}" vid="{617487EE-AB70-4C55-8A81-E6744CC4A2C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9168DCE-134F-4610-A6AA-88CEBE8D71D2}">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CABF691C-888B-4061-8A6F-D5CE84A0254B}">
  <ds:schemaRefs>
    <ds:schemaRef ds:uri="http://schemas.microsoft.com/sharepoint/v3/contenttype/forms"/>
  </ds:schemaRefs>
</ds:datastoreItem>
</file>

<file path=customXml/itemProps3.xml><?xml version="1.0" encoding="utf-8"?>
<ds:datastoreItem xmlns:ds="http://schemas.openxmlformats.org/officeDocument/2006/customXml" ds:itemID="{5EDE3176-A15D-46A3-BDDB-64A0D736322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{9D937C9B-35B3-4443-9128-814727FA1275}tf67328976_win32</Template>
  <TotalTime>3175</TotalTime>
  <Words>1005</Words>
  <Application>Microsoft Office PowerPoint</Application>
  <PresentationFormat>Widescreen</PresentationFormat>
  <Paragraphs>81</Paragraphs>
  <Slides>13</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Tenorite</vt:lpstr>
      <vt:lpstr>Custom</vt:lpstr>
      <vt:lpstr>Reflection Joshua Harvey 2405385 BMST4003/LiDE </vt:lpstr>
      <vt:lpstr>Experience</vt:lpstr>
      <vt:lpstr>What did I do and why?</vt:lpstr>
      <vt:lpstr>WWW</vt:lpstr>
      <vt:lpstr>Next time</vt:lpstr>
      <vt:lpstr>What was learned?</vt:lpstr>
      <vt:lpstr>Experience</vt:lpstr>
      <vt:lpstr>What did I do and why?</vt:lpstr>
      <vt:lpstr>WWW</vt:lpstr>
      <vt:lpstr>Next time</vt:lpstr>
      <vt:lpstr>What was learned?</vt:lpstr>
      <vt:lpstr>THANK YOU</vt:lpstr>
      <vt:lpstr>Video</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Josh Harvey (2405385)</dc:creator>
  <cp:lastModifiedBy>Josh Harvey (2405385)</cp:lastModifiedBy>
  <cp:revision>1</cp:revision>
  <dcterms:created xsi:type="dcterms:W3CDTF">2025-04-06T09:04:45Z</dcterms:created>
  <dcterms:modified xsi:type="dcterms:W3CDTF">2025-04-08T14:00:29Z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