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431" r:id="rId2"/>
    <p:sldId id="406" r:id="rId3"/>
    <p:sldId id="435" r:id="rId4"/>
    <p:sldId id="449" r:id="rId5"/>
    <p:sldId id="451" r:id="rId6"/>
    <p:sldId id="452" r:id="rId7"/>
    <p:sldId id="447" r:id="rId8"/>
    <p:sldId id="448" r:id="rId9"/>
    <p:sldId id="442" r:id="rId10"/>
    <p:sldId id="44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3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Groff" userId="1aab9dd2-7c88-4682-9483-2f361af8955c" providerId="ADAL" clId="{0ECD3226-209E-43A9-8555-C0AFE9721431}"/>
    <pc:docChg chg="undo custSel addSld delSld modSld">
      <pc:chgData name="Ruth Groff" userId="1aab9dd2-7c88-4682-9483-2f361af8955c" providerId="ADAL" clId="{0ECD3226-209E-43A9-8555-C0AFE9721431}" dt="2023-11-09T16:37:59.657" v="220" actId="6549"/>
      <pc:docMkLst>
        <pc:docMk/>
      </pc:docMkLst>
      <pc:sldChg chg="modSp mod">
        <pc:chgData name="Ruth Groff" userId="1aab9dd2-7c88-4682-9483-2f361af8955c" providerId="ADAL" clId="{0ECD3226-209E-43A9-8555-C0AFE9721431}" dt="2023-11-09T16:21:13.629" v="100" actId="20577"/>
        <pc:sldMkLst>
          <pc:docMk/>
          <pc:sldMk cId="0" sldId="406"/>
        </pc:sldMkLst>
        <pc:spChg chg="mod">
          <ac:chgData name="Ruth Groff" userId="1aab9dd2-7c88-4682-9483-2f361af8955c" providerId="ADAL" clId="{0ECD3226-209E-43A9-8555-C0AFE9721431}" dt="2023-11-09T16:21:13.629" v="100" actId="20577"/>
          <ac:spMkLst>
            <pc:docMk/>
            <pc:sldMk cId="0" sldId="406"/>
            <ac:spMk id="24579" creationId="{B0CD49B0-80E3-90B4-6F5E-C76393168288}"/>
          </ac:spMkLst>
        </pc:spChg>
      </pc:sldChg>
      <pc:sldChg chg="modSp mod">
        <pc:chgData name="Ruth Groff" userId="1aab9dd2-7c88-4682-9483-2f361af8955c" providerId="ADAL" clId="{0ECD3226-209E-43A9-8555-C0AFE9721431}" dt="2023-11-09T16:20:22.790" v="8" actId="20577"/>
        <pc:sldMkLst>
          <pc:docMk/>
          <pc:sldMk cId="2841790696" sldId="431"/>
        </pc:sldMkLst>
        <pc:spChg chg="mod">
          <ac:chgData name="Ruth Groff" userId="1aab9dd2-7c88-4682-9483-2f361af8955c" providerId="ADAL" clId="{0ECD3226-209E-43A9-8555-C0AFE9721431}" dt="2023-11-09T16:20:22.790" v="8" actId="20577"/>
          <ac:spMkLst>
            <pc:docMk/>
            <pc:sldMk cId="2841790696" sldId="431"/>
            <ac:spMk id="5" creationId="{00CE0CF7-37A5-8752-33D5-4D6283B47519}"/>
          </ac:spMkLst>
        </pc:spChg>
      </pc:sldChg>
      <pc:sldChg chg="modSp mod">
        <pc:chgData name="Ruth Groff" userId="1aab9dd2-7c88-4682-9483-2f361af8955c" providerId="ADAL" clId="{0ECD3226-209E-43A9-8555-C0AFE9721431}" dt="2023-11-09T16:37:59.657" v="220" actId="6549"/>
        <pc:sldMkLst>
          <pc:docMk/>
          <pc:sldMk cId="2428435144" sldId="447"/>
        </pc:sldMkLst>
        <pc:spChg chg="mod">
          <ac:chgData name="Ruth Groff" userId="1aab9dd2-7c88-4682-9483-2f361af8955c" providerId="ADAL" clId="{0ECD3226-209E-43A9-8555-C0AFE9721431}" dt="2023-11-09T16:37:59.657" v="220" actId="6549"/>
          <ac:spMkLst>
            <pc:docMk/>
            <pc:sldMk cId="2428435144" sldId="447"/>
            <ac:spMk id="2" creationId="{8289727A-ED1E-1B6E-2B51-59CB25668E77}"/>
          </ac:spMkLst>
        </pc:spChg>
      </pc:sldChg>
      <pc:sldChg chg="new del">
        <pc:chgData name="Ruth Groff" userId="1aab9dd2-7c88-4682-9483-2f361af8955c" providerId="ADAL" clId="{0ECD3226-209E-43A9-8555-C0AFE9721431}" dt="2023-11-09T16:28:29.018" v="139" actId="47"/>
        <pc:sldMkLst>
          <pc:docMk/>
          <pc:sldMk cId="1970043339" sldId="450"/>
        </pc:sldMkLst>
      </pc:sldChg>
      <pc:sldChg chg="addSp modSp new mod setBg">
        <pc:chgData name="Ruth Groff" userId="1aab9dd2-7c88-4682-9483-2f361af8955c" providerId="ADAL" clId="{0ECD3226-209E-43A9-8555-C0AFE9721431}" dt="2023-11-09T16:36:16.447" v="184" actId="26606"/>
        <pc:sldMkLst>
          <pc:docMk/>
          <pc:sldMk cId="387214880" sldId="451"/>
        </pc:sldMkLst>
        <pc:spChg chg="mod">
          <ac:chgData name="Ruth Groff" userId="1aab9dd2-7c88-4682-9483-2f361af8955c" providerId="ADAL" clId="{0ECD3226-209E-43A9-8555-C0AFE9721431}" dt="2023-11-09T16:36:16.447" v="184" actId="26606"/>
          <ac:spMkLst>
            <pc:docMk/>
            <pc:sldMk cId="387214880" sldId="451"/>
            <ac:spMk id="2" creationId="{9ECBC714-0B86-4159-0121-50551F2208E7}"/>
          </ac:spMkLst>
        </pc:spChg>
        <pc:spChg chg="mod">
          <ac:chgData name="Ruth Groff" userId="1aab9dd2-7c88-4682-9483-2f361af8955c" providerId="ADAL" clId="{0ECD3226-209E-43A9-8555-C0AFE9721431}" dt="2023-11-09T16:36:16.447" v="184" actId="26606"/>
          <ac:spMkLst>
            <pc:docMk/>
            <pc:sldMk cId="387214880" sldId="451"/>
            <ac:spMk id="3" creationId="{13BB06DB-9A3C-C1D7-5D99-C25CACE639DD}"/>
          </ac:spMkLst>
        </pc:spChg>
        <pc:spChg chg="add">
          <ac:chgData name="Ruth Groff" userId="1aab9dd2-7c88-4682-9483-2f361af8955c" providerId="ADAL" clId="{0ECD3226-209E-43A9-8555-C0AFE9721431}" dt="2023-11-09T16:36:16.447" v="184" actId="26606"/>
          <ac:spMkLst>
            <pc:docMk/>
            <pc:sldMk cId="387214880" sldId="451"/>
            <ac:spMk id="9" creationId="{2C61293E-6EBE-43EF-A52C-9BEBFD7679D4}"/>
          </ac:spMkLst>
        </pc:spChg>
        <pc:spChg chg="add">
          <ac:chgData name="Ruth Groff" userId="1aab9dd2-7c88-4682-9483-2f361af8955c" providerId="ADAL" clId="{0ECD3226-209E-43A9-8555-C0AFE9721431}" dt="2023-11-09T16:36:16.447" v="184" actId="26606"/>
          <ac:spMkLst>
            <pc:docMk/>
            <pc:sldMk cId="387214880" sldId="451"/>
            <ac:spMk id="11" creationId="{21540236-BFD5-4A9D-8840-4703E7F76825}"/>
          </ac:spMkLst>
        </pc:spChg>
        <pc:picChg chg="add">
          <ac:chgData name="Ruth Groff" userId="1aab9dd2-7c88-4682-9483-2f361af8955c" providerId="ADAL" clId="{0ECD3226-209E-43A9-8555-C0AFE9721431}" dt="2023-11-09T16:36:16.447" v="184" actId="26606"/>
          <ac:picMkLst>
            <pc:docMk/>
            <pc:sldMk cId="387214880" sldId="451"/>
            <ac:picMk id="5" creationId="{92E7EF4D-C04C-3F7D-3363-D1688C5542C4}"/>
          </ac:picMkLst>
        </pc:picChg>
      </pc:sldChg>
      <pc:sldChg chg="addSp delSp modSp new mod setBg">
        <pc:chgData name="Ruth Groff" userId="1aab9dd2-7c88-4682-9483-2f361af8955c" providerId="ADAL" clId="{0ECD3226-209E-43A9-8555-C0AFE9721431}" dt="2023-11-09T16:37:20.617" v="219" actId="255"/>
        <pc:sldMkLst>
          <pc:docMk/>
          <pc:sldMk cId="1142048260" sldId="452"/>
        </pc:sldMkLst>
        <pc:spChg chg="mod">
          <ac:chgData name="Ruth Groff" userId="1aab9dd2-7c88-4682-9483-2f361af8955c" providerId="ADAL" clId="{0ECD3226-209E-43A9-8555-C0AFE9721431}" dt="2023-11-09T16:37:20.617" v="219" actId="255"/>
          <ac:spMkLst>
            <pc:docMk/>
            <pc:sldMk cId="1142048260" sldId="452"/>
            <ac:spMk id="2" creationId="{6B66037D-15F9-8882-8878-CCABE25B385D}"/>
          </ac:spMkLst>
        </pc:spChg>
        <pc:spChg chg="del mod">
          <ac:chgData name="Ruth Groff" userId="1aab9dd2-7c88-4682-9483-2f361af8955c" providerId="ADAL" clId="{0ECD3226-209E-43A9-8555-C0AFE9721431}" dt="2023-11-09T16:36:24.748" v="185" actId="26606"/>
          <ac:spMkLst>
            <pc:docMk/>
            <pc:sldMk cId="1142048260" sldId="452"/>
            <ac:spMk id="3" creationId="{C2B8AF19-CAF0-7C48-F891-712DA87061FC}"/>
          </ac:spMkLst>
        </pc:spChg>
        <pc:spChg chg="add del">
          <ac:chgData name="Ruth Groff" userId="1aab9dd2-7c88-4682-9483-2f361af8955c" providerId="ADAL" clId="{0ECD3226-209E-43A9-8555-C0AFE9721431}" dt="2023-11-09T16:36:49.509" v="188" actId="26606"/>
          <ac:spMkLst>
            <pc:docMk/>
            <pc:sldMk cId="1142048260" sldId="452"/>
            <ac:spMk id="9" creationId="{2E442304-DDBD-4F7B-8017-36BCC863FB40}"/>
          </ac:spMkLst>
        </pc:spChg>
        <pc:spChg chg="add del">
          <ac:chgData name="Ruth Groff" userId="1aab9dd2-7c88-4682-9483-2f361af8955c" providerId="ADAL" clId="{0ECD3226-209E-43A9-8555-C0AFE9721431}" dt="2023-11-09T16:36:49.509" v="188" actId="26606"/>
          <ac:spMkLst>
            <pc:docMk/>
            <pc:sldMk cId="1142048260" sldId="452"/>
            <ac:spMk id="11" creationId="{5E107275-3853-46FD-A241-DE4355A42675}"/>
          </ac:spMkLst>
        </pc:spChg>
        <pc:spChg chg="add">
          <ac:chgData name="Ruth Groff" userId="1aab9dd2-7c88-4682-9483-2f361af8955c" providerId="ADAL" clId="{0ECD3226-209E-43A9-8555-C0AFE9721431}" dt="2023-11-09T16:36:49.509" v="188" actId="26606"/>
          <ac:spMkLst>
            <pc:docMk/>
            <pc:sldMk cId="1142048260" sldId="452"/>
            <ac:spMk id="16" creationId="{D4771268-CB57-404A-9271-370EB28F6090}"/>
          </ac:spMkLst>
        </pc:spChg>
        <pc:graphicFrameChg chg="add">
          <ac:chgData name="Ruth Groff" userId="1aab9dd2-7c88-4682-9483-2f361af8955c" providerId="ADAL" clId="{0ECD3226-209E-43A9-8555-C0AFE9721431}" dt="2023-11-09T16:36:24.748" v="185" actId="26606"/>
          <ac:graphicFrameMkLst>
            <pc:docMk/>
            <pc:sldMk cId="1142048260" sldId="452"/>
            <ac:graphicFrameMk id="5" creationId="{6BE193DF-2047-5F1F-A452-A4BB39DAE2E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675D65-2BC2-48B4-A669-105BC65FE98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EDDCEA-D31D-41AE-B0C8-B49947132730}">
      <dgm:prSet/>
      <dgm:spPr/>
      <dgm:t>
        <a:bodyPr/>
        <a:lstStyle/>
        <a:p>
          <a:r>
            <a:rPr lang="en-GB"/>
            <a:t>O – OPEN ENDED QUESTIONS</a:t>
          </a:r>
          <a:endParaRPr lang="en-US"/>
        </a:p>
      </dgm:t>
    </dgm:pt>
    <dgm:pt modelId="{E01D858D-FB1B-4A45-9E3D-E3DB5A889B21}" type="parTrans" cxnId="{BEEFC0C4-42E2-4AD1-A0E2-2FE8AA8A0440}">
      <dgm:prSet/>
      <dgm:spPr/>
      <dgm:t>
        <a:bodyPr/>
        <a:lstStyle/>
        <a:p>
          <a:endParaRPr lang="en-US"/>
        </a:p>
      </dgm:t>
    </dgm:pt>
    <dgm:pt modelId="{CE1C48F8-60EB-4FFE-89B2-7D30607493A5}" type="sibTrans" cxnId="{BEEFC0C4-42E2-4AD1-A0E2-2FE8AA8A0440}">
      <dgm:prSet/>
      <dgm:spPr/>
      <dgm:t>
        <a:bodyPr/>
        <a:lstStyle/>
        <a:p>
          <a:endParaRPr lang="en-US"/>
        </a:p>
      </dgm:t>
    </dgm:pt>
    <dgm:pt modelId="{BEE297A1-1775-4512-83E0-033C659F6500}">
      <dgm:prSet/>
      <dgm:spPr/>
      <dgm:t>
        <a:bodyPr/>
        <a:lstStyle/>
        <a:p>
          <a:r>
            <a:rPr lang="en-GB"/>
            <a:t>A – AFFIRMATIONS </a:t>
          </a:r>
          <a:endParaRPr lang="en-US"/>
        </a:p>
      </dgm:t>
    </dgm:pt>
    <dgm:pt modelId="{C706B286-73B0-4D8E-88E4-01B78A49E1C7}" type="parTrans" cxnId="{0A1689E5-116F-49DD-BE48-1AD391728C04}">
      <dgm:prSet/>
      <dgm:spPr/>
      <dgm:t>
        <a:bodyPr/>
        <a:lstStyle/>
        <a:p>
          <a:endParaRPr lang="en-US"/>
        </a:p>
      </dgm:t>
    </dgm:pt>
    <dgm:pt modelId="{6C4FE420-A563-411B-A013-ACBADD0BDA67}" type="sibTrans" cxnId="{0A1689E5-116F-49DD-BE48-1AD391728C04}">
      <dgm:prSet/>
      <dgm:spPr/>
      <dgm:t>
        <a:bodyPr/>
        <a:lstStyle/>
        <a:p>
          <a:endParaRPr lang="en-US"/>
        </a:p>
      </dgm:t>
    </dgm:pt>
    <dgm:pt modelId="{5B876EF2-7C4F-4DB8-AFD3-A07FAF9307B9}">
      <dgm:prSet/>
      <dgm:spPr/>
      <dgm:t>
        <a:bodyPr/>
        <a:lstStyle/>
        <a:p>
          <a:r>
            <a:rPr lang="en-GB"/>
            <a:t>R – REFLECTIVE SKILLS</a:t>
          </a:r>
          <a:endParaRPr lang="en-US"/>
        </a:p>
      </dgm:t>
    </dgm:pt>
    <dgm:pt modelId="{CF020584-443C-4BAC-BBC6-2E79F5174C42}" type="parTrans" cxnId="{5D9BB25A-FCEF-412B-83C6-7F86572BE4FC}">
      <dgm:prSet/>
      <dgm:spPr/>
      <dgm:t>
        <a:bodyPr/>
        <a:lstStyle/>
        <a:p>
          <a:endParaRPr lang="en-US"/>
        </a:p>
      </dgm:t>
    </dgm:pt>
    <dgm:pt modelId="{88AB77F7-5E59-4BBB-9D41-691AF88370A4}" type="sibTrans" cxnId="{5D9BB25A-FCEF-412B-83C6-7F86572BE4FC}">
      <dgm:prSet/>
      <dgm:spPr/>
      <dgm:t>
        <a:bodyPr/>
        <a:lstStyle/>
        <a:p>
          <a:endParaRPr lang="en-US"/>
        </a:p>
      </dgm:t>
    </dgm:pt>
    <dgm:pt modelId="{22F28AD0-2C15-4A53-B0AF-0646DFA31619}">
      <dgm:prSet/>
      <dgm:spPr/>
      <dgm:t>
        <a:bodyPr/>
        <a:lstStyle/>
        <a:p>
          <a:r>
            <a:rPr lang="en-GB"/>
            <a:t>S – SUMMARY </a:t>
          </a:r>
          <a:endParaRPr lang="en-US"/>
        </a:p>
      </dgm:t>
    </dgm:pt>
    <dgm:pt modelId="{5E51C4BD-041F-4519-9227-4B943C0D36B0}" type="parTrans" cxnId="{E7E0867E-85D2-470A-989C-5A3050774108}">
      <dgm:prSet/>
      <dgm:spPr/>
      <dgm:t>
        <a:bodyPr/>
        <a:lstStyle/>
        <a:p>
          <a:endParaRPr lang="en-US"/>
        </a:p>
      </dgm:t>
    </dgm:pt>
    <dgm:pt modelId="{2C4B7084-B34F-4886-A75B-C3FC284BCF0C}" type="sibTrans" cxnId="{E7E0867E-85D2-470A-989C-5A3050774108}">
      <dgm:prSet/>
      <dgm:spPr/>
      <dgm:t>
        <a:bodyPr/>
        <a:lstStyle/>
        <a:p>
          <a:endParaRPr lang="en-US"/>
        </a:p>
      </dgm:t>
    </dgm:pt>
    <dgm:pt modelId="{31ED29C6-AF53-46D3-8574-1814B62F565D}" type="pres">
      <dgm:prSet presAssocID="{B9675D65-2BC2-48B4-A669-105BC65FE984}" presName="linear" presStyleCnt="0">
        <dgm:presLayoutVars>
          <dgm:dir/>
          <dgm:animLvl val="lvl"/>
          <dgm:resizeHandles val="exact"/>
        </dgm:presLayoutVars>
      </dgm:prSet>
      <dgm:spPr/>
    </dgm:pt>
    <dgm:pt modelId="{BF719E4B-6857-410F-8596-40B0EC7268C2}" type="pres">
      <dgm:prSet presAssocID="{E6EDDCEA-D31D-41AE-B0C8-B49947132730}" presName="parentLin" presStyleCnt="0"/>
      <dgm:spPr/>
    </dgm:pt>
    <dgm:pt modelId="{0628FE27-8D6B-4DB7-AE7A-35743CDE7DDA}" type="pres">
      <dgm:prSet presAssocID="{E6EDDCEA-D31D-41AE-B0C8-B49947132730}" presName="parentLeftMargin" presStyleLbl="node1" presStyleIdx="0" presStyleCnt="4"/>
      <dgm:spPr/>
    </dgm:pt>
    <dgm:pt modelId="{137BF6C7-E03C-4374-954C-71EC1D9BCA4B}" type="pres">
      <dgm:prSet presAssocID="{E6EDDCEA-D31D-41AE-B0C8-B4994713273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15E227-B119-4A4D-8781-F8DD33C924C0}" type="pres">
      <dgm:prSet presAssocID="{E6EDDCEA-D31D-41AE-B0C8-B49947132730}" presName="negativeSpace" presStyleCnt="0"/>
      <dgm:spPr/>
    </dgm:pt>
    <dgm:pt modelId="{D186D825-D2BC-456A-8EAC-87F80115E569}" type="pres">
      <dgm:prSet presAssocID="{E6EDDCEA-D31D-41AE-B0C8-B49947132730}" presName="childText" presStyleLbl="conFgAcc1" presStyleIdx="0" presStyleCnt="4">
        <dgm:presLayoutVars>
          <dgm:bulletEnabled val="1"/>
        </dgm:presLayoutVars>
      </dgm:prSet>
      <dgm:spPr/>
    </dgm:pt>
    <dgm:pt modelId="{3D8C6BE6-9D23-4A7C-8B42-11BEE90CC869}" type="pres">
      <dgm:prSet presAssocID="{CE1C48F8-60EB-4FFE-89B2-7D30607493A5}" presName="spaceBetweenRectangles" presStyleCnt="0"/>
      <dgm:spPr/>
    </dgm:pt>
    <dgm:pt modelId="{E68798B4-2D15-46CD-B9EF-3EEF6A33A341}" type="pres">
      <dgm:prSet presAssocID="{BEE297A1-1775-4512-83E0-033C659F6500}" presName="parentLin" presStyleCnt="0"/>
      <dgm:spPr/>
    </dgm:pt>
    <dgm:pt modelId="{3455D82E-B6E8-44D0-8ADE-143319D53F0D}" type="pres">
      <dgm:prSet presAssocID="{BEE297A1-1775-4512-83E0-033C659F6500}" presName="parentLeftMargin" presStyleLbl="node1" presStyleIdx="0" presStyleCnt="4"/>
      <dgm:spPr/>
    </dgm:pt>
    <dgm:pt modelId="{D8CDF6C1-BCEF-4A58-B616-DD8271D13FB3}" type="pres">
      <dgm:prSet presAssocID="{BEE297A1-1775-4512-83E0-033C659F65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49DCEC-5400-4F4C-801A-EAA2355A5177}" type="pres">
      <dgm:prSet presAssocID="{BEE297A1-1775-4512-83E0-033C659F6500}" presName="negativeSpace" presStyleCnt="0"/>
      <dgm:spPr/>
    </dgm:pt>
    <dgm:pt modelId="{13991675-43AE-4924-B1E1-84148F11D7AD}" type="pres">
      <dgm:prSet presAssocID="{BEE297A1-1775-4512-83E0-033C659F6500}" presName="childText" presStyleLbl="conFgAcc1" presStyleIdx="1" presStyleCnt="4">
        <dgm:presLayoutVars>
          <dgm:bulletEnabled val="1"/>
        </dgm:presLayoutVars>
      </dgm:prSet>
      <dgm:spPr/>
    </dgm:pt>
    <dgm:pt modelId="{14EC385C-6141-4251-BDC0-EC8F1731F1FD}" type="pres">
      <dgm:prSet presAssocID="{6C4FE420-A563-411B-A013-ACBADD0BDA67}" presName="spaceBetweenRectangles" presStyleCnt="0"/>
      <dgm:spPr/>
    </dgm:pt>
    <dgm:pt modelId="{9122C878-F351-4AC6-AC4F-F9E9F8BC3810}" type="pres">
      <dgm:prSet presAssocID="{5B876EF2-7C4F-4DB8-AFD3-A07FAF9307B9}" presName="parentLin" presStyleCnt="0"/>
      <dgm:spPr/>
    </dgm:pt>
    <dgm:pt modelId="{C72490AC-859C-4622-8B56-F0FE5420F5B6}" type="pres">
      <dgm:prSet presAssocID="{5B876EF2-7C4F-4DB8-AFD3-A07FAF9307B9}" presName="parentLeftMargin" presStyleLbl="node1" presStyleIdx="1" presStyleCnt="4"/>
      <dgm:spPr/>
    </dgm:pt>
    <dgm:pt modelId="{C29ECD12-CBEA-4250-8735-1272FCABD641}" type="pres">
      <dgm:prSet presAssocID="{5B876EF2-7C4F-4DB8-AFD3-A07FAF9307B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C22E7B-5FBF-4366-8AA4-46FE419C7EC2}" type="pres">
      <dgm:prSet presAssocID="{5B876EF2-7C4F-4DB8-AFD3-A07FAF9307B9}" presName="negativeSpace" presStyleCnt="0"/>
      <dgm:spPr/>
    </dgm:pt>
    <dgm:pt modelId="{FCE4A297-405B-4C7F-B47A-D4B4B1065056}" type="pres">
      <dgm:prSet presAssocID="{5B876EF2-7C4F-4DB8-AFD3-A07FAF9307B9}" presName="childText" presStyleLbl="conFgAcc1" presStyleIdx="2" presStyleCnt="4">
        <dgm:presLayoutVars>
          <dgm:bulletEnabled val="1"/>
        </dgm:presLayoutVars>
      </dgm:prSet>
      <dgm:spPr/>
    </dgm:pt>
    <dgm:pt modelId="{1FEB0B29-480C-4839-B17D-A3E69BFB27CE}" type="pres">
      <dgm:prSet presAssocID="{88AB77F7-5E59-4BBB-9D41-691AF88370A4}" presName="spaceBetweenRectangles" presStyleCnt="0"/>
      <dgm:spPr/>
    </dgm:pt>
    <dgm:pt modelId="{286AF482-8CAD-4ABE-B690-9852DC829D13}" type="pres">
      <dgm:prSet presAssocID="{22F28AD0-2C15-4A53-B0AF-0646DFA31619}" presName="parentLin" presStyleCnt="0"/>
      <dgm:spPr/>
    </dgm:pt>
    <dgm:pt modelId="{537EB298-68CC-4DD4-8F56-D25C4C92D6E4}" type="pres">
      <dgm:prSet presAssocID="{22F28AD0-2C15-4A53-B0AF-0646DFA31619}" presName="parentLeftMargin" presStyleLbl="node1" presStyleIdx="2" presStyleCnt="4"/>
      <dgm:spPr/>
    </dgm:pt>
    <dgm:pt modelId="{1D64CBAF-4D7B-4406-86E1-ACB73E459BEE}" type="pres">
      <dgm:prSet presAssocID="{22F28AD0-2C15-4A53-B0AF-0646DFA3161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DE0549F-CE75-41D6-BF1F-548B5E0ED8AF}" type="pres">
      <dgm:prSet presAssocID="{22F28AD0-2C15-4A53-B0AF-0646DFA31619}" presName="negativeSpace" presStyleCnt="0"/>
      <dgm:spPr/>
    </dgm:pt>
    <dgm:pt modelId="{1909F976-1F5C-455F-8E4B-18096B818515}" type="pres">
      <dgm:prSet presAssocID="{22F28AD0-2C15-4A53-B0AF-0646DFA3161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CB8A207-239B-40C6-9CA1-64EBF1622845}" type="presOf" srcId="{22F28AD0-2C15-4A53-B0AF-0646DFA31619}" destId="{1D64CBAF-4D7B-4406-86E1-ACB73E459BEE}" srcOrd="1" destOrd="0" presId="urn:microsoft.com/office/officeart/2005/8/layout/list1"/>
    <dgm:cxn modelId="{65A59D0B-0923-48CC-8793-7F89C143509B}" type="presOf" srcId="{B9675D65-2BC2-48B4-A669-105BC65FE984}" destId="{31ED29C6-AF53-46D3-8574-1814B62F565D}" srcOrd="0" destOrd="0" presId="urn:microsoft.com/office/officeart/2005/8/layout/list1"/>
    <dgm:cxn modelId="{059B192A-D590-4C41-ACB2-D7A4849363DE}" type="presOf" srcId="{5B876EF2-7C4F-4DB8-AFD3-A07FAF9307B9}" destId="{C29ECD12-CBEA-4250-8735-1272FCABD641}" srcOrd="1" destOrd="0" presId="urn:microsoft.com/office/officeart/2005/8/layout/list1"/>
    <dgm:cxn modelId="{D45CCA35-7A36-402B-B804-E0BF1F6F1B58}" type="presOf" srcId="{22F28AD0-2C15-4A53-B0AF-0646DFA31619}" destId="{537EB298-68CC-4DD4-8F56-D25C4C92D6E4}" srcOrd="0" destOrd="0" presId="urn:microsoft.com/office/officeart/2005/8/layout/list1"/>
    <dgm:cxn modelId="{6EE50F67-6D7B-412E-B193-9A0CB015A2CB}" type="presOf" srcId="{5B876EF2-7C4F-4DB8-AFD3-A07FAF9307B9}" destId="{C72490AC-859C-4622-8B56-F0FE5420F5B6}" srcOrd="0" destOrd="0" presId="urn:microsoft.com/office/officeart/2005/8/layout/list1"/>
    <dgm:cxn modelId="{39C5846F-F87B-46C8-A9D4-EB4B09210F4F}" type="presOf" srcId="{E6EDDCEA-D31D-41AE-B0C8-B49947132730}" destId="{0628FE27-8D6B-4DB7-AE7A-35743CDE7DDA}" srcOrd="0" destOrd="0" presId="urn:microsoft.com/office/officeart/2005/8/layout/list1"/>
    <dgm:cxn modelId="{45192377-2975-4984-A0A9-E62EA036A120}" type="presOf" srcId="{E6EDDCEA-D31D-41AE-B0C8-B49947132730}" destId="{137BF6C7-E03C-4374-954C-71EC1D9BCA4B}" srcOrd="1" destOrd="0" presId="urn:microsoft.com/office/officeart/2005/8/layout/list1"/>
    <dgm:cxn modelId="{5D9BB25A-FCEF-412B-83C6-7F86572BE4FC}" srcId="{B9675D65-2BC2-48B4-A669-105BC65FE984}" destId="{5B876EF2-7C4F-4DB8-AFD3-A07FAF9307B9}" srcOrd="2" destOrd="0" parTransId="{CF020584-443C-4BAC-BBC6-2E79F5174C42}" sibTransId="{88AB77F7-5E59-4BBB-9D41-691AF88370A4}"/>
    <dgm:cxn modelId="{E7E0867E-85D2-470A-989C-5A3050774108}" srcId="{B9675D65-2BC2-48B4-A669-105BC65FE984}" destId="{22F28AD0-2C15-4A53-B0AF-0646DFA31619}" srcOrd="3" destOrd="0" parTransId="{5E51C4BD-041F-4519-9227-4B943C0D36B0}" sibTransId="{2C4B7084-B34F-4886-A75B-C3FC284BCF0C}"/>
    <dgm:cxn modelId="{BEEFC0C4-42E2-4AD1-A0E2-2FE8AA8A0440}" srcId="{B9675D65-2BC2-48B4-A669-105BC65FE984}" destId="{E6EDDCEA-D31D-41AE-B0C8-B49947132730}" srcOrd="0" destOrd="0" parTransId="{E01D858D-FB1B-4A45-9E3D-E3DB5A889B21}" sibTransId="{CE1C48F8-60EB-4FFE-89B2-7D30607493A5}"/>
    <dgm:cxn modelId="{0A1689E5-116F-49DD-BE48-1AD391728C04}" srcId="{B9675D65-2BC2-48B4-A669-105BC65FE984}" destId="{BEE297A1-1775-4512-83E0-033C659F6500}" srcOrd="1" destOrd="0" parTransId="{C706B286-73B0-4D8E-88E4-01B78A49E1C7}" sibTransId="{6C4FE420-A563-411B-A013-ACBADD0BDA67}"/>
    <dgm:cxn modelId="{4855BAE6-D848-4B13-AC22-5155BEBF84F4}" type="presOf" srcId="{BEE297A1-1775-4512-83E0-033C659F6500}" destId="{3455D82E-B6E8-44D0-8ADE-143319D53F0D}" srcOrd="0" destOrd="0" presId="urn:microsoft.com/office/officeart/2005/8/layout/list1"/>
    <dgm:cxn modelId="{7F3449EA-301B-4B29-86E1-7BA41B6A7861}" type="presOf" srcId="{BEE297A1-1775-4512-83E0-033C659F6500}" destId="{D8CDF6C1-BCEF-4A58-B616-DD8271D13FB3}" srcOrd="1" destOrd="0" presId="urn:microsoft.com/office/officeart/2005/8/layout/list1"/>
    <dgm:cxn modelId="{D9A38DDE-81FF-4064-B4CA-4F12FB5641D1}" type="presParOf" srcId="{31ED29C6-AF53-46D3-8574-1814B62F565D}" destId="{BF719E4B-6857-410F-8596-40B0EC7268C2}" srcOrd="0" destOrd="0" presId="urn:microsoft.com/office/officeart/2005/8/layout/list1"/>
    <dgm:cxn modelId="{7CA27971-ECD9-4CAA-AA87-AF15F86402E1}" type="presParOf" srcId="{BF719E4B-6857-410F-8596-40B0EC7268C2}" destId="{0628FE27-8D6B-4DB7-AE7A-35743CDE7DDA}" srcOrd="0" destOrd="0" presId="urn:microsoft.com/office/officeart/2005/8/layout/list1"/>
    <dgm:cxn modelId="{11EA0896-3F8B-400A-AB04-BCE87AEDAEF3}" type="presParOf" srcId="{BF719E4B-6857-410F-8596-40B0EC7268C2}" destId="{137BF6C7-E03C-4374-954C-71EC1D9BCA4B}" srcOrd="1" destOrd="0" presId="urn:microsoft.com/office/officeart/2005/8/layout/list1"/>
    <dgm:cxn modelId="{8FA4298B-F1FC-4032-BDDE-5CCA431FACAE}" type="presParOf" srcId="{31ED29C6-AF53-46D3-8574-1814B62F565D}" destId="{1B15E227-B119-4A4D-8781-F8DD33C924C0}" srcOrd="1" destOrd="0" presId="urn:microsoft.com/office/officeart/2005/8/layout/list1"/>
    <dgm:cxn modelId="{93EEE85B-AAEE-4757-B4B8-B47A27D2A788}" type="presParOf" srcId="{31ED29C6-AF53-46D3-8574-1814B62F565D}" destId="{D186D825-D2BC-456A-8EAC-87F80115E569}" srcOrd="2" destOrd="0" presId="urn:microsoft.com/office/officeart/2005/8/layout/list1"/>
    <dgm:cxn modelId="{95F28C0B-3E94-4FA7-9BF6-2C79924891C3}" type="presParOf" srcId="{31ED29C6-AF53-46D3-8574-1814B62F565D}" destId="{3D8C6BE6-9D23-4A7C-8B42-11BEE90CC869}" srcOrd="3" destOrd="0" presId="urn:microsoft.com/office/officeart/2005/8/layout/list1"/>
    <dgm:cxn modelId="{5A7F4FC2-9B7F-49FC-B7F5-F9AE2329603F}" type="presParOf" srcId="{31ED29C6-AF53-46D3-8574-1814B62F565D}" destId="{E68798B4-2D15-46CD-B9EF-3EEF6A33A341}" srcOrd="4" destOrd="0" presId="urn:microsoft.com/office/officeart/2005/8/layout/list1"/>
    <dgm:cxn modelId="{FE141252-3D4C-4028-9B1D-212052F58B6F}" type="presParOf" srcId="{E68798B4-2D15-46CD-B9EF-3EEF6A33A341}" destId="{3455D82E-B6E8-44D0-8ADE-143319D53F0D}" srcOrd="0" destOrd="0" presId="urn:microsoft.com/office/officeart/2005/8/layout/list1"/>
    <dgm:cxn modelId="{78DCED1E-E475-459C-AA50-EC1EC2AA5310}" type="presParOf" srcId="{E68798B4-2D15-46CD-B9EF-3EEF6A33A341}" destId="{D8CDF6C1-BCEF-4A58-B616-DD8271D13FB3}" srcOrd="1" destOrd="0" presId="urn:microsoft.com/office/officeart/2005/8/layout/list1"/>
    <dgm:cxn modelId="{604847A7-0B0B-4272-9855-E3DE0C21DFE0}" type="presParOf" srcId="{31ED29C6-AF53-46D3-8574-1814B62F565D}" destId="{3849DCEC-5400-4F4C-801A-EAA2355A5177}" srcOrd="5" destOrd="0" presId="urn:microsoft.com/office/officeart/2005/8/layout/list1"/>
    <dgm:cxn modelId="{69189F18-4A52-487D-B3EE-157FC74244D0}" type="presParOf" srcId="{31ED29C6-AF53-46D3-8574-1814B62F565D}" destId="{13991675-43AE-4924-B1E1-84148F11D7AD}" srcOrd="6" destOrd="0" presId="urn:microsoft.com/office/officeart/2005/8/layout/list1"/>
    <dgm:cxn modelId="{F8BDFFF6-5DB2-4CE5-8D78-27CCD61BB35C}" type="presParOf" srcId="{31ED29C6-AF53-46D3-8574-1814B62F565D}" destId="{14EC385C-6141-4251-BDC0-EC8F1731F1FD}" srcOrd="7" destOrd="0" presId="urn:microsoft.com/office/officeart/2005/8/layout/list1"/>
    <dgm:cxn modelId="{AF4EA5C1-FD7C-483C-8CBF-3241298CF26D}" type="presParOf" srcId="{31ED29C6-AF53-46D3-8574-1814B62F565D}" destId="{9122C878-F351-4AC6-AC4F-F9E9F8BC3810}" srcOrd="8" destOrd="0" presId="urn:microsoft.com/office/officeart/2005/8/layout/list1"/>
    <dgm:cxn modelId="{913C0BA9-F1A3-40D3-9350-83F3545F75D2}" type="presParOf" srcId="{9122C878-F351-4AC6-AC4F-F9E9F8BC3810}" destId="{C72490AC-859C-4622-8B56-F0FE5420F5B6}" srcOrd="0" destOrd="0" presId="urn:microsoft.com/office/officeart/2005/8/layout/list1"/>
    <dgm:cxn modelId="{B48111DE-EF1C-403C-9F9C-95A1AEC47573}" type="presParOf" srcId="{9122C878-F351-4AC6-AC4F-F9E9F8BC3810}" destId="{C29ECD12-CBEA-4250-8735-1272FCABD641}" srcOrd="1" destOrd="0" presId="urn:microsoft.com/office/officeart/2005/8/layout/list1"/>
    <dgm:cxn modelId="{D663F106-A001-4810-9E1B-C086B5082F34}" type="presParOf" srcId="{31ED29C6-AF53-46D3-8574-1814B62F565D}" destId="{03C22E7B-5FBF-4366-8AA4-46FE419C7EC2}" srcOrd="9" destOrd="0" presId="urn:microsoft.com/office/officeart/2005/8/layout/list1"/>
    <dgm:cxn modelId="{919B89B2-88BE-4CFD-BE75-A5EF6ADB877E}" type="presParOf" srcId="{31ED29C6-AF53-46D3-8574-1814B62F565D}" destId="{FCE4A297-405B-4C7F-B47A-D4B4B1065056}" srcOrd="10" destOrd="0" presId="urn:microsoft.com/office/officeart/2005/8/layout/list1"/>
    <dgm:cxn modelId="{51776C7E-5F37-493A-A69A-57182C6CBC1E}" type="presParOf" srcId="{31ED29C6-AF53-46D3-8574-1814B62F565D}" destId="{1FEB0B29-480C-4839-B17D-A3E69BFB27CE}" srcOrd="11" destOrd="0" presId="urn:microsoft.com/office/officeart/2005/8/layout/list1"/>
    <dgm:cxn modelId="{47E5820B-C780-404A-BC4B-CB53D192A7EB}" type="presParOf" srcId="{31ED29C6-AF53-46D3-8574-1814B62F565D}" destId="{286AF482-8CAD-4ABE-B690-9852DC829D13}" srcOrd="12" destOrd="0" presId="urn:microsoft.com/office/officeart/2005/8/layout/list1"/>
    <dgm:cxn modelId="{BF74011A-1A49-483A-8FDE-628A1D027DB5}" type="presParOf" srcId="{286AF482-8CAD-4ABE-B690-9852DC829D13}" destId="{537EB298-68CC-4DD4-8F56-D25C4C92D6E4}" srcOrd="0" destOrd="0" presId="urn:microsoft.com/office/officeart/2005/8/layout/list1"/>
    <dgm:cxn modelId="{B669D7EA-C2A9-47AB-8EDC-FEAB28FC7B04}" type="presParOf" srcId="{286AF482-8CAD-4ABE-B690-9852DC829D13}" destId="{1D64CBAF-4D7B-4406-86E1-ACB73E459BEE}" srcOrd="1" destOrd="0" presId="urn:microsoft.com/office/officeart/2005/8/layout/list1"/>
    <dgm:cxn modelId="{6026839C-D284-4298-B3DA-1B87845587C7}" type="presParOf" srcId="{31ED29C6-AF53-46D3-8574-1814B62F565D}" destId="{3DE0549F-CE75-41D6-BF1F-548B5E0ED8AF}" srcOrd="13" destOrd="0" presId="urn:microsoft.com/office/officeart/2005/8/layout/list1"/>
    <dgm:cxn modelId="{3196CF77-0BC4-48DF-81B6-F560951B72A9}" type="presParOf" srcId="{31ED29C6-AF53-46D3-8574-1814B62F565D}" destId="{1909F976-1F5C-455F-8E4B-18096B81851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31DC09-3560-469B-9E8E-A38349AB785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B573B3-1257-4903-B20F-0D7522E3D990}">
      <dgm:prSet/>
      <dgm:spPr/>
      <dgm:t>
        <a:bodyPr/>
        <a:lstStyle/>
        <a:p>
          <a:r>
            <a:rPr lang="en-GB" b="1" i="0"/>
            <a:t>Looking for previous solutions</a:t>
          </a:r>
          <a:endParaRPr lang="en-US"/>
        </a:p>
      </dgm:t>
    </dgm:pt>
    <dgm:pt modelId="{31D54894-8F57-49BD-9B30-E8F249876B9E}" type="parTrans" cxnId="{2A2A0598-A78F-4305-9496-3DE30B639A19}">
      <dgm:prSet/>
      <dgm:spPr/>
      <dgm:t>
        <a:bodyPr/>
        <a:lstStyle/>
        <a:p>
          <a:endParaRPr lang="en-US"/>
        </a:p>
      </dgm:t>
    </dgm:pt>
    <dgm:pt modelId="{080FBF72-7CC1-4B8D-B1D3-00F4383312A5}" type="sibTrans" cxnId="{2A2A0598-A78F-4305-9496-3DE30B639A19}">
      <dgm:prSet/>
      <dgm:spPr/>
      <dgm:t>
        <a:bodyPr/>
        <a:lstStyle/>
        <a:p>
          <a:endParaRPr lang="en-US"/>
        </a:p>
      </dgm:t>
    </dgm:pt>
    <dgm:pt modelId="{E7800B84-E868-4678-89F3-B8517FD5C6DE}">
      <dgm:prSet/>
      <dgm:spPr/>
      <dgm:t>
        <a:bodyPr/>
        <a:lstStyle/>
        <a:p>
          <a:r>
            <a:rPr lang="en-GB" b="1" i="0"/>
            <a:t>Looking for exceptions</a:t>
          </a:r>
          <a:endParaRPr lang="en-US"/>
        </a:p>
      </dgm:t>
    </dgm:pt>
    <dgm:pt modelId="{B664CF8D-1D00-40C4-B4E7-BD6CCA8EDEE5}" type="parTrans" cxnId="{9DEC3A07-56EF-401B-88E7-0AE7E8DD315C}">
      <dgm:prSet/>
      <dgm:spPr/>
      <dgm:t>
        <a:bodyPr/>
        <a:lstStyle/>
        <a:p>
          <a:endParaRPr lang="en-US"/>
        </a:p>
      </dgm:t>
    </dgm:pt>
    <dgm:pt modelId="{A2470237-75F1-4EDE-8875-8A23BD50BD0E}" type="sibTrans" cxnId="{9DEC3A07-56EF-401B-88E7-0AE7E8DD315C}">
      <dgm:prSet/>
      <dgm:spPr/>
      <dgm:t>
        <a:bodyPr/>
        <a:lstStyle/>
        <a:p>
          <a:endParaRPr lang="en-US"/>
        </a:p>
      </dgm:t>
    </dgm:pt>
    <dgm:pt modelId="{21BF059B-6063-48EC-82BA-5A15EAE337E0}">
      <dgm:prSet/>
      <dgm:spPr/>
      <dgm:t>
        <a:bodyPr/>
        <a:lstStyle/>
        <a:p>
          <a:r>
            <a:rPr lang="en-GB" b="1" i="0"/>
            <a:t>Present and future-focused questions vs. past-oriented focus</a:t>
          </a:r>
          <a:endParaRPr lang="en-US"/>
        </a:p>
      </dgm:t>
    </dgm:pt>
    <dgm:pt modelId="{C00C1810-61CB-4C8D-A074-0F0DF4B11B70}" type="parTrans" cxnId="{8D941BB8-D218-4060-AC1B-37167F13A567}">
      <dgm:prSet/>
      <dgm:spPr/>
      <dgm:t>
        <a:bodyPr/>
        <a:lstStyle/>
        <a:p>
          <a:endParaRPr lang="en-US"/>
        </a:p>
      </dgm:t>
    </dgm:pt>
    <dgm:pt modelId="{EB6DC3E5-09B1-41DA-802A-6BAC87C5F696}" type="sibTrans" cxnId="{8D941BB8-D218-4060-AC1B-37167F13A567}">
      <dgm:prSet/>
      <dgm:spPr/>
      <dgm:t>
        <a:bodyPr/>
        <a:lstStyle/>
        <a:p>
          <a:endParaRPr lang="en-US"/>
        </a:p>
      </dgm:t>
    </dgm:pt>
    <dgm:pt modelId="{6CB7C2C9-F348-4F3B-AC36-C661D324D296}">
      <dgm:prSet/>
      <dgm:spPr/>
      <dgm:t>
        <a:bodyPr/>
        <a:lstStyle/>
        <a:p>
          <a:r>
            <a:rPr lang="en-GB" b="1" i="0"/>
            <a:t>Compliments</a:t>
          </a:r>
          <a:endParaRPr lang="en-US"/>
        </a:p>
      </dgm:t>
    </dgm:pt>
    <dgm:pt modelId="{15EB3F69-F3B8-41CF-8574-8C0A56F4FF45}" type="parTrans" cxnId="{596F8C94-3972-4B9F-B4ED-7169E8B0AEC8}">
      <dgm:prSet/>
      <dgm:spPr/>
      <dgm:t>
        <a:bodyPr/>
        <a:lstStyle/>
        <a:p>
          <a:endParaRPr lang="en-US"/>
        </a:p>
      </dgm:t>
    </dgm:pt>
    <dgm:pt modelId="{3A1B7B2E-EBE3-4869-BD35-08D1785E9BAF}" type="sibTrans" cxnId="{596F8C94-3972-4B9F-B4ED-7169E8B0AEC8}">
      <dgm:prSet/>
      <dgm:spPr/>
      <dgm:t>
        <a:bodyPr/>
        <a:lstStyle/>
        <a:p>
          <a:endParaRPr lang="en-US"/>
        </a:p>
      </dgm:t>
    </dgm:pt>
    <dgm:pt modelId="{FE776C5E-2A04-4FE0-BEDB-DDAAD432E872}">
      <dgm:prSet/>
      <dgm:spPr/>
      <dgm:t>
        <a:bodyPr/>
        <a:lstStyle/>
        <a:p>
          <a:r>
            <a:rPr lang="en-GB" b="1" i="0"/>
            <a:t>Inviting the clients to do more of what is working</a:t>
          </a:r>
          <a:endParaRPr lang="en-US"/>
        </a:p>
      </dgm:t>
    </dgm:pt>
    <dgm:pt modelId="{F6374CDB-4F7A-4398-9D43-4C2475B06C13}" type="parTrans" cxnId="{827BD4F1-DDEA-474C-87DA-6BA31CB70378}">
      <dgm:prSet/>
      <dgm:spPr/>
      <dgm:t>
        <a:bodyPr/>
        <a:lstStyle/>
        <a:p>
          <a:endParaRPr lang="en-US"/>
        </a:p>
      </dgm:t>
    </dgm:pt>
    <dgm:pt modelId="{A9B63A4A-62C6-4A5B-A897-93D4E3B6B890}" type="sibTrans" cxnId="{827BD4F1-DDEA-474C-87DA-6BA31CB70378}">
      <dgm:prSet/>
      <dgm:spPr/>
      <dgm:t>
        <a:bodyPr/>
        <a:lstStyle/>
        <a:p>
          <a:endParaRPr lang="en-US"/>
        </a:p>
      </dgm:t>
    </dgm:pt>
    <dgm:pt modelId="{2FF8CAF9-262E-4F9E-B543-C576B49DB48E}">
      <dgm:prSet/>
      <dgm:spPr/>
      <dgm:t>
        <a:bodyPr/>
        <a:lstStyle/>
        <a:p>
          <a:r>
            <a:rPr lang="en-GB" b="1" i="0"/>
            <a:t>Miracle Question (MQ)</a:t>
          </a:r>
          <a:endParaRPr lang="en-US"/>
        </a:p>
      </dgm:t>
    </dgm:pt>
    <dgm:pt modelId="{8A9FAB9A-4392-491E-81B0-00468E874212}" type="parTrans" cxnId="{705E2F0D-38EE-4516-8670-BA3F27504ED8}">
      <dgm:prSet/>
      <dgm:spPr/>
      <dgm:t>
        <a:bodyPr/>
        <a:lstStyle/>
        <a:p>
          <a:endParaRPr lang="en-US"/>
        </a:p>
      </dgm:t>
    </dgm:pt>
    <dgm:pt modelId="{5B768915-37E7-436C-A9EC-9DEE7C1F30F9}" type="sibTrans" cxnId="{705E2F0D-38EE-4516-8670-BA3F27504ED8}">
      <dgm:prSet/>
      <dgm:spPr/>
      <dgm:t>
        <a:bodyPr/>
        <a:lstStyle/>
        <a:p>
          <a:endParaRPr lang="en-US"/>
        </a:p>
      </dgm:t>
    </dgm:pt>
    <dgm:pt modelId="{C436DC30-A27D-41C5-A398-BD45C7C117C4}">
      <dgm:prSet/>
      <dgm:spPr/>
      <dgm:t>
        <a:bodyPr/>
        <a:lstStyle/>
        <a:p>
          <a:r>
            <a:rPr lang="en-GB" b="1" i="0"/>
            <a:t>Scaling Questions</a:t>
          </a:r>
          <a:endParaRPr lang="en-US"/>
        </a:p>
      </dgm:t>
    </dgm:pt>
    <dgm:pt modelId="{41B3493B-5C98-42BD-B19F-8E486F3B61F6}" type="parTrans" cxnId="{81A3A774-0FE5-46B1-A5C2-5028288EDBFF}">
      <dgm:prSet/>
      <dgm:spPr/>
      <dgm:t>
        <a:bodyPr/>
        <a:lstStyle/>
        <a:p>
          <a:endParaRPr lang="en-US"/>
        </a:p>
      </dgm:t>
    </dgm:pt>
    <dgm:pt modelId="{87AC1EAC-4D35-4302-A429-9A861F6CCFD7}" type="sibTrans" cxnId="{81A3A774-0FE5-46B1-A5C2-5028288EDBFF}">
      <dgm:prSet/>
      <dgm:spPr/>
      <dgm:t>
        <a:bodyPr/>
        <a:lstStyle/>
        <a:p>
          <a:endParaRPr lang="en-US"/>
        </a:p>
      </dgm:t>
    </dgm:pt>
    <dgm:pt modelId="{37B095A2-9E88-409B-B40D-3DBBFDB712CA}">
      <dgm:prSet/>
      <dgm:spPr/>
      <dgm:t>
        <a:bodyPr/>
        <a:lstStyle/>
        <a:p>
          <a:r>
            <a:rPr lang="en-GB" b="1" i="0"/>
            <a:t>The Miracle 10 Question</a:t>
          </a:r>
          <a:endParaRPr lang="en-US"/>
        </a:p>
      </dgm:t>
    </dgm:pt>
    <dgm:pt modelId="{1E2C3CE5-5E38-4C9C-B6AC-05EBB2BFE913}" type="parTrans" cxnId="{C5548E2C-67C0-45C0-9973-7E2E915FD672}">
      <dgm:prSet/>
      <dgm:spPr/>
      <dgm:t>
        <a:bodyPr/>
        <a:lstStyle/>
        <a:p>
          <a:endParaRPr lang="en-US"/>
        </a:p>
      </dgm:t>
    </dgm:pt>
    <dgm:pt modelId="{BB8DD6A6-95E5-476F-AE16-C9407432B4AE}" type="sibTrans" cxnId="{C5548E2C-67C0-45C0-9973-7E2E915FD672}">
      <dgm:prSet/>
      <dgm:spPr/>
      <dgm:t>
        <a:bodyPr/>
        <a:lstStyle/>
        <a:p>
          <a:endParaRPr lang="en-US"/>
        </a:p>
      </dgm:t>
    </dgm:pt>
    <dgm:pt modelId="{ED4C3CB9-3106-4BC5-9817-0F8091173659}">
      <dgm:prSet/>
      <dgm:spPr/>
      <dgm:t>
        <a:bodyPr/>
        <a:lstStyle/>
        <a:p>
          <a:r>
            <a:rPr lang="en-GB" b="1" i="0"/>
            <a:t>Coping Questions</a:t>
          </a:r>
          <a:endParaRPr lang="en-US"/>
        </a:p>
      </dgm:t>
    </dgm:pt>
    <dgm:pt modelId="{04B33895-C5F7-4FDF-8BFC-FB92C66A829F}" type="parTrans" cxnId="{0E5EEC3A-B17D-4428-9421-4BC0D2B8078F}">
      <dgm:prSet/>
      <dgm:spPr/>
      <dgm:t>
        <a:bodyPr/>
        <a:lstStyle/>
        <a:p>
          <a:endParaRPr lang="en-US"/>
        </a:p>
      </dgm:t>
    </dgm:pt>
    <dgm:pt modelId="{D698E26F-552B-4039-870F-62D77533B619}" type="sibTrans" cxnId="{0E5EEC3A-B17D-4428-9421-4BC0D2B8078F}">
      <dgm:prSet/>
      <dgm:spPr/>
      <dgm:t>
        <a:bodyPr/>
        <a:lstStyle/>
        <a:p>
          <a:endParaRPr lang="en-US"/>
        </a:p>
      </dgm:t>
    </dgm:pt>
    <dgm:pt modelId="{2D688CDC-FE59-4FDE-A043-EEE9DB904452}" type="pres">
      <dgm:prSet presAssocID="{8B31DC09-3560-469B-9E8E-A38349AB7855}" presName="vert0" presStyleCnt="0">
        <dgm:presLayoutVars>
          <dgm:dir/>
          <dgm:animOne val="branch"/>
          <dgm:animLvl val="lvl"/>
        </dgm:presLayoutVars>
      </dgm:prSet>
      <dgm:spPr/>
    </dgm:pt>
    <dgm:pt modelId="{EEBB8D47-59B4-4CB7-965D-590DA5AF8DC1}" type="pres">
      <dgm:prSet presAssocID="{04B573B3-1257-4903-B20F-0D7522E3D990}" presName="thickLine" presStyleLbl="alignNode1" presStyleIdx="0" presStyleCnt="9"/>
      <dgm:spPr/>
    </dgm:pt>
    <dgm:pt modelId="{83DC50FA-DB90-436F-808E-966345EE3A44}" type="pres">
      <dgm:prSet presAssocID="{04B573B3-1257-4903-B20F-0D7522E3D990}" presName="horz1" presStyleCnt="0"/>
      <dgm:spPr/>
    </dgm:pt>
    <dgm:pt modelId="{A8F3259A-165A-4031-B239-53DE5AEB90E4}" type="pres">
      <dgm:prSet presAssocID="{04B573B3-1257-4903-B20F-0D7522E3D990}" presName="tx1" presStyleLbl="revTx" presStyleIdx="0" presStyleCnt="9"/>
      <dgm:spPr/>
    </dgm:pt>
    <dgm:pt modelId="{3C118585-70E1-4BC8-AD87-B74795A117AD}" type="pres">
      <dgm:prSet presAssocID="{04B573B3-1257-4903-B20F-0D7522E3D990}" presName="vert1" presStyleCnt="0"/>
      <dgm:spPr/>
    </dgm:pt>
    <dgm:pt modelId="{4E3E446B-488F-43D6-9262-83EECCE12007}" type="pres">
      <dgm:prSet presAssocID="{E7800B84-E868-4678-89F3-B8517FD5C6DE}" presName="thickLine" presStyleLbl="alignNode1" presStyleIdx="1" presStyleCnt="9"/>
      <dgm:spPr/>
    </dgm:pt>
    <dgm:pt modelId="{87D4432D-AB72-4FD1-A983-59FAD61A3075}" type="pres">
      <dgm:prSet presAssocID="{E7800B84-E868-4678-89F3-B8517FD5C6DE}" presName="horz1" presStyleCnt="0"/>
      <dgm:spPr/>
    </dgm:pt>
    <dgm:pt modelId="{6AC8FCE0-7022-4A04-AA38-E83DD95ADA2E}" type="pres">
      <dgm:prSet presAssocID="{E7800B84-E868-4678-89F3-B8517FD5C6DE}" presName="tx1" presStyleLbl="revTx" presStyleIdx="1" presStyleCnt="9"/>
      <dgm:spPr/>
    </dgm:pt>
    <dgm:pt modelId="{327925AD-400D-44D9-8001-7F129D296985}" type="pres">
      <dgm:prSet presAssocID="{E7800B84-E868-4678-89F3-B8517FD5C6DE}" presName="vert1" presStyleCnt="0"/>
      <dgm:spPr/>
    </dgm:pt>
    <dgm:pt modelId="{4541838D-E199-4D1A-8C8C-A21748AFD753}" type="pres">
      <dgm:prSet presAssocID="{21BF059B-6063-48EC-82BA-5A15EAE337E0}" presName="thickLine" presStyleLbl="alignNode1" presStyleIdx="2" presStyleCnt="9"/>
      <dgm:spPr/>
    </dgm:pt>
    <dgm:pt modelId="{B45F765F-736D-496C-A4DB-EA9F6A111881}" type="pres">
      <dgm:prSet presAssocID="{21BF059B-6063-48EC-82BA-5A15EAE337E0}" presName="horz1" presStyleCnt="0"/>
      <dgm:spPr/>
    </dgm:pt>
    <dgm:pt modelId="{2E0815A5-65D4-4F28-A664-44BB1BDD1C76}" type="pres">
      <dgm:prSet presAssocID="{21BF059B-6063-48EC-82BA-5A15EAE337E0}" presName="tx1" presStyleLbl="revTx" presStyleIdx="2" presStyleCnt="9"/>
      <dgm:spPr/>
    </dgm:pt>
    <dgm:pt modelId="{D0D538C7-AD47-4ECE-B99A-23FF31A91E0B}" type="pres">
      <dgm:prSet presAssocID="{21BF059B-6063-48EC-82BA-5A15EAE337E0}" presName="vert1" presStyleCnt="0"/>
      <dgm:spPr/>
    </dgm:pt>
    <dgm:pt modelId="{4AD71E6F-0BE7-4201-B7E5-347B76B9BFB0}" type="pres">
      <dgm:prSet presAssocID="{6CB7C2C9-F348-4F3B-AC36-C661D324D296}" presName="thickLine" presStyleLbl="alignNode1" presStyleIdx="3" presStyleCnt="9"/>
      <dgm:spPr/>
    </dgm:pt>
    <dgm:pt modelId="{2D944A5D-73B8-4A31-B464-EA43BBA328AA}" type="pres">
      <dgm:prSet presAssocID="{6CB7C2C9-F348-4F3B-AC36-C661D324D296}" presName="horz1" presStyleCnt="0"/>
      <dgm:spPr/>
    </dgm:pt>
    <dgm:pt modelId="{D1D8AF97-8D60-41C3-9BB9-05576C4C779D}" type="pres">
      <dgm:prSet presAssocID="{6CB7C2C9-F348-4F3B-AC36-C661D324D296}" presName="tx1" presStyleLbl="revTx" presStyleIdx="3" presStyleCnt="9"/>
      <dgm:spPr/>
    </dgm:pt>
    <dgm:pt modelId="{8DEB5890-1435-4A61-8CC2-CF2D01B36DB6}" type="pres">
      <dgm:prSet presAssocID="{6CB7C2C9-F348-4F3B-AC36-C661D324D296}" presName="vert1" presStyleCnt="0"/>
      <dgm:spPr/>
    </dgm:pt>
    <dgm:pt modelId="{771F1410-14D8-420D-9135-1FB14DD1E6D7}" type="pres">
      <dgm:prSet presAssocID="{FE776C5E-2A04-4FE0-BEDB-DDAAD432E872}" presName="thickLine" presStyleLbl="alignNode1" presStyleIdx="4" presStyleCnt="9"/>
      <dgm:spPr/>
    </dgm:pt>
    <dgm:pt modelId="{EDF9B517-35FE-4623-BC92-99D4E0706654}" type="pres">
      <dgm:prSet presAssocID="{FE776C5E-2A04-4FE0-BEDB-DDAAD432E872}" presName="horz1" presStyleCnt="0"/>
      <dgm:spPr/>
    </dgm:pt>
    <dgm:pt modelId="{BFF0CDAC-2FA5-4245-BFC8-FDE32D8356E6}" type="pres">
      <dgm:prSet presAssocID="{FE776C5E-2A04-4FE0-BEDB-DDAAD432E872}" presName="tx1" presStyleLbl="revTx" presStyleIdx="4" presStyleCnt="9"/>
      <dgm:spPr/>
    </dgm:pt>
    <dgm:pt modelId="{1269CDE6-CBC2-43C6-8205-DB52A7E4B8B9}" type="pres">
      <dgm:prSet presAssocID="{FE776C5E-2A04-4FE0-BEDB-DDAAD432E872}" presName="vert1" presStyleCnt="0"/>
      <dgm:spPr/>
    </dgm:pt>
    <dgm:pt modelId="{1C551BBB-C5E4-417B-AE21-ABB63D1DE3F6}" type="pres">
      <dgm:prSet presAssocID="{2FF8CAF9-262E-4F9E-B543-C576B49DB48E}" presName="thickLine" presStyleLbl="alignNode1" presStyleIdx="5" presStyleCnt="9"/>
      <dgm:spPr/>
    </dgm:pt>
    <dgm:pt modelId="{065D2D62-D752-4143-B639-292B47CD5455}" type="pres">
      <dgm:prSet presAssocID="{2FF8CAF9-262E-4F9E-B543-C576B49DB48E}" presName="horz1" presStyleCnt="0"/>
      <dgm:spPr/>
    </dgm:pt>
    <dgm:pt modelId="{33863809-E8C8-4CAF-9ED5-38A347202B96}" type="pres">
      <dgm:prSet presAssocID="{2FF8CAF9-262E-4F9E-B543-C576B49DB48E}" presName="tx1" presStyleLbl="revTx" presStyleIdx="5" presStyleCnt="9"/>
      <dgm:spPr/>
    </dgm:pt>
    <dgm:pt modelId="{9779FCC3-BAD5-4F15-9C72-9D136E2C1A01}" type="pres">
      <dgm:prSet presAssocID="{2FF8CAF9-262E-4F9E-B543-C576B49DB48E}" presName="vert1" presStyleCnt="0"/>
      <dgm:spPr/>
    </dgm:pt>
    <dgm:pt modelId="{0BB6C33A-7DAE-485C-83FC-DE0301C98FC8}" type="pres">
      <dgm:prSet presAssocID="{C436DC30-A27D-41C5-A398-BD45C7C117C4}" presName="thickLine" presStyleLbl="alignNode1" presStyleIdx="6" presStyleCnt="9"/>
      <dgm:spPr/>
    </dgm:pt>
    <dgm:pt modelId="{800149C8-29D4-4762-910C-558D4768B253}" type="pres">
      <dgm:prSet presAssocID="{C436DC30-A27D-41C5-A398-BD45C7C117C4}" presName="horz1" presStyleCnt="0"/>
      <dgm:spPr/>
    </dgm:pt>
    <dgm:pt modelId="{46118F27-67C7-42B2-B870-9FDAE0FE3A96}" type="pres">
      <dgm:prSet presAssocID="{C436DC30-A27D-41C5-A398-BD45C7C117C4}" presName="tx1" presStyleLbl="revTx" presStyleIdx="6" presStyleCnt="9"/>
      <dgm:spPr/>
    </dgm:pt>
    <dgm:pt modelId="{AC608B18-BC28-4D21-A53A-7A003B8ADA5C}" type="pres">
      <dgm:prSet presAssocID="{C436DC30-A27D-41C5-A398-BD45C7C117C4}" presName="vert1" presStyleCnt="0"/>
      <dgm:spPr/>
    </dgm:pt>
    <dgm:pt modelId="{59F32521-A88C-4F77-8916-7B79AB79F11F}" type="pres">
      <dgm:prSet presAssocID="{37B095A2-9E88-409B-B40D-3DBBFDB712CA}" presName="thickLine" presStyleLbl="alignNode1" presStyleIdx="7" presStyleCnt="9"/>
      <dgm:spPr/>
    </dgm:pt>
    <dgm:pt modelId="{703D34CF-2C4C-47D1-B785-160344E2DB37}" type="pres">
      <dgm:prSet presAssocID="{37B095A2-9E88-409B-B40D-3DBBFDB712CA}" presName="horz1" presStyleCnt="0"/>
      <dgm:spPr/>
    </dgm:pt>
    <dgm:pt modelId="{F0D6AB83-B1CD-4DCC-ABF7-12B40150F12F}" type="pres">
      <dgm:prSet presAssocID="{37B095A2-9E88-409B-B40D-3DBBFDB712CA}" presName="tx1" presStyleLbl="revTx" presStyleIdx="7" presStyleCnt="9"/>
      <dgm:spPr/>
    </dgm:pt>
    <dgm:pt modelId="{43F1F9DA-6040-4400-A9D7-26762C348346}" type="pres">
      <dgm:prSet presAssocID="{37B095A2-9E88-409B-B40D-3DBBFDB712CA}" presName="vert1" presStyleCnt="0"/>
      <dgm:spPr/>
    </dgm:pt>
    <dgm:pt modelId="{514F2481-2496-4B91-ABE3-FCB82C653AC2}" type="pres">
      <dgm:prSet presAssocID="{ED4C3CB9-3106-4BC5-9817-0F8091173659}" presName="thickLine" presStyleLbl="alignNode1" presStyleIdx="8" presStyleCnt="9"/>
      <dgm:spPr/>
    </dgm:pt>
    <dgm:pt modelId="{ED5F7FA7-88B0-4547-981E-178939955BC2}" type="pres">
      <dgm:prSet presAssocID="{ED4C3CB9-3106-4BC5-9817-0F8091173659}" presName="horz1" presStyleCnt="0"/>
      <dgm:spPr/>
    </dgm:pt>
    <dgm:pt modelId="{C46C7C1B-3776-4081-8871-C54F3FD4703C}" type="pres">
      <dgm:prSet presAssocID="{ED4C3CB9-3106-4BC5-9817-0F8091173659}" presName="tx1" presStyleLbl="revTx" presStyleIdx="8" presStyleCnt="9"/>
      <dgm:spPr/>
    </dgm:pt>
    <dgm:pt modelId="{DAB2B5D7-3104-47B4-99FF-D6A13703005F}" type="pres">
      <dgm:prSet presAssocID="{ED4C3CB9-3106-4BC5-9817-0F8091173659}" presName="vert1" presStyleCnt="0"/>
      <dgm:spPr/>
    </dgm:pt>
  </dgm:ptLst>
  <dgm:cxnLst>
    <dgm:cxn modelId="{9DEC3A07-56EF-401B-88E7-0AE7E8DD315C}" srcId="{8B31DC09-3560-469B-9E8E-A38349AB7855}" destId="{E7800B84-E868-4678-89F3-B8517FD5C6DE}" srcOrd="1" destOrd="0" parTransId="{B664CF8D-1D00-40C4-B4E7-BD6CCA8EDEE5}" sibTransId="{A2470237-75F1-4EDE-8875-8A23BD50BD0E}"/>
    <dgm:cxn modelId="{705E2F0D-38EE-4516-8670-BA3F27504ED8}" srcId="{8B31DC09-3560-469B-9E8E-A38349AB7855}" destId="{2FF8CAF9-262E-4F9E-B543-C576B49DB48E}" srcOrd="5" destOrd="0" parTransId="{8A9FAB9A-4392-491E-81B0-00468E874212}" sibTransId="{5B768915-37E7-436C-A9EC-9DEE7C1F30F9}"/>
    <dgm:cxn modelId="{C5548E2C-67C0-45C0-9973-7E2E915FD672}" srcId="{8B31DC09-3560-469B-9E8E-A38349AB7855}" destId="{37B095A2-9E88-409B-B40D-3DBBFDB712CA}" srcOrd="7" destOrd="0" parTransId="{1E2C3CE5-5E38-4C9C-B6AC-05EBB2BFE913}" sibTransId="{BB8DD6A6-95E5-476F-AE16-C9407432B4AE}"/>
    <dgm:cxn modelId="{1C6CF22C-CF34-4031-9969-78DD5317BB1A}" type="presOf" srcId="{21BF059B-6063-48EC-82BA-5A15EAE337E0}" destId="{2E0815A5-65D4-4F28-A664-44BB1BDD1C76}" srcOrd="0" destOrd="0" presId="urn:microsoft.com/office/officeart/2008/layout/LinedList"/>
    <dgm:cxn modelId="{0E5EEC3A-B17D-4428-9421-4BC0D2B8078F}" srcId="{8B31DC09-3560-469B-9E8E-A38349AB7855}" destId="{ED4C3CB9-3106-4BC5-9817-0F8091173659}" srcOrd="8" destOrd="0" parTransId="{04B33895-C5F7-4FDF-8BFC-FB92C66A829F}" sibTransId="{D698E26F-552B-4039-870F-62D77533B619}"/>
    <dgm:cxn modelId="{3C84003E-5397-49B0-BB24-C780423F207E}" type="presOf" srcId="{37B095A2-9E88-409B-B40D-3DBBFDB712CA}" destId="{F0D6AB83-B1CD-4DCC-ABF7-12B40150F12F}" srcOrd="0" destOrd="0" presId="urn:microsoft.com/office/officeart/2008/layout/LinedList"/>
    <dgm:cxn modelId="{6AB0FE49-9086-48F5-AA3C-76571366FB1D}" type="presOf" srcId="{ED4C3CB9-3106-4BC5-9817-0F8091173659}" destId="{C46C7C1B-3776-4081-8871-C54F3FD4703C}" srcOrd="0" destOrd="0" presId="urn:microsoft.com/office/officeart/2008/layout/LinedList"/>
    <dgm:cxn modelId="{81A3A774-0FE5-46B1-A5C2-5028288EDBFF}" srcId="{8B31DC09-3560-469B-9E8E-A38349AB7855}" destId="{C436DC30-A27D-41C5-A398-BD45C7C117C4}" srcOrd="6" destOrd="0" parTransId="{41B3493B-5C98-42BD-B19F-8E486F3B61F6}" sibTransId="{87AC1EAC-4D35-4302-A429-9A861F6CCFD7}"/>
    <dgm:cxn modelId="{343F0F78-F1A9-40DA-8CB4-68F847296EF1}" type="presOf" srcId="{8B31DC09-3560-469B-9E8E-A38349AB7855}" destId="{2D688CDC-FE59-4FDE-A043-EEE9DB904452}" srcOrd="0" destOrd="0" presId="urn:microsoft.com/office/officeart/2008/layout/LinedList"/>
    <dgm:cxn modelId="{596F8C94-3972-4B9F-B4ED-7169E8B0AEC8}" srcId="{8B31DC09-3560-469B-9E8E-A38349AB7855}" destId="{6CB7C2C9-F348-4F3B-AC36-C661D324D296}" srcOrd="3" destOrd="0" parTransId="{15EB3F69-F3B8-41CF-8574-8C0A56F4FF45}" sibTransId="{3A1B7B2E-EBE3-4869-BD35-08D1785E9BAF}"/>
    <dgm:cxn modelId="{2A2A0598-A78F-4305-9496-3DE30B639A19}" srcId="{8B31DC09-3560-469B-9E8E-A38349AB7855}" destId="{04B573B3-1257-4903-B20F-0D7522E3D990}" srcOrd="0" destOrd="0" parTransId="{31D54894-8F57-49BD-9B30-E8F249876B9E}" sibTransId="{080FBF72-7CC1-4B8D-B1D3-00F4383312A5}"/>
    <dgm:cxn modelId="{505E8D9E-3775-4630-864B-3842A09A1827}" type="presOf" srcId="{C436DC30-A27D-41C5-A398-BD45C7C117C4}" destId="{46118F27-67C7-42B2-B870-9FDAE0FE3A96}" srcOrd="0" destOrd="0" presId="urn:microsoft.com/office/officeart/2008/layout/LinedList"/>
    <dgm:cxn modelId="{8D941BB8-D218-4060-AC1B-37167F13A567}" srcId="{8B31DC09-3560-469B-9E8E-A38349AB7855}" destId="{21BF059B-6063-48EC-82BA-5A15EAE337E0}" srcOrd="2" destOrd="0" parTransId="{C00C1810-61CB-4C8D-A074-0F0DF4B11B70}" sibTransId="{EB6DC3E5-09B1-41DA-802A-6BAC87C5F696}"/>
    <dgm:cxn modelId="{914447BD-D6FE-423C-84D3-2CBEC196302B}" type="presOf" srcId="{FE776C5E-2A04-4FE0-BEDB-DDAAD432E872}" destId="{BFF0CDAC-2FA5-4245-BFC8-FDE32D8356E6}" srcOrd="0" destOrd="0" presId="urn:microsoft.com/office/officeart/2008/layout/LinedList"/>
    <dgm:cxn modelId="{67FDB5BF-8FB5-4DC3-A664-D47A56DE7DE5}" type="presOf" srcId="{2FF8CAF9-262E-4F9E-B543-C576B49DB48E}" destId="{33863809-E8C8-4CAF-9ED5-38A347202B96}" srcOrd="0" destOrd="0" presId="urn:microsoft.com/office/officeart/2008/layout/LinedList"/>
    <dgm:cxn modelId="{F23169C6-2ED6-4755-B148-7EC0B16E4825}" type="presOf" srcId="{6CB7C2C9-F348-4F3B-AC36-C661D324D296}" destId="{D1D8AF97-8D60-41C3-9BB9-05576C4C779D}" srcOrd="0" destOrd="0" presId="urn:microsoft.com/office/officeart/2008/layout/LinedList"/>
    <dgm:cxn modelId="{4CBC69CA-9768-44D4-990A-1023B0145A2F}" type="presOf" srcId="{E7800B84-E868-4678-89F3-B8517FD5C6DE}" destId="{6AC8FCE0-7022-4A04-AA38-E83DD95ADA2E}" srcOrd="0" destOrd="0" presId="urn:microsoft.com/office/officeart/2008/layout/LinedList"/>
    <dgm:cxn modelId="{500729D0-DFD6-44B2-8A2B-F35C640F81D8}" type="presOf" srcId="{04B573B3-1257-4903-B20F-0D7522E3D990}" destId="{A8F3259A-165A-4031-B239-53DE5AEB90E4}" srcOrd="0" destOrd="0" presId="urn:microsoft.com/office/officeart/2008/layout/LinedList"/>
    <dgm:cxn modelId="{827BD4F1-DDEA-474C-87DA-6BA31CB70378}" srcId="{8B31DC09-3560-469B-9E8E-A38349AB7855}" destId="{FE776C5E-2A04-4FE0-BEDB-DDAAD432E872}" srcOrd="4" destOrd="0" parTransId="{F6374CDB-4F7A-4398-9D43-4C2475B06C13}" sibTransId="{A9B63A4A-62C6-4A5B-A897-93D4E3B6B890}"/>
    <dgm:cxn modelId="{8E61B450-BF36-46C7-88E2-1D9F7FCE4A42}" type="presParOf" srcId="{2D688CDC-FE59-4FDE-A043-EEE9DB904452}" destId="{EEBB8D47-59B4-4CB7-965D-590DA5AF8DC1}" srcOrd="0" destOrd="0" presId="urn:microsoft.com/office/officeart/2008/layout/LinedList"/>
    <dgm:cxn modelId="{7A51DBF5-5E62-417A-B4F0-F94436545C30}" type="presParOf" srcId="{2D688CDC-FE59-4FDE-A043-EEE9DB904452}" destId="{83DC50FA-DB90-436F-808E-966345EE3A44}" srcOrd="1" destOrd="0" presId="urn:microsoft.com/office/officeart/2008/layout/LinedList"/>
    <dgm:cxn modelId="{103C45DE-6E20-4650-95CA-77C2522533CF}" type="presParOf" srcId="{83DC50FA-DB90-436F-808E-966345EE3A44}" destId="{A8F3259A-165A-4031-B239-53DE5AEB90E4}" srcOrd="0" destOrd="0" presId="urn:microsoft.com/office/officeart/2008/layout/LinedList"/>
    <dgm:cxn modelId="{0799ED63-D1F0-4BA5-B4E1-99C10089E486}" type="presParOf" srcId="{83DC50FA-DB90-436F-808E-966345EE3A44}" destId="{3C118585-70E1-4BC8-AD87-B74795A117AD}" srcOrd="1" destOrd="0" presId="urn:microsoft.com/office/officeart/2008/layout/LinedList"/>
    <dgm:cxn modelId="{168F2995-F016-4DB0-9A31-5F722605EDA2}" type="presParOf" srcId="{2D688CDC-FE59-4FDE-A043-EEE9DB904452}" destId="{4E3E446B-488F-43D6-9262-83EECCE12007}" srcOrd="2" destOrd="0" presId="urn:microsoft.com/office/officeart/2008/layout/LinedList"/>
    <dgm:cxn modelId="{984981DF-874D-4816-8608-1E8884A63B74}" type="presParOf" srcId="{2D688CDC-FE59-4FDE-A043-EEE9DB904452}" destId="{87D4432D-AB72-4FD1-A983-59FAD61A3075}" srcOrd="3" destOrd="0" presId="urn:microsoft.com/office/officeart/2008/layout/LinedList"/>
    <dgm:cxn modelId="{EFB8F6DC-06E2-4180-8ECB-6F3A4820CAB7}" type="presParOf" srcId="{87D4432D-AB72-4FD1-A983-59FAD61A3075}" destId="{6AC8FCE0-7022-4A04-AA38-E83DD95ADA2E}" srcOrd="0" destOrd="0" presId="urn:microsoft.com/office/officeart/2008/layout/LinedList"/>
    <dgm:cxn modelId="{A39B14FF-3933-4720-BF00-3D3B7FED14F5}" type="presParOf" srcId="{87D4432D-AB72-4FD1-A983-59FAD61A3075}" destId="{327925AD-400D-44D9-8001-7F129D296985}" srcOrd="1" destOrd="0" presId="urn:microsoft.com/office/officeart/2008/layout/LinedList"/>
    <dgm:cxn modelId="{06D9106C-05AE-4FA8-860E-67875612F3D1}" type="presParOf" srcId="{2D688CDC-FE59-4FDE-A043-EEE9DB904452}" destId="{4541838D-E199-4D1A-8C8C-A21748AFD753}" srcOrd="4" destOrd="0" presId="urn:microsoft.com/office/officeart/2008/layout/LinedList"/>
    <dgm:cxn modelId="{87199469-58F6-4BFE-BEB0-5AF69E6267BC}" type="presParOf" srcId="{2D688CDC-FE59-4FDE-A043-EEE9DB904452}" destId="{B45F765F-736D-496C-A4DB-EA9F6A111881}" srcOrd="5" destOrd="0" presId="urn:microsoft.com/office/officeart/2008/layout/LinedList"/>
    <dgm:cxn modelId="{C6C32D7D-DD03-4916-82CB-DEAC8BB060F1}" type="presParOf" srcId="{B45F765F-736D-496C-A4DB-EA9F6A111881}" destId="{2E0815A5-65D4-4F28-A664-44BB1BDD1C76}" srcOrd="0" destOrd="0" presId="urn:microsoft.com/office/officeart/2008/layout/LinedList"/>
    <dgm:cxn modelId="{139B4C1F-2005-4BB1-A60A-BE601E4E781A}" type="presParOf" srcId="{B45F765F-736D-496C-A4DB-EA9F6A111881}" destId="{D0D538C7-AD47-4ECE-B99A-23FF31A91E0B}" srcOrd="1" destOrd="0" presId="urn:microsoft.com/office/officeart/2008/layout/LinedList"/>
    <dgm:cxn modelId="{271B1DF8-36B4-48B2-A125-83844FD2CB1E}" type="presParOf" srcId="{2D688CDC-FE59-4FDE-A043-EEE9DB904452}" destId="{4AD71E6F-0BE7-4201-B7E5-347B76B9BFB0}" srcOrd="6" destOrd="0" presId="urn:microsoft.com/office/officeart/2008/layout/LinedList"/>
    <dgm:cxn modelId="{6C8FFAD6-E504-46B4-9A6C-5D957D7F65CE}" type="presParOf" srcId="{2D688CDC-FE59-4FDE-A043-EEE9DB904452}" destId="{2D944A5D-73B8-4A31-B464-EA43BBA328AA}" srcOrd="7" destOrd="0" presId="urn:microsoft.com/office/officeart/2008/layout/LinedList"/>
    <dgm:cxn modelId="{37821283-900A-4537-9256-875386C12333}" type="presParOf" srcId="{2D944A5D-73B8-4A31-B464-EA43BBA328AA}" destId="{D1D8AF97-8D60-41C3-9BB9-05576C4C779D}" srcOrd="0" destOrd="0" presId="urn:microsoft.com/office/officeart/2008/layout/LinedList"/>
    <dgm:cxn modelId="{02CBD859-29AF-4E78-BFF0-C2979F8933CA}" type="presParOf" srcId="{2D944A5D-73B8-4A31-B464-EA43BBA328AA}" destId="{8DEB5890-1435-4A61-8CC2-CF2D01B36DB6}" srcOrd="1" destOrd="0" presId="urn:microsoft.com/office/officeart/2008/layout/LinedList"/>
    <dgm:cxn modelId="{C55D2782-B5FA-48AF-B040-709FBBDCA820}" type="presParOf" srcId="{2D688CDC-FE59-4FDE-A043-EEE9DB904452}" destId="{771F1410-14D8-420D-9135-1FB14DD1E6D7}" srcOrd="8" destOrd="0" presId="urn:microsoft.com/office/officeart/2008/layout/LinedList"/>
    <dgm:cxn modelId="{FCC71AEA-025A-481C-AD5E-4E25D4EC4CE4}" type="presParOf" srcId="{2D688CDC-FE59-4FDE-A043-EEE9DB904452}" destId="{EDF9B517-35FE-4623-BC92-99D4E0706654}" srcOrd="9" destOrd="0" presId="urn:microsoft.com/office/officeart/2008/layout/LinedList"/>
    <dgm:cxn modelId="{318CA43D-67D7-4D08-B057-13A153388593}" type="presParOf" srcId="{EDF9B517-35FE-4623-BC92-99D4E0706654}" destId="{BFF0CDAC-2FA5-4245-BFC8-FDE32D8356E6}" srcOrd="0" destOrd="0" presId="urn:microsoft.com/office/officeart/2008/layout/LinedList"/>
    <dgm:cxn modelId="{1FCF215E-79A8-41EF-8CC2-73142DF600FD}" type="presParOf" srcId="{EDF9B517-35FE-4623-BC92-99D4E0706654}" destId="{1269CDE6-CBC2-43C6-8205-DB52A7E4B8B9}" srcOrd="1" destOrd="0" presId="urn:microsoft.com/office/officeart/2008/layout/LinedList"/>
    <dgm:cxn modelId="{46335AEB-DC44-481F-97F9-DB9CFEE55618}" type="presParOf" srcId="{2D688CDC-FE59-4FDE-A043-EEE9DB904452}" destId="{1C551BBB-C5E4-417B-AE21-ABB63D1DE3F6}" srcOrd="10" destOrd="0" presId="urn:microsoft.com/office/officeart/2008/layout/LinedList"/>
    <dgm:cxn modelId="{3A9C0CCE-824C-4774-9B9E-9295012C7619}" type="presParOf" srcId="{2D688CDC-FE59-4FDE-A043-EEE9DB904452}" destId="{065D2D62-D752-4143-B639-292B47CD5455}" srcOrd="11" destOrd="0" presId="urn:microsoft.com/office/officeart/2008/layout/LinedList"/>
    <dgm:cxn modelId="{113265C7-1BAB-4E9F-8F80-71885A8FCE34}" type="presParOf" srcId="{065D2D62-D752-4143-B639-292B47CD5455}" destId="{33863809-E8C8-4CAF-9ED5-38A347202B96}" srcOrd="0" destOrd="0" presId="urn:microsoft.com/office/officeart/2008/layout/LinedList"/>
    <dgm:cxn modelId="{1CF5FD26-49C2-4B11-9D02-DE8F67B89806}" type="presParOf" srcId="{065D2D62-D752-4143-B639-292B47CD5455}" destId="{9779FCC3-BAD5-4F15-9C72-9D136E2C1A01}" srcOrd="1" destOrd="0" presId="urn:microsoft.com/office/officeart/2008/layout/LinedList"/>
    <dgm:cxn modelId="{963F64EC-D7C9-4384-981F-532941EE97D6}" type="presParOf" srcId="{2D688CDC-FE59-4FDE-A043-EEE9DB904452}" destId="{0BB6C33A-7DAE-485C-83FC-DE0301C98FC8}" srcOrd="12" destOrd="0" presId="urn:microsoft.com/office/officeart/2008/layout/LinedList"/>
    <dgm:cxn modelId="{97C7720D-31A0-4A15-846C-03EE9D063CBD}" type="presParOf" srcId="{2D688CDC-FE59-4FDE-A043-EEE9DB904452}" destId="{800149C8-29D4-4762-910C-558D4768B253}" srcOrd="13" destOrd="0" presId="urn:microsoft.com/office/officeart/2008/layout/LinedList"/>
    <dgm:cxn modelId="{C0B72A8E-30EC-4311-B9F0-D027774EA283}" type="presParOf" srcId="{800149C8-29D4-4762-910C-558D4768B253}" destId="{46118F27-67C7-42B2-B870-9FDAE0FE3A96}" srcOrd="0" destOrd="0" presId="urn:microsoft.com/office/officeart/2008/layout/LinedList"/>
    <dgm:cxn modelId="{3E40ABED-250F-48D4-8B4C-08B096ACE28E}" type="presParOf" srcId="{800149C8-29D4-4762-910C-558D4768B253}" destId="{AC608B18-BC28-4D21-A53A-7A003B8ADA5C}" srcOrd="1" destOrd="0" presId="urn:microsoft.com/office/officeart/2008/layout/LinedList"/>
    <dgm:cxn modelId="{115FCA7C-CDF4-4ACE-BE21-1175DC00AFA3}" type="presParOf" srcId="{2D688CDC-FE59-4FDE-A043-EEE9DB904452}" destId="{59F32521-A88C-4F77-8916-7B79AB79F11F}" srcOrd="14" destOrd="0" presId="urn:microsoft.com/office/officeart/2008/layout/LinedList"/>
    <dgm:cxn modelId="{8AC5333C-589D-45A8-AD55-BA9D8B0C35A6}" type="presParOf" srcId="{2D688CDC-FE59-4FDE-A043-EEE9DB904452}" destId="{703D34CF-2C4C-47D1-B785-160344E2DB37}" srcOrd="15" destOrd="0" presId="urn:microsoft.com/office/officeart/2008/layout/LinedList"/>
    <dgm:cxn modelId="{2975DCB6-76A0-41A8-A8BC-C1D013D52F86}" type="presParOf" srcId="{703D34CF-2C4C-47D1-B785-160344E2DB37}" destId="{F0D6AB83-B1CD-4DCC-ABF7-12B40150F12F}" srcOrd="0" destOrd="0" presId="urn:microsoft.com/office/officeart/2008/layout/LinedList"/>
    <dgm:cxn modelId="{5C5CE99C-184F-4D72-83CB-D55C83011E48}" type="presParOf" srcId="{703D34CF-2C4C-47D1-B785-160344E2DB37}" destId="{43F1F9DA-6040-4400-A9D7-26762C348346}" srcOrd="1" destOrd="0" presId="urn:microsoft.com/office/officeart/2008/layout/LinedList"/>
    <dgm:cxn modelId="{6EA9D4BC-A432-4A94-A3D3-DF5907848A1C}" type="presParOf" srcId="{2D688CDC-FE59-4FDE-A043-EEE9DB904452}" destId="{514F2481-2496-4B91-ABE3-FCB82C653AC2}" srcOrd="16" destOrd="0" presId="urn:microsoft.com/office/officeart/2008/layout/LinedList"/>
    <dgm:cxn modelId="{4488E9FE-49FF-4CA5-9EFC-DD22687121E8}" type="presParOf" srcId="{2D688CDC-FE59-4FDE-A043-EEE9DB904452}" destId="{ED5F7FA7-88B0-4547-981E-178939955BC2}" srcOrd="17" destOrd="0" presId="urn:microsoft.com/office/officeart/2008/layout/LinedList"/>
    <dgm:cxn modelId="{89628210-C6B3-4FF0-9DF7-440AB67EC490}" type="presParOf" srcId="{ED5F7FA7-88B0-4547-981E-178939955BC2}" destId="{C46C7C1B-3776-4081-8871-C54F3FD4703C}" srcOrd="0" destOrd="0" presId="urn:microsoft.com/office/officeart/2008/layout/LinedList"/>
    <dgm:cxn modelId="{4D652C8C-5A5D-4AB2-81E4-041CC771CD25}" type="presParOf" srcId="{ED5F7FA7-88B0-4547-981E-178939955BC2}" destId="{DAB2B5D7-3104-47B4-99FF-D6A1370300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86D825-D2BC-456A-8EAC-87F80115E569}">
      <dsp:nvSpPr>
        <dsp:cNvPr id="0" name=""/>
        <dsp:cNvSpPr/>
      </dsp:nvSpPr>
      <dsp:spPr>
        <a:xfrm>
          <a:off x="0" y="71679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BF6C7-E03C-4374-954C-71EC1D9BCA4B}">
      <dsp:nvSpPr>
        <dsp:cNvPr id="0" name=""/>
        <dsp:cNvSpPr/>
      </dsp:nvSpPr>
      <dsp:spPr>
        <a:xfrm>
          <a:off x="345025" y="303510"/>
          <a:ext cx="4830358" cy="826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 – OPEN ENDED QUESTIONS</a:t>
          </a:r>
          <a:endParaRPr lang="en-US" sz="2800" kern="1200"/>
        </a:p>
      </dsp:txBody>
      <dsp:txXfrm>
        <a:off x="385374" y="343859"/>
        <a:ext cx="4749660" cy="745862"/>
      </dsp:txXfrm>
    </dsp:sp>
    <dsp:sp modelId="{13991675-43AE-4924-B1E1-84148F11D7AD}">
      <dsp:nvSpPr>
        <dsp:cNvPr id="0" name=""/>
        <dsp:cNvSpPr/>
      </dsp:nvSpPr>
      <dsp:spPr>
        <a:xfrm>
          <a:off x="0" y="198687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DF6C1-BCEF-4A58-B616-DD8271D13FB3}">
      <dsp:nvSpPr>
        <dsp:cNvPr id="0" name=""/>
        <dsp:cNvSpPr/>
      </dsp:nvSpPr>
      <dsp:spPr>
        <a:xfrm>
          <a:off x="345025" y="1573590"/>
          <a:ext cx="4830358" cy="82656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 – AFFIRMATIONS </a:t>
          </a:r>
          <a:endParaRPr lang="en-US" sz="2800" kern="1200"/>
        </a:p>
      </dsp:txBody>
      <dsp:txXfrm>
        <a:off x="385374" y="1613939"/>
        <a:ext cx="4749660" cy="745862"/>
      </dsp:txXfrm>
    </dsp:sp>
    <dsp:sp modelId="{FCE4A297-405B-4C7F-B47A-D4B4B1065056}">
      <dsp:nvSpPr>
        <dsp:cNvPr id="0" name=""/>
        <dsp:cNvSpPr/>
      </dsp:nvSpPr>
      <dsp:spPr>
        <a:xfrm>
          <a:off x="0" y="325695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9ECD12-CBEA-4250-8735-1272FCABD641}">
      <dsp:nvSpPr>
        <dsp:cNvPr id="0" name=""/>
        <dsp:cNvSpPr/>
      </dsp:nvSpPr>
      <dsp:spPr>
        <a:xfrm>
          <a:off x="345025" y="2843670"/>
          <a:ext cx="4830358" cy="82656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 – REFLECTIVE SKILLS</a:t>
          </a:r>
          <a:endParaRPr lang="en-US" sz="2800" kern="1200"/>
        </a:p>
      </dsp:txBody>
      <dsp:txXfrm>
        <a:off x="385374" y="2884019"/>
        <a:ext cx="4749660" cy="745862"/>
      </dsp:txXfrm>
    </dsp:sp>
    <dsp:sp modelId="{1909F976-1F5C-455F-8E4B-18096B818515}">
      <dsp:nvSpPr>
        <dsp:cNvPr id="0" name=""/>
        <dsp:cNvSpPr/>
      </dsp:nvSpPr>
      <dsp:spPr>
        <a:xfrm>
          <a:off x="0" y="4527030"/>
          <a:ext cx="6900512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64CBAF-4D7B-4406-86E1-ACB73E459BEE}">
      <dsp:nvSpPr>
        <dsp:cNvPr id="0" name=""/>
        <dsp:cNvSpPr/>
      </dsp:nvSpPr>
      <dsp:spPr>
        <a:xfrm>
          <a:off x="345025" y="4113750"/>
          <a:ext cx="4830358" cy="8265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 – SUMMARY </a:t>
          </a:r>
          <a:endParaRPr lang="en-US" sz="2800" kern="1200"/>
        </a:p>
      </dsp:txBody>
      <dsp:txXfrm>
        <a:off x="385374" y="4154099"/>
        <a:ext cx="4749660" cy="745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B8D47-59B4-4CB7-965D-590DA5AF8DC1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3259A-165A-4031-B239-53DE5AEB90E4}">
      <dsp:nvSpPr>
        <dsp:cNvPr id="0" name=""/>
        <dsp:cNvSpPr/>
      </dsp:nvSpPr>
      <dsp:spPr>
        <a:xfrm>
          <a:off x="0" y="67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Looking for previous solutions</a:t>
          </a:r>
          <a:endParaRPr lang="en-US" sz="2100" kern="1200"/>
        </a:p>
      </dsp:txBody>
      <dsp:txXfrm>
        <a:off x="0" y="675"/>
        <a:ext cx="6900512" cy="614976"/>
      </dsp:txXfrm>
    </dsp:sp>
    <dsp:sp modelId="{4E3E446B-488F-43D6-9262-83EECCE12007}">
      <dsp:nvSpPr>
        <dsp:cNvPr id="0" name=""/>
        <dsp:cNvSpPr/>
      </dsp:nvSpPr>
      <dsp:spPr>
        <a:xfrm>
          <a:off x="0" y="615652"/>
          <a:ext cx="6900512" cy="0"/>
        </a:xfrm>
        <a:prstGeom prst="line">
          <a:avLst/>
        </a:prstGeom>
        <a:solidFill>
          <a:schemeClr val="accent2">
            <a:hueOff val="-181920"/>
            <a:satOff val="-10491"/>
            <a:lumOff val="1078"/>
            <a:alphaOff val="0"/>
          </a:schemeClr>
        </a:solidFill>
        <a:ln w="12700" cap="flat" cmpd="sng" algn="ctr">
          <a:solidFill>
            <a:schemeClr val="accent2">
              <a:hueOff val="-181920"/>
              <a:satOff val="-10491"/>
              <a:lumOff val="10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8FCE0-7022-4A04-AA38-E83DD95ADA2E}">
      <dsp:nvSpPr>
        <dsp:cNvPr id="0" name=""/>
        <dsp:cNvSpPr/>
      </dsp:nvSpPr>
      <dsp:spPr>
        <a:xfrm>
          <a:off x="0" y="61565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Looking for exceptions</a:t>
          </a:r>
          <a:endParaRPr lang="en-US" sz="2100" kern="1200"/>
        </a:p>
      </dsp:txBody>
      <dsp:txXfrm>
        <a:off x="0" y="615652"/>
        <a:ext cx="6900512" cy="614976"/>
      </dsp:txXfrm>
    </dsp:sp>
    <dsp:sp modelId="{4541838D-E199-4D1A-8C8C-A21748AFD753}">
      <dsp:nvSpPr>
        <dsp:cNvPr id="0" name=""/>
        <dsp:cNvSpPr/>
      </dsp:nvSpPr>
      <dsp:spPr>
        <a:xfrm>
          <a:off x="0" y="1230628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0815A5-65D4-4F28-A664-44BB1BDD1C76}">
      <dsp:nvSpPr>
        <dsp:cNvPr id="0" name=""/>
        <dsp:cNvSpPr/>
      </dsp:nvSpPr>
      <dsp:spPr>
        <a:xfrm>
          <a:off x="0" y="123062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Present and future-focused questions vs. past-oriented focus</a:t>
          </a:r>
          <a:endParaRPr lang="en-US" sz="2100" kern="1200"/>
        </a:p>
      </dsp:txBody>
      <dsp:txXfrm>
        <a:off x="0" y="1230628"/>
        <a:ext cx="6900512" cy="614976"/>
      </dsp:txXfrm>
    </dsp:sp>
    <dsp:sp modelId="{4AD71E6F-0BE7-4201-B7E5-347B76B9BFB0}">
      <dsp:nvSpPr>
        <dsp:cNvPr id="0" name=""/>
        <dsp:cNvSpPr/>
      </dsp:nvSpPr>
      <dsp:spPr>
        <a:xfrm>
          <a:off x="0" y="1845605"/>
          <a:ext cx="6900512" cy="0"/>
        </a:xfrm>
        <a:prstGeom prst="line">
          <a:avLst/>
        </a:prstGeom>
        <a:solidFill>
          <a:schemeClr val="accent2">
            <a:hueOff val="-545761"/>
            <a:satOff val="-31473"/>
            <a:lumOff val="3235"/>
            <a:alphaOff val="0"/>
          </a:schemeClr>
        </a:solidFill>
        <a:ln w="12700" cap="flat" cmpd="sng" algn="ctr">
          <a:solidFill>
            <a:schemeClr val="accent2">
              <a:hueOff val="-545761"/>
              <a:satOff val="-31473"/>
              <a:lumOff val="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8AF97-8D60-41C3-9BB9-05576C4C779D}">
      <dsp:nvSpPr>
        <dsp:cNvPr id="0" name=""/>
        <dsp:cNvSpPr/>
      </dsp:nvSpPr>
      <dsp:spPr>
        <a:xfrm>
          <a:off x="0" y="184560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Compliments</a:t>
          </a:r>
          <a:endParaRPr lang="en-US" sz="2100" kern="1200"/>
        </a:p>
      </dsp:txBody>
      <dsp:txXfrm>
        <a:off x="0" y="1845605"/>
        <a:ext cx="6900512" cy="614976"/>
      </dsp:txXfrm>
    </dsp:sp>
    <dsp:sp modelId="{771F1410-14D8-420D-9135-1FB14DD1E6D7}">
      <dsp:nvSpPr>
        <dsp:cNvPr id="0" name=""/>
        <dsp:cNvSpPr/>
      </dsp:nvSpPr>
      <dsp:spPr>
        <a:xfrm>
          <a:off x="0" y="2460582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0CDAC-2FA5-4245-BFC8-FDE32D8356E6}">
      <dsp:nvSpPr>
        <dsp:cNvPr id="0" name=""/>
        <dsp:cNvSpPr/>
      </dsp:nvSpPr>
      <dsp:spPr>
        <a:xfrm>
          <a:off x="0" y="246058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Inviting the clients to do more of what is working</a:t>
          </a:r>
          <a:endParaRPr lang="en-US" sz="2100" kern="1200"/>
        </a:p>
      </dsp:txBody>
      <dsp:txXfrm>
        <a:off x="0" y="2460582"/>
        <a:ext cx="6900512" cy="614976"/>
      </dsp:txXfrm>
    </dsp:sp>
    <dsp:sp modelId="{1C551BBB-C5E4-417B-AE21-ABB63D1DE3F6}">
      <dsp:nvSpPr>
        <dsp:cNvPr id="0" name=""/>
        <dsp:cNvSpPr/>
      </dsp:nvSpPr>
      <dsp:spPr>
        <a:xfrm>
          <a:off x="0" y="3075558"/>
          <a:ext cx="6900512" cy="0"/>
        </a:xfrm>
        <a:prstGeom prst="line">
          <a:avLst/>
        </a:prstGeom>
        <a:solidFill>
          <a:schemeClr val="accent2">
            <a:hueOff val="-909602"/>
            <a:satOff val="-52455"/>
            <a:lumOff val="5392"/>
            <a:alphaOff val="0"/>
          </a:schemeClr>
        </a:solidFill>
        <a:ln w="12700" cap="flat" cmpd="sng" algn="ctr">
          <a:solidFill>
            <a:schemeClr val="accent2">
              <a:hueOff val="-909602"/>
              <a:satOff val="-52455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63809-E8C8-4CAF-9ED5-38A347202B96}">
      <dsp:nvSpPr>
        <dsp:cNvPr id="0" name=""/>
        <dsp:cNvSpPr/>
      </dsp:nvSpPr>
      <dsp:spPr>
        <a:xfrm>
          <a:off x="0" y="307555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Miracle Question (MQ)</a:t>
          </a:r>
          <a:endParaRPr lang="en-US" sz="2100" kern="1200"/>
        </a:p>
      </dsp:txBody>
      <dsp:txXfrm>
        <a:off x="0" y="3075558"/>
        <a:ext cx="6900512" cy="614976"/>
      </dsp:txXfrm>
    </dsp:sp>
    <dsp:sp modelId="{0BB6C33A-7DAE-485C-83FC-DE0301C98FC8}">
      <dsp:nvSpPr>
        <dsp:cNvPr id="0" name=""/>
        <dsp:cNvSpPr/>
      </dsp:nvSpPr>
      <dsp:spPr>
        <a:xfrm>
          <a:off x="0" y="3690535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18F27-67C7-42B2-B870-9FDAE0FE3A96}">
      <dsp:nvSpPr>
        <dsp:cNvPr id="0" name=""/>
        <dsp:cNvSpPr/>
      </dsp:nvSpPr>
      <dsp:spPr>
        <a:xfrm>
          <a:off x="0" y="369053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Scaling Questions</a:t>
          </a:r>
          <a:endParaRPr lang="en-US" sz="2100" kern="1200"/>
        </a:p>
      </dsp:txBody>
      <dsp:txXfrm>
        <a:off x="0" y="3690535"/>
        <a:ext cx="6900512" cy="614976"/>
      </dsp:txXfrm>
    </dsp:sp>
    <dsp:sp modelId="{59F32521-A88C-4F77-8916-7B79AB79F11F}">
      <dsp:nvSpPr>
        <dsp:cNvPr id="0" name=""/>
        <dsp:cNvSpPr/>
      </dsp:nvSpPr>
      <dsp:spPr>
        <a:xfrm>
          <a:off x="0" y="4305512"/>
          <a:ext cx="6900512" cy="0"/>
        </a:xfrm>
        <a:prstGeom prst="line">
          <a:avLst/>
        </a:prstGeom>
        <a:solidFill>
          <a:schemeClr val="accent2">
            <a:hueOff val="-1273443"/>
            <a:satOff val="-73437"/>
            <a:lumOff val="7549"/>
            <a:alphaOff val="0"/>
          </a:schemeClr>
        </a:solidFill>
        <a:ln w="12700" cap="flat" cmpd="sng" algn="ctr">
          <a:solidFill>
            <a:schemeClr val="accent2">
              <a:hueOff val="-1273443"/>
              <a:satOff val="-73437"/>
              <a:lumOff val="7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6AB83-B1CD-4DCC-ABF7-12B40150F12F}">
      <dsp:nvSpPr>
        <dsp:cNvPr id="0" name=""/>
        <dsp:cNvSpPr/>
      </dsp:nvSpPr>
      <dsp:spPr>
        <a:xfrm>
          <a:off x="0" y="430551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The Miracle 10 Question</a:t>
          </a:r>
          <a:endParaRPr lang="en-US" sz="2100" kern="1200"/>
        </a:p>
      </dsp:txBody>
      <dsp:txXfrm>
        <a:off x="0" y="4305512"/>
        <a:ext cx="6900512" cy="614976"/>
      </dsp:txXfrm>
    </dsp:sp>
    <dsp:sp modelId="{514F2481-2496-4B91-ABE3-FCB82C653AC2}">
      <dsp:nvSpPr>
        <dsp:cNvPr id="0" name=""/>
        <dsp:cNvSpPr/>
      </dsp:nvSpPr>
      <dsp:spPr>
        <a:xfrm>
          <a:off x="0" y="4920488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C7C1B-3776-4081-8871-C54F3FD4703C}">
      <dsp:nvSpPr>
        <dsp:cNvPr id="0" name=""/>
        <dsp:cNvSpPr/>
      </dsp:nvSpPr>
      <dsp:spPr>
        <a:xfrm>
          <a:off x="0" y="492048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Coping Questions</a:t>
          </a:r>
          <a:endParaRPr lang="en-US" sz="2100" kern="1200"/>
        </a:p>
      </dsp:txBody>
      <dsp:txXfrm>
        <a:off x="0" y="4920488"/>
        <a:ext cx="6900512" cy="614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ECPS5019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5 Friday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602" name="Rectangle 2460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60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rtlCol="0" anchor="t">
            <a:normAutofit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9:00-9:30 QA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i="1" dirty="0"/>
              <a:t>Check in 9:30 (Prompt Start)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Living Contact/Contract Reminder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SFBT – Solution Focused Brief Therapy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RECORDING – Set Up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Triad/Dyad Work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dirty="0"/>
              <a:t>Reflective Practice/Observation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sz="2200" b="1" i="1" dirty="0"/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200" b="1" dirty="0"/>
          </a:p>
          <a:p>
            <a:pPr marL="0" indent="0" eaLnBrk="1" fontAlgn="auto" hangingPunct="1">
              <a:buNone/>
              <a:defRPr/>
            </a:pPr>
            <a:endParaRPr lang="en-GB" altLang="en-US" sz="2200" b="1" dirty="0"/>
          </a:p>
          <a:p>
            <a:pPr marL="0" indent="0" eaLnBrk="1" fontAlgn="auto" hangingPunct="1">
              <a:buNone/>
              <a:defRPr/>
            </a:pPr>
            <a:endParaRPr lang="en-GB" altLang="en-US" sz="2200" b="1" dirty="0"/>
          </a:p>
        </p:txBody>
      </p:sp>
      <p:pic>
        <p:nvPicPr>
          <p:cNvPr id="3" name="Content Placeholder 12" descr="People in group sharing">
            <a:extLst>
              <a:ext uri="{FF2B5EF4-FFF2-40B4-BE49-F238E27FC236}">
                <a16:creationId xmlns:a16="http://schemas.microsoft.com/office/drawing/2014/main" id="{DD420DE6-7D00-9211-DFE1-703105AF39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8" r="18006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C64ED513-7CF3-5C35-37CF-B7F41916E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A4C2-FA16-FA90-05ED-3F945DAB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Reminder of Contract – Living Contract 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996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FED10-0765-A83F-E166-6614F888D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800" dirty="0"/>
              <a:t>REVIEW MOTIVATIONAL INTERVIEWING SKILLS 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C5D7179-B42F-3694-5FA9-DF040EF3D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66698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272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BC714-0B86-4159-0121-50551F220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Solution Focused Brief Therapy 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92E7EF4D-C04C-3F7D-3363-D1688C5542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246" r="698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B06DB-9A3C-C1D7-5D99-C25CACE63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Open Sans" panose="020B0606030504020204" pitchFamily="34" charset="0"/>
              </a:rPr>
              <a:t>Solution-Focused Brief Therapy (SFBT) is a short-term goal-focused evidence-based therapeutic approach, which incorporates positive psychology principles and practices, and which helps clients change by constructing solutions rather than focusing on problems. I</a:t>
            </a:r>
          </a:p>
          <a:p>
            <a:pPr marL="0" indent="0">
              <a:buNone/>
            </a:pPr>
            <a:r>
              <a:rPr lang="en-GB" sz="2000" dirty="0">
                <a:latin typeface="Open Sans" panose="020B0606030504020204" pitchFamily="34" charset="0"/>
              </a:rPr>
              <a:t>I</a:t>
            </a:r>
            <a:r>
              <a:rPr lang="en-GB" sz="2000" b="0" i="0" dirty="0">
                <a:effectLst/>
                <a:latin typeface="Open Sans" panose="020B0606030504020204" pitchFamily="34" charset="0"/>
              </a:rPr>
              <a:t>n the most basic sense, SFBT is a hope friendly, positive emotion eliciting, future-oriented vehicle for formulating, motivating, achieving, and sustaining desired </a:t>
            </a:r>
            <a:r>
              <a:rPr lang="en-GB" sz="2000" b="0" i="0" dirty="0" err="1">
                <a:effectLst/>
                <a:latin typeface="Open Sans" panose="020B0606030504020204" pitchFamily="34" charset="0"/>
              </a:rPr>
              <a:t>behavioral</a:t>
            </a:r>
            <a:r>
              <a:rPr lang="en-GB" sz="2000" b="0" i="0" dirty="0">
                <a:effectLst/>
                <a:latin typeface="Open Sans" panose="020B0606030504020204" pitchFamily="34" charset="0"/>
              </a:rPr>
              <a:t> change.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7214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6037D-15F9-8882-8878-CCABE25B3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  and  Strategies </a:t>
            </a:r>
            <a:br>
              <a:rPr lang="en-US" sz="1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7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E193DF-2047-5F1F-A452-A4BB39DAE2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54853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2048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Object">
            <a:extLst>
              <a:ext uri="{FF2B5EF4-FFF2-40B4-BE49-F238E27FC236}">
                <a16:creationId xmlns:a16="http://schemas.microsoft.com/office/drawing/2014/main" id="{B52E64A3-90BD-A64C-EEF2-FC83E2F31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9727A-ED1E-1B6E-2B51-59CB2566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Small Group Work  - Triad’s 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435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E7D24-829E-7C4B-BF05-7ED304DE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 &amp; A Feedback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DF579FC-97C0-22B0-890B-C97972AAF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0081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</Words>
  <Application>Microsoft Office PowerPoint</Application>
  <PresentationFormat>Widescreen</PresentationFormat>
  <Paragraphs>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Open Sans</vt:lpstr>
      <vt:lpstr>Office Theme</vt:lpstr>
      <vt:lpstr>Counselling Skills and Approaches ECPS5019</vt:lpstr>
      <vt:lpstr>Schedule for the Day </vt:lpstr>
      <vt:lpstr>Reminder of Contract – Living Contract </vt:lpstr>
      <vt:lpstr>REVIEW MOTIVATIONAL INTERVIEWING SKILLS </vt:lpstr>
      <vt:lpstr>Solution Focused Brief Therapy </vt:lpstr>
      <vt:lpstr>Questions  and  Strategies  </vt:lpstr>
      <vt:lpstr> Small Group Work  - Triad’s </vt:lpstr>
      <vt:lpstr>Reflective Practice </vt:lpstr>
      <vt:lpstr>Q &amp; A Feedback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13</cp:revision>
  <dcterms:created xsi:type="dcterms:W3CDTF">2022-09-26T09:53:41Z</dcterms:created>
  <dcterms:modified xsi:type="dcterms:W3CDTF">2023-11-09T16:38:08Z</dcterms:modified>
</cp:coreProperties>
</file>