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6"/>
  </p:notesMasterIdLst>
  <p:sldIdLst>
    <p:sldId id="256"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D262D7-03E2-4F75-B675-4708BC1373A6}" v="1240" dt="2026-02-18T18:17:37.762"/>
    <p1510:client id="{5F016D41-3964-FEEE-D62D-CE503901B0CA}" v="11" dt="2026-02-18T16:15:50.7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73" d="100"/>
          <a:sy n="73" d="100"/>
        </p:scale>
        <p:origin x="36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fosa Omoruyi (2515238)" userId="bdf94918-b1f8-4105-9c82-d64824fbea8c" providerId="ADAL" clId="{913E0B24-5B0A-4AA1-BC2A-81FA34E75803}"/>
    <pc:docChg chg="undo custSel modSld">
      <pc:chgData name="Efosa Omoruyi (2515238)" userId="bdf94918-b1f8-4105-9c82-d64824fbea8c" providerId="ADAL" clId="{913E0B24-5B0A-4AA1-BC2A-81FA34E75803}" dt="2026-02-18T18:18:42.234" v="1682" actId="27636"/>
      <pc:docMkLst>
        <pc:docMk/>
      </pc:docMkLst>
      <pc:sldChg chg="addSp modSp mod">
        <pc:chgData name="Efosa Omoruyi (2515238)" userId="bdf94918-b1f8-4105-9c82-d64824fbea8c" providerId="ADAL" clId="{913E0B24-5B0A-4AA1-BC2A-81FA34E75803}" dt="2026-02-18T18:18:42.234" v="1682" actId="27636"/>
        <pc:sldMkLst>
          <pc:docMk/>
          <pc:sldMk cId="1565441353" sldId="256"/>
        </pc:sldMkLst>
        <pc:spChg chg="mod">
          <ac:chgData name="Efosa Omoruyi (2515238)" userId="bdf94918-b1f8-4105-9c82-d64824fbea8c" providerId="ADAL" clId="{913E0B24-5B0A-4AA1-BC2A-81FA34E75803}" dt="2026-02-18T18:17:28.214" v="1668" actId="1076"/>
          <ac:spMkLst>
            <pc:docMk/>
            <pc:sldMk cId="1565441353" sldId="256"/>
            <ac:spMk id="2" creationId="{3CCCF7B8-5303-BE50-938B-B42B4C617F38}"/>
          </ac:spMkLst>
        </pc:spChg>
        <pc:spChg chg="mod">
          <ac:chgData name="Efosa Omoruyi (2515238)" userId="bdf94918-b1f8-4105-9c82-d64824fbea8c" providerId="ADAL" clId="{913E0B24-5B0A-4AA1-BC2A-81FA34E75803}" dt="2026-02-18T18:18:42.234" v="1682" actId="27636"/>
          <ac:spMkLst>
            <pc:docMk/>
            <pc:sldMk cId="1565441353" sldId="256"/>
            <ac:spMk id="3" creationId="{BFDC2388-69C5-FF1B-5375-F9235D2E15A2}"/>
          </ac:spMkLst>
        </pc:spChg>
        <pc:spChg chg="add mod">
          <ac:chgData name="Efosa Omoruyi (2515238)" userId="bdf94918-b1f8-4105-9c82-d64824fbea8c" providerId="ADAL" clId="{913E0B24-5B0A-4AA1-BC2A-81FA34E75803}" dt="2026-02-18T17:21:35.257" v="1616" actId="20577"/>
          <ac:spMkLst>
            <pc:docMk/>
            <pc:sldMk cId="1565441353" sldId="256"/>
            <ac:spMk id="4" creationId="{263083AA-3531-C5F8-0044-45E044DD1EA5}"/>
          </ac:spMkLst>
        </pc:spChg>
        <pc:spChg chg="add mod">
          <ac:chgData name="Efosa Omoruyi (2515238)" userId="bdf94918-b1f8-4105-9c82-d64824fbea8c" providerId="ADAL" clId="{913E0B24-5B0A-4AA1-BC2A-81FA34E75803}" dt="2026-02-18T17:23:39.866" v="1627" actId="114"/>
          <ac:spMkLst>
            <pc:docMk/>
            <pc:sldMk cId="1565441353" sldId="256"/>
            <ac:spMk id="5" creationId="{71C9A4DC-76DA-16AE-225A-687E75907C53}"/>
          </ac:spMkLst>
        </pc:spChg>
        <pc:spChg chg="add mod">
          <ac:chgData name="Efosa Omoruyi (2515238)" userId="bdf94918-b1f8-4105-9c82-d64824fbea8c" providerId="ADAL" clId="{913E0B24-5B0A-4AA1-BC2A-81FA34E75803}" dt="2026-02-18T17:24:05.451" v="1628" actId="114"/>
          <ac:spMkLst>
            <pc:docMk/>
            <pc:sldMk cId="1565441353" sldId="256"/>
            <ac:spMk id="6" creationId="{135B046D-2301-904C-B138-E535E2144623}"/>
          </ac:spMkLst>
        </pc:spChg>
        <pc:spChg chg="add mod">
          <ac:chgData name="Efosa Omoruyi (2515238)" userId="bdf94918-b1f8-4105-9c82-d64824fbea8c" providerId="ADAL" clId="{913E0B24-5B0A-4AA1-BC2A-81FA34E75803}" dt="2026-02-18T17:28:37.662" v="1636" actId="1076"/>
          <ac:spMkLst>
            <pc:docMk/>
            <pc:sldMk cId="1565441353" sldId="256"/>
            <ac:spMk id="7" creationId="{03F1CD7B-8AD6-FFE4-E6BF-DC1C7B48E4AD}"/>
          </ac:spMkLst>
        </pc:spChg>
        <pc:spChg chg="add mod">
          <ac:chgData name="Efosa Omoruyi (2515238)" userId="bdf94918-b1f8-4105-9c82-d64824fbea8c" providerId="ADAL" clId="{913E0B24-5B0A-4AA1-BC2A-81FA34E75803}" dt="2026-02-18T18:09:38.125" v="1663" actId="1076"/>
          <ac:spMkLst>
            <pc:docMk/>
            <pc:sldMk cId="1565441353" sldId="256"/>
            <ac:spMk id="8" creationId="{53C1F84F-19B9-6040-960A-E261852DF56A}"/>
          </ac:spMkLst>
        </pc:spChg>
        <pc:picChg chg="add mod">
          <ac:chgData name="Efosa Omoruyi (2515238)" userId="bdf94918-b1f8-4105-9c82-d64824fbea8c" providerId="ADAL" clId="{913E0B24-5B0A-4AA1-BC2A-81FA34E75803}" dt="2026-02-18T17:14:00.362" v="1518" actId="14100"/>
          <ac:picMkLst>
            <pc:docMk/>
            <pc:sldMk cId="1565441353" sldId="256"/>
            <ac:picMk id="1026" creationId="{695C9289-379E-E607-F77A-1661B75B01C7}"/>
          </ac:picMkLst>
        </pc:picChg>
        <pc:picChg chg="add mod">
          <ac:chgData name="Efosa Omoruyi (2515238)" userId="bdf94918-b1f8-4105-9c82-d64824fbea8c" providerId="ADAL" clId="{913E0B24-5B0A-4AA1-BC2A-81FA34E75803}" dt="2026-02-18T18:17:37.762" v="1670" actId="1076"/>
          <ac:picMkLst>
            <pc:docMk/>
            <pc:sldMk cId="1565441353" sldId="256"/>
            <ac:picMk id="1028" creationId="{031D88D5-93EA-B0B7-F9FE-284B063A33EF}"/>
          </ac:picMkLst>
        </pc:picChg>
      </pc:sldChg>
    </pc:docChg>
  </pc:docChgLst>
  <pc:docChgLst>
    <pc:chgData name="Efosa Omoruyi (2515238)" userId="S::2515238@student.uwtsd.ac.uk::bdf94918-b1f8-4105-9c82-d64824fbea8c" providerId="AD" clId="Web-{5F016D41-3964-FEEE-D62D-CE503901B0CA}"/>
    <pc:docChg chg="mod modSld modMainMaster setSldSz">
      <pc:chgData name="Efosa Omoruyi (2515238)" userId="S::2515238@student.uwtsd.ac.uk::bdf94918-b1f8-4105-9c82-d64824fbea8c" providerId="AD" clId="Web-{5F016D41-3964-FEEE-D62D-CE503901B0CA}" dt="2026-02-18T16:15:50.746" v="12" actId="14100"/>
      <pc:docMkLst>
        <pc:docMk/>
      </pc:docMkLst>
      <pc:sldChg chg="addSp delSp modSp">
        <pc:chgData name="Efosa Omoruyi (2515238)" userId="S::2515238@student.uwtsd.ac.uk::bdf94918-b1f8-4105-9c82-d64824fbea8c" providerId="AD" clId="Web-{5F016D41-3964-FEEE-D62D-CE503901B0CA}" dt="2026-02-18T16:15:50.746" v="12" actId="14100"/>
        <pc:sldMkLst>
          <pc:docMk/>
          <pc:sldMk cId="1565441353" sldId="256"/>
        </pc:sldMkLst>
        <pc:spChg chg="mod">
          <ac:chgData name="Efosa Omoruyi (2515238)" userId="S::2515238@student.uwtsd.ac.uk::bdf94918-b1f8-4105-9c82-d64824fbea8c" providerId="AD" clId="Web-{5F016D41-3964-FEEE-D62D-CE503901B0CA}" dt="2026-02-18T16:13:40.244" v="7" actId="20577"/>
          <ac:spMkLst>
            <pc:docMk/>
            <pc:sldMk cId="1565441353" sldId="256"/>
            <ac:spMk id="2" creationId="{3CCCF7B8-5303-BE50-938B-B42B4C617F38}"/>
          </ac:spMkLst>
        </pc:spChg>
        <pc:spChg chg="add del mod">
          <ac:chgData name="Efosa Omoruyi (2515238)" userId="S::2515238@student.uwtsd.ac.uk::bdf94918-b1f8-4105-9c82-d64824fbea8c" providerId="AD" clId="Web-{5F016D41-3964-FEEE-D62D-CE503901B0CA}" dt="2026-02-18T16:15:50.746" v="12" actId="14100"/>
          <ac:spMkLst>
            <pc:docMk/>
            <pc:sldMk cId="1565441353" sldId="256"/>
            <ac:spMk id="3" creationId="{BFDC2388-69C5-FF1B-5375-F9235D2E15A2}"/>
          </ac:spMkLst>
        </pc:spChg>
      </pc:sldChg>
      <pc:sldMasterChg chg="modSp modSldLayout">
        <pc:chgData name="Efosa Omoruyi (2515238)" userId="S::2515238@student.uwtsd.ac.uk::bdf94918-b1f8-4105-9c82-d64824fbea8c" providerId="AD" clId="Web-{5F016D41-3964-FEEE-D62D-CE503901B0CA}" dt="2026-02-18T16:12:27.805" v="1"/>
        <pc:sldMasterMkLst>
          <pc:docMk/>
          <pc:sldMasterMk cId="1868407433" sldId="2147483648"/>
        </pc:sldMasterMkLst>
        <pc:spChg chg="mod">
          <ac:chgData name="Efosa Omoruyi (2515238)" userId="S::2515238@student.uwtsd.ac.uk::bdf94918-b1f8-4105-9c82-d64824fbea8c" providerId="AD" clId="Web-{5F016D41-3964-FEEE-D62D-CE503901B0CA}" dt="2026-02-18T16:12:27.805" v="1"/>
          <ac:spMkLst>
            <pc:docMk/>
            <pc:sldMasterMk cId="1868407433" sldId="2147483648"/>
            <ac:spMk id="2" creationId="{6FA2028E-1F8C-AD6C-1CFC-6590506DBD9A}"/>
          </ac:spMkLst>
        </pc:spChg>
        <pc:spChg chg="mod">
          <ac:chgData name="Efosa Omoruyi (2515238)" userId="S::2515238@student.uwtsd.ac.uk::bdf94918-b1f8-4105-9c82-d64824fbea8c" providerId="AD" clId="Web-{5F016D41-3964-FEEE-D62D-CE503901B0CA}" dt="2026-02-18T16:12:27.805" v="1"/>
          <ac:spMkLst>
            <pc:docMk/>
            <pc:sldMasterMk cId="1868407433" sldId="2147483648"/>
            <ac:spMk id="3" creationId="{24FF5DEC-039E-50CB-F938-CEFD12DB4720}"/>
          </ac:spMkLst>
        </pc:spChg>
        <pc:spChg chg="mod">
          <ac:chgData name="Efosa Omoruyi (2515238)" userId="S::2515238@student.uwtsd.ac.uk::bdf94918-b1f8-4105-9c82-d64824fbea8c" providerId="AD" clId="Web-{5F016D41-3964-FEEE-D62D-CE503901B0CA}" dt="2026-02-18T16:12:27.805" v="1"/>
          <ac:spMkLst>
            <pc:docMk/>
            <pc:sldMasterMk cId="1868407433" sldId="2147483648"/>
            <ac:spMk id="4" creationId="{48E95E37-8340-D762-9705-F6985BD5D57A}"/>
          </ac:spMkLst>
        </pc:spChg>
        <pc:spChg chg="mod">
          <ac:chgData name="Efosa Omoruyi (2515238)" userId="S::2515238@student.uwtsd.ac.uk::bdf94918-b1f8-4105-9c82-d64824fbea8c" providerId="AD" clId="Web-{5F016D41-3964-FEEE-D62D-CE503901B0CA}" dt="2026-02-18T16:12:27.805" v="1"/>
          <ac:spMkLst>
            <pc:docMk/>
            <pc:sldMasterMk cId="1868407433" sldId="2147483648"/>
            <ac:spMk id="5" creationId="{E53DDE1A-63F4-B4ED-93AB-02CD964C3EC5}"/>
          </ac:spMkLst>
        </pc:spChg>
        <pc:spChg chg="mod">
          <ac:chgData name="Efosa Omoruyi (2515238)" userId="S::2515238@student.uwtsd.ac.uk::bdf94918-b1f8-4105-9c82-d64824fbea8c" providerId="AD" clId="Web-{5F016D41-3964-FEEE-D62D-CE503901B0CA}" dt="2026-02-18T16:12:27.805" v="1"/>
          <ac:spMkLst>
            <pc:docMk/>
            <pc:sldMasterMk cId="1868407433" sldId="2147483648"/>
            <ac:spMk id="6" creationId="{CA8B01A0-7910-F3F6-8FB2-E3CF40782FA2}"/>
          </ac:spMkLst>
        </pc:spChg>
        <pc:sldLayoutChg chg="modSp">
          <pc:chgData name="Efosa Omoruyi (2515238)" userId="S::2515238@student.uwtsd.ac.uk::bdf94918-b1f8-4105-9c82-d64824fbea8c" providerId="AD" clId="Web-{5F016D41-3964-FEEE-D62D-CE503901B0CA}" dt="2026-02-18T16:12:27.805" v="1"/>
          <pc:sldLayoutMkLst>
            <pc:docMk/>
            <pc:sldMasterMk cId="1868407433" sldId="2147483648"/>
            <pc:sldLayoutMk cId="2458161627" sldId="2147483649"/>
          </pc:sldLayoutMkLst>
          <pc:spChg chg="mod">
            <ac:chgData name="Efosa Omoruyi (2515238)" userId="S::2515238@student.uwtsd.ac.uk::bdf94918-b1f8-4105-9c82-d64824fbea8c" providerId="AD" clId="Web-{5F016D41-3964-FEEE-D62D-CE503901B0CA}" dt="2026-02-18T16:12:27.805" v="1"/>
            <ac:spMkLst>
              <pc:docMk/>
              <pc:sldMasterMk cId="1868407433" sldId="2147483648"/>
              <pc:sldLayoutMk cId="2458161627" sldId="2147483649"/>
              <ac:spMk id="2" creationId="{EAD55B09-1349-FBFA-5F24-4BDCC5307A64}"/>
            </ac:spMkLst>
          </pc:spChg>
          <pc:spChg chg="mod">
            <ac:chgData name="Efosa Omoruyi (2515238)" userId="S::2515238@student.uwtsd.ac.uk::bdf94918-b1f8-4105-9c82-d64824fbea8c" providerId="AD" clId="Web-{5F016D41-3964-FEEE-D62D-CE503901B0CA}" dt="2026-02-18T16:12:27.805" v="1"/>
            <ac:spMkLst>
              <pc:docMk/>
              <pc:sldMasterMk cId="1868407433" sldId="2147483648"/>
              <pc:sldLayoutMk cId="2458161627" sldId="2147483649"/>
              <ac:spMk id="3" creationId="{F6473ABB-3DEE-50FA-57AA-0463104BE0D4}"/>
            </ac:spMkLst>
          </pc:spChg>
        </pc:sldLayoutChg>
        <pc:sldLayoutChg chg="modSp">
          <pc:chgData name="Efosa Omoruyi (2515238)" userId="S::2515238@student.uwtsd.ac.uk::bdf94918-b1f8-4105-9c82-d64824fbea8c" providerId="AD" clId="Web-{5F016D41-3964-FEEE-D62D-CE503901B0CA}" dt="2026-02-18T16:12:27.805" v="1"/>
          <pc:sldLayoutMkLst>
            <pc:docMk/>
            <pc:sldMasterMk cId="1868407433" sldId="2147483648"/>
            <pc:sldLayoutMk cId="320906786" sldId="2147483651"/>
          </pc:sldLayoutMkLst>
          <pc:spChg chg="mod">
            <ac:chgData name="Efosa Omoruyi (2515238)" userId="S::2515238@student.uwtsd.ac.uk::bdf94918-b1f8-4105-9c82-d64824fbea8c" providerId="AD" clId="Web-{5F016D41-3964-FEEE-D62D-CE503901B0CA}" dt="2026-02-18T16:12:27.805" v="1"/>
            <ac:spMkLst>
              <pc:docMk/>
              <pc:sldMasterMk cId="1868407433" sldId="2147483648"/>
              <pc:sldLayoutMk cId="320906786" sldId="2147483651"/>
              <ac:spMk id="2" creationId="{E19852C7-3C05-DF1F-09C4-9E0292C9616B}"/>
            </ac:spMkLst>
          </pc:spChg>
          <pc:spChg chg="mod">
            <ac:chgData name="Efosa Omoruyi (2515238)" userId="S::2515238@student.uwtsd.ac.uk::bdf94918-b1f8-4105-9c82-d64824fbea8c" providerId="AD" clId="Web-{5F016D41-3964-FEEE-D62D-CE503901B0CA}" dt="2026-02-18T16:12:27.805" v="1"/>
            <ac:spMkLst>
              <pc:docMk/>
              <pc:sldMasterMk cId="1868407433" sldId="2147483648"/>
              <pc:sldLayoutMk cId="320906786" sldId="2147483651"/>
              <ac:spMk id="3" creationId="{F4B4BC27-0CB5-8938-C5BC-7077FC4DE224}"/>
            </ac:spMkLst>
          </pc:spChg>
        </pc:sldLayoutChg>
        <pc:sldLayoutChg chg="modSp">
          <pc:chgData name="Efosa Omoruyi (2515238)" userId="S::2515238@student.uwtsd.ac.uk::bdf94918-b1f8-4105-9c82-d64824fbea8c" providerId="AD" clId="Web-{5F016D41-3964-FEEE-D62D-CE503901B0CA}" dt="2026-02-18T16:12:27.805" v="1"/>
          <pc:sldLayoutMkLst>
            <pc:docMk/>
            <pc:sldMasterMk cId="1868407433" sldId="2147483648"/>
            <pc:sldLayoutMk cId="3557474058" sldId="2147483652"/>
          </pc:sldLayoutMkLst>
          <pc:spChg chg="mod">
            <ac:chgData name="Efosa Omoruyi (2515238)" userId="S::2515238@student.uwtsd.ac.uk::bdf94918-b1f8-4105-9c82-d64824fbea8c" providerId="AD" clId="Web-{5F016D41-3964-FEEE-D62D-CE503901B0CA}" dt="2026-02-18T16:12:27.805" v="1"/>
            <ac:spMkLst>
              <pc:docMk/>
              <pc:sldMasterMk cId="1868407433" sldId="2147483648"/>
              <pc:sldLayoutMk cId="3557474058" sldId="2147483652"/>
              <ac:spMk id="3" creationId="{7F1E5B45-E06A-0EB6-C02B-34E5C07FA221}"/>
            </ac:spMkLst>
          </pc:spChg>
          <pc:spChg chg="mod">
            <ac:chgData name="Efosa Omoruyi (2515238)" userId="S::2515238@student.uwtsd.ac.uk::bdf94918-b1f8-4105-9c82-d64824fbea8c" providerId="AD" clId="Web-{5F016D41-3964-FEEE-D62D-CE503901B0CA}" dt="2026-02-18T16:12:27.805" v="1"/>
            <ac:spMkLst>
              <pc:docMk/>
              <pc:sldMasterMk cId="1868407433" sldId="2147483648"/>
              <pc:sldLayoutMk cId="3557474058" sldId="2147483652"/>
              <ac:spMk id="4" creationId="{97386660-A601-54C7-B22A-ABD803BB024D}"/>
            </ac:spMkLst>
          </pc:spChg>
        </pc:sldLayoutChg>
        <pc:sldLayoutChg chg="modSp">
          <pc:chgData name="Efosa Omoruyi (2515238)" userId="S::2515238@student.uwtsd.ac.uk::bdf94918-b1f8-4105-9c82-d64824fbea8c" providerId="AD" clId="Web-{5F016D41-3964-FEEE-D62D-CE503901B0CA}" dt="2026-02-18T16:12:27.805" v="1"/>
          <pc:sldLayoutMkLst>
            <pc:docMk/>
            <pc:sldMasterMk cId="1868407433" sldId="2147483648"/>
            <pc:sldLayoutMk cId="655000706" sldId="2147483653"/>
          </pc:sldLayoutMkLst>
          <pc:spChg chg="mod">
            <ac:chgData name="Efosa Omoruyi (2515238)" userId="S::2515238@student.uwtsd.ac.uk::bdf94918-b1f8-4105-9c82-d64824fbea8c" providerId="AD" clId="Web-{5F016D41-3964-FEEE-D62D-CE503901B0CA}" dt="2026-02-18T16:12:27.805" v="1"/>
            <ac:spMkLst>
              <pc:docMk/>
              <pc:sldMasterMk cId="1868407433" sldId="2147483648"/>
              <pc:sldLayoutMk cId="655000706" sldId="2147483653"/>
              <ac:spMk id="2" creationId="{F64CCDB9-B237-14B1-506C-65C9599F5A6F}"/>
            </ac:spMkLst>
          </pc:spChg>
          <pc:spChg chg="mod">
            <ac:chgData name="Efosa Omoruyi (2515238)" userId="S::2515238@student.uwtsd.ac.uk::bdf94918-b1f8-4105-9c82-d64824fbea8c" providerId="AD" clId="Web-{5F016D41-3964-FEEE-D62D-CE503901B0CA}" dt="2026-02-18T16:12:27.805" v="1"/>
            <ac:spMkLst>
              <pc:docMk/>
              <pc:sldMasterMk cId="1868407433" sldId="2147483648"/>
              <pc:sldLayoutMk cId="655000706" sldId="2147483653"/>
              <ac:spMk id="3" creationId="{45A6A4E0-1FD9-FE16-AC8C-EA94D2686B3E}"/>
            </ac:spMkLst>
          </pc:spChg>
          <pc:spChg chg="mod">
            <ac:chgData name="Efosa Omoruyi (2515238)" userId="S::2515238@student.uwtsd.ac.uk::bdf94918-b1f8-4105-9c82-d64824fbea8c" providerId="AD" clId="Web-{5F016D41-3964-FEEE-D62D-CE503901B0CA}" dt="2026-02-18T16:12:27.805" v="1"/>
            <ac:spMkLst>
              <pc:docMk/>
              <pc:sldMasterMk cId="1868407433" sldId="2147483648"/>
              <pc:sldLayoutMk cId="655000706" sldId="2147483653"/>
              <ac:spMk id="4" creationId="{D25D25AB-A078-3F41-48A2-4D15FE8EBBB5}"/>
            </ac:spMkLst>
          </pc:spChg>
          <pc:spChg chg="mod">
            <ac:chgData name="Efosa Omoruyi (2515238)" userId="S::2515238@student.uwtsd.ac.uk::bdf94918-b1f8-4105-9c82-d64824fbea8c" providerId="AD" clId="Web-{5F016D41-3964-FEEE-D62D-CE503901B0CA}" dt="2026-02-18T16:12:27.805" v="1"/>
            <ac:spMkLst>
              <pc:docMk/>
              <pc:sldMasterMk cId="1868407433" sldId="2147483648"/>
              <pc:sldLayoutMk cId="655000706" sldId="2147483653"/>
              <ac:spMk id="5" creationId="{C5A7513E-8617-94D7-F89D-F2177DF8C48A}"/>
            </ac:spMkLst>
          </pc:spChg>
          <pc:spChg chg="mod">
            <ac:chgData name="Efosa Omoruyi (2515238)" userId="S::2515238@student.uwtsd.ac.uk::bdf94918-b1f8-4105-9c82-d64824fbea8c" providerId="AD" clId="Web-{5F016D41-3964-FEEE-D62D-CE503901B0CA}" dt="2026-02-18T16:12:27.805" v="1"/>
            <ac:spMkLst>
              <pc:docMk/>
              <pc:sldMasterMk cId="1868407433" sldId="2147483648"/>
              <pc:sldLayoutMk cId="655000706" sldId="2147483653"/>
              <ac:spMk id="6" creationId="{12EF7E4D-B61E-31E1-1032-F4E95D4BD9AA}"/>
            </ac:spMkLst>
          </pc:spChg>
        </pc:sldLayoutChg>
        <pc:sldLayoutChg chg="modSp">
          <pc:chgData name="Efosa Omoruyi (2515238)" userId="S::2515238@student.uwtsd.ac.uk::bdf94918-b1f8-4105-9c82-d64824fbea8c" providerId="AD" clId="Web-{5F016D41-3964-FEEE-D62D-CE503901B0CA}" dt="2026-02-18T16:12:27.805" v="1"/>
          <pc:sldLayoutMkLst>
            <pc:docMk/>
            <pc:sldMasterMk cId="1868407433" sldId="2147483648"/>
            <pc:sldLayoutMk cId="780416311" sldId="2147483656"/>
          </pc:sldLayoutMkLst>
          <pc:spChg chg="mod">
            <ac:chgData name="Efosa Omoruyi (2515238)" userId="S::2515238@student.uwtsd.ac.uk::bdf94918-b1f8-4105-9c82-d64824fbea8c" providerId="AD" clId="Web-{5F016D41-3964-FEEE-D62D-CE503901B0CA}" dt="2026-02-18T16:12:27.805" v="1"/>
            <ac:spMkLst>
              <pc:docMk/>
              <pc:sldMasterMk cId="1868407433" sldId="2147483648"/>
              <pc:sldLayoutMk cId="780416311" sldId="2147483656"/>
              <ac:spMk id="2" creationId="{C380B522-2D0C-657E-D97D-084760F49930}"/>
            </ac:spMkLst>
          </pc:spChg>
          <pc:spChg chg="mod">
            <ac:chgData name="Efosa Omoruyi (2515238)" userId="S::2515238@student.uwtsd.ac.uk::bdf94918-b1f8-4105-9c82-d64824fbea8c" providerId="AD" clId="Web-{5F016D41-3964-FEEE-D62D-CE503901B0CA}" dt="2026-02-18T16:12:27.805" v="1"/>
            <ac:spMkLst>
              <pc:docMk/>
              <pc:sldMasterMk cId="1868407433" sldId="2147483648"/>
              <pc:sldLayoutMk cId="780416311" sldId="2147483656"/>
              <ac:spMk id="3" creationId="{C5109A83-5401-178D-CC73-96A90255B600}"/>
            </ac:spMkLst>
          </pc:spChg>
          <pc:spChg chg="mod">
            <ac:chgData name="Efosa Omoruyi (2515238)" userId="S::2515238@student.uwtsd.ac.uk::bdf94918-b1f8-4105-9c82-d64824fbea8c" providerId="AD" clId="Web-{5F016D41-3964-FEEE-D62D-CE503901B0CA}" dt="2026-02-18T16:12:27.805" v="1"/>
            <ac:spMkLst>
              <pc:docMk/>
              <pc:sldMasterMk cId="1868407433" sldId="2147483648"/>
              <pc:sldLayoutMk cId="780416311" sldId="2147483656"/>
              <ac:spMk id="4" creationId="{75DC89A0-6F26-710A-B9BD-CF55F773D6B0}"/>
            </ac:spMkLst>
          </pc:spChg>
        </pc:sldLayoutChg>
        <pc:sldLayoutChg chg="modSp">
          <pc:chgData name="Efosa Omoruyi (2515238)" userId="S::2515238@student.uwtsd.ac.uk::bdf94918-b1f8-4105-9c82-d64824fbea8c" providerId="AD" clId="Web-{5F016D41-3964-FEEE-D62D-CE503901B0CA}" dt="2026-02-18T16:12:27.805" v="1"/>
          <pc:sldLayoutMkLst>
            <pc:docMk/>
            <pc:sldMasterMk cId="1868407433" sldId="2147483648"/>
            <pc:sldLayoutMk cId="2646116785" sldId="2147483657"/>
          </pc:sldLayoutMkLst>
          <pc:spChg chg="mod">
            <ac:chgData name="Efosa Omoruyi (2515238)" userId="S::2515238@student.uwtsd.ac.uk::bdf94918-b1f8-4105-9c82-d64824fbea8c" providerId="AD" clId="Web-{5F016D41-3964-FEEE-D62D-CE503901B0CA}" dt="2026-02-18T16:12:27.805" v="1"/>
            <ac:spMkLst>
              <pc:docMk/>
              <pc:sldMasterMk cId="1868407433" sldId="2147483648"/>
              <pc:sldLayoutMk cId="2646116785" sldId="2147483657"/>
              <ac:spMk id="2" creationId="{BD4DFB2F-FF37-188B-8114-DFAD3058C3EC}"/>
            </ac:spMkLst>
          </pc:spChg>
          <pc:spChg chg="mod">
            <ac:chgData name="Efosa Omoruyi (2515238)" userId="S::2515238@student.uwtsd.ac.uk::bdf94918-b1f8-4105-9c82-d64824fbea8c" providerId="AD" clId="Web-{5F016D41-3964-FEEE-D62D-CE503901B0CA}" dt="2026-02-18T16:12:27.805" v="1"/>
            <ac:spMkLst>
              <pc:docMk/>
              <pc:sldMasterMk cId="1868407433" sldId="2147483648"/>
              <pc:sldLayoutMk cId="2646116785" sldId="2147483657"/>
              <ac:spMk id="3" creationId="{A2529D10-E477-2A0B-8D27-C6796E1BC706}"/>
            </ac:spMkLst>
          </pc:spChg>
          <pc:spChg chg="mod">
            <ac:chgData name="Efosa Omoruyi (2515238)" userId="S::2515238@student.uwtsd.ac.uk::bdf94918-b1f8-4105-9c82-d64824fbea8c" providerId="AD" clId="Web-{5F016D41-3964-FEEE-D62D-CE503901B0CA}" dt="2026-02-18T16:12:27.805" v="1"/>
            <ac:spMkLst>
              <pc:docMk/>
              <pc:sldMasterMk cId="1868407433" sldId="2147483648"/>
              <pc:sldLayoutMk cId="2646116785" sldId="2147483657"/>
              <ac:spMk id="4" creationId="{34A21FB3-3AD5-D477-3D43-523F09371CC4}"/>
            </ac:spMkLst>
          </pc:spChg>
        </pc:sldLayoutChg>
        <pc:sldLayoutChg chg="modSp">
          <pc:chgData name="Efosa Omoruyi (2515238)" userId="S::2515238@student.uwtsd.ac.uk::bdf94918-b1f8-4105-9c82-d64824fbea8c" providerId="AD" clId="Web-{5F016D41-3964-FEEE-D62D-CE503901B0CA}" dt="2026-02-18T16:12:27.805" v="1"/>
          <pc:sldLayoutMkLst>
            <pc:docMk/>
            <pc:sldMasterMk cId="1868407433" sldId="2147483648"/>
            <pc:sldLayoutMk cId="1651779610" sldId="2147483659"/>
          </pc:sldLayoutMkLst>
          <pc:spChg chg="mod">
            <ac:chgData name="Efosa Omoruyi (2515238)" userId="S::2515238@student.uwtsd.ac.uk::bdf94918-b1f8-4105-9c82-d64824fbea8c" providerId="AD" clId="Web-{5F016D41-3964-FEEE-D62D-CE503901B0CA}" dt="2026-02-18T16:12:27.805" v="1"/>
            <ac:spMkLst>
              <pc:docMk/>
              <pc:sldMasterMk cId="1868407433" sldId="2147483648"/>
              <pc:sldLayoutMk cId="1651779610" sldId="2147483659"/>
              <ac:spMk id="2" creationId="{FB96F8FD-5D11-9687-D124-654E7669D010}"/>
            </ac:spMkLst>
          </pc:spChg>
          <pc:spChg chg="mod">
            <ac:chgData name="Efosa Omoruyi (2515238)" userId="S::2515238@student.uwtsd.ac.uk::bdf94918-b1f8-4105-9c82-d64824fbea8c" providerId="AD" clId="Web-{5F016D41-3964-FEEE-D62D-CE503901B0CA}" dt="2026-02-18T16:12:27.805" v="1"/>
            <ac:spMkLst>
              <pc:docMk/>
              <pc:sldMasterMk cId="1868407433" sldId="2147483648"/>
              <pc:sldLayoutMk cId="1651779610" sldId="2147483659"/>
              <ac:spMk id="3" creationId="{1EF3039E-1EA2-C516-6E2B-88B4C800A47E}"/>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1D4F1C-7E48-4124-AEFE-3DB4D80AE54E}" type="datetimeFigureOut">
              <a:rPr lang="en-GB" smtClean="0"/>
              <a:t>18/02/2026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37695F-069F-432E-9C9B-9F13FBE1942F}" type="slidenum">
              <a:rPr lang="en-GB" smtClean="0"/>
              <a:t>‹#›</a:t>
            </a:fld>
            <a:endParaRPr lang="en-GB"/>
          </a:p>
        </p:txBody>
      </p:sp>
    </p:spTree>
    <p:extLst>
      <p:ext uri="{BB962C8B-B14F-4D97-AF65-F5344CB8AC3E}">
        <p14:creationId xmlns:p14="http://schemas.microsoft.com/office/powerpoint/2010/main" val="1100365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37695F-069F-432E-9C9B-9F13FBE1942F}" type="slidenum">
              <a:rPr lang="en-GB" smtClean="0"/>
              <a:t>1</a:t>
            </a:fld>
            <a:endParaRPr lang="en-GB"/>
          </a:p>
        </p:txBody>
      </p:sp>
    </p:spTree>
    <p:extLst>
      <p:ext uri="{BB962C8B-B14F-4D97-AF65-F5344CB8AC3E}">
        <p14:creationId xmlns:p14="http://schemas.microsoft.com/office/powerpoint/2010/main" val="20865370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FAF7F57-48C8-4533-A35D-9E6DEC028B64}" type="datetimeFigureOut">
              <a:rPr lang="en-GB" smtClean="0"/>
              <a:t>18/02/2026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C2EFA1-E0B7-494B-8272-94BDE90B6A66}" type="slidenum">
              <a:rPr lang="en-GB" smtClean="0"/>
              <a:t>‹#›</a:t>
            </a:fld>
            <a:endParaRPr lang="en-GB"/>
          </a:p>
        </p:txBody>
      </p:sp>
    </p:spTree>
    <p:extLst>
      <p:ext uri="{BB962C8B-B14F-4D97-AF65-F5344CB8AC3E}">
        <p14:creationId xmlns:p14="http://schemas.microsoft.com/office/powerpoint/2010/main" val="510436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AF7F57-48C8-4533-A35D-9E6DEC028B64}" type="datetimeFigureOut">
              <a:rPr lang="en-GB" smtClean="0"/>
              <a:t>18/02/2026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C2EFA1-E0B7-494B-8272-94BDE90B6A66}" type="slidenum">
              <a:rPr lang="en-GB" smtClean="0"/>
              <a:t>‹#›</a:t>
            </a:fld>
            <a:endParaRPr lang="en-GB"/>
          </a:p>
        </p:txBody>
      </p:sp>
    </p:spTree>
    <p:extLst>
      <p:ext uri="{BB962C8B-B14F-4D97-AF65-F5344CB8AC3E}">
        <p14:creationId xmlns:p14="http://schemas.microsoft.com/office/powerpoint/2010/main" val="3846615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AF7F57-48C8-4533-A35D-9E6DEC028B64}" type="datetimeFigureOut">
              <a:rPr lang="en-GB" smtClean="0"/>
              <a:t>18/02/2026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C2EFA1-E0B7-494B-8272-94BDE90B6A66}" type="slidenum">
              <a:rPr lang="en-GB" smtClean="0"/>
              <a:t>‹#›</a:t>
            </a:fld>
            <a:endParaRPr lang="en-GB"/>
          </a:p>
        </p:txBody>
      </p:sp>
    </p:spTree>
    <p:extLst>
      <p:ext uri="{BB962C8B-B14F-4D97-AF65-F5344CB8AC3E}">
        <p14:creationId xmlns:p14="http://schemas.microsoft.com/office/powerpoint/2010/main" val="3588803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AF7F57-48C8-4533-A35D-9E6DEC028B64}" type="datetimeFigureOut">
              <a:rPr lang="en-GB" smtClean="0"/>
              <a:t>18/02/2026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C2EFA1-E0B7-494B-8272-94BDE90B6A66}" type="slidenum">
              <a:rPr lang="en-GB" smtClean="0"/>
              <a:t>‹#›</a:t>
            </a:fld>
            <a:endParaRPr lang="en-GB"/>
          </a:p>
        </p:txBody>
      </p:sp>
    </p:spTree>
    <p:extLst>
      <p:ext uri="{BB962C8B-B14F-4D97-AF65-F5344CB8AC3E}">
        <p14:creationId xmlns:p14="http://schemas.microsoft.com/office/powerpoint/2010/main" val="2839149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FAF7F57-48C8-4533-A35D-9E6DEC028B64}" type="datetimeFigureOut">
              <a:rPr lang="en-GB" smtClean="0"/>
              <a:t>18/02/2026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4C2EFA1-E0B7-494B-8272-94BDE90B6A66}" type="slidenum">
              <a:rPr lang="en-GB" smtClean="0"/>
              <a:t>‹#›</a:t>
            </a:fld>
            <a:endParaRPr lang="en-GB"/>
          </a:p>
        </p:txBody>
      </p:sp>
    </p:spTree>
    <p:extLst>
      <p:ext uri="{BB962C8B-B14F-4D97-AF65-F5344CB8AC3E}">
        <p14:creationId xmlns:p14="http://schemas.microsoft.com/office/powerpoint/2010/main" val="2946191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FAF7F57-48C8-4533-A35D-9E6DEC028B64}" type="datetimeFigureOut">
              <a:rPr lang="en-GB" smtClean="0"/>
              <a:t>18/02/2026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4C2EFA1-E0B7-494B-8272-94BDE90B6A66}" type="slidenum">
              <a:rPr lang="en-GB" smtClean="0"/>
              <a:t>‹#›</a:t>
            </a:fld>
            <a:endParaRPr lang="en-GB"/>
          </a:p>
        </p:txBody>
      </p:sp>
    </p:spTree>
    <p:extLst>
      <p:ext uri="{BB962C8B-B14F-4D97-AF65-F5344CB8AC3E}">
        <p14:creationId xmlns:p14="http://schemas.microsoft.com/office/powerpoint/2010/main" val="2708697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AF7F57-48C8-4533-A35D-9E6DEC028B64}" type="datetimeFigureOut">
              <a:rPr lang="en-GB" smtClean="0"/>
              <a:t>18/02/2026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C2EFA1-E0B7-494B-8272-94BDE90B6A66}" type="slidenum">
              <a:rPr lang="en-GB" smtClean="0"/>
              <a:t>‹#›</a:t>
            </a:fld>
            <a:endParaRPr lang="en-GB"/>
          </a:p>
        </p:txBody>
      </p:sp>
    </p:spTree>
    <p:extLst>
      <p:ext uri="{BB962C8B-B14F-4D97-AF65-F5344CB8AC3E}">
        <p14:creationId xmlns:p14="http://schemas.microsoft.com/office/powerpoint/2010/main" val="254939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AF7F57-48C8-4533-A35D-9E6DEC028B64}" type="datetimeFigureOut">
              <a:rPr lang="en-GB" smtClean="0"/>
              <a:t>18/02/2026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C2EFA1-E0B7-494B-8272-94BDE90B6A66}" type="slidenum">
              <a:rPr lang="en-GB" smtClean="0"/>
              <a:t>‹#›</a:t>
            </a:fld>
            <a:endParaRPr lang="en-GB"/>
          </a:p>
        </p:txBody>
      </p:sp>
    </p:spTree>
    <p:extLst>
      <p:ext uri="{BB962C8B-B14F-4D97-AF65-F5344CB8AC3E}">
        <p14:creationId xmlns:p14="http://schemas.microsoft.com/office/powerpoint/2010/main" val="3150381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AF7F57-48C8-4533-A35D-9E6DEC028B64}" type="datetimeFigureOut">
              <a:rPr lang="en-GB" smtClean="0"/>
              <a:t>18/02/2026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C2EFA1-E0B7-494B-8272-94BDE90B6A66}" type="slidenum">
              <a:rPr lang="en-GB" smtClean="0"/>
              <a:t>‹#›</a:t>
            </a:fld>
            <a:endParaRPr lang="en-GB"/>
          </a:p>
        </p:txBody>
      </p:sp>
    </p:spTree>
    <p:extLst>
      <p:ext uri="{BB962C8B-B14F-4D97-AF65-F5344CB8AC3E}">
        <p14:creationId xmlns:p14="http://schemas.microsoft.com/office/powerpoint/2010/main" val="2341450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AF7F57-48C8-4533-A35D-9E6DEC028B64}" type="datetimeFigureOut">
              <a:rPr lang="en-GB" smtClean="0"/>
              <a:t>18/02/2026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C2EFA1-E0B7-494B-8272-94BDE90B6A66}" type="slidenum">
              <a:rPr lang="en-GB" smtClean="0"/>
              <a:t>‹#›</a:t>
            </a:fld>
            <a:endParaRPr lang="en-GB"/>
          </a:p>
        </p:txBody>
      </p:sp>
    </p:spTree>
    <p:extLst>
      <p:ext uri="{BB962C8B-B14F-4D97-AF65-F5344CB8AC3E}">
        <p14:creationId xmlns:p14="http://schemas.microsoft.com/office/powerpoint/2010/main" val="3795707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AF7F57-48C8-4533-A35D-9E6DEC028B64}" type="datetimeFigureOut">
              <a:rPr lang="en-GB" smtClean="0"/>
              <a:t>18/02/2026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C2EFA1-E0B7-494B-8272-94BDE90B6A66}" type="slidenum">
              <a:rPr lang="en-GB" smtClean="0"/>
              <a:t>‹#›</a:t>
            </a:fld>
            <a:endParaRPr lang="en-GB"/>
          </a:p>
        </p:txBody>
      </p:sp>
    </p:spTree>
    <p:extLst>
      <p:ext uri="{BB962C8B-B14F-4D97-AF65-F5344CB8AC3E}">
        <p14:creationId xmlns:p14="http://schemas.microsoft.com/office/powerpoint/2010/main" val="2464068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FAF7F57-48C8-4533-A35D-9E6DEC028B64}" type="datetimeFigureOut">
              <a:rPr lang="en-GB" smtClean="0"/>
              <a:t>18/02/2026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4C2EFA1-E0B7-494B-8272-94BDE90B6A66}" type="slidenum">
              <a:rPr lang="en-GB" smtClean="0"/>
              <a:t>‹#›</a:t>
            </a:fld>
            <a:endParaRPr lang="en-GB"/>
          </a:p>
        </p:txBody>
      </p:sp>
    </p:spTree>
    <p:extLst>
      <p:ext uri="{BB962C8B-B14F-4D97-AF65-F5344CB8AC3E}">
        <p14:creationId xmlns:p14="http://schemas.microsoft.com/office/powerpoint/2010/main" val="314031163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CF7B8-5303-BE50-938B-B42B4C617F38}"/>
              </a:ext>
            </a:extLst>
          </p:cNvPr>
          <p:cNvSpPr>
            <a:spLocks noGrp="1"/>
          </p:cNvSpPr>
          <p:nvPr>
            <p:ph type="ctrTitle"/>
          </p:nvPr>
        </p:nvSpPr>
        <p:spPr>
          <a:xfrm>
            <a:off x="2448715" y="0"/>
            <a:ext cx="6858000" cy="747033"/>
          </a:xfrm>
        </p:spPr>
        <p:txBody>
          <a:bodyPr>
            <a:normAutofit/>
          </a:bodyPr>
          <a:lstStyle/>
          <a:p>
            <a:r>
              <a:rPr lang="en-GB" sz="3200" dirty="0"/>
              <a:t>Community Disability Services </a:t>
            </a:r>
          </a:p>
        </p:txBody>
      </p:sp>
      <p:sp>
        <p:nvSpPr>
          <p:cNvPr id="3" name="Subtitle 2">
            <a:extLst>
              <a:ext uri="{FF2B5EF4-FFF2-40B4-BE49-F238E27FC236}">
                <a16:creationId xmlns:a16="http://schemas.microsoft.com/office/drawing/2014/main" id="{BFDC2388-69C5-FF1B-5375-F9235D2E15A2}"/>
              </a:ext>
            </a:extLst>
          </p:cNvPr>
          <p:cNvSpPr>
            <a:spLocks noGrp="1"/>
          </p:cNvSpPr>
          <p:nvPr>
            <p:ph type="subTitle" idx="1"/>
          </p:nvPr>
        </p:nvSpPr>
        <p:spPr>
          <a:xfrm>
            <a:off x="-4987" y="818352"/>
            <a:ext cx="12196987" cy="931365"/>
          </a:xfrm>
        </p:spPr>
        <p:txBody>
          <a:bodyPr>
            <a:normAutofit/>
          </a:bodyPr>
          <a:lstStyle/>
          <a:p>
            <a:pPr algn="l"/>
            <a:r>
              <a:rPr lang="en-GB" sz="1350" dirty="0"/>
              <a:t>Community Disability Services (CDS) in the United Kingdom are integrated health and Social care services that people with Physical, Sensory ,Learning ,or psychosocial disabilities to live independently and participate fully in their  Communities. These services are based on social model of disability ,which recognises that social ,environmental, and attitudinal barriers ,rather than impairments alone ,limits inclusion and quality of life (Oliver,</a:t>
            </a:r>
            <a:r>
              <a:rPr lang="en-GB" sz="1350" dirty="0">
                <a:latin typeface="Sans Serif Collection" panose="020B0502040504020204" pitchFamily="34" charset="0"/>
                <a:ea typeface="Sans Serif Collection" panose="020B0502040504020204" pitchFamily="34" charset="0"/>
                <a:cs typeface="Sans Serif Collection" panose="020B0502040504020204" pitchFamily="34" charset="0"/>
              </a:rPr>
              <a:t>1996</a:t>
            </a:r>
            <a:r>
              <a:rPr lang="en-GB" sz="1350" dirty="0"/>
              <a:t>).CDS aim to promote independence, Safeguarding ,and wellbeing through person-centred and strength-based approaches.</a:t>
            </a:r>
          </a:p>
        </p:txBody>
      </p:sp>
      <p:pic>
        <p:nvPicPr>
          <p:cNvPr id="1026" name="Picture 2">
            <a:extLst>
              <a:ext uri="{FF2B5EF4-FFF2-40B4-BE49-F238E27FC236}">
                <a16:creationId xmlns:a16="http://schemas.microsoft.com/office/drawing/2014/main" id="{695C9289-379E-E607-F77A-1661B75B01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1175" y="3448291"/>
            <a:ext cx="3884025" cy="291301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63083AA-3531-C5F8-0044-45E044DD1EA5}"/>
              </a:ext>
            </a:extLst>
          </p:cNvPr>
          <p:cNvSpPr txBox="1"/>
          <p:nvPr/>
        </p:nvSpPr>
        <p:spPr>
          <a:xfrm>
            <a:off x="165467" y="1884626"/>
            <a:ext cx="3344091" cy="4244752"/>
          </a:xfrm>
          <a:prstGeom prst="rect">
            <a:avLst/>
          </a:prstGeom>
          <a:noFill/>
        </p:spPr>
        <p:txBody>
          <a:bodyPr wrap="square" rtlCol="0">
            <a:spAutoFit/>
          </a:bodyPr>
          <a:lstStyle/>
          <a:p>
            <a:r>
              <a:rPr lang="en-GB" sz="1349" dirty="0"/>
              <a:t>Historically, disability support in the UK was dominated by institutional care during the nineteenth and early twentieth centuries ,with many individuals living in  long –stay hospitals. A shift toward community care began after the Second World war and was strengthened by disability rights movements. </a:t>
            </a:r>
            <a:r>
              <a:rPr lang="en-US" sz="1349" dirty="0"/>
              <a:t>The Chronically Sick and Disabled Persons Act 1970 marked a turning point by </a:t>
            </a:r>
            <a:r>
              <a:rPr lang="en-US" sz="1349" dirty="0" err="1"/>
              <a:t>recognising</a:t>
            </a:r>
            <a:r>
              <a:rPr lang="en-US" sz="1349" dirty="0"/>
              <a:t> the right to community support. Later legislation, including the Disability Discrimination Act 1995 and the Care Act 2014, further embedded </a:t>
            </a:r>
            <a:r>
              <a:rPr lang="en-US" sz="1349" dirty="0" err="1"/>
              <a:t>personalisation</a:t>
            </a:r>
            <a:r>
              <a:rPr lang="en-US" sz="1349" dirty="0"/>
              <a:t>, equality, and integrated working across health and social care (Department of Health and Social Care, 2014; Shakespeare, 2018). </a:t>
            </a:r>
          </a:p>
          <a:p>
            <a:r>
              <a:rPr lang="en-US" sz="1349" dirty="0"/>
              <a:t> </a:t>
            </a:r>
          </a:p>
          <a:p>
            <a:endParaRPr lang="en-GB" sz="1349" dirty="0"/>
          </a:p>
        </p:txBody>
      </p:sp>
      <p:pic>
        <p:nvPicPr>
          <p:cNvPr id="1028" name="Picture 4">
            <a:extLst>
              <a:ext uri="{FF2B5EF4-FFF2-40B4-BE49-F238E27FC236}">
                <a16:creationId xmlns:a16="http://schemas.microsoft.com/office/drawing/2014/main" id="{031D88D5-93EA-B0B7-F9FE-284B063A33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8050" y="1749717"/>
            <a:ext cx="2969623" cy="14573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1C9A4DC-76DA-16AE-225A-687E75907C53}"/>
              </a:ext>
            </a:extLst>
          </p:cNvPr>
          <p:cNvSpPr txBox="1"/>
          <p:nvPr/>
        </p:nvSpPr>
        <p:spPr>
          <a:xfrm>
            <a:off x="3866611" y="3072107"/>
            <a:ext cx="3152503" cy="461665"/>
          </a:xfrm>
          <a:prstGeom prst="rect">
            <a:avLst/>
          </a:prstGeom>
          <a:noFill/>
        </p:spPr>
        <p:txBody>
          <a:bodyPr wrap="square" rtlCol="0">
            <a:spAutoFit/>
          </a:bodyPr>
          <a:lstStyle/>
          <a:p>
            <a:r>
              <a:rPr lang="en-GB" sz="1200" i="1" dirty="0"/>
              <a:t>Figure 1: Community Disability Services Care  Pathway</a:t>
            </a:r>
          </a:p>
        </p:txBody>
      </p:sp>
      <p:sp>
        <p:nvSpPr>
          <p:cNvPr id="6" name="TextBox 5">
            <a:extLst>
              <a:ext uri="{FF2B5EF4-FFF2-40B4-BE49-F238E27FC236}">
                <a16:creationId xmlns:a16="http://schemas.microsoft.com/office/drawing/2014/main" id="{135B046D-2301-904C-B138-E535E2144623}"/>
              </a:ext>
            </a:extLst>
          </p:cNvPr>
          <p:cNvSpPr txBox="1"/>
          <p:nvPr/>
        </p:nvSpPr>
        <p:spPr>
          <a:xfrm>
            <a:off x="3727268" y="6415477"/>
            <a:ext cx="3770812" cy="461665"/>
          </a:xfrm>
          <a:prstGeom prst="rect">
            <a:avLst/>
          </a:prstGeom>
          <a:noFill/>
        </p:spPr>
        <p:txBody>
          <a:bodyPr wrap="square" rtlCol="0">
            <a:spAutoFit/>
          </a:bodyPr>
          <a:lstStyle/>
          <a:p>
            <a:r>
              <a:rPr lang="en-GB" sz="1200" i="1" dirty="0"/>
              <a:t>Figure 2: Types of support provided by Community Disability Services</a:t>
            </a:r>
          </a:p>
        </p:txBody>
      </p:sp>
      <p:sp>
        <p:nvSpPr>
          <p:cNvPr id="7" name="TextBox 6">
            <a:extLst>
              <a:ext uri="{FF2B5EF4-FFF2-40B4-BE49-F238E27FC236}">
                <a16:creationId xmlns:a16="http://schemas.microsoft.com/office/drawing/2014/main" id="{03F1CD7B-8AD6-FFE4-E6BF-DC1C7B48E4AD}"/>
              </a:ext>
            </a:extLst>
          </p:cNvPr>
          <p:cNvSpPr txBox="1"/>
          <p:nvPr/>
        </p:nvSpPr>
        <p:spPr>
          <a:xfrm>
            <a:off x="7733213" y="1714773"/>
            <a:ext cx="4293326" cy="4867615"/>
          </a:xfrm>
          <a:prstGeom prst="rect">
            <a:avLst/>
          </a:prstGeom>
          <a:noFill/>
        </p:spPr>
        <p:txBody>
          <a:bodyPr wrap="square" rtlCol="0">
            <a:spAutoFit/>
          </a:bodyPr>
          <a:lstStyle/>
          <a:p>
            <a:r>
              <a:rPr lang="en-US" sz="1349" dirty="0"/>
              <a:t>Currently, Community Disability Services operate through multidisciplinary teams (MDTs) that include nurses, social workers, occupational therapists, physiotherapists, psychologists, and voluntary sector </a:t>
            </a:r>
            <a:r>
              <a:rPr lang="en-US" sz="1349" dirty="0" err="1"/>
              <a:t>organisations</a:t>
            </a:r>
            <a:r>
              <a:rPr lang="en-US" sz="1349" dirty="0"/>
              <a:t>. Referrals are commonly made via general practitioners, local authorities, or through self-referral. Following referral, a holistic assessment identifies health, social, and environmental needs, leading to the co-production of </a:t>
            </a:r>
            <a:r>
              <a:rPr lang="en-US" sz="1349" dirty="0" err="1"/>
              <a:t>personalised</a:t>
            </a:r>
            <a:r>
              <a:rPr lang="en-US" sz="1349" dirty="0"/>
              <a:t> care and support plans. Regular reviews ensure continuity and responsiveness to changing needs (NHS England, 2019; NICE, 2022). </a:t>
            </a:r>
          </a:p>
          <a:p>
            <a:r>
              <a:rPr lang="en-US" sz="1349" dirty="0"/>
              <a:t> </a:t>
            </a:r>
          </a:p>
          <a:p>
            <a:r>
              <a:rPr lang="en-US" sz="1349" dirty="0"/>
              <a:t>Despite their importance, Community Disability Services face significant challenges. One major challenge is funding pressure and workforce shortages, resulting in long waiting times and regional inequalities in service provision (King’s Fund, 2023). A second challenge is fragmented coordination between health and social care systems, which can disrupt continuity of care, particularly during transitions such as from childhood to adult services (Glasby and Dickinson, 2014). </a:t>
            </a:r>
            <a:endParaRPr lang="en-GB" sz="1349" dirty="0"/>
          </a:p>
        </p:txBody>
      </p:sp>
      <p:sp>
        <p:nvSpPr>
          <p:cNvPr id="8" name="TextBox 7">
            <a:extLst>
              <a:ext uri="{FF2B5EF4-FFF2-40B4-BE49-F238E27FC236}">
                <a16:creationId xmlns:a16="http://schemas.microsoft.com/office/drawing/2014/main" id="{53C1F84F-19B9-6040-960A-E261852DF56A}"/>
              </a:ext>
            </a:extLst>
          </p:cNvPr>
          <p:cNvSpPr txBox="1"/>
          <p:nvPr/>
        </p:nvSpPr>
        <p:spPr>
          <a:xfrm>
            <a:off x="165467" y="5704172"/>
            <a:ext cx="2603860" cy="1085554"/>
          </a:xfrm>
          <a:prstGeom prst="rect">
            <a:avLst/>
          </a:prstGeom>
          <a:noFill/>
        </p:spPr>
        <p:txBody>
          <a:bodyPr wrap="square" rtlCol="0">
            <a:spAutoFit/>
          </a:bodyPr>
          <a:lstStyle/>
          <a:p>
            <a:r>
              <a:rPr lang="en-GB" sz="1200" b="1" u="sng" dirty="0">
                <a:latin typeface="Arial" panose="020B0604020202020204" pitchFamily="34" charset="0"/>
                <a:cs typeface="Arial" panose="020B0604020202020204" pitchFamily="34" charset="0"/>
              </a:rPr>
              <a:t>References </a:t>
            </a:r>
          </a:p>
          <a:p>
            <a:r>
              <a:rPr lang="en-GB" sz="1051" dirty="0">
                <a:latin typeface="Arial" panose="020B0604020202020204" pitchFamily="34" charset="0"/>
                <a:ea typeface="Cambria" panose="02040503050406030204" pitchFamily="18" charset="0"/>
                <a:cs typeface="Arial" panose="020B0604020202020204" pitchFamily="34" charset="0"/>
              </a:rPr>
              <a:t>Department of Health and Social Care (2014) Care Act 2014. London: DHSC</a:t>
            </a:r>
          </a:p>
          <a:p>
            <a:r>
              <a:rPr lang="en-US" sz="1051" dirty="0">
                <a:latin typeface="Arial" panose="020B0604020202020204" pitchFamily="34" charset="0"/>
                <a:cs typeface="Arial" panose="020B0604020202020204" pitchFamily="34" charset="0"/>
              </a:rPr>
              <a:t>Glasby, J. and Dickinson, H. (2014) Partnership Working in Health and Social Care. Bristol: Policy Press</a:t>
            </a:r>
            <a:endParaRPr lang="en-GB" sz="105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544135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e81d3e74939cb4f849e2e02278e2a488">
  <xsd:schema xmlns:xsd="http://www.w3.org/2001/XMLSchema" xmlns:xs="http://www.w3.org/2001/XMLSchema" xmlns:p="http://schemas.microsoft.com/office/2006/metadata/properties" xmlns:ns3="b4f9f7ee-5770-4a14-8925-17f3d16e50b7" targetNamespace="http://schemas.microsoft.com/office/2006/metadata/properties" ma:root="true" ma:fieldsID="bf91106d9dd8e9a69208a2650ef2d53e"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554BBC-7630-453D-ACAA-B549E31B9B34}">
  <ds:schemaRefs>
    <ds:schemaRef ds:uri="http://schemas.openxmlformats.org/package/2006/metadata/core-properties"/>
    <ds:schemaRef ds:uri="http://purl.org/dc/dcmitype/"/>
    <ds:schemaRef ds:uri="http://purl.org/dc/elements/1.1/"/>
    <ds:schemaRef ds:uri="http://www.w3.org/XML/1998/namespace"/>
    <ds:schemaRef ds:uri="http://schemas.microsoft.com/office/2006/documentManagement/types"/>
    <ds:schemaRef ds:uri="b4f9f7ee-5770-4a14-8925-17f3d16e50b7"/>
    <ds:schemaRef ds:uri="http://schemas.microsoft.com/office/infopath/2007/PartnerControls"/>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5D6431C2-6068-42E5-BBEE-C3FBA0A2C3FF}">
  <ds:schemaRefs>
    <ds:schemaRef ds:uri="http://schemas.microsoft.com/sharepoint/v3/contenttype/forms"/>
  </ds:schemaRefs>
</ds:datastoreItem>
</file>

<file path=customXml/itemProps3.xml><?xml version="1.0" encoding="utf-8"?>
<ds:datastoreItem xmlns:ds="http://schemas.openxmlformats.org/officeDocument/2006/customXml" ds:itemID="{A687D83F-8307-4DC4-BB15-67E18391E1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172</TotalTime>
  <Words>436</Words>
  <Application>Microsoft Office PowerPoint</Application>
  <PresentationFormat>Widescreen</PresentationFormat>
  <Paragraphs>13</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Sans Serif Collection</vt:lpstr>
      <vt:lpstr>Office Theme</vt:lpstr>
      <vt:lpstr>Community Disability Services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Efosa Omoruyi (2515238)</dc:creator>
  <cp:lastModifiedBy>Efosa Omoruyi (2515238)</cp:lastModifiedBy>
  <cp:revision>1</cp:revision>
  <dcterms:created xsi:type="dcterms:W3CDTF">2026-02-16T18:07:05Z</dcterms:created>
  <dcterms:modified xsi:type="dcterms:W3CDTF">2026-02-18T18:20:02Z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