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1966D2-A407-02C6-44C8-07B654339FF5}" v="9" dt="2025-11-23T14:30:42.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 Eduard Domnitanu (2518076)" userId="S::2518076@student.uwtsd.ac.uk::1c32c3b4-9090-4bd1-bbc6-0c9f540824bd" providerId="AD" clId="Web-{711966D2-A407-02C6-44C8-07B654339FF5}"/>
    <pc:docChg chg="modSld">
      <pc:chgData name="Mario- Eduard Domnitanu (2518076)" userId="S::2518076@student.uwtsd.ac.uk::1c32c3b4-9090-4bd1-bbc6-0c9f540824bd" providerId="AD" clId="Web-{711966D2-A407-02C6-44C8-07B654339FF5}" dt="2025-11-23T14:30:42.284" v="8" actId="14100"/>
      <pc:docMkLst>
        <pc:docMk/>
      </pc:docMkLst>
      <pc:sldChg chg="modSp">
        <pc:chgData name="Mario- Eduard Domnitanu (2518076)" userId="S::2518076@student.uwtsd.ac.uk::1c32c3b4-9090-4bd1-bbc6-0c9f540824bd" providerId="AD" clId="Web-{711966D2-A407-02C6-44C8-07B654339FF5}" dt="2025-11-23T14:30:42.284" v="8" actId="14100"/>
        <pc:sldMkLst>
          <pc:docMk/>
          <pc:sldMk cId="109857222" sldId="256"/>
        </pc:sldMkLst>
        <pc:spChg chg="mod">
          <ac:chgData name="Mario- Eduard Domnitanu (2518076)" userId="S::2518076@student.uwtsd.ac.uk::1c32c3b4-9090-4bd1-bbc6-0c9f540824bd" providerId="AD" clId="Web-{711966D2-A407-02C6-44C8-07B654339FF5}" dt="2025-11-23T14:30:30.862" v="5" actId="14100"/>
          <ac:spMkLst>
            <pc:docMk/>
            <pc:sldMk cId="109857222" sldId="256"/>
            <ac:spMk id="8" creationId="{EA299F06-5AA8-7F99-95B5-47485A5EB0E7}"/>
          </ac:spMkLst>
        </pc:spChg>
        <pc:picChg chg="mod">
          <ac:chgData name="Mario- Eduard Domnitanu (2518076)" userId="S::2518076@student.uwtsd.ac.uk::1c32c3b4-9090-4bd1-bbc6-0c9f540824bd" providerId="AD" clId="Web-{711966D2-A407-02C6-44C8-07B654339FF5}" dt="2025-11-23T14:30:42.284" v="8" actId="14100"/>
          <ac:picMkLst>
            <pc:docMk/>
            <pc:sldMk cId="109857222" sldId="256"/>
            <ac:picMk id="11" creationId="{F307151E-AA2D-2AB3-BFB3-05590BE38F0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5"/>
            <a:ext cx="5915025" cy="5071532"/>
          </a:xfrm>
        </p:spPr>
        <p:txBody>
          <a:bodyPr anchor="b"/>
          <a:lstStyle>
            <a:lvl1pPr>
              <a:defRPr sz="3375"/>
            </a:lvl1pPr>
          </a:lstStyle>
          <a:p>
            <a:r>
              <a:rPr lang="en-GB"/>
              <a:t>Click to edit Master title style</a:t>
            </a:r>
          </a:p>
        </p:txBody>
      </p:sp>
      <p:sp>
        <p:nvSpPr>
          <p:cNvPr id="3" name="Text Placeholder 2"/>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2"/>
            <a:ext cx="5915025" cy="2356556"/>
          </a:xfrm>
        </p:spPr>
        <p:txBody>
          <a:bodyPr/>
          <a:lstStyle/>
          <a:p>
            <a:r>
              <a:rPr lang="en-GB"/>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p>
        </p:txBody>
      </p:sp>
      <p:sp>
        <p:nvSpPr>
          <p:cNvPr id="3" name="Content Placeholder 2"/>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p>
        </p:txBody>
      </p:sp>
      <p:sp>
        <p:nvSpPr>
          <p:cNvPr id="3" name="Picture Placeholder 2"/>
          <p:cNvSpPr>
            <a:spLocks noGrp="1" noChangeAspect="1"/>
          </p:cNvSpPr>
          <p:nvPr>
            <p:ph type="pic" idx="1"/>
          </p:nvPr>
        </p:nvSpPr>
        <p:spPr>
          <a:xfrm>
            <a:off x="2915543" y="1755423"/>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GB"/>
              <a:t>Click icon to add picture</a:t>
            </a:r>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6" y="649111"/>
            <a:ext cx="1478756" cy="1033215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471488"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GB" smtClean="0"/>
              <a:t>23/11/2025</a:t>
            </a:fld>
            <a:endParaRPr lang="en-GB"/>
          </a:p>
        </p:txBody>
      </p:sp>
      <p:sp>
        <p:nvSpPr>
          <p:cNvPr id="5" name="Footer Placeholder 4"/>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chnofaq.org/posts/2019/11/cloud-hosting-services-for-business-in-your-budget/"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1417" y="861517"/>
            <a:ext cx="1926166" cy="494044"/>
          </a:xfrm>
        </p:spPr>
        <p:txBody>
          <a:bodyPr>
            <a:normAutofit fontScale="90000"/>
          </a:bodyPr>
          <a:lstStyle/>
          <a:p>
            <a:r>
              <a:rPr lang="en-GB" sz="3350"/>
              <a:t>Sharing a file via the </a:t>
            </a:r>
            <a:r>
              <a:rPr lang="en-GB" sz="3350" err="1"/>
              <a:t>Onedrive</a:t>
            </a:r>
            <a:endParaRPr lang="en-GB" err="1"/>
          </a:p>
        </p:txBody>
      </p:sp>
      <p:pic>
        <p:nvPicPr>
          <p:cNvPr id="4" name="Picture 3" descr="A computer and devices connected to each other&#10;&#10;AI-generated content may be incorrect.">
            <a:extLst>
              <a:ext uri="{FF2B5EF4-FFF2-40B4-BE49-F238E27FC236}">
                <a16:creationId xmlns:a16="http://schemas.microsoft.com/office/drawing/2014/main" id="{982AF310-FFB7-7A35-FABF-F1F7E67E1D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97250" y="851958"/>
            <a:ext cx="3090334" cy="1534584"/>
          </a:xfrm>
          <a:prstGeom prst="rect">
            <a:avLst/>
          </a:prstGeom>
        </p:spPr>
      </p:pic>
      <p:sp>
        <p:nvSpPr>
          <p:cNvPr id="5" name="TextBox 4">
            <a:extLst>
              <a:ext uri="{FF2B5EF4-FFF2-40B4-BE49-F238E27FC236}">
                <a16:creationId xmlns:a16="http://schemas.microsoft.com/office/drawing/2014/main" id="{3981689D-65CA-BFDF-EF42-F224F07B4710}"/>
              </a:ext>
            </a:extLst>
          </p:cNvPr>
          <p:cNvSpPr txBox="1"/>
          <p:nvPr/>
        </p:nvSpPr>
        <p:spPr>
          <a:xfrm>
            <a:off x="3778250" y="1730375"/>
            <a:ext cx="1905000" cy="190500"/>
          </a:xfrm>
          <a:prstGeom prst="rect">
            <a:avLst/>
          </a:prstGeom>
        </p:spPr>
        <p:txBody>
          <a:bodyPr>
            <a:normAutofit fontScale="32500" lnSpcReduction="20000"/>
          </a:bodyPr>
          <a:lstStyle/>
          <a:p>
            <a:r>
              <a:rPr lang="en-US"/>
              <a:t>ThePhoto by PhotoAuthor is licensed under CCYYSA.</a:t>
            </a:r>
          </a:p>
        </p:txBody>
      </p:sp>
      <p:sp>
        <p:nvSpPr>
          <p:cNvPr id="8" name="Subtitle 2">
            <a:extLst>
              <a:ext uri="{FF2B5EF4-FFF2-40B4-BE49-F238E27FC236}">
                <a16:creationId xmlns:a16="http://schemas.microsoft.com/office/drawing/2014/main" id="{EA299F06-5AA8-7F99-95B5-47485A5EB0E7}"/>
              </a:ext>
            </a:extLst>
          </p:cNvPr>
          <p:cNvSpPr>
            <a:spLocks noGrp="1"/>
          </p:cNvSpPr>
          <p:nvPr/>
        </p:nvSpPr>
        <p:spPr>
          <a:xfrm>
            <a:off x="357280" y="2413548"/>
            <a:ext cx="2827799" cy="667637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1350" kern="1200">
                <a:solidFill>
                  <a:schemeClr val="tx1"/>
                </a:solidFill>
                <a:latin typeface="+mn-lt"/>
                <a:ea typeface="+mn-ea"/>
                <a:cs typeface="+mn-cs"/>
              </a:defRPr>
            </a:lvl1pPr>
            <a:lvl2pPr marL="257175" indent="0" algn="ctr" defTabSz="914400" rtl="0" eaLnBrk="1" latinLnBrk="0" hangingPunct="1">
              <a:lnSpc>
                <a:spcPct val="90000"/>
              </a:lnSpc>
              <a:spcBef>
                <a:spcPts val="500"/>
              </a:spcBef>
              <a:buFont typeface="Arial" panose="020B0604020202020204" pitchFamily="34" charset="0"/>
              <a:buNone/>
              <a:defRPr sz="1125" kern="1200">
                <a:solidFill>
                  <a:schemeClr val="tx1"/>
                </a:solidFill>
                <a:latin typeface="+mn-lt"/>
                <a:ea typeface="+mn-ea"/>
                <a:cs typeface="+mn-cs"/>
              </a:defRPr>
            </a:lvl2pPr>
            <a:lvl3pPr marL="514350" indent="0" algn="ctr" defTabSz="914400" rtl="0" eaLnBrk="1" latinLnBrk="0" hangingPunct="1">
              <a:lnSpc>
                <a:spcPct val="90000"/>
              </a:lnSpc>
              <a:spcBef>
                <a:spcPts val="500"/>
              </a:spcBef>
              <a:buFont typeface="Arial" panose="020B0604020202020204" pitchFamily="34" charset="0"/>
              <a:buNone/>
              <a:defRPr sz="1013" kern="1200">
                <a:solidFill>
                  <a:schemeClr val="tx1"/>
                </a:solidFill>
                <a:latin typeface="+mn-lt"/>
                <a:ea typeface="+mn-ea"/>
                <a:cs typeface="+mn-cs"/>
              </a:defRPr>
            </a:lvl3pPr>
            <a:lvl4pPr marL="771525" indent="0" algn="ctr"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4pPr>
            <a:lvl5pPr marL="1028700" indent="0" algn="ctr"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5pPr>
            <a:lvl6pPr marL="1285875" indent="0" algn="ctr"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6pPr>
            <a:lvl7pPr marL="1543050" indent="0" algn="ctr"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7pPr>
            <a:lvl8pPr marL="1800225" indent="0" algn="ctr"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8pPr>
            <a:lvl9pPr marL="2057400" indent="0" algn="ctr" defTabSz="914400" rtl="0" eaLnBrk="1" latinLnBrk="0" hangingPunct="1">
              <a:lnSpc>
                <a:spcPct val="90000"/>
              </a:lnSpc>
              <a:spcBef>
                <a:spcPts val="500"/>
              </a:spcBef>
              <a:buFont typeface="Arial" panose="020B0604020202020204" pitchFamily="34" charset="0"/>
              <a:buNone/>
              <a:defRPr sz="900" kern="1200">
                <a:solidFill>
                  <a:schemeClr val="tx1"/>
                </a:solidFill>
                <a:latin typeface="+mn-lt"/>
                <a:ea typeface="+mn-ea"/>
                <a:cs typeface="+mn-cs"/>
              </a:defRPr>
            </a:lvl9pPr>
          </a:lstStyle>
          <a:p>
            <a:r>
              <a:rPr lang="en-GB" sz="1400" dirty="0"/>
              <a:t>Sharing a file may get confusing sometimes as it depends on the location its being sent, or an elder colleague may not understand the system.</a:t>
            </a:r>
          </a:p>
          <a:p>
            <a:r>
              <a:rPr lang="en-GB" sz="1400" dirty="0"/>
              <a:t>The way you share a file on OneDrive. First you will have to right click on the file you desire to share to another person which could be a classmate or a colleague from work. Afterwards a pop up will show up which will have two boxes one where you have to write the name of the person you have decided to share the file with  and another box where you can write a little message just in case they may require </a:t>
            </a:r>
            <a:r>
              <a:rPr lang="ro-RO" sz="1400" dirty="0" err="1"/>
              <a:t>some</a:t>
            </a:r>
            <a:r>
              <a:rPr lang="ro-RO" sz="1400" dirty="0"/>
              <a:t> extra </a:t>
            </a:r>
            <a:r>
              <a:rPr lang="ro-RO" sz="1400" dirty="0" err="1"/>
              <a:t>information</a:t>
            </a:r>
            <a:r>
              <a:rPr lang="ro-RO" sz="1400" dirty="0"/>
              <a:t> as </a:t>
            </a:r>
            <a:r>
              <a:rPr lang="ro-RO" sz="1400" dirty="0" err="1"/>
              <a:t>there</a:t>
            </a:r>
            <a:r>
              <a:rPr lang="ro-RO" sz="1400" dirty="0"/>
              <a:t> </a:t>
            </a:r>
            <a:r>
              <a:rPr lang="ro-RO" sz="1400" dirty="0" err="1"/>
              <a:t>could</a:t>
            </a:r>
            <a:r>
              <a:rPr lang="ro-RO" sz="1400" dirty="0"/>
              <a:t> be </a:t>
            </a:r>
            <a:r>
              <a:rPr lang="ro-RO" sz="1400" dirty="0" err="1"/>
              <a:t>some</a:t>
            </a:r>
            <a:r>
              <a:rPr lang="ro-RO" sz="1400" dirty="0"/>
              <a:t> </a:t>
            </a:r>
            <a:r>
              <a:rPr lang="ro-RO" sz="1400" dirty="0" err="1"/>
              <a:t>mistakes</a:t>
            </a:r>
            <a:r>
              <a:rPr lang="ro-RO" sz="1400" dirty="0"/>
              <a:t> or </a:t>
            </a:r>
            <a:r>
              <a:rPr lang="ro-RO" sz="1400" dirty="0" err="1"/>
              <a:t>parts</a:t>
            </a:r>
            <a:r>
              <a:rPr lang="ro-RO" sz="1400" dirty="0"/>
              <a:t> </a:t>
            </a:r>
            <a:r>
              <a:rPr lang="ro-RO" sz="1400" dirty="0" err="1"/>
              <a:t>they</a:t>
            </a:r>
            <a:r>
              <a:rPr lang="ro-RO" sz="1400" dirty="0"/>
              <a:t> </a:t>
            </a:r>
            <a:r>
              <a:rPr lang="ro-RO" sz="1400" dirty="0" err="1"/>
              <a:t>need</a:t>
            </a:r>
            <a:r>
              <a:rPr lang="ro-RO" sz="1400" dirty="0"/>
              <a:t> to </a:t>
            </a:r>
            <a:r>
              <a:rPr lang="ro-RO" sz="1400" dirty="0" err="1"/>
              <a:t>check</a:t>
            </a:r>
            <a:r>
              <a:rPr lang="ro-RO" sz="1400" dirty="0"/>
              <a:t> or look </a:t>
            </a:r>
            <a:r>
              <a:rPr lang="ro-RO" sz="1400" dirty="0" err="1"/>
              <a:t>into</a:t>
            </a:r>
            <a:r>
              <a:rPr lang="ro-RO" sz="1400" dirty="0"/>
              <a:t>. You can add </a:t>
            </a:r>
            <a:r>
              <a:rPr lang="ro-RO" sz="1400" dirty="0" err="1"/>
              <a:t>their</a:t>
            </a:r>
            <a:r>
              <a:rPr lang="ro-RO" sz="1400" dirty="0"/>
              <a:t> name or email or </a:t>
            </a:r>
            <a:r>
              <a:rPr lang="ro-RO" sz="1400" dirty="0" err="1"/>
              <a:t>perhaps</a:t>
            </a:r>
            <a:r>
              <a:rPr lang="ro-RO" sz="1400" dirty="0"/>
              <a:t> you </a:t>
            </a:r>
            <a:r>
              <a:rPr lang="ro-RO" sz="1400" dirty="0" err="1"/>
              <a:t>could</a:t>
            </a:r>
            <a:r>
              <a:rPr lang="ro-RO" sz="1400" dirty="0"/>
              <a:t> add multiple </a:t>
            </a:r>
            <a:r>
              <a:rPr lang="ro-RO" sz="1400" dirty="0" err="1"/>
              <a:t>people</a:t>
            </a:r>
            <a:r>
              <a:rPr lang="ro-RO" sz="1400" dirty="0"/>
              <a:t> to check the file.</a:t>
            </a:r>
            <a:endParaRPr lang="en-GB" sz="1400" dirty="0"/>
          </a:p>
        </p:txBody>
      </p:sp>
      <p:pic>
        <p:nvPicPr>
          <p:cNvPr id="11" name="Picture 10">
            <a:extLst>
              <a:ext uri="{FF2B5EF4-FFF2-40B4-BE49-F238E27FC236}">
                <a16:creationId xmlns:a16="http://schemas.microsoft.com/office/drawing/2014/main" id="{F307151E-AA2D-2AB3-BFB3-05590BE38F01}"/>
              </a:ext>
            </a:extLst>
          </p:cNvPr>
          <p:cNvPicPr>
            <a:picLocks noChangeAspect="1"/>
          </p:cNvPicPr>
          <p:nvPr/>
        </p:nvPicPr>
        <p:blipFill>
          <a:blip r:embed="rId4">
            <a:extLst>
              <a:ext uri="{28A0092B-C50C-407E-A947-70E740481C1C}">
                <a14:useLocalDpi xmlns:a14="http://schemas.microsoft.com/office/drawing/2010/main" val="0"/>
              </a:ext>
            </a:extLst>
          </a:blip>
          <a:srcRect l="894" t="6872" r="1" b="36618"/>
          <a:stretch>
            <a:fillRect/>
          </a:stretch>
        </p:blipFill>
        <p:spPr>
          <a:xfrm>
            <a:off x="3791389" y="3264959"/>
            <a:ext cx="2706412" cy="3575865"/>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Sharing a file via the Onedrive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Sharing a file via the Onedrive</dc:title>
  <dc:creator/>
  <cp:lastModifiedBy>Mario- Eduard Domnitanu (2518076)</cp:lastModifiedBy>
  <cp:revision>23</cp:revision>
  <dcterms:created xsi:type="dcterms:W3CDTF">2025-11-13T17:07:53Z</dcterms:created>
  <dcterms:modified xsi:type="dcterms:W3CDTF">2025-11-23T14:30:42Z</dcterms:modified>
</cp:coreProperties>
</file>