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2"/>
    <p:sldMasterId id="2147483674" r:id="rId3"/>
    <p:sldMasterId id="2147483687" r:id="rId4"/>
  </p:sldMasterIdLst>
  <p:notesMasterIdLst>
    <p:notesMasterId r:id="rId30"/>
  </p:notesMasterIdLst>
  <p:sldIdLst>
    <p:sldId id="256" r:id="rId5"/>
    <p:sldId id="257" r:id="rId6"/>
    <p:sldId id="258" r:id="rId7"/>
    <p:sldId id="259" r:id="rId8"/>
    <p:sldId id="260" r:id="rId9"/>
    <p:sldId id="262" r:id="rId10"/>
    <p:sldId id="263" r:id="rId11"/>
    <p:sldId id="268" r:id="rId12"/>
    <p:sldId id="269" r:id="rId13"/>
    <p:sldId id="270" r:id="rId14"/>
    <p:sldId id="272" r:id="rId15"/>
    <p:sldId id="275" r:id="rId16"/>
    <p:sldId id="276" r:id="rId17"/>
    <p:sldId id="277" r:id="rId18"/>
    <p:sldId id="278" r:id="rId19"/>
    <p:sldId id="283" r:id="rId20"/>
    <p:sldId id="287" r:id="rId21"/>
    <p:sldId id="297" r:id="rId22"/>
    <p:sldId id="303" r:id="rId23"/>
    <p:sldId id="306" r:id="rId24"/>
    <p:sldId id="261" r:id="rId25"/>
    <p:sldId id="312" r:id="rId26"/>
    <p:sldId id="313" r:id="rId27"/>
    <p:sldId id="314" r:id="rId28"/>
    <p:sldId id="315" r:id="rId29"/>
  </p:sldIdLst>
  <p:sldSz cx="9144000" cy="6858000" type="screen4x3"/>
  <p:notesSz cx="9372600" cy="7086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45358" autoAdjust="0"/>
  </p:normalViewPr>
  <p:slideViewPr>
    <p:cSldViewPr snapToGrid="0">
      <p:cViewPr varScale="1">
        <p:scale>
          <a:sx n="51" d="100"/>
          <a:sy n="51" d="100"/>
        </p:scale>
        <p:origin x="335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54" name="PlaceHolder 1"/>
          <p:cNvSpPr>
            <a:spLocks noGrp="1" noRot="1" noChangeAspect="1"/>
          </p:cNvSpPr>
          <p:nvPr>
            <p:ph type="sldImg"/>
          </p:nvPr>
        </p:nvSpPr>
        <p:spPr>
          <a:xfrm>
            <a:off x="216000" y="812520"/>
            <a:ext cx="7127280" cy="4008960"/>
          </a:xfrm>
          <a:prstGeom prst="rect">
            <a:avLst/>
          </a:prstGeom>
        </p:spPr>
        <p:txBody>
          <a:bodyPr lIns="0" tIns="0" rIns="0" bIns="0" anchor="ctr">
            <a:noAutofit/>
          </a:bodyPr>
          <a:lstStyle/>
          <a:p>
            <a:r>
              <a:rPr lang="en-US" sz="3600" b="0" strike="noStrike" spc="-1">
                <a:solidFill>
                  <a:srgbClr val="000000"/>
                </a:solidFill>
                <a:latin typeface="Arial"/>
              </a:rPr>
              <a:t>Click to move the slide</a:t>
            </a:r>
          </a:p>
        </p:txBody>
      </p:sp>
      <p:sp>
        <p:nvSpPr>
          <p:cNvPr id="155" name="PlaceHolder 2"/>
          <p:cNvSpPr>
            <a:spLocks noGrp="1"/>
          </p:cNvSpPr>
          <p:nvPr>
            <p:ph type="body"/>
          </p:nvPr>
        </p:nvSpPr>
        <p:spPr>
          <a:xfrm>
            <a:off x="756000" y="5078520"/>
            <a:ext cx="6047640" cy="4811040"/>
          </a:xfrm>
          <a:prstGeom prst="rect">
            <a:avLst/>
          </a:prstGeom>
        </p:spPr>
        <p:txBody>
          <a:bodyPr lIns="0" tIns="0" rIns="0" bIns="0">
            <a:noAutofit/>
          </a:bodyPr>
          <a:lstStyle/>
          <a:p>
            <a:r>
              <a:rPr lang="en-GB" sz="2000" b="0" strike="noStrike" spc="-1">
                <a:latin typeface="Arial"/>
              </a:rPr>
              <a:t>Click to edit the notes format</a:t>
            </a:r>
          </a:p>
        </p:txBody>
      </p:sp>
      <p:sp>
        <p:nvSpPr>
          <p:cNvPr id="156" name="PlaceHolder 3"/>
          <p:cNvSpPr>
            <a:spLocks noGrp="1"/>
          </p:cNvSpPr>
          <p:nvPr>
            <p:ph type="hdr"/>
          </p:nvPr>
        </p:nvSpPr>
        <p:spPr>
          <a:xfrm>
            <a:off x="0" y="0"/>
            <a:ext cx="3280680" cy="534240"/>
          </a:xfrm>
          <a:prstGeom prst="rect">
            <a:avLst/>
          </a:prstGeom>
        </p:spPr>
        <p:txBody>
          <a:bodyPr lIns="0" tIns="0" rIns="0" bIns="0">
            <a:noAutofit/>
          </a:bodyPr>
          <a:lstStyle/>
          <a:p>
            <a:r>
              <a:rPr lang="en-GB" sz="1400" b="0" strike="noStrike" spc="-1">
                <a:latin typeface="Times New Roman"/>
              </a:rPr>
              <a:t>&lt;header&gt;</a:t>
            </a:r>
          </a:p>
        </p:txBody>
      </p:sp>
      <p:sp>
        <p:nvSpPr>
          <p:cNvPr id="157" name="PlaceHolder 4"/>
          <p:cNvSpPr>
            <a:spLocks noGrp="1"/>
          </p:cNvSpPr>
          <p:nvPr>
            <p:ph type="dt"/>
          </p:nvPr>
        </p:nvSpPr>
        <p:spPr>
          <a:xfrm>
            <a:off x="4278960" y="0"/>
            <a:ext cx="3280680" cy="534240"/>
          </a:xfrm>
          <a:prstGeom prst="rect">
            <a:avLst/>
          </a:prstGeom>
        </p:spPr>
        <p:txBody>
          <a:bodyPr lIns="0" tIns="0" rIns="0" bIns="0">
            <a:noAutofit/>
          </a:bodyPr>
          <a:lstStyle/>
          <a:p>
            <a:pPr algn="r"/>
            <a:r>
              <a:rPr lang="en-GB" sz="1400" b="0" strike="noStrike" spc="-1">
                <a:latin typeface="Times New Roman"/>
              </a:rPr>
              <a:t>&lt;date/time&gt;</a:t>
            </a:r>
          </a:p>
        </p:txBody>
      </p:sp>
      <p:sp>
        <p:nvSpPr>
          <p:cNvPr id="158" name="PlaceHolder 5"/>
          <p:cNvSpPr>
            <a:spLocks noGrp="1"/>
          </p:cNvSpPr>
          <p:nvPr>
            <p:ph type="ftr"/>
          </p:nvPr>
        </p:nvSpPr>
        <p:spPr>
          <a:xfrm>
            <a:off x="0" y="10157400"/>
            <a:ext cx="3280680" cy="534240"/>
          </a:xfrm>
          <a:prstGeom prst="rect">
            <a:avLst/>
          </a:prstGeom>
        </p:spPr>
        <p:txBody>
          <a:bodyPr lIns="0" tIns="0" rIns="0" bIns="0" anchor="b">
            <a:noAutofit/>
          </a:bodyPr>
          <a:lstStyle/>
          <a:p>
            <a:r>
              <a:rPr lang="en-GB" sz="1400" b="0" strike="noStrike" spc="-1">
                <a:latin typeface="Times New Roman"/>
              </a:rPr>
              <a:t>&lt;footer&gt;</a:t>
            </a:r>
          </a:p>
        </p:txBody>
      </p:sp>
      <p:sp>
        <p:nvSpPr>
          <p:cNvPr id="159" name="PlaceHolder 6"/>
          <p:cNvSpPr>
            <a:spLocks noGrp="1"/>
          </p:cNvSpPr>
          <p:nvPr>
            <p:ph type="sldNum"/>
          </p:nvPr>
        </p:nvSpPr>
        <p:spPr>
          <a:xfrm>
            <a:off x="4278960" y="10157400"/>
            <a:ext cx="3280680" cy="534240"/>
          </a:xfrm>
          <a:prstGeom prst="rect">
            <a:avLst/>
          </a:prstGeom>
        </p:spPr>
        <p:txBody>
          <a:bodyPr lIns="0" tIns="0" rIns="0" bIns="0" anchor="b">
            <a:noAutofit/>
          </a:bodyPr>
          <a:lstStyle/>
          <a:p>
            <a:pPr algn="r"/>
            <a:fld id="{AE0319D4-042C-4B0D-ADEB-20939FD4698F}" type="slidenum">
              <a:rPr lang="en-GB" sz="1400" b="0" strike="noStrike" spc="-1">
                <a:latin typeface="Times New Roman"/>
              </a:rPr>
              <a:t>‹#›</a:t>
            </a:fld>
            <a:endParaRPr lang="en-GB" sz="1400" b="0" strike="noStrike" spc="-1">
              <a:latin typeface="Times New Roman"/>
            </a:endParaRP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 name="TextShape 1"/>
          <p:cNvSpPr txBox="1"/>
          <p:nvPr/>
        </p:nvSpPr>
        <p:spPr>
          <a:xfrm>
            <a:off x="5308920" y="6730920"/>
            <a:ext cx="4061160" cy="353880"/>
          </a:xfrm>
          <a:prstGeom prst="rect">
            <a:avLst/>
          </a:prstGeom>
          <a:noFill/>
          <a:ln w="0">
            <a:noFill/>
          </a:ln>
        </p:spPr>
        <p:txBody>
          <a:bodyPr lIns="93960" tIns="47160" rIns="93960" bIns="47160" anchor="b">
            <a:noAutofit/>
          </a:bodyPr>
          <a:lstStyle/>
          <a:p>
            <a:pPr algn="r">
              <a:lnSpc>
                <a:spcPct val="100000"/>
              </a:lnSpc>
            </a:pPr>
            <a:fld id="{C4F8519F-FC65-4BF7-9AA8-AF02255F5458}" type="slidenum">
              <a:rPr lang="en-US" sz="1200" b="0" strike="noStrike" spc="-1">
                <a:solidFill>
                  <a:srgbClr val="000000"/>
                </a:solidFill>
                <a:latin typeface="Times New Roman"/>
              </a:rPr>
              <a:t>2</a:t>
            </a:fld>
            <a:endParaRPr lang="en-GB" sz="1200" b="0" strike="noStrike" spc="-1">
              <a:latin typeface="Times New Roman"/>
            </a:endParaRPr>
          </a:p>
        </p:txBody>
      </p:sp>
      <p:sp>
        <p:nvSpPr>
          <p:cNvPr id="291" name="PlaceHolder 2"/>
          <p:cNvSpPr>
            <a:spLocks noGrp="1" noRot="1" noChangeAspect="1"/>
          </p:cNvSpPr>
          <p:nvPr>
            <p:ph type="sldImg"/>
          </p:nvPr>
        </p:nvSpPr>
        <p:spPr>
          <a:xfrm>
            <a:off x="2914650" y="531813"/>
            <a:ext cx="3543300" cy="2657475"/>
          </a:xfrm>
          <a:prstGeom prst="rect">
            <a:avLst/>
          </a:prstGeom>
        </p:spPr>
      </p:sp>
      <p:sp>
        <p:nvSpPr>
          <p:cNvPr id="292" name="PlaceHolder 3"/>
          <p:cNvSpPr>
            <a:spLocks noGrp="1"/>
          </p:cNvSpPr>
          <p:nvPr>
            <p:ph type="body"/>
          </p:nvPr>
        </p:nvSpPr>
        <p:spPr>
          <a:xfrm>
            <a:off x="937440" y="3366000"/>
            <a:ext cx="7497720" cy="3188520"/>
          </a:xfrm>
          <a:prstGeom prst="rect">
            <a:avLst/>
          </a:prstGeom>
        </p:spPr>
        <p:txBody>
          <a:bodyPr lIns="93960" tIns="47160" rIns="93960" bIns="47160">
            <a:normAutofit fontScale="81000" lnSpcReduction="10000"/>
          </a:bodyPr>
          <a:lstStyle/>
          <a:p>
            <a:pPr marL="216000" indent="-216000">
              <a:lnSpc>
                <a:spcPct val="100000"/>
              </a:lnSpc>
            </a:pPr>
            <a:r>
              <a:rPr lang="en-US" sz="2000" b="1" strike="noStrike" spc="-1">
                <a:latin typeface="Times New Roman"/>
              </a:rPr>
              <a:t>Learning Objectives </a:t>
            </a:r>
            <a:endParaRPr lang="en-GB" sz="2000" b="0" strike="noStrike" spc="-1">
              <a:latin typeface="Arial"/>
            </a:endParaRPr>
          </a:p>
          <a:p>
            <a:pPr marL="343080" indent="-342720">
              <a:lnSpc>
                <a:spcPct val="100000"/>
              </a:lnSpc>
              <a:spcBef>
                <a:spcPts val="519"/>
              </a:spcBef>
              <a:buClr>
                <a:srgbClr val="222222"/>
              </a:buClr>
              <a:buFont typeface="Symbol" charset="2"/>
              <a:buChar char=""/>
            </a:pPr>
            <a:r>
              <a:rPr lang="en-US" sz="2600" b="0" strike="noStrike" spc="-1">
                <a:solidFill>
                  <a:srgbClr val="222222"/>
                </a:solidFill>
                <a:latin typeface="Arial"/>
              </a:rPr>
              <a:t>Upon completion of this material, you should be able to:</a:t>
            </a:r>
            <a:endParaRPr lang="en-GB" sz="2600" b="0" strike="noStrike" spc="-1">
              <a:latin typeface="Arial"/>
            </a:endParaRPr>
          </a:p>
          <a:p>
            <a:pPr marL="743040" lvl="1" indent="-285480">
              <a:lnSpc>
                <a:spcPct val="100000"/>
              </a:lnSpc>
              <a:spcBef>
                <a:spcPts val="479"/>
              </a:spcBef>
              <a:buClr>
                <a:srgbClr val="222222"/>
              </a:buClr>
              <a:buFont typeface="Symbol" charset="2"/>
              <a:buChar char=""/>
            </a:pPr>
            <a:r>
              <a:rPr lang="en-US" sz="2400" b="0" strike="noStrike" spc="-1">
                <a:solidFill>
                  <a:srgbClr val="222222"/>
                </a:solidFill>
                <a:latin typeface="Arial"/>
              </a:rPr>
              <a:t>Identify and describe the categories and models of intrusion detection and prevention systems</a:t>
            </a:r>
            <a:endParaRPr lang="en-GB" sz="2400" b="0" strike="noStrike" spc="-1">
              <a:latin typeface="Arial"/>
            </a:endParaRPr>
          </a:p>
          <a:p>
            <a:pPr marL="743040" lvl="1" indent="-285480">
              <a:lnSpc>
                <a:spcPct val="100000"/>
              </a:lnSpc>
              <a:spcBef>
                <a:spcPts val="479"/>
              </a:spcBef>
              <a:buClr>
                <a:srgbClr val="222222"/>
              </a:buClr>
              <a:buFont typeface="Symbol" charset="2"/>
              <a:buChar char=""/>
            </a:pPr>
            <a:r>
              <a:rPr lang="en-US" sz="2400" b="0" strike="noStrike" spc="-1">
                <a:solidFill>
                  <a:srgbClr val="222222"/>
                </a:solidFill>
                <a:latin typeface="Arial"/>
              </a:rPr>
              <a:t>Describe the detection approaches employed by modern intrusion detection and prevention systems</a:t>
            </a:r>
            <a:endParaRPr lang="en-GB" sz="2400" b="0" strike="noStrike" spc="-1">
              <a:latin typeface="Arial"/>
            </a:endParaRPr>
          </a:p>
          <a:p>
            <a:pPr marL="743040" lvl="1" indent="-285480">
              <a:lnSpc>
                <a:spcPct val="100000"/>
              </a:lnSpc>
              <a:spcBef>
                <a:spcPts val="479"/>
              </a:spcBef>
              <a:buClr>
                <a:srgbClr val="222222"/>
              </a:buClr>
              <a:buFont typeface="Symbol" charset="2"/>
              <a:buChar char=""/>
            </a:pPr>
            <a:r>
              <a:rPr lang="en-US" sz="2400" b="0" strike="noStrike" spc="-1">
                <a:solidFill>
                  <a:srgbClr val="222222"/>
                </a:solidFill>
                <a:latin typeface="Arial"/>
              </a:rPr>
              <a:t>Define and describe honeypots, honeynets, and padded cell systems</a:t>
            </a:r>
            <a:endParaRPr lang="en-GB" sz="2400" b="0" strike="noStrike" spc="-1">
              <a:latin typeface="Arial"/>
            </a:endParaRPr>
          </a:p>
          <a:p>
            <a:pPr marL="743040" lvl="1" indent="-285480">
              <a:lnSpc>
                <a:spcPct val="100000"/>
              </a:lnSpc>
              <a:spcBef>
                <a:spcPts val="479"/>
              </a:spcBef>
              <a:buClr>
                <a:srgbClr val="222222"/>
              </a:buClr>
              <a:buFont typeface="Symbol" charset="2"/>
              <a:buChar char=""/>
            </a:pPr>
            <a:r>
              <a:rPr lang="en-US" sz="2400" b="0" strike="noStrike" spc="-1">
                <a:solidFill>
                  <a:srgbClr val="222222"/>
                </a:solidFill>
                <a:latin typeface="Arial"/>
              </a:rPr>
              <a:t>List and define the major categories of scanning and analysis tools, and describe the specific tools used within each category</a:t>
            </a:r>
            <a:endParaRPr lang="en-GB" sz="2400" b="0" strike="noStrike" spc="-1">
              <a:latin typeface="Arial"/>
            </a:endParaRPr>
          </a:p>
          <a:p>
            <a:pPr>
              <a:lnSpc>
                <a:spcPct val="100000"/>
              </a:lnSpc>
            </a:pPr>
            <a:endParaRPr lang="en-GB" sz="2400" b="0" strike="noStrike" spc="-1">
              <a:latin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 name="PlaceHolder 1"/>
          <p:cNvSpPr>
            <a:spLocks noGrp="1" noRot="1" noChangeAspect="1"/>
          </p:cNvSpPr>
          <p:nvPr>
            <p:ph type="sldImg"/>
          </p:nvPr>
        </p:nvSpPr>
        <p:spPr>
          <a:xfrm>
            <a:off x="2914650" y="531813"/>
            <a:ext cx="3543300" cy="2657475"/>
          </a:xfrm>
          <a:prstGeom prst="rect">
            <a:avLst/>
          </a:prstGeom>
        </p:spPr>
      </p:sp>
      <p:sp>
        <p:nvSpPr>
          <p:cNvPr id="294" name="PlaceHolder 2"/>
          <p:cNvSpPr>
            <a:spLocks noGrp="1"/>
          </p:cNvSpPr>
          <p:nvPr>
            <p:ph type="body"/>
          </p:nvPr>
        </p:nvSpPr>
        <p:spPr>
          <a:xfrm>
            <a:off x="937440" y="3366000"/>
            <a:ext cx="7497720" cy="3188520"/>
          </a:xfrm>
          <a:prstGeom prst="rect">
            <a:avLst/>
          </a:prstGeom>
        </p:spPr>
        <p:txBody>
          <a:bodyPr lIns="93960" tIns="47160" rIns="93960" bIns="47160">
            <a:normAutofit fontScale="71000" lnSpcReduction="10000"/>
          </a:bodyPr>
          <a:lstStyle/>
          <a:p>
            <a:pPr marL="216000" indent="-216000">
              <a:lnSpc>
                <a:spcPct val="100000"/>
              </a:lnSpc>
            </a:pPr>
            <a:r>
              <a:rPr lang="en-GB" sz="1200" b="0" strike="noStrike" spc="-1">
                <a:solidFill>
                  <a:srgbClr val="000000"/>
                </a:solidFill>
                <a:latin typeface="+mn-lt"/>
                <a:ea typeface="+mn-ea"/>
              </a:rPr>
              <a:t>The protection of an organization’s information assets relies at least as much on managerial controls as on technical safeguards, but properly implemented technical solutions guided by policy are an essential component of an information security program. Chapter 6 introduced the subject of security technology and covered some specific technologies, including firewalls, dial-up protection mechanisms, content filtering, and VPNs. </a:t>
            </a:r>
            <a:endParaRPr lang="en-GB" sz="1200" b="0" strike="noStrike" spc="-1">
              <a:latin typeface="Arial"/>
            </a:endParaRPr>
          </a:p>
          <a:p>
            <a:pPr marL="216000" indent="-216000">
              <a:lnSpc>
                <a:spcPct val="100000"/>
              </a:lnSpc>
            </a:pPr>
            <a:endParaRPr lang="en-GB" sz="1200" b="0" strike="noStrike" spc="-1">
              <a:latin typeface="Arial"/>
            </a:endParaRPr>
          </a:p>
          <a:p>
            <a:pPr marL="216000" indent="-216000">
              <a:lnSpc>
                <a:spcPct val="100000"/>
              </a:lnSpc>
            </a:pPr>
            <a:r>
              <a:rPr lang="en-GB" sz="1200" b="0" strike="noStrike" spc="-1">
                <a:solidFill>
                  <a:srgbClr val="000000"/>
                </a:solidFill>
                <a:latin typeface="+mn-lt"/>
                <a:ea typeface="+mn-ea"/>
              </a:rPr>
              <a:t>This lecture builds on that discussion by describing additional, more advanced technologies that organizations can use to enhance the security of their information assets. These technologies include intrusion detection and prevention</a:t>
            </a:r>
            <a:endParaRPr lang="en-GB" sz="1200" b="0" strike="noStrike" spc="-1">
              <a:latin typeface="Arial"/>
            </a:endParaRPr>
          </a:p>
          <a:p>
            <a:pPr marL="216000" indent="-216000">
              <a:lnSpc>
                <a:spcPct val="100000"/>
              </a:lnSpc>
            </a:pPr>
            <a:r>
              <a:rPr lang="en-GB" sz="1200" b="0" strike="noStrike" spc="-1">
                <a:solidFill>
                  <a:srgbClr val="000000"/>
                </a:solidFill>
                <a:latin typeface="+mn-lt"/>
                <a:ea typeface="+mn-ea"/>
              </a:rPr>
              <a:t>systems, honeypots, honeynets, padded cell systems, and scanning and analysis tools.</a:t>
            </a:r>
            <a:endParaRPr lang="en-GB" sz="1200" b="0" strike="noStrike" spc="-1">
              <a:latin typeface="Arial"/>
            </a:endParaRPr>
          </a:p>
          <a:p>
            <a:pPr marL="216000" indent="-216000">
              <a:lnSpc>
                <a:spcPct val="100000"/>
              </a:lnSpc>
            </a:pPr>
            <a:endParaRPr lang="en-GB" sz="1200" b="0" strike="noStrike" spc="-1">
              <a:latin typeface="Arial"/>
            </a:endParaRPr>
          </a:p>
          <a:p>
            <a:pPr marL="216000" indent="-216000">
              <a:lnSpc>
                <a:spcPct val="100000"/>
              </a:lnSpc>
            </a:pPr>
            <a:r>
              <a:rPr lang="en-US" sz="2000" b="1" strike="noStrike" spc="-1">
                <a:solidFill>
                  <a:srgbClr val="000000"/>
                </a:solidFill>
                <a:latin typeface="+mn-lt"/>
                <a:ea typeface="+mn-ea"/>
              </a:rPr>
              <a:t>Introduction</a:t>
            </a:r>
            <a:endParaRPr lang="en-GB" sz="2000" b="0" strike="noStrike" spc="-1">
              <a:latin typeface="Arial"/>
            </a:endParaRPr>
          </a:p>
          <a:p>
            <a:pPr marL="343080" indent="-342720">
              <a:lnSpc>
                <a:spcPct val="100000"/>
              </a:lnSpc>
              <a:spcBef>
                <a:spcPts val="519"/>
              </a:spcBef>
              <a:buClr>
                <a:srgbClr val="222222"/>
              </a:buClr>
              <a:buFont typeface="Symbol" charset="2"/>
              <a:buChar char=""/>
            </a:pPr>
            <a:r>
              <a:rPr lang="en-US" sz="2600" b="0" strike="noStrike" spc="-1">
                <a:solidFill>
                  <a:srgbClr val="222222"/>
                </a:solidFill>
                <a:latin typeface="Arial"/>
                <a:ea typeface="+mn-ea"/>
              </a:rPr>
              <a:t>Protection of organizations assets relies as much on managerial controls as on technical safeguards</a:t>
            </a:r>
            <a:endParaRPr lang="en-GB" sz="2600" b="0" strike="noStrike" spc="-1">
              <a:latin typeface="Arial"/>
            </a:endParaRPr>
          </a:p>
          <a:p>
            <a:pPr marL="343080" indent="-342720">
              <a:lnSpc>
                <a:spcPct val="100000"/>
              </a:lnSpc>
              <a:spcBef>
                <a:spcPts val="519"/>
              </a:spcBef>
              <a:buClr>
                <a:srgbClr val="222222"/>
              </a:buClr>
              <a:buFont typeface="Symbol" charset="2"/>
              <a:buChar char=""/>
            </a:pPr>
            <a:r>
              <a:rPr lang="en-US" sz="2600" b="0" strike="noStrike" spc="-1">
                <a:solidFill>
                  <a:srgbClr val="222222"/>
                </a:solidFill>
                <a:latin typeface="Arial"/>
                <a:ea typeface="+mn-ea"/>
              </a:rPr>
              <a:t>Properly implemented technical solutions guided by policy are essential to an information security program</a:t>
            </a:r>
            <a:endParaRPr lang="en-GB" sz="2600" b="0" strike="noStrike" spc="-1">
              <a:latin typeface="Arial"/>
            </a:endParaRPr>
          </a:p>
          <a:p>
            <a:pPr marL="343080" indent="-342720">
              <a:lnSpc>
                <a:spcPct val="100000"/>
              </a:lnSpc>
              <a:spcBef>
                <a:spcPts val="519"/>
              </a:spcBef>
              <a:buClr>
                <a:srgbClr val="222222"/>
              </a:buClr>
              <a:buFont typeface="Symbol" charset="2"/>
              <a:buChar char=""/>
            </a:pPr>
            <a:r>
              <a:rPr lang="en-US" sz="2600" b="0" strike="noStrike" spc="-1">
                <a:solidFill>
                  <a:srgbClr val="222222"/>
                </a:solidFill>
                <a:latin typeface="Arial"/>
                <a:ea typeface="+mn-ea"/>
              </a:rPr>
              <a:t>Advanced technologies can be used to enhance the security of information assets</a:t>
            </a:r>
            <a:endParaRPr lang="en-GB" sz="2600" b="0" strike="noStrike" spc="-1">
              <a:latin typeface="Arial"/>
            </a:endParaRPr>
          </a:p>
          <a:p>
            <a:pPr>
              <a:lnSpc>
                <a:spcPct val="100000"/>
              </a:lnSpc>
            </a:pPr>
            <a:endParaRPr lang="en-GB" sz="2600" b="0" strike="noStrike" spc="-1">
              <a:latin typeface="Arial"/>
            </a:endParaRPr>
          </a:p>
        </p:txBody>
      </p:sp>
      <p:sp>
        <p:nvSpPr>
          <p:cNvPr id="295" name="TextShape 3"/>
          <p:cNvSpPr txBox="1"/>
          <p:nvPr/>
        </p:nvSpPr>
        <p:spPr>
          <a:xfrm>
            <a:off x="5308920" y="6730920"/>
            <a:ext cx="4061160" cy="353880"/>
          </a:xfrm>
          <a:prstGeom prst="rect">
            <a:avLst/>
          </a:prstGeom>
          <a:noFill/>
          <a:ln w="0">
            <a:noFill/>
          </a:ln>
        </p:spPr>
        <p:txBody>
          <a:bodyPr lIns="93960" tIns="47160" rIns="93960" bIns="47160" anchor="b">
            <a:noAutofit/>
          </a:bodyPr>
          <a:lstStyle/>
          <a:p>
            <a:pPr algn="r">
              <a:lnSpc>
                <a:spcPct val="100000"/>
              </a:lnSpc>
            </a:pPr>
            <a:fld id="{440D50B6-DCD0-400E-818A-E8FCE272DEAD}" type="slidenum">
              <a:rPr lang="en-US" sz="1200" b="0" strike="noStrike" spc="-1">
                <a:solidFill>
                  <a:srgbClr val="000000"/>
                </a:solidFill>
                <a:latin typeface="Arial"/>
              </a:rPr>
              <a:t>3</a:t>
            </a:fld>
            <a:endParaRPr lang="en-GB" sz="1200" b="0" strike="noStrike" spc="-1">
              <a:latin typeface="Times New Roman"/>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 name="TextShape 1"/>
          <p:cNvSpPr txBox="1"/>
          <p:nvPr/>
        </p:nvSpPr>
        <p:spPr>
          <a:xfrm>
            <a:off x="5308920" y="6730920"/>
            <a:ext cx="4061160" cy="353880"/>
          </a:xfrm>
          <a:prstGeom prst="rect">
            <a:avLst/>
          </a:prstGeom>
          <a:noFill/>
          <a:ln w="0">
            <a:noFill/>
          </a:ln>
        </p:spPr>
        <p:txBody>
          <a:bodyPr lIns="93960" tIns="47160" rIns="93960" bIns="47160" anchor="b">
            <a:noAutofit/>
          </a:bodyPr>
          <a:lstStyle/>
          <a:p>
            <a:pPr algn="r">
              <a:lnSpc>
                <a:spcPct val="100000"/>
              </a:lnSpc>
            </a:pPr>
            <a:fld id="{892CAEE7-5EB5-4820-8F95-B6A4868A2EF3}" type="slidenum">
              <a:rPr lang="en-US" sz="1200" b="0" strike="noStrike" spc="-1">
                <a:solidFill>
                  <a:srgbClr val="000000"/>
                </a:solidFill>
                <a:latin typeface="Times New Roman"/>
              </a:rPr>
              <a:t>4</a:t>
            </a:fld>
            <a:endParaRPr lang="en-GB" sz="1200" b="0" strike="noStrike" spc="-1">
              <a:latin typeface="Times New Roman"/>
            </a:endParaRPr>
          </a:p>
        </p:txBody>
      </p:sp>
      <p:sp>
        <p:nvSpPr>
          <p:cNvPr id="297" name="PlaceHolder 2"/>
          <p:cNvSpPr>
            <a:spLocks noGrp="1" noRot="1" noChangeAspect="1"/>
          </p:cNvSpPr>
          <p:nvPr>
            <p:ph type="sldImg"/>
          </p:nvPr>
        </p:nvSpPr>
        <p:spPr>
          <a:xfrm>
            <a:off x="2914650" y="531813"/>
            <a:ext cx="3543300" cy="2657475"/>
          </a:xfrm>
          <a:prstGeom prst="rect">
            <a:avLst/>
          </a:prstGeom>
        </p:spPr>
      </p:sp>
      <p:sp>
        <p:nvSpPr>
          <p:cNvPr id="298" name="PlaceHolder 3"/>
          <p:cNvSpPr>
            <a:spLocks noGrp="1"/>
          </p:cNvSpPr>
          <p:nvPr>
            <p:ph type="body"/>
          </p:nvPr>
        </p:nvSpPr>
        <p:spPr>
          <a:xfrm>
            <a:off x="937440" y="3366000"/>
            <a:ext cx="7497720" cy="3188520"/>
          </a:xfrm>
          <a:prstGeom prst="rect">
            <a:avLst/>
          </a:prstGeom>
        </p:spPr>
        <p:txBody>
          <a:bodyPr lIns="93960" tIns="47160" rIns="93960" bIns="47160">
            <a:normAutofit fontScale="69000" lnSpcReduction="10000"/>
          </a:bodyPr>
          <a:lstStyle/>
          <a:p>
            <a:pPr marL="216000" indent="-216000">
              <a:lnSpc>
                <a:spcPct val="100000"/>
              </a:lnSpc>
            </a:pPr>
            <a:r>
              <a:rPr lang="en-GB" sz="1200" b="0" strike="noStrike" spc="-1" dirty="0">
                <a:solidFill>
                  <a:srgbClr val="000000"/>
                </a:solidFill>
                <a:latin typeface="+mn-lt"/>
                <a:ea typeface="+mn-ea"/>
              </a:rPr>
              <a:t>Often, the differences among intrusion types lie with the attacker—some intruders don’t care which organizations they harm and prefer to remain anonymous, while others crave notoriety. While every intrusion is an incident,</a:t>
            </a:r>
            <a:endParaRPr lang="en-GB" sz="1200" b="0" strike="noStrike" spc="-1" dirty="0">
              <a:latin typeface="Arial"/>
            </a:endParaRPr>
          </a:p>
          <a:p>
            <a:pPr marL="216000" indent="-216000">
              <a:lnSpc>
                <a:spcPct val="100000"/>
              </a:lnSpc>
            </a:pPr>
            <a:r>
              <a:rPr lang="en-GB" sz="1200" b="0" strike="noStrike" spc="-1" dirty="0">
                <a:solidFill>
                  <a:srgbClr val="000000"/>
                </a:solidFill>
                <a:latin typeface="+mn-lt"/>
                <a:ea typeface="+mn-ea"/>
              </a:rPr>
              <a:t>not every incident is an intrusion; examples include service outages and natural disasters.</a:t>
            </a:r>
            <a:endParaRPr lang="en-GB" sz="1200" b="0" strike="noStrike" spc="-1" dirty="0">
              <a:latin typeface="Arial"/>
            </a:endParaRPr>
          </a:p>
          <a:p>
            <a:pPr marL="216000" indent="-216000">
              <a:lnSpc>
                <a:spcPct val="100000"/>
              </a:lnSpc>
            </a:pPr>
            <a:endParaRPr lang="en-GB" sz="1200" b="0" strike="noStrike" spc="-1" dirty="0">
              <a:latin typeface="Arial"/>
            </a:endParaRPr>
          </a:p>
          <a:p>
            <a:pPr marL="216000" indent="-216000">
              <a:lnSpc>
                <a:spcPct val="100000"/>
              </a:lnSpc>
            </a:pPr>
            <a:endParaRPr lang="en-GB" sz="1200" b="0" strike="noStrike" spc="-1" dirty="0">
              <a:latin typeface="Arial"/>
            </a:endParaRPr>
          </a:p>
          <a:p>
            <a:pPr marL="216000" indent="-216000">
              <a:lnSpc>
                <a:spcPct val="100000"/>
              </a:lnSpc>
            </a:pPr>
            <a:r>
              <a:rPr lang="en-US" sz="2000" b="1" strike="noStrike" spc="-1" dirty="0">
                <a:solidFill>
                  <a:srgbClr val="000000"/>
                </a:solidFill>
                <a:latin typeface="Times New Roman"/>
                <a:ea typeface="+mn-ea"/>
              </a:rPr>
              <a:t>Intrusion Detection and Prevention Systems</a:t>
            </a:r>
            <a:endParaRPr lang="en-GB" sz="2000" b="0" strike="noStrike" spc="-1" dirty="0">
              <a:latin typeface="Arial"/>
            </a:endParaRPr>
          </a:p>
          <a:p>
            <a:pPr marL="343080" indent="-342720">
              <a:lnSpc>
                <a:spcPct val="100000"/>
              </a:lnSpc>
              <a:spcBef>
                <a:spcPts val="519"/>
              </a:spcBef>
              <a:buClr>
                <a:srgbClr val="222222"/>
              </a:buClr>
              <a:buFont typeface="Symbol" charset="2"/>
              <a:buChar char=""/>
            </a:pPr>
            <a:r>
              <a:rPr lang="en-US" sz="2600" b="0" strike="noStrike" spc="-1" dirty="0">
                <a:solidFill>
                  <a:srgbClr val="222222"/>
                </a:solidFill>
                <a:latin typeface="Arial"/>
                <a:ea typeface="+mn-ea"/>
              </a:rPr>
              <a:t>An intrusion occurs when an attacker attempts to gain entry into or disrupt the normal operations of an organization’s information systems</a:t>
            </a:r>
            <a:endParaRPr lang="en-GB" sz="2600" b="0" strike="noStrike" spc="-1" dirty="0">
              <a:latin typeface="Arial"/>
            </a:endParaRPr>
          </a:p>
          <a:p>
            <a:pPr marL="343080" indent="-342720">
              <a:lnSpc>
                <a:spcPct val="100000"/>
              </a:lnSpc>
              <a:spcBef>
                <a:spcPts val="519"/>
              </a:spcBef>
              <a:buClr>
                <a:srgbClr val="222222"/>
              </a:buClr>
              <a:buFont typeface="Symbol" charset="2"/>
              <a:buChar char=""/>
            </a:pPr>
            <a:r>
              <a:rPr lang="en-US" sz="2600" b="0" strike="noStrike" spc="-1" dirty="0">
                <a:solidFill>
                  <a:srgbClr val="222222"/>
                </a:solidFill>
                <a:latin typeface="Arial"/>
                <a:ea typeface="+mn-ea"/>
              </a:rPr>
              <a:t>Intrusion prevention consists of activities that deter an intrusion</a:t>
            </a:r>
            <a:endParaRPr lang="en-GB" sz="2600" b="0" strike="noStrike" spc="-1" dirty="0">
              <a:latin typeface="Arial"/>
            </a:endParaRPr>
          </a:p>
          <a:p>
            <a:pPr marL="343080" indent="-342720">
              <a:lnSpc>
                <a:spcPct val="100000"/>
              </a:lnSpc>
              <a:spcBef>
                <a:spcPts val="519"/>
              </a:spcBef>
              <a:buClr>
                <a:srgbClr val="222222"/>
              </a:buClr>
              <a:buFont typeface="Symbol" charset="2"/>
              <a:buChar char=""/>
            </a:pPr>
            <a:r>
              <a:rPr lang="en-US" sz="2600" b="0" strike="noStrike" spc="-1" dirty="0">
                <a:solidFill>
                  <a:srgbClr val="222222"/>
                </a:solidFill>
                <a:latin typeface="Arial"/>
                <a:ea typeface="+mn-ea"/>
              </a:rPr>
              <a:t>Intrusion detection consists of procedures and systems that identify system intrusions</a:t>
            </a:r>
            <a:endParaRPr lang="en-GB" sz="2600" b="0" strike="noStrike" spc="-1" dirty="0">
              <a:latin typeface="Arial"/>
            </a:endParaRPr>
          </a:p>
          <a:p>
            <a:pPr marL="343080" indent="-342720">
              <a:lnSpc>
                <a:spcPct val="100000"/>
              </a:lnSpc>
              <a:spcBef>
                <a:spcPts val="519"/>
              </a:spcBef>
              <a:buClr>
                <a:srgbClr val="222222"/>
              </a:buClr>
              <a:buFont typeface="Symbol" charset="2"/>
              <a:buChar char=""/>
            </a:pPr>
            <a:r>
              <a:rPr lang="en-US" sz="2600" b="0" strike="noStrike" spc="-1" dirty="0">
                <a:solidFill>
                  <a:srgbClr val="222222"/>
                </a:solidFill>
                <a:latin typeface="Arial"/>
                <a:ea typeface="+mn-ea"/>
              </a:rPr>
              <a:t>Intrusion reaction encompasses actions an organization undertakes when intrusion event is detected</a:t>
            </a:r>
            <a:endParaRPr lang="en-GB" sz="2600" b="0" strike="noStrike" spc="-1" dirty="0">
              <a:latin typeface="Aria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 name="TextShape 1"/>
          <p:cNvSpPr txBox="1"/>
          <p:nvPr/>
        </p:nvSpPr>
        <p:spPr>
          <a:xfrm>
            <a:off x="5308920" y="6730920"/>
            <a:ext cx="4061160" cy="353880"/>
          </a:xfrm>
          <a:prstGeom prst="rect">
            <a:avLst/>
          </a:prstGeom>
          <a:noFill/>
          <a:ln w="0">
            <a:noFill/>
          </a:ln>
        </p:spPr>
        <p:txBody>
          <a:bodyPr lIns="93960" tIns="47160" rIns="93960" bIns="47160" anchor="b">
            <a:noAutofit/>
          </a:bodyPr>
          <a:lstStyle/>
          <a:p>
            <a:pPr algn="r">
              <a:lnSpc>
                <a:spcPct val="100000"/>
              </a:lnSpc>
            </a:pPr>
            <a:fld id="{34A168D4-9A01-439F-A736-E544D8C772FF}" type="slidenum">
              <a:rPr lang="en-US" sz="1200" b="0" strike="noStrike" spc="-1">
                <a:solidFill>
                  <a:srgbClr val="000000"/>
                </a:solidFill>
                <a:latin typeface="Times New Roman"/>
              </a:rPr>
              <a:t>5</a:t>
            </a:fld>
            <a:endParaRPr lang="en-GB" sz="1200" b="0" strike="noStrike" spc="-1">
              <a:latin typeface="Times New Roman"/>
            </a:endParaRPr>
          </a:p>
        </p:txBody>
      </p:sp>
      <p:sp>
        <p:nvSpPr>
          <p:cNvPr id="300" name="PlaceHolder 2"/>
          <p:cNvSpPr>
            <a:spLocks noGrp="1" noRot="1" noChangeAspect="1"/>
          </p:cNvSpPr>
          <p:nvPr>
            <p:ph type="sldImg"/>
          </p:nvPr>
        </p:nvSpPr>
        <p:spPr>
          <a:xfrm>
            <a:off x="2914650" y="531813"/>
            <a:ext cx="3543300" cy="2657475"/>
          </a:xfrm>
          <a:prstGeom prst="rect">
            <a:avLst/>
          </a:prstGeom>
        </p:spPr>
      </p:sp>
      <p:sp>
        <p:nvSpPr>
          <p:cNvPr id="301" name="PlaceHolder 3"/>
          <p:cNvSpPr>
            <a:spLocks noGrp="1"/>
          </p:cNvSpPr>
          <p:nvPr>
            <p:ph type="body"/>
          </p:nvPr>
        </p:nvSpPr>
        <p:spPr>
          <a:xfrm>
            <a:off x="937440" y="3366000"/>
            <a:ext cx="7497720" cy="3188520"/>
          </a:xfrm>
          <a:prstGeom prst="rect">
            <a:avLst/>
          </a:prstGeom>
        </p:spPr>
        <p:txBody>
          <a:bodyPr lIns="93960" tIns="47160" rIns="93960" bIns="47160">
            <a:normAutofit fontScale="48500" lnSpcReduction="10000"/>
          </a:bodyPr>
          <a:lstStyle/>
          <a:p>
            <a:pPr marL="216000" indent="-216000">
              <a:lnSpc>
                <a:spcPct val="100000"/>
              </a:lnSpc>
            </a:pPr>
            <a:r>
              <a:rPr lang="en-GB" sz="1200" b="0" strike="noStrike" spc="-1">
                <a:solidFill>
                  <a:srgbClr val="000000"/>
                </a:solidFill>
                <a:latin typeface="+mn-lt"/>
                <a:ea typeface="+mn-ea"/>
              </a:rPr>
              <a:t>A current extension of IDS technology is the incorporation of intrusion prevention technology, which can prevent an intrusion from successfully attacking the organization by means of an active response. Because</a:t>
            </a:r>
            <a:endParaRPr lang="en-GB" sz="1200" b="0" strike="noStrike" spc="-1">
              <a:latin typeface="Arial"/>
            </a:endParaRPr>
          </a:p>
          <a:p>
            <a:pPr marL="216000" indent="-216000">
              <a:lnSpc>
                <a:spcPct val="100000"/>
              </a:lnSpc>
            </a:pPr>
            <a:r>
              <a:rPr lang="en-GB" sz="1200" b="0" strike="noStrike" spc="-1">
                <a:solidFill>
                  <a:srgbClr val="000000"/>
                </a:solidFill>
                <a:latin typeface="+mn-lt"/>
                <a:ea typeface="+mn-ea"/>
              </a:rPr>
              <a:t>you seldom find such technology that does not also have detection capabilities, the term intrusion detection and prevention system (IDPS) is commonly used.</a:t>
            </a:r>
            <a:endParaRPr lang="en-GB" sz="1200" b="0" strike="noStrike" spc="-1">
              <a:latin typeface="Arial"/>
            </a:endParaRPr>
          </a:p>
          <a:p>
            <a:pPr marL="216000" indent="-216000">
              <a:lnSpc>
                <a:spcPct val="128000"/>
              </a:lnSpc>
              <a:spcBef>
                <a:spcPts val="2999"/>
              </a:spcBef>
              <a:spcAft>
                <a:spcPts val="601"/>
              </a:spcAft>
            </a:pPr>
            <a:endParaRPr lang="en-GB" sz="1200" b="0" strike="noStrike" spc="-1">
              <a:latin typeface="Arial"/>
            </a:endParaRPr>
          </a:p>
          <a:p>
            <a:pPr marL="216000" indent="-216000">
              <a:lnSpc>
                <a:spcPct val="128000"/>
              </a:lnSpc>
              <a:spcBef>
                <a:spcPts val="2999"/>
              </a:spcBef>
              <a:spcAft>
                <a:spcPts val="601"/>
              </a:spcAft>
            </a:pPr>
            <a:endParaRPr lang="en-GB" sz="1200" b="0" strike="noStrike" spc="-1">
              <a:latin typeface="Arial"/>
            </a:endParaRPr>
          </a:p>
          <a:p>
            <a:pPr marL="216000" indent="-216000">
              <a:lnSpc>
                <a:spcPct val="128000"/>
              </a:lnSpc>
              <a:spcBef>
                <a:spcPts val="2999"/>
              </a:spcBef>
              <a:spcAft>
                <a:spcPts val="601"/>
              </a:spcAft>
            </a:pPr>
            <a:r>
              <a:rPr lang="en-US" sz="2000" b="1" strike="noStrike" spc="-1">
                <a:solidFill>
                  <a:srgbClr val="000000"/>
                </a:solidFill>
                <a:latin typeface="Times New Roman"/>
                <a:ea typeface="+mn-ea"/>
              </a:rPr>
              <a:t>Intrusion Detection and Prevention Systems (IDPSs)</a:t>
            </a:r>
            <a:endParaRPr lang="en-GB" sz="2000" b="0" strike="noStrike" spc="-1">
              <a:latin typeface="Arial"/>
            </a:endParaRPr>
          </a:p>
          <a:p>
            <a:pPr marL="343080" indent="-342720">
              <a:lnSpc>
                <a:spcPct val="100000"/>
              </a:lnSpc>
              <a:spcBef>
                <a:spcPts val="519"/>
              </a:spcBef>
              <a:buClr>
                <a:srgbClr val="222222"/>
              </a:buClr>
              <a:buFont typeface="Symbol" charset="2"/>
              <a:buChar char=""/>
            </a:pPr>
            <a:r>
              <a:rPr lang="en-US" sz="2600" b="0" strike="noStrike" spc="-1">
                <a:solidFill>
                  <a:srgbClr val="222222"/>
                </a:solidFill>
                <a:latin typeface="Arial"/>
                <a:ea typeface="+mn-ea"/>
              </a:rPr>
              <a:t>Intrusion correction activities: complete restoration of operations to a normal state and seek to identify source and method of intrusion</a:t>
            </a:r>
            <a:endParaRPr lang="en-GB" sz="2600" b="0" strike="noStrike" spc="-1">
              <a:latin typeface="Arial"/>
            </a:endParaRPr>
          </a:p>
          <a:p>
            <a:pPr marL="343080" indent="-342720">
              <a:lnSpc>
                <a:spcPct val="100000"/>
              </a:lnSpc>
              <a:spcBef>
                <a:spcPts val="519"/>
              </a:spcBef>
              <a:buClr>
                <a:srgbClr val="222222"/>
              </a:buClr>
              <a:buFont typeface="Symbol" charset="2"/>
              <a:buChar char=""/>
            </a:pPr>
            <a:r>
              <a:rPr lang="en-US" sz="2600" b="0" strike="noStrike" spc="-1">
                <a:solidFill>
                  <a:srgbClr val="222222"/>
                </a:solidFill>
                <a:latin typeface="Arial"/>
                <a:ea typeface="+mn-ea"/>
              </a:rPr>
              <a:t>Intrusion detection systems detect a violation of its configuration and activate alarm</a:t>
            </a:r>
            <a:endParaRPr lang="en-GB" sz="2600" b="0" strike="noStrike" spc="-1">
              <a:latin typeface="Arial"/>
            </a:endParaRPr>
          </a:p>
          <a:p>
            <a:pPr marL="343080" indent="-342720">
              <a:lnSpc>
                <a:spcPct val="100000"/>
              </a:lnSpc>
              <a:spcBef>
                <a:spcPts val="519"/>
              </a:spcBef>
              <a:buClr>
                <a:srgbClr val="222222"/>
              </a:buClr>
              <a:buFont typeface="Symbol" charset="2"/>
              <a:buChar char=""/>
            </a:pPr>
            <a:r>
              <a:rPr lang="en-US" sz="2600" b="0" strike="noStrike" spc="-1">
                <a:solidFill>
                  <a:srgbClr val="222222"/>
                </a:solidFill>
                <a:latin typeface="Arial"/>
                <a:ea typeface="+mn-ea"/>
              </a:rPr>
              <a:t>Many IDPSs enable administrators to configure systems to notify them directly of trouble via e-mail or pagers</a:t>
            </a:r>
            <a:endParaRPr lang="en-GB" sz="2600" b="0" strike="noStrike" spc="-1">
              <a:latin typeface="Arial"/>
            </a:endParaRPr>
          </a:p>
          <a:p>
            <a:pPr marL="343080" indent="-342720">
              <a:lnSpc>
                <a:spcPct val="100000"/>
              </a:lnSpc>
              <a:spcBef>
                <a:spcPts val="519"/>
              </a:spcBef>
              <a:buClr>
                <a:srgbClr val="222222"/>
              </a:buClr>
              <a:buFont typeface="Symbol" charset="2"/>
              <a:buChar char=""/>
            </a:pPr>
            <a:r>
              <a:rPr lang="en-US" sz="2600" b="0" strike="noStrike" spc="-1">
                <a:solidFill>
                  <a:srgbClr val="222222"/>
                </a:solidFill>
                <a:latin typeface="Arial"/>
                <a:ea typeface="+mn-ea"/>
              </a:rPr>
              <a:t>Systems can also be configured to notify an external security service organization of a “break-in” </a:t>
            </a:r>
            <a:endParaRPr lang="en-GB" sz="2600" b="0" strike="noStrike" spc="-1">
              <a:latin typeface="Aria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 name="TextShape 1"/>
          <p:cNvSpPr txBox="1"/>
          <p:nvPr/>
        </p:nvSpPr>
        <p:spPr>
          <a:xfrm>
            <a:off x="5308920" y="6730920"/>
            <a:ext cx="4061160" cy="353880"/>
          </a:xfrm>
          <a:prstGeom prst="rect">
            <a:avLst/>
          </a:prstGeom>
          <a:noFill/>
          <a:ln w="0">
            <a:noFill/>
          </a:ln>
        </p:spPr>
        <p:txBody>
          <a:bodyPr lIns="93960" tIns="47160" rIns="93960" bIns="47160" anchor="b">
            <a:noAutofit/>
          </a:bodyPr>
          <a:lstStyle/>
          <a:p>
            <a:pPr algn="r">
              <a:lnSpc>
                <a:spcPct val="100000"/>
              </a:lnSpc>
            </a:pPr>
            <a:fld id="{33FEC90A-A0ED-46C8-A328-B1FBD3EA19FD}" type="slidenum">
              <a:rPr lang="en-US" sz="1200" b="0" strike="noStrike" spc="-1">
                <a:solidFill>
                  <a:srgbClr val="000000"/>
                </a:solidFill>
                <a:latin typeface="Times New Roman"/>
              </a:rPr>
              <a:t>6</a:t>
            </a:fld>
            <a:endParaRPr lang="en-GB" sz="1200" b="0" strike="noStrike" spc="-1">
              <a:latin typeface="Times New Roman"/>
            </a:endParaRPr>
          </a:p>
        </p:txBody>
      </p:sp>
      <p:sp>
        <p:nvSpPr>
          <p:cNvPr id="306" name="PlaceHolder 2"/>
          <p:cNvSpPr>
            <a:spLocks noGrp="1" noRot="1" noChangeAspect="1"/>
          </p:cNvSpPr>
          <p:nvPr>
            <p:ph type="sldImg"/>
          </p:nvPr>
        </p:nvSpPr>
        <p:spPr>
          <a:xfrm>
            <a:off x="2914650" y="531813"/>
            <a:ext cx="3543300" cy="2657475"/>
          </a:xfrm>
          <a:prstGeom prst="rect">
            <a:avLst/>
          </a:prstGeom>
        </p:spPr>
      </p:sp>
      <p:sp>
        <p:nvSpPr>
          <p:cNvPr id="307" name="PlaceHolder 3"/>
          <p:cNvSpPr>
            <a:spLocks noGrp="1"/>
          </p:cNvSpPr>
          <p:nvPr>
            <p:ph type="body"/>
          </p:nvPr>
        </p:nvSpPr>
        <p:spPr>
          <a:xfrm>
            <a:off x="937440" y="3366000"/>
            <a:ext cx="7497720" cy="3188520"/>
          </a:xfrm>
          <a:prstGeom prst="rect">
            <a:avLst/>
          </a:prstGeom>
        </p:spPr>
        <p:txBody>
          <a:bodyPr lIns="93960" tIns="47160" rIns="93960" bIns="47160">
            <a:normAutofit fontScale="47500" lnSpcReduction="10000"/>
          </a:bodyPr>
          <a:lstStyle/>
          <a:p>
            <a:pPr marL="216000" indent="-216000">
              <a:lnSpc>
                <a:spcPct val="100000"/>
              </a:lnSpc>
            </a:pPr>
            <a:r>
              <a:rPr lang="en-GB" sz="1200" b="0" strike="noStrike" spc="-1" dirty="0">
                <a:solidFill>
                  <a:srgbClr val="000000"/>
                </a:solidFill>
                <a:latin typeface="+mn-lt"/>
                <a:ea typeface="+mn-ea"/>
              </a:rPr>
              <a:t>There are several compelling reasons to acquire and use an IDPS, beginning with its primary function of intrusion detection. These reasons include documentation, deterrence, and other Benefits</a:t>
            </a:r>
            <a:endParaRPr lang="en-GB" sz="1200" b="0" strike="noStrike" spc="-1" dirty="0">
              <a:latin typeface="Arial"/>
            </a:endParaRPr>
          </a:p>
          <a:p>
            <a:pPr marL="216000" indent="-216000">
              <a:lnSpc>
                <a:spcPct val="100000"/>
              </a:lnSpc>
            </a:pPr>
            <a:endParaRPr lang="en-GB" sz="1200" b="0" strike="noStrike" spc="-1" dirty="0">
              <a:latin typeface="Arial"/>
            </a:endParaRPr>
          </a:p>
          <a:p>
            <a:pPr marL="216000" indent="-216000">
              <a:lnSpc>
                <a:spcPct val="100000"/>
              </a:lnSpc>
            </a:pPr>
            <a:r>
              <a:rPr lang="en-GB" sz="1200" b="0" strike="noStrike" spc="-1" dirty="0">
                <a:solidFill>
                  <a:srgbClr val="000000"/>
                </a:solidFill>
                <a:latin typeface="+mn-lt"/>
                <a:ea typeface="+mn-ea"/>
              </a:rPr>
              <a:t>IDPSs can also help administrators detect the preambles to attacks, which are known as attack reconnaissance. Most attacks begin with an organized and thorough probing of the organization’s network environment and its </a:t>
            </a:r>
            <a:r>
              <a:rPr lang="en-GB" sz="1200" b="0" strike="noStrike" spc="-1" dirty="0" err="1">
                <a:solidFill>
                  <a:srgbClr val="000000"/>
                </a:solidFill>
                <a:latin typeface="+mn-lt"/>
                <a:ea typeface="+mn-ea"/>
              </a:rPr>
              <a:t>defenses</a:t>
            </a:r>
            <a:r>
              <a:rPr lang="en-GB" sz="1200" b="0" strike="noStrike" spc="-1" dirty="0">
                <a:solidFill>
                  <a:srgbClr val="000000"/>
                </a:solidFill>
                <a:latin typeface="+mn-lt"/>
                <a:ea typeface="+mn-ea"/>
              </a:rPr>
              <a:t>. This initial probing is called doorknob rattling and is accomplished through two general activities. </a:t>
            </a:r>
            <a:r>
              <a:rPr lang="en-GB" sz="1200" b="0" strike="noStrike" spc="-1" dirty="0" err="1">
                <a:solidFill>
                  <a:srgbClr val="000000"/>
                </a:solidFill>
                <a:latin typeface="+mn-lt"/>
                <a:ea typeface="+mn-ea"/>
              </a:rPr>
              <a:t>Footprinting</a:t>
            </a:r>
            <a:r>
              <a:rPr lang="en-GB" sz="1200" b="0" strike="noStrike" spc="-1" dirty="0">
                <a:solidFill>
                  <a:srgbClr val="000000"/>
                </a:solidFill>
                <a:latin typeface="+mn-lt"/>
                <a:ea typeface="+mn-ea"/>
              </a:rPr>
              <a:t> refers to activities that gather information about the organization and its network activities and assets, while fingerprinting refers to activities that scan network locales for active systems and then identify the network services offered by the host systems. A system that can detect the early warning signs of </a:t>
            </a:r>
            <a:r>
              <a:rPr lang="en-GB" sz="1200" b="0" strike="noStrike" spc="-1" dirty="0" err="1">
                <a:solidFill>
                  <a:srgbClr val="000000"/>
                </a:solidFill>
                <a:latin typeface="+mn-lt"/>
                <a:ea typeface="+mn-ea"/>
              </a:rPr>
              <a:t>footprinting</a:t>
            </a:r>
            <a:r>
              <a:rPr lang="en-GB" sz="1200" b="0" strike="noStrike" spc="-1" dirty="0">
                <a:solidFill>
                  <a:srgbClr val="000000"/>
                </a:solidFill>
                <a:latin typeface="+mn-lt"/>
                <a:ea typeface="+mn-ea"/>
              </a:rPr>
              <a:t> and fingerprinting functions like a </a:t>
            </a:r>
            <a:r>
              <a:rPr lang="en-GB" sz="1200" b="0" strike="noStrike" spc="-1" dirty="0" err="1">
                <a:solidFill>
                  <a:srgbClr val="000000"/>
                </a:solidFill>
                <a:latin typeface="+mn-lt"/>
                <a:ea typeface="+mn-ea"/>
              </a:rPr>
              <a:t>neighborhood</a:t>
            </a:r>
            <a:r>
              <a:rPr lang="en-GB" sz="1200" b="0" strike="noStrike" spc="-1" dirty="0">
                <a:solidFill>
                  <a:srgbClr val="000000"/>
                </a:solidFill>
                <a:latin typeface="+mn-lt"/>
                <a:ea typeface="+mn-ea"/>
              </a:rPr>
              <a:t> watch that spots would-be burglars as they case the community. This early detection enables administrators to prepare for a potential attack or to minimize potential losses from an attack.</a:t>
            </a:r>
            <a:endParaRPr lang="en-GB" sz="1200" b="0" strike="noStrike" spc="-1" dirty="0">
              <a:latin typeface="Arial"/>
            </a:endParaRPr>
          </a:p>
          <a:p>
            <a:pPr marL="216000" indent="-216000">
              <a:lnSpc>
                <a:spcPct val="100000"/>
              </a:lnSpc>
            </a:pPr>
            <a:endParaRPr lang="en-GB" sz="1200" b="0" strike="noStrike" spc="-1" dirty="0">
              <a:latin typeface="Arial"/>
            </a:endParaRPr>
          </a:p>
          <a:p>
            <a:pPr marL="216000" indent="-216000">
              <a:lnSpc>
                <a:spcPct val="100000"/>
              </a:lnSpc>
            </a:pPr>
            <a:r>
              <a:rPr lang="en-GB" sz="1200" b="0" strike="noStrike" spc="-1" dirty="0">
                <a:solidFill>
                  <a:srgbClr val="000000"/>
                </a:solidFill>
                <a:latin typeface="+mn-lt"/>
                <a:ea typeface="+mn-ea"/>
              </a:rPr>
              <a:t>Data Collection In the process of </a:t>
            </a:r>
            <a:r>
              <a:rPr lang="en-GB" sz="1200" b="0" strike="noStrike" spc="-1" dirty="0" err="1">
                <a:solidFill>
                  <a:srgbClr val="000000"/>
                </a:solidFill>
                <a:latin typeface="+mn-lt"/>
                <a:ea typeface="+mn-ea"/>
              </a:rPr>
              <a:t>analyzing</a:t>
            </a:r>
            <a:r>
              <a:rPr lang="en-GB" sz="1200" b="0" strike="noStrike" spc="-1" dirty="0">
                <a:solidFill>
                  <a:srgbClr val="000000"/>
                </a:solidFill>
                <a:latin typeface="+mn-lt"/>
                <a:ea typeface="+mn-ea"/>
              </a:rPr>
              <a:t> data and network activity, IDPSs can be configured to log data for later analysis. This logging function allows the organization to examine what happened after an intrusion occurred and why. As an accountability function, logging may even provide the who if the individual responsible for the intrusion works within the organization. Even when intruders are not internal, some information may be available, such as where they are connecting from (IP address) and how they connected (browser details). Logging also allows improvement in incident response; evaluation by specialized log monitors, as described later in this chapter; and assessment of the effectiveness of the IDPS itself.</a:t>
            </a:r>
            <a:endParaRPr lang="en-GB" sz="1200" b="0" strike="noStrike" spc="-1" dirty="0">
              <a:latin typeface="Arial"/>
            </a:endParaRPr>
          </a:p>
          <a:p>
            <a:pPr marL="216000" indent="-216000">
              <a:lnSpc>
                <a:spcPct val="100000"/>
              </a:lnSpc>
            </a:pPr>
            <a:endParaRPr lang="en-GB" sz="1200" b="0" strike="noStrike" spc="-1" dirty="0">
              <a:latin typeface="Arial"/>
            </a:endParaRPr>
          </a:p>
          <a:p>
            <a:pPr marL="216000" indent="-216000">
              <a:lnSpc>
                <a:spcPct val="100000"/>
              </a:lnSpc>
            </a:pPr>
            <a:r>
              <a:rPr lang="en-GB" sz="1200" b="0" strike="noStrike" spc="-1" dirty="0">
                <a:solidFill>
                  <a:srgbClr val="000000"/>
                </a:solidFill>
                <a:latin typeface="+mn-lt"/>
                <a:ea typeface="+mn-ea"/>
              </a:rPr>
              <a:t>Attack Deterrence Another reason to install an IDPS is that it serves as a deterrent by increasing the fear of detection among would-be attackers. If internal and external users know that an organization has an IDPS, they are less likely to probe the system or attempt to compromise it, just as criminals are much less likely to break into a house that appears to have a burglar alarm.</a:t>
            </a:r>
            <a:endParaRPr lang="en-GB" sz="1200" b="0" strike="noStrike" spc="-1" dirty="0">
              <a:latin typeface="Arial"/>
            </a:endParaRPr>
          </a:p>
          <a:p>
            <a:pPr marL="216000" indent="-216000">
              <a:lnSpc>
                <a:spcPct val="100000"/>
              </a:lnSpc>
            </a:pPr>
            <a:endParaRPr lang="en-GB" sz="1200" b="0" strike="noStrike" spc="-1" dirty="0">
              <a:latin typeface="Arial"/>
            </a:endParaRPr>
          </a:p>
          <a:p>
            <a:pPr marL="216000" indent="-216000">
              <a:lnSpc>
                <a:spcPct val="100000"/>
              </a:lnSpc>
            </a:pPr>
            <a:r>
              <a:rPr lang="en-GB" sz="1200" b="0" strike="noStrike" spc="-1" dirty="0">
                <a:solidFill>
                  <a:srgbClr val="000000"/>
                </a:solidFill>
                <a:latin typeface="+mn-lt"/>
                <a:ea typeface="+mn-ea"/>
              </a:rPr>
              <a:t>Other Reasons to Deploy an IDPS Data collected by an IDPS can also help management with quality assurance and continuous improvement; IDPSs consistently pick up information about attacks that have successfully compromised the outer layers of information security controls, such as a firewall. This information can be used to identify and repair flaws in the security and network architectures, which helps the organization expedite its incident response and make other continuous improvements.</a:t>
            </a:r>
            <a:endParaRPr lang="en-GB" sz="1200" b="0" strike="noStrike" spc="-1" dirty="0">
              <a:latin typeface="Arial"/>
            </a:endParaRPr>
          </a:p>
          <a:p>
            <a:pPr marL="216000" indent="-216000">
              <a:lnSpc>
                <a:spcPct val="100000"/>
              </a:lnSpc>
            </a:pPr>
            <a:endParaRPr lang="en-GB" sz="1200" b="0" strike="noStrike" spc="-1" dirty="0">
              <a:latin typeface="Arial"/>
            </a:endParaRPr>
          </a:p>
          <a:p>
            <a:pPr marL="216000" indent="-216000">
              <a:lnSpc>
                <a:spcPct val="100000"/>
              </a:lnSpc>
            </a:pPr>
            <a:endParaRPr lang="en-GB" sz="1200" b="0" strike="noStrike" spc="-1" dirty="0">
              <a:latin typeface="Arial"/>
            </a:endParaRPr>
          </a:p>
          <a:p>
            <a:pPr marL="216000" indent="-216000">
              <a:lnSpc>
                <a:spcPct val="100000"/>
              </a:lnSpc>
            </a:pPr>
            <a:endParaRPr lang="en-GB" sz="1200" b="0" strike="noStrike" spc="-1" dirty="0">
              <a:latin typeface="Arial"/>
            </a:endParaRPr>
          </a:p>
          <a:p>
            <a:pPr marL="216000" indent="-216000">
              <a:lnSpc>
                <a:spcPct val="100000"/>
              </a:lnSpc>
            </a:pPr>
            <a:r>
              <a:rPr lang="en-US" sz="2000" b="1" strike="noStrike" spc="-1" dirty="0">
                <a:solidFill>
                  <a:srgbClr val="000000"/>
                </a:solidFill>
                <a:latin typeface="Times New Roman"/>
                <a:ea typeface="+mn-ea"/>
              </a:rPr>
              <a:t>Why Use an IDPS?</a:t>
            </a:r>
            <a:endParaRPr lang="en-GB" sz="2000" b="0" strike="noStrike" spc="-1" dirty="0">
              <a:latin typeface="Arial"/>
            </a:endParaRPr>
          </a:p>
          <a:p>
            <a:pPr marL="343080" indent="-342720">
              <a:lnSpc>
                <a:spcPct val="100000"/>
              </a:lnSpc>
              <a:spcBef>
                <a:spcPts val="519"/>
              </a:spcBef>
              <a:buClr>
                <a:srgbClr val="000000"/>
              </a:buClr>
              <a:buFont typeface="Symbol" charset="2"/>
              <a:buChar char=""/>
            </a:pPr>
            <a:r>
              <a:rPr lang="en-US" sz="2000" b="0" strike="noStrike" spc="-1" dirty="0">
                <a:solidFill>
                  <a:srgbClr val="000000"/>
                </a:solidFill>
                <a:latin typeface="Times New Roman"/>
                <a:ea typeface="+mn-ea"/>
              </a:rPr>
              <a:t> </a:t>
            </a:r>
            <a:r>
              <a:rPr lang="en-US" sz="2600" b="0" strike="noStrike" spc="-1" dirty="0">
                <a:solidFill>
                  <a:srgbClr val="222222"/>
                </a:solidFill>
                <a:latin typeface="Arial"/>
                <a:ea typeface="+mn-ea"/>
              </a:rPr>
              <a:t>Intrusion detection:</a:t>
            </a:r>
            <a:endParaRPr lang="en-GB" sz="2600" b="0" strike="noStrike" spc="-1" dirty="0">
              <a:latin typeface="Arial"/>
            </a:endParaRPr>
          </a:p>
          <a:p>
            <a:pPr marL="743040" lvl="1" indent="-285480">
              <a:lnSpc>
                <a:spcPct val="100000"/>
              </a:lnSpc>
              <a:spcBef>
                <a:spcPts val="459"/>
              </a:spcBef>
              <a:buClr>
                <a:srgbClr val="222222"/>
              </a:buClr>
              <a:buFont typeface="Symbol" charset="2"/>
              <a:buChar char=""/>
            </a:pPr>
            <a:r>
              <a:rPr lang="en-US" sz="2300" b="0" strike="noStrike" spc="-1" dirty="0">
                <a:solidFill>
                  <a:srgbClr val="222222"/>
                </a:solidFill>
                <a:latin typeface="Arial"/>
                <a:ea typeface="+mn-ea"/>
              </a:rPr>
              <a:t>Primary purpose to identify and report an intrusion</a:t>
            </a:r>
            <a:endParaRPr lang="en-GB" sz="2300" b="0" strike="noStrike" spc="-1" dirty="0">
              <a:latin typeface="Arial"/>
            </a:endParaRPr>
          </a:p>
          <a:p>
            <a:pPr marL="743040" lvl="1" indent="-285480">
              <a:lnSpc>
                <a:spcPct val="100000"/>
              </a:lnSpc>
              <a:spcBef>
                <a:spcPts val="459"/>
              </a:spcBef>
              <a:buClr>
                <a:srgbClr val="222222"/>
              </a:buClr>
              <a:buFont typeface="Symbol" charset="2"/>
              <a:buChar char=""/>
            </a:pPr>
            <a:r>
              <a:rPr lang="en-US" sz="2300" b="0" strike="noStrike" spc="-1" dirty="0">
                <a:solidFill>
                  <a:srgbClr val="222222"/>
                </a:solidFill>
                <a:latin typeface="Arial"/>
                <a:ea typeface="+mn-ea"/>
              </a:rPr>
              <a:t>Can quickly contain attack and prevent/mitigate loss or damage</a:t>
            </a:r>
            <a:endParaRPr lang="en-GB" sz="2300" b="0" strike="noStrike" spc="-1" dirty="0">
              <a:latin typeface="Arial"/>
            </a:endParaRPr>
          </a:p>
          <a:p>
            <a:pPr marL="743040" lvl="1" indent="-285480">
              <a:lnSpc>
                <a:spcPct val="100000"/>
              </a:lnSpc>
              <a:spcBef>
                <a:spcPts val="459"/>
              </a:spcBef>
              <a:buClr>
                <a:srgbClr val="222222"/>
              </a:buClr>
              <a:buFont typeface="Symbol" charset="2"/>
              <a:buChar char=""/>
            </a:pPr>
            <a:r>
              <a:rPr lang="en-US" sz="2300" b="0" strike="noStrike" spc="-1" dirty="0">
                <a:solidFill>
                  <a:srgbClr val="222222"/>
                </a:solidFill>
                <a:latin typeface="Arial"/>
                <a:ea typeface="+mn-ea"/>
              </a:rPr>
              <a:t>Detect and deal with preambles to attacks</a:t>
            </a:r>
            <a:endParaRPr lang="en-GB" sz="2300" b="0" strike="noStrike" spc="-1" dirty="0">
              <a:latin typeface="Arial"/>
            </a:endParaRPr>
          </a:p>
          <a:p>
            <a:pPr marL="343080" indent="-342720">
              <a:lnSpc>
                <a:spcPct val="100000"/>
              </a:lnSpc>
              <a:spcBef>
                <a:spcPts val="519"/>
              </a:spcBef>
              <a:buClr>
                <a:srgbClr val="222222"/>
              </a:buClr>
              <a:buFont typeface="Symbol" charset="2"/>
              <a:buChar char=""/>
            </a:pPr>
            <a:r>
              <a:rPr lang="en-US" sz="2600" b="0" strike="noStrike" spc="-1" dirty="0">
                <a:solidFill>
                  <a:srgbClr val="222222"/>
                </a:solidFill>
                <a:latin typeface="Arial"/>
                <a:ea typeface="+mn-ea"/>
              </a:rPr>
              <a:t>Data collection allows organization to examine what happened after an intrusion and why</a:t>
            </a:r>
            <a:endParaRPr lang="en-GB" sz="2600" b="0" strike="noStrike" spc="-1" dirty="0">
              <a:latin typeface="Arial"/>
            </a:endParaRPr>
          </a:p>
          <a:p>
            <a:pPr marL="343080" indent="-342720">
              <a:lnSpc>
                <a:spcPct val="100000"/>
              </a:lnSpc>
              <a:spcBef>
                <a:spcPts val="519"/>
              </a:spcBef>
              <a:buClr>
                <a:srgbClr val="222222"/>
              </a:buClr>
              <a:buFont typeface="Symbol" charset="2"/>
              <a:buChar char=""/>
            </a:pPr>
            <a:r>
              <a:rPr lang="en-US" sz="2600" b="0" strike="noStrike" spc="-1" dirty="0">
                <a:solidFill>
                  <a:srgbClr val="222222"/>
                </a:solidFill>
                <a:latin typeface="Arial"/>
                <a:ea typeface="+mn-ea"/>
              </a:rPr>
              <a:t>Serves as a deterrent by increasing fear of detection</a:t>
            </a:r>
            <a:endParaRPr lang="en-GB" sz="2600" b="0" strike="noStrike" spc="-1" dirty="0">
              <a:latin typeface="Arial"/>
            </a:endParaRPr>
          </a:p>
          <a:p>
            <a:pPr marL="343080" indent="-342720">
              <a:lnSpc>
                <a:spcPct val="100000"/>
              </a:lnSpc>
              <a:spcBef>
                <a:spcPts val="519"/>
              </a:spcBef>
              <a:buClr>
                <a:srgbClr val="222222"/>
              </a:buClr>
              <a:buFont typeface="Symbol" charset="2"/>
              <a:buChar char=""/>
            </a:pPr>
            <a:r>
              <a:rPr lang="en-US" sz="2600" b="0" strike="noStrike" spc="-1" dirty="0">
                <a:solidFill>
                  <a:srgbClr val="222222"/>
                </a:solidFill>
                <a:latin typeface="Arial"/>
                <a:ea typeface="+mn-ea"/>
              </a:rPr>
              <a:t>Can help management with quality assurance and continuous improvement</a:t>
            </a:r>
            <a:endParaRPr lang="en-GB" sz="2600" b="0" strike="noStrike" spc="-1" dirty="0">
              <a:latin typeface="Aria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 name="TextShape 1"/>
          <p:cNvSpPr txBox="1"/>
          <p:nvPr/>
        </p:nvSpPr>
        <p:spPr>
          <a:xfrm>
            <a:off x="5308920" y="6730920"/>
            <a:ext cx="4061160" cy="353880"/>
          </a:xfrm>
          <a:prstGeom prst="rect">
            <a:avLst/>
          </a:prstGeom>
          <a:noFill/>
          <a:ln w="0">
            <a:noFill/>
          </a:ln>
        </p:spPr>
        <p:txBody>
          <a:bodyPr lIns="93960" tIns="47160" rIns="93960" bIns="47160" anchor="b">
            <a:noAutofit/>
          </a:bodyPr>
          <a:lstStyle/>
          <a:p>
            <a:pPr algn="r">
              <a:lnSpc>
                <a:spcPct val="100000"/>
              </a:lnSpc>
            </a:pPr>
            <a:fld id="{3A4CFEB6-847A-4420-B8D3-92F57EA33F67}" type="slidenum">
              <a:rPr lang="en-US" sz="1200" b="0" strike="noStrike" spc="-1">
                <a:solidFill>
                  <a:srgbClr val="000000"/>
                </a:solidFill>
                <a:latin typeface="Times New Roman"/>
              </a:rPr>
              <a:t>7</a:t>
            </a:fld>
            <a:endParaRPr lang="en-GB" sz="1200" b="0" strike="noStrike" spc="-1">
              <a:latin typeface="Times New Roman"/>
            </a:endParaRPr>
          </a:p>
        </p:txBody>
      </p:sp>
      <p:sp>
        <p:nvSpPr>
          <p:cNvPr id="309" name="PlaceHolder 2"/>
          <p:cNvSpPr>
            <a:spLocks noGrp="1" noRot="1" noChangeAspect="1"/>
          </p:cNvSpPr>
          <p:nvPr>
            <p:ph type="sldImg"/>
          </p:nvPr>
        </p:nvSpPr>
        <p:spPr>
          <a:xfrm>
            <a:off x="2914650" y="531813"/>
            <a:ext cx="3543300" cy="2657475"/>
          </a:xfrm>
          <a:prstGeom prst="rect">
            <a:avLst/>
          </a:prstGeom>
        </p:spPr>
      </p:sp>
      <p:sp>
        <p:nvSpPr>
          <p:cNvPr id="310" name="PlaceHolder 3"/>
          <p:cNvSpPr>
            <a:spLocks noGrp="1"/>
          </p:cNvSpPr>
          <p:nvPr>
            <p:ph type="body"/>
          </p:nvPr>
        </p:nvSpPr>
        <p:spPr>
          <a:xfrm>
            <a:off x="937440" y="3366000"/>
            <a:ext cx="7497720" cy="3188520"/>
          </a:xfrm>
          <a:prstGeom prst="rect">
            <a:avLst/>
          </a:prstGeom>
        </p:spPr>
        <p:txBody>
          <a:bodyPr lIns="93960" tIns="47160" rIns="93960" bIns="47160">
            <a:normAutofit fontScale="78000" lnSpcReduction="10000"/>
          </a:bodyPr>
          <a:lstStyle/>
          <a:p>
            <a:pPr marL="216000" indent="-216000">
              <a:lnSpc>
                <a:spcPct val="100000"/>
              </a:lnSpc>
            </a:pPr>
            <a:r>
              <a:rPr lang="en-GB" sz="1200" b="0" strike="noStrike" spc="-1">
                <a:solidFill>
                  <a:srgbClr val="000000"/>
                </a:solidFill>
                <a:latin typeface="+mn-lt"/>
                <a:ea typeface="+mn-ea"/>
              </a:rPr>
              <a:t>A network-based IDPS (NIDPS) consists of a specialized hardware appliance and/or software designed to monitor network traffic. The NIDPS may include separate management software, referred to as a console, and a number of specialized</a:t>
            </a:r>
            <a:endParaRPr lang="en-GB" sz="1200" b="0" strike="noStrike" spc="-1">
              <a:latin typeface="Arial"/>
            </a:endParaRPr>
          </a:p>
          <a:p>
            <a:pPr marL="216000" indent="-216000">
              <a:lnSpc>
                <a:spcPct val="100000"/>
              </a:lnSpc>
            </a:pPr>
            <a:r>
              <a:rPr lang="en-GB" sz="1200" b="0" strike="noStrike" spc="-1">
                <a:solidFill>
                  <a:srgbClr val="000000"/>
                </a:solidFill>
                <a:latin typeface="+mn-lt"/>
                <a:ea typeface="+mn-ea"/>
              </a:rPr>
              <a:t>hardware and/or software components referred to as agents or sensors. These agents can be installed on other network segments and/or network technologies to remotely monitor network traffic at multiple locations for a potential intrusion, reporting back to the central NIDPS application.</a:t>
            </a:r>
            <a:endParaRPr lang="en-GB" sz="1200" b="0" strike="noStrike" spc="-1">
              <a:latin typeface="Arial"/>
            </a:endParaRPr>
          </a:p>
          <a:p>
            <a:pPr marL="216000" indent="-216000">
              <a:lnSpc>
                <a:spcPct val="100000"/>
              </a:lnSpc>
            </a:pPr>
            <a:endParaRPr lang="en-GB" sz="1200" b="0" strike="noStrike" spc="-1">
              <a:latin typeface="Arial"/>
            </a:endParaRPr>
          </a:p>
          <a:p>
            <a:pPr marL="216000" indent="-216000">
              <a:lnSpc>
                <a:spcPct val="100000"/>
              </a:lnSpc>
            </a:pPr>
            <a:endParaRPr lang="en-GB" sz="1200" b="0" strike="noStrike" spc="-1">
              <a:latin typeface="Arial"/>
            </a:endParaRPr>
          </a:p>
          <a:p>
            <a:pPr marL="216000" indent="-216000">
              <a:lnSpc>
                <a:spcPct val="100000"/>
              </a:lnSpc>
            </a:pPr>
            <a:r>
              <a:rPr lang="en-US" sz="2000" b="1" strike="noStrike" spc="-1">
                <a:solidFill>
                  <a:srgbClr val="000000"/>
                </a:solidFill>
                <a:latin typeface="Times New Roman"/>
                <a:ea typeface="+mn-ea"/>
              </a:rPr>
              <a:t>Types of IDPSs and Detection Methods</a:t>
            </a:r>
            <a:endParaRPr lang="en-GB" sz="2000" b="0" strike="noStrike" spc="-1">
              <a:latin typeface="Arial"/>
            </a:endParaRPr>
          </a:p>
          <a:p>
            <a:pPr marL="343080" indent="-342720">
              <a:lnSpc>
                <a:spcPct val="100000"/>
              </a:lnSpc>
              <a:spcBef>
                <a:spcPts val="519"/>
              </a:spcBef>
              <a:buClr>
                <a:srgbClr val="222222"/>
              </a:buClr>
              <a:buFont typeface="Symbol" charset="2"/>
              <a:buChar char=""/>
            </a:pPr>
            <a:r>
              <a:rPr lang="en-US" sz="2600" b="0" strike="noStrike" spc="-1">
                <a:solidFill>
                  <a:srgbClr val="222222"/>
                </a:solidFill>
                <a:latin typeface="Arial"/>
                <a:ea typeface="+mn-ea"/>
              </a:rPr>
              <a:t>IDPSs operate as network-based or host-based systems</a:t>
            </a:r>
            <a:endParaRPr lang="en-GB" sz="2600" b="0" strike="noStrike" spc="-1">
              <a:latin typeface="Arial"/>
            </a:endParaRPr>
          </a:p>
          <a:p>
            <a:pPr marL="343080" indent="-342720">
              <a:lnSpc>
                <a:spcPct val="100000"/>
              </a:lnSpc>
              <a:spcBef>
                <a:spcPts val="519"/>
              </a:spcBef>
              <a:buClr>
                <a:srgbClr val="222222"/>
              </a:buClr>
              <a:buFont typeface="Symbol" charset="2"/>
              <a:buChar char=""/>
            </a:pPr>
            <a:r>
              <a:rPr lang="en-US" sz="2600" b="0" strike="noStrike" spc="-1">
                <a:solidFill>
                  <a:srgbClr val="222222"/>
                </a:solidFill>
                <a:latin typeface="Arial"/>
                <a:ea typeface="+mn-ea"/>
              </a:rPr>
              <a:t>Network-based IDPS is focused on protecting network information assets</a:t>
            </a:r>
            <a:endParaRPr lang="en-GB" sz="2600" b="0" strike="noStrike" spc="-1">
              <a:latin typeface="Arial"/>
            </a:endParaRPr>
          </a:p>
          <a:p>
            <a:pPr marL="743040" lvl="1" indent="-285480">
              <a:lnSpc>
                <a:spcPct val="100000"/>
              </a:lnSpc>
              <a:spcBef>
                <a:spcPts val="479"/>
              </a:spcBef>
              <a:buClr>
                <a:srgbClr val="222222"/>
              </a:buClr>
              <a:buFont typeface="Symbol" charset="2"/>
              <a:buChar char=""/>
            </a:pPr>
            <a:r>
              <a:rPr lang="en-US" sz="2400" b="0" strike="noStrike" spc="-1">
                <a:solidFill>
                  <a:srgbClr val="222222"/>
                </a:solidFill>
                <a:latin typeface="Arial"/>
                <a:ea typeface="+mn-ea"/>
              </a:rPr>
              <a:t>Wireless IDPS: focuses on wireless networks</a:t>
            </a:r>
            <a:endParaRPr lang="en-GB" sz="2400" b="0" strike="noStrike" spc="-1">
              <a:latin typeface="Arial"/>
            </a:endParaRPr>
          </a:p>
          <a:p>
            <a:pPr marL="743040" lvl="1" indent="-285480">
              <a:lnSpc>
                <a:spcPct val="100000"/>
              </a:lnSpc>
              <a:spcBef>
                <a:spcPts val="479"/>
              </a:spcBef>
              <a:buClr>
                <a:srgbClr val="222222"/>
              </a:buClr>
              <a:buFont typeface="Symbol" charset="2"/>
              <a:buChar char=""/>
            </a:pPr>
            <a:r>
              <a:rPr lang="en-US" sz="2400" b="0" strike="noStrike" spc="-1">
                <a:solidFill>
                  <a:srgbClr val="222222"/>
                </a:solidFill>
                <a:latin typeface="Arial"/>
                <a:ea typeface="+mn-ea"/>
              </a:rPr>
              <a:t>Network behavior analysis IDPS: examines traffic flow on a network in an attempt to recognize abnormal patterns</a:t>
            </a:r>
            <a:endParaRPr lang="en-GB" sz="2400" b="0" strike="noStrike" spc="-1">
              <a:latin typeface="Aria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 name="TextShape 1"/>
          <p:cNvSpPr txBox="1"/>
          <p:nvPr/>
        </p:nvSpPr>
        <p:spPr>
          <a:xfrm>
            <a:off x="5308920" y="6730920"/>
            <a:ext cx="4061160" cy="353880"/>
          </a:xfrm>
          <a:prstGeom prst="rect">
            <a:avLst/>
          </a:prstGeom>
          <a:noFill/>
          <a:ln w="0">
            <a:noFill/>
          </a:ln>
        </p:spPr>
        <p:txBody>
          <a:bodyPr lIns="93960" tIns="47160" rIns="93960" bIns="47160" anchor="b">
            <a:noAutofit/>
          </a:bodyPr>
          <a:lstStyle/>
          <a:p>
            <a:pPr algn="r">
              <a:lnSpc>
                <a:spcPct val="100000"/>
              </a:lnSpc>
            </a:pPr>
            <a:fld id="{CC5C4D31-8472-49A4-815A-C066DA44368E}" type="slidenum">
              <a:rPr lang="en-US" sz="1200" b="0" strike="noStrike" spc="-1">
                <a:solidFill>
                  <a:srgbClr val="000000"/>
                </a:solidFill>
                <a:latin typeface="Times New Roman"/>
              </a:rPr>
              <a:t>8</a:t>
            </a:fld>
            <a:endParaRPr lang="en-GB" sz="1200" b="0" strike="noStrike" spc="-1">
              <a:latin typeface="Times New Roman"/>
            </a:endParaRPr>
          </a:p>
        </p:txBody>
      </p:sp>
      <p:sp>
        <p:nvSpPr>
          <p:cNvPr id="318" name="PlaceHolder 2"/>
          <p:cNvSpPr>
            <a:spLocks noGrp="1" noRot="1" noChangeAspect="1"/>
          </p:cNvSpPr>
          <p:nvPr>
            <p:ph type="sldImg"/>
          </p:nvPr>
        </p:nvSpPr>
        <p:spPr>
          <a:xfrm>
            <a:off x="2914650" y="531813"/>
            <a:ext cx="3543300" cy="2657475"/>
          </a:xfrm>
          <a:prstGeom prst="rect">
            <a:avLst/>
          </a:prstGeom>
        </p:spPr>
      </p:sp>
      <p:sp>
        <p:nvSpPr>
          <p:cNvPr id="319" name="PlaceHolder 3"/>
          <p:cNvSpPr>
            <a:spLocks noGrp="1"/>
          </p:cNvSpPr>
          <p:nvPr>
            <p:ph type="body"/>
          </p:nvPr>
        </p:nvSpPr>
        <p:spPr>
          <a:xfrm>
            <a:off x="937440" y="3366000"/>
            <a:ext cx="7497720" cy="3188520"/>
          </a:xfrm>
          <a:prstGeom prst="rect">
            <a:avLst/>
          </a:prstGeom>
        </p:spPr>
        <p:txBody>
          <a:bodyPr lIns="93960" tIns="47160" rIns="93960" bIns="47160">
            <a:normAutofit fontScale="81000" lnSpcReduction="10000"/>
          </a:bodyPr>
          <a:lstStyle/>
          <a:p>
            <a:pPr marL="216000" indent="-216000">
              <a:lnSpc>
                <a:spcPct val="96000"/>
              </a:lnSpc>
              <a:spcBef>
                <a:spcPts val="1199"/>
              </a:spcBef>
            </a:pPr>
            <a:endParaRPr lang="en-GB" sz="2000" b="0" strike="noStrike" spc="-1" dirty="0">
              <a:latin typeface="Arial"/>
            </a:endParaRPr>
          </a:p>
          <a:p>
            <a:pPr marL="216000" indent="-216000">
              <a:lnSpc>
                <a:spcPct val="96000"/>
              </a:lnSpc>
              <a:spcBef>
                <a:spcPts val="1199"/>
              </a:spcBef>
            </a:pPr>
            <a:endParaRPr lang="en-GB" sz="2000" b="0" strike="noStrike" spc="-1" dirty="0">
              <a:latin typeface="Arial"/>
            </a:endParaRPr>
          </a:p>
          <a:p>
            <a:pPr marL="216000" indent="-216000">
              <a:lnSpc>
                <a:spcPct val="96000"/>
              </a:lnSpc>
              <a:spcBef>
                <a:spcPts val="1199"/>
              </a:spcBef>
            </a:pPr>
            <a:r>
              <a:rPr lang="en-US" sz="2000" b="1" strike="noStrike" spc="-1" dirty="0">
                <a:latin typeface="Times New Roman"/>
              </a:rPr>
              <a:t>Advantages of NIDPSs</a:t>
            </a:r>
            <a:endParaRPr lang="en-GB" sz="2000" b="0" strike="noStrike" spc="-1" dirty="0">
              <a:latin typeface="Arial"/>
            </a:endParaRPr>
          </a:p>
          <a:p>
            <a:pPr marL="743040" lvl="1" indent="-285480">
              <a:lnSpc>
                <a:spcPct val="100000"/>
              </a:lnSpc>
              <a:spcBef>
                <a:spcPts val="479"/>
              </a:spcBef>
              <a:buClr>
                <a:srgbClr val="000000"/>
              </a:buClr>
              <a:buFont typeface="Symbol" charset="2"/>
              <a:buChar char=""/>
            </a:pPr>
            <a:r>
              <a:rPr lang="en-US" sz="2000" b="0" strike="noStrike" spc="-1" dirty="0">
                <a:latin typeface="Times New Roman"/>
              </a:rPr>
              <a:t> </a:t>
            </a:r>
            <a:r>
              <a:rPr lang="en-US" sz="2400" b="0" strike="noStrike" spc="-1" dirty="0">
                <a:solidFill>
                  <a:srgbClr val="222222"/>
                </a:solidFill>
                <a:latin typeface="Arial"/>
              </a:rPr>
              <a:t>Good network design and placement of NIDPS can enable organization to monitor large network with few devices</a:t>
            </a:r>
            <a:endParaRPr lang="en-GB" sz="2400" b="0" strike="noStrike" spc="-1" dirty="0">
              <a:latin typeface="Arial"/>
            </a:endParaRPr>
          </a:p>
          <a:p>
            <a:pPr marL="743040" lvl="1" indent="-285480">
              <a:lnSpc>
                <a:spcPct val="100000"/>
              </a:lnSpc>
              <a:spcBef>
                <a:spcPts val="479"/>
              </a:spcBef>
              <a:buClr>
                <a:srgbClr val="222222"/>
              </a:buClr>
              <a:buFont typeface="Symbol" charset="2"/>
              <a:buChar char=""/>
            </a:pPr>
            <a:r>
              <a:rPr lang="en-US" sz="2400" b="0" strike="noStrike" spc="-1" dirty="0">
                <a:solidFill>
                  <a:srgbClr val="222222"/>
                </a:solidFill>
                <a:latin typeface="Arial"/>
              </a:rPr>
              <a:t>NIDPSs are usually passive and can be deployed into existing networks with little disruption to normal network operations</a:t>
            </a:r>
            <a:endParaRPr lang="en-GB" sz="2400" b="0" strike="noStrike" spc="-1" dirty="0">
              <a:latin typeface="Arial"/>
            </a:endParaRPr>
          </a:p>
          <a:p>
            <a:pPr marL="743040" lvl="1" indent="-285480">
              <a:lnSpc>
                <a:spcPct val="100000"/>
              </a:lnSpc>
              <a:spcBef>
                <a:spcPts val="479"/>
              </a:spcBef>
              <a:buClr>
                <a:srgbClr val="222222"/>
              </a:buClr>
              <a:buFont typeface="Symbol" charset="2"/>
              <a:buChar char=""/>
            </a:pPr>
            <a:r>
              <a:rPr lang="en-US" sz="2400" b="0" strike="noStrike" spc="-1">
                <a:solidFill>
                  <a:srgbClr val="222222"/>
                </a:solidFill>
                <a:latin typeface="Arial"/>
              </a:rPr>
              <a:t>NIDPSs not usually disposed to direct attack and may not be detectable by attackers</a:t>
            </a:r>
            <a:endParaRPr lang="en-GB" sz="2400" b="0" strike="noStrike" spc="-1" dirty="0">
              <a:latin typeface="Aria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0" name="TextShape 1"/>
          <p:cNvSpPr txBox="1"/>
          <p:nvPr/>
        </p:nvSpPr>
        <p:spPr>
          <a:xfrm>
            <a:off x="5308920" y="6730920"/>
            <a:ext cx="4061160" cy="353880"/>
          </a:xfrm>
          <a:prstGeom prst="rect">
            <a:avLst/>
          </a:prstGeom>
          <a:noFill/>
          <a:ln w="0">
            <a:noFill/>
          </a:ln>
        </p:spPr>
        <p:txBody>
          <a:bodyPr lIns="93960" tIns="47160" rIns="93960" bIns="47160" anchor="b">
            <a:noAutofit/>
          </a:bodyPr>
          <a:lstStyle/>
          <a:p>
            <a:pPr algn="r">
              <a:lnSpc>
                <a:spcPct val="100000"/>
              </a:lnSpc>
            </a:pPr>
            <a:fld id="{7BDB8670-99F6-4A42-A03E-8FF991FDB711}" type="slidenum">
              <a:rPr lang="en-US" sz="1200" b="0" strike="noStrike" spc="-1">
                <a:solidFill>
                  <a:srgbClr val="000000"/>
                </a:solidFill>
                <a:latin typeface="Times New Roman"/>
              </a:rPr>
              <a:t>9</a:t>
            </a:fld>
            <a:endParaRPr lang="en-GB" sz="1200" b="0" strike="noStrike" spc="-1">
              <a:latin typeface="Times New Roman"/>
            </a:endParaRPr>
          </a:p>
        </p:txBody>
      </p:sp>
      <p:sp>
        <p:nvSpPr>
          <p:cNvPr id="321" name="PlaceHolder 2"/>
          <p:cNvSpPr>
            <a:spLocks noGrp="1" noRot="1" noChangeAspect="1"/>
          </p:cNvSpPr>
          <p:nvPr>
            <p:ph type="sldImg"/>
          </p:nvPr>
        </p:nvSpPr>
        <p:spPr>
          <a:xfrm>
            <a:off x="2914650" y="531813"/>
            <a:ext cx="3543300" cy="2657475"/>
          </a:xfrm>
          <a:prstGeom prst="rect">
            <a:avLst/>
          </a:prstGeom>
        </p:spPr>
      </p:sp>
      <p:sp>
        <p:nvSpPr>
          <p:cNvPr id="322" name="PlaceHolder 3"/>
          <p:cNvSpPr>
            <a:spLocks noGrp="1"/>
          </p:cNvSpPr>
          <p:nvPr>
            <p:ph type="body"/>
          </p:nvPr>
        </p:nvSpPr>
        <p:spPr>
          <a:xfrm>
            <a:off x="937440" y="3366000"/>
            <a:ext cx="7497720" cy="3188520"/>
          </a:xfrm>
          <a:prstGeom prst="rect">
            <a:avLst/>
          </a:prstGeom>
        </p:spPr>
        <p:txBody>
          <a:bodyPr lIns="93960" tIns="47160" rIns="93960" bIns="47160">
            <a:normAutofit fontScale="61000" lnSpcReduction="10000"/>
          </a:bodyPr>
          <a:lstStyle/>
          <a:p>
            <a:pPr marL="171360" indent="-171000">
              <a:lnSpc>
                <a:spcPct val="100000"/>
              </a:lnSpc>
              <a:buClr>
                <a:srgbClr val="000000"/>
              </a:buClr>
              <a:buFont typeface="Arial"/>
              <a:buChar char="•"/>
            </a:pPr>
            <a:r>
              <a:rPr lang="en-GB" sz="1200" b="0" strike="noStrike" spc="-1">
                <a:solidFill>
                  <a:srgbClr val="000000"/>
                </a:solidFill>
                <a:latin typeface="+mn-lt"/>
                <a:ea typeface="+mn-ea"/>
              </a:rPr>
              <a:t>Some IDPS vendors are accommodating the need for ever faster network performance by improving the processing of detection algorithms in dedicated hardware circuits. Additional efforts to optimize rule set processing may</a:t>
            </a:r>
            <a:endParaRPr lang="en-GB" sz="1200" b="0" strike="noStrike" spc="-1">
              <a:latin typeface="Arial"/>
            </a:endParaRPr>
          </a:p>
          <a:p>
            <a:pPr marL="171360" indent="-171000">
              <a:lnSpc>
                <a:spcPct val="100000"/>
              </a:lnSpc>
              <a:buClr>
                <a:srgbClr val="000000"/>
              </a:buClr>
              <a:buFont typeface="Arial"/>
              <a:buChar char="•"/>
            </a:pPr>
            <a:r>
              <a:rPr lang="en-GB" sz="1200" b="0" strike="noStrike" spc="-1">
                <a:solidFill>
                  <a:srgbClr val="000000"/>
                </a:solidFill>
                <a:latin typeface="+mn-lt"/>
                <a:ea typeface="+mn-ea"/>
              </a:rPr>
              <a:t>also reduce the overall effectiveness of detecting attacks. </a:t>
            </a:r>
            <a:endParaRPr lang="en-GB" sz="1200" b="0" strike="noStrike" spc="-1">
              <a:latin typeface="Arial"/>
            </a:endParaRPr>
          </a:p>
          <a:p>
            <a:pPr marL="171360" indent="-171000">
              <a:lnSpc>
                <a:spcPct val="100000"/>
              </a:lnSpc>
              <a:buClr>
                <a:srgbClr val="000000"/>
              </a:buClr>
              <a:buFont typeface="Arial"/>
              <a:buChar char="•"/>
            </a:pPr>
            <a:r>
              <a:rPr lang="en-GB" sz="1200" b="0" strike="noStrike" spc="-1">
                <a:solidFill>
                  <a:srgbClr val="000000"/>
                </a:solidFill>
                <a:latin typeface="+mn-lt"/>
                <a:ea typeface="+mn-ea"/>
              </a:rPr>
              <a:t>The broad use of switched Ethernet networks has replaced the ubiquity of shared-collision domain hubs. Because many switches have limited or no monitoring port capability, some networks are not capable of providing aggregate data for analysis by an NIDPS. Even when switches do provide monitoring ports, they may not be able to mirror all activity with a consistent and reliable time sequence. </a:t>
            </a:r>
            <a:endParaRPr lang="en-GB" sz="1200" b="0" strike="noStrike" spc="-1">
              <a:latin typeface="Arial"/>
            </a:endParaRPr>
          </a:p>
          <a:p>
            <a:pPr marL="171360" indent="-171000">
              <a:lnSpc>
                <a:spcPct val="100000"/>
              </a:lnSpc>
              <a:buClr>
                <a:srgbClr val="000000"/>
              </a:buClr>
              <a:buFont typeface="Arial"/>
              <a:buChar char="•"/>
            </a:pPr>
            <a:r>
              <a:rPr lang="en-GB" sz="1200" b="0" strike="noStrike" spc="-1">
                <a:solidFill>
                  <a:srgbClr val="000000"/>
                </a:solidFill>
                <a:latin typeface="+mn-lt"/>
                <a:ea typeface="+mn-ea"/>
              </a:rPr>
              <a:t>NIDPSs cannot analyze encrypted packets, making some network traffic invisible to the process. The increasing use of encryption that hides the contents of some or all packets by some network services (such as SSL, SSH, and VPN) limits the effectiveness of NIDPSs.</a:t>
            </a:r>
            <a:endParaRPr lang="en-GB" sz="1200" b="0" strike="noStrike" spc="-1">
              <a:latin typeface="Arial"/>
            </a:endParaRPr>
          </a:p>
          <a:p>
            <a:pPr marL="171360" indent="-171000">
              <a:lnSpc>
                <a:spcPct val="100000"/>
              </a:lnSpc>
              <a:buClr>
                <a:srgbClr val="000000"/>
              </a:buClr>
              <a:buFont typeface="Arial"/>
              <a:buChar char="•"/>
            </a:pPr>
            <a:r>
              <a:rPr lang="en-GB" sz="1200" b="0" strike="noStrike" spc="-1">
                <a:solidFill>
                  <a:srgbClr val="000000"/>
                </a:solidFill>
                <a:latin typeface="+mn-lt"/>
                <a:ea typeface="+mn-ea"/>
              </a:rPr>
              <a:t>NIDPSs cannot reliably ascertain whether an attack was successful, which requires ongoing effort by the network administrator to evaluate logs of suspicious network activity. Some forms of attack are not easily discerned by NIDPSs, specifically those involving fragmented packets. In fact, some NIDPSs are so vulnerable to malformed packets that they may become unstable and stop functioning</a:t>
            </a:r>
            <a:endParaRPr lang="en-GB" sz="1200" b="0" strike="noStrike" spc="-1">
              <a:latin typeface="Arial"/>
            </a:endParaRPr>
          </a:p>
          <a:p>
            <a:pPr>
              <a:lnSpc>
                <a:spcPct val="100000"/>
              </a:lnSpc>
            </a:pPr>
            <a:endParaRPr lang="en-GB" sz="1200" b="0" strike="noStrike" spc="-1">
              <a:latin typeface="Arial"/>
            </a:endParaRPr>
          </a:p>
          <a:p>
            <a:pPr>
              <a:lnSpc>
                <a:spcPct val="100000"/>
              </a:lnSpc>
            </a:pPr>
            <a:endParaRPr lang="en-GB" sz="1200" b="0" strike="noStrike" spc="-1">
              <a:latin typeface="Arial"/>
            </a:endParaRPr>
          </a:p>
          <a:p>
            <a:pPr>
              <a:lnSpc>
                <a:spcPct val="96000"/>
              </a:lnSpc>
              <a:spcBef>
                <a:spcPts val="1199"/>
              </a:spcBef>
            </a:pPr>
            <a:endParaRPr lang="en-GB" sz="1200" b="0" strike="noStrike" spc="-1">
              <a:latin typeface="Arial"/>
            </a:endParaRPr>
          </a:p>
          <a:p>
            <a:pPr>
              <a:lnSpc>
                <a:spcPct val="96000"/>
              </a:lnSpc>
              <a:spcBef>
                <a:spcPts val="1199"/>
              </a:spcBef>
            </a:pPr>
            <a:endParaRPr lang="en-GB" sz="1200" b="0" strike="noStrike" spc="-1">
              <a:latin typeface="Arial"/>
            </a:endParaRPr>
          </a:p>
          <a:p>
            <a:pPr>
              <a:lnSpc>
                <a:spcPct val="96000"/>
              </a:lnSpc>
              <a:spcBef>
                <a:spcPts val="1199"/>
              </a:spcBef>
            </a:pPr>
            <a:r>
              <a:rPr lang="en-US" sz="2000" b="1" strike="noStrike" spc="-1">
                <a:solidFill>
                  <a:srgbClr val="000000"/>
                </a:solidFill>
                <a:latin typeface="Times New Roman"/>
                <a:ea typeface="+mn-ea"/>
              </a:rPr>
              <a:t>Disadvantages of NIDPSs</a:t>
            </a:r>
            <a:endParaRPr lang="en-GB" sz="2000" b="0" strike="noStrike" spc="-1">
              <a:latin typeface="Arial"/>
            </a:endParaRPr>
          </a:p>
          <a:p>
            <a:pPr marL="171360" indent="-171000">
              <a:lnSpc>
                <a:spcPct val="96000"/>
              </a:lnSpc>
              <a:buClr>
                <a:srgbClr val="000000"/>
              </a:buClr>
              <a:buFont typeface="Arial"/>
              <a:buChar char="•"/>
            </a:pPr>
            <a:r>
              <a:rPr lang="en-US" sz="2000" b="0" strike="noStrike" spc="-1">
                <a:solidFill>
                  <a:srgbClr val="000000"/>
                </a:solidFill>
                <a:latin typeface="Times New Roman"/>
                <a:ea typeface="+mn-ea"/>
              </a:rPr>
              <a:t> A NIDPS can become overwhelmed by network volume and fail to recognize attacks it might otherwise have detected.</a:t>
            </a:r>
            <a:endParaRPr lang="en-GB" sz="2000" b="0" strike="noStrike" spc="-1">
              <a:latin typeface="Arial"/>
            </a:endParaRPr>
          </a:p>
          <a:p>
            <a:pPr marL="171360" indent="-171000">
              <a:lnSpc>
                <a:spcPct val="96000"/>
              </a:lnSpc>
              <a:buClr>
                <a:srgbClr val="000000"/>
              </a:buClr>
              <a:buFont typeface="Arial"/>
              <a:buChar char="•"/>
            </a:pPr>
            <a:r>
              <a:rPr lang="en-US" sz="2000" b="0" strike="noStrike" spc="-1">
                <a:solidFill>
                  <a:srgbClr val="000000"/>
                </a:solidFill>
                <a:latin typeface="Times New Roman"/>
                <a:ea typeface="+mn-ea"/>
              </a:rPr>
              <a:t> NIDPSs require access to all traffic to be monitored. </a:t>
            </a:r>
            <a:endParaRPr lang="en-GB" sz="2000" b="0" strike="noStrike" spc="-1">
              <a:latin typeface="Arial"/>
            </a:endParaRPr>
          </a:p>
          <a:p>
            <a:pPr marL="171360" indent="-171000">
              <a:lnSpc>
                <a:spcPct val="96000"/>
              </a:lnSpc>
              <a:buClr>
                <a:srgbClr val="000000"/>
              </a:buClr>
              <a:buFont typeface="Arial"/>
              <a:buChar char="•"/>
            </a:pPr>
            <a:r>
              <a:rPr lang="en-US" sz="2000" b="0" strike="noStrike" spc="-1">
                <a:solidFill>
                  <a:srgbClr val="000000"/>
                </a:solidFill>
                <a:latin typeface="Times New Roman"/>
                <a:ea typeface="+mn-ea"/>
              </a:rPr>
              <a:t> NIDPSs cannot analyze encrypted packets, making some of the network traffic invisible to the process. </a:t>
            </a:r>
            <a:endParaRPr lang="en-GB" sz="2000" b="0" strike="noStrike" spc="-1">
              <a:latin typeface="Arial"/>
            </a:endParaRPr>
          </a:p>
          <a:p>
            <a:pPr marL="171360" indent="-171000">
              <a:lnSpc>
                <a:spcPct val="96000"/>
              </a:lnSpc>
              <a:buClr>
                <a:srgbClr val="000000"/>
              </a:buClr>
              <a:buFont typeface="Arial"/>
              <a:buChar char="•"/>
            </a:pPr>
            <a:r>
              <a:rPr lang="en-US" sz="2000" b="0" strike="noStrike" spc="-1">
                <a:solidFill>
                  <a:srgbClr val="000000"/>
                </a:solidFill>
                <a:latin typeface="Times New Roman"/>
                <a:ea typeface="+mn-ea"/>
              </a:rPr>
              <a:t> NIDPSs cannot reliably ascertain if an attack was successful or not. </a:t>
            </a:r>
            <a:endParaRPr lang="en-GB" sz="2000" b="0" strike="noStrike" spc="-1">
              <a:latin typeface="Arial"/>
            </a:endParaRPr>
          </a:p>
          <a:p>
            <a:pPr marL="171360" indent="-171000">
              <a:lnSpc>
                <a:spcPct val="96000"/>
              </a:lnSpc>
              <a:buClr>
                <a:srgbClr val="000000"/>
              </a:buClr>
              <a:buFont typeface="Arial"/>
              <a:buChar char="•"/>
            </a:pPr>
            <a:r>
              <a:rPr lang="en-US" sz="2000" b="0" strike="noStrike" spc="-1">
                <a:solidFill>
                  <a:srgbClr val="000000"/>
                </a:solidFill>
                <a:latin typeface="Times New Roman"/>
                <a:ea typeface="+mn-ea"/>
              </a:rPr>
              <a:t> Some forms of attack are not easily discerned by NIDPSs, specifically those involving fragmented packets.</a:t>
            </a:r>
            <a:endParaRPr lang="en-GB" sz="2000" b="0" strike="noStrike" spc="-1">
              <a:latin typeface="Arial"/>
            </a:endParaRPr>
          </a:p>
          <a:p>
            <a:pPr>
              <a:lnSpc>
                <a:spcPct val="100000"/>
              </a:lnSpc>
            </a:pPr>
            <a:endParaRPr lang="en-GB" sz="2000" b="0" strike="noStrike" spc="-1">
              <a:latin typeface="Aria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3" name="PlaceHolder 1"/>
          <p:cNvSpPr>
            <a:spLocks noGrp="1" noRot="1" noChangeAspect="1"/>
          </p:cNvSpPr>
          <p:nvPr>
            <p:ph type="sldImg"/>
          </p:nvPr>
        </p:nvSpPr>
        <p:spPr>
          <a:xfrm>
            <a:off x="2914650" y="531813"/>
            <a:ext cx="3543300" cy="2657475"/>
          </a:xfrm>
          <a:prstGeom prst="rect">
            <a:avLst/>
          </a:prstGeom>
        </p:spPr>
      </p:sp>
      <p:sp>
        <p:nvSpPr>
          <p:cNvPr id="324" name="PlaceHolder 2"/>
          <p:cNvSpPr>
            <a:spLocks noGrp="1"/>
          </p:cNvSpPr>
          <p:nvPr>
            <p:ph type="body"/>
          </p:nvPr>
        </p:nvSpPr>
        <p:spPr>
          <a:xfrm>
            <a:off x="937440" y="3366000"/>
            <a:ext cx="7497720" cy="3188520"/>
          </a:xfrm>
          <a:prstGeom prst="rect">
            <a:avLst/>
          </a:prstGeom>
        </p:spPr>
        <p:txBody>
          <a:bodyPr lIns="93960" tIns="47160" rIns="93960" bIns="47160">
            <a:normAutofit fontScale="47500" lnSpcReduction="10000"/>
          </a:bodyPr>
          <a:lstStyle/>
          <a:p>
            <a:pPr marL="216000" indent="-216000">
              <a:lnSpc>
                <a:spcPct val="100000"/>
              </a:lnSpc>
            </a:pPr>
            <a:r>
              <a:rPr lang="en-GB" sz="1200" b="0" strike="noStrike" spc="-1">
                <a:solidFill>
                  <a:srgbClr val="000000"/>
                </a:solidFill>
                <a:latin typeface="+mn-lt"/>
                <a:ea typeface="+mn-ea"/>
              </a:rPr>
              <a:t>A wireless IDPS monitors and analyzes wireless network traffic, looking for potential problems with the wireless protocols (Layers 2 and 3 of the OSI model). Unfortunately, wireless IDPSs cannot evaluate and diagnose issues with higher-layer protocols</a:t>
            </a:r>
            <a:endParaRPr lang="en-GB" sz="1200" b="0" strike="noStrike" spc="-1">
              <a:latin typeface="Arial"/>
            </a:endParaRPr>
          </a:p>
          <a:p>
            <a:pPr marL="216000" indent="-216000">
              <a:lnSpc>
                <a:spcPct val="100000"/>
              </a:lnSpc>
            </a:pPr>
            <a:r>
              <a:rPr lang="en-GB" sz="1200" b="0" strike="noStrike" spc="-1">
                <a:solidFill>
                  <a:srgbClr val="000000"/>
                </a:solidFill>
                <a:latin typeface="+mn-lt"/>
                <a:ea typeface="+mn-ea"/>
              </a:rPr>
              <a:t>like TCP and UDP. Wireless IDPS capability can be built into a device that provides a wireless access point (AP).</a:t>
            </a:r>
            <a:endParaRPr lang="en-GB" sz="1200" b="0" strike="noStrike" spc="-1">
              <a:latin typeface="Arial"/>
            </a:endParaRPr>
          </a:p>
          <a:p>
            <a:pPr marL="216000" indent="-216000">
              <a:lnSpc>
                <a:spcPct val="100000"/>
              </a:lnSpc>
            </a:pPr>
            <a:endParaRPr lang="en-GB" sz="1200" b="0" strike="noStrike" spc="-1">
              <a:latin typeface="Arial"/>
            </a:endParaRPr>
          </a:p>
          <a:p>
            <a:pPr>
              <a:lnSpc>
                <a:spcPct val="100000"/>
              </a:lnSpc>
              <a:spcBef>
                <a:spcPts val="360"/>
              </a:spcBef>
              <a:tabLst>
                <a:tab pos="0" algn="l"/>
              </a:tabLst>
            </a:pPr>
            <a:r>
              <a:rPr lang="en-US" sz="2000" b="1" strike="noStrike" spc="-1">
                <a:solidFill>
                  <a:srgbClr val="000000"/>
                </a:solidFill>
                <a:latin typeface="+mn-lt"/>
                <a:ea typeface="+mn-ea"/>
              </a:rPr>
              <a:t>Network behavior analysis systems</a:t>
            </a:r>
            <a:endParaRPr lang="en-GB" sz="2000" b="0" strike="noStrike" spc="-1">
              <a:latin typeface="Arial"/>
            </a:endParaRPr>
          </a:p>
          <a:p>
            <a:pPr>
              <a:lnSpc>
                <a:spcPct val="100000"/>
              </a:lnSpc>
              <a:tabLst>
                <a:tab pos="0" algn="l"/>
              </a:tabLst>
            </a:pPr>
            <a:r>
              <a:rPr lang="en-GB" sz="1200" b="0" strike="noStrike" spc="-1">
                <a:solidFill>
                  <a:srgbClr val="000000"/>
                </a:solidFill>
                <a:latin typeface="+mn-lt"/>
                <a:ea typeface="+mn-ea"/>
              </a:rPr>
              <a:t>They use a version of the anomaly detection method described later in this section to identify excessive packet flows that might occur in the case of equipment malfunction, DoS attacks, virus and worm attacks, and some forms of network policy violations. NBA IDPSs typically monitor internal networks but occasionally monitor connections between internal and external networks. Intrusion detection and prevention typically includes the following relevant flow data:</a:t>
            </a:r>
            <a:endParaRPr lang="en-GB" sz="1200" b="0" strike="noStrike" spc="-1">
              <a:latin typeface="Arial"/>
            </a:endParaRPr>
          </a:p>
          <a:p>
            <a:pPr>
              <a:lnSpc>
                <a:spcPct val="100000"/>
              </a:lnSpc>
              <a:tabLst>
                <a:tab pos="0" algn="l"/>
              </a:tabLst>
            </a:pPr>
            <a:r>
              <a:rPr lang="en-GB" sz="1200" b="0" strike="noStrike" spc="-1">
                <a:solidFill>
                  <a:srgbClr val="000000"/>
                </a:solidFill>
                <a:latin typeface="+mn-lt"/>
                <a:ea typeface="+mn-ea"/>
              </a:rPr>
              <a:t>• Source and destination IP addresses</a:t>
            </a:r>
            <a:endParaRPr lang="en-GB" sz="1200" b="0" strike="noStrike" spc="-1">
              <a:latin typeface="Arial"/>
            </a:endParaRPr>
          </a:p>
          <a:p>
            <a:pPr>
              <a:lnSpc>
                <a:spcPct val="100000"/>
              </a:lnSpc>
              <a:tabLst>
                <a:tab pos="0" algn="l"/>
              </a:tabLst>
            </a:pPr>
            <a:r>
              <a:rPr lang="en-GB" sz="1200" b="0" strike="noStrike" spc="-1">
                <a:solidFill>
                  <a:srgbClr val="000000"/>
                </a:solidFill>
                <a:latin typeface="+mn-lt"/>
                <a:ea typeface="+mn-ea"/>
              </a:rPr>
              <a:t>• Source and destination TCP or UDP ports or ICMP types and codes</a:t>
            </a:r>
            <a:endParaRPr lang="en-GB" sz="1200" b="0" strike="noStrike" spc="-1">
              <a:latin typeface="Arial"/>
            </a:endParaRPr>
          </a:p>
          <a:p>
            <a:pPr>
              <a:lnSpc>
                <a:spcPct val="100000"/>
              </a:lnSpc>
              <a:tabLst>
                <a:tab pos="0" algn="l"/>
              </a:tabLst>
            </a:pPr>
            <a:r>
              <a:rPr lang="en-GB" sz="1200" b="0" strike="noStrike" spc="-1">
                <a:solidFill>
                  <a:srgbClr val="000000"/>
                </a:solidFill>
                <a:latin typeface="+mn-lt"/>
                <a:ea typeface="+mn-ea"/>
              </a:rPr>
              <a:t>• Number of packets and bytes transmitted in the session</a:t>
            </a:r>
            <a:endParaRPr lang="en-GB" sz="1200" b="0" strike="noStrike" spc="-1">
              <a:latin typeface="Arial"/>
            </a:endParaRPr>
          </a:p>
          <a:p>
            <a:pPr>
              <a:lnSpc>
                <a:spcPct val="100000"/>
              </a:lnSpc>
              <a:tabLst>
                <a:tab pos="0" algn="l"/>
              </a:tabLst>
            </a:pPr>
            <a:r>
              <a:rPr lang="en-GB" sz="1200" b="0" strike="noStrike" spc="-1">
                <a:solidFill>
                  <a:srgbClr val="000000"/>
                </a:solidFill>
                <a:latin typeface="+mn-lt"/>
                <a:ea typeface="+mn-ea"/>
              </a:rPr>
              <a:t>• Starting and ending timestamps for the session</a:t>
            </a:r>
            <a:endParaRPr lang="en-GB" sz="1200" b="0" strike="noStrike" spc="-1">
              <a:latin typeface="Arial"/>
            </a:endParaRPr>
          </a:p>
          <a:p>
            <a:pPr>
              <a:lnSpc>
                <a:spcPct val="100000"/>
              </a:lnSpc>
              <a:spcBef>
                <a:spcPts val="499"/>
              </a:spcBef>
              <a:tabLst>
                <a:tab pos="0" algn="l"/>
              </a:tabLst>
            </a:pPr>
            <a:endParaRPr lang="en-GB" sz="1200" b="0" strike="noStrike" spc="-1">
              <a:latin typeface="Arial"/>
            </a:endParaRPr>
          </a:p>
          <a:p>
            <a:pPr>
              <a:lnSpc>
                <a:spcPct val="100000"/>
              </a:lnSpc>
              <a:spcBef>
                <a:spcPts val="499"/>
              </a:spcBef>
              <a:tabLst>
                <a:tab pos="0" algn="l"/>
              </a:tabLst>
            </a:pPr>
            <a:endParaRPr lang="en-GB" sz="1200" b="0" strike="noStrike" spc="-1">
              <a:latin typeface="Arial"/>
            </a:endParaRPr>
          </a:p>
          <a:p>
            <a:pPr>
              <a:lnSpc>
                <a:spcPct val="100000"/>
              </a:lnSpc>
              <a:spcBef>
                <a:spcPts val="499"/>
              </a:spcBef>
              <a:tabLst>
                <a:tab pos="0" algn="l"/>
              </a:tabLst>
            </a:pPr>
            <a:endParaRPr lang="en-GB" sz="1200" b="0" strike="noStrike" spc="-1">
              <a:latin typeface="Arial"/>
            </a:endParaRPr>
          </a:p>
          <a:p>
            <a:pPr marL="343080" indent="-342720">
              <a:lnSpc>
                <a:spcPct val="100000"/>
              </a:lnSpc>
              <a:spcBef>
                <a:spcPts val="499"/>
              </a:spcBef>
              <a:buClr>
                <a:srgbClr val="222222"/>
              </a:buClr>
              <a:buFont typeface="Symbol" charset="2"/>
              <a:buChar char=""/>
              <a:tabLst>
                <a:tab pos="0" algn="l"/>
              </a:tabLst>
            </a:pPr>
            <a:r>
              <a:rPr lang="en-US" sz="2500" b="1" strike="noStrike" spc="-1">
                <a:solidFill>
                  <a:srgbClr val="222222"/>
                </a:solidFill>
                <a:latin typeface="Arial"/>
                <a:ea typeface="+mn-ea"/>
              </a:rPr>
              <a:t>Wireless NIDPS</a:t>
            </a:r>
            <a:endParaRPr lang="en-GB" sz="2500" b="0" strike="noStrike" spc="-1">
              <a:latin typeface="Arial"/>
            </a:endParaRPr>
          </a:p>
          <a:p>
            <a:pPr marL="743040" lvl="1" indent="-285480">
              <a:lnSpc>
                <a:spcPct val="100000"/>
              </a:lnSpc>
              <a:spcBef>
                <a:spcPts val="400"/>
              </a:spcBef>
              <a:buClr>
                <a:srgbClr val="222222"/>
              </a:buClr>
              <a:buFont typeface="Symbol" charset="2"/>
              <a:buChar char=""/>
              <a:tabLst>
                <a:tab pos="0" algn="l"/>
              </a:tabLst>
            </a:pPr>
            <a:r>
              <a:rPr lang="en-US" sz="2000" b="0" strike="noStrike" spc="-1">
                <a:solidFill>
                  <a:srgbClr val="222222"/>
                </a:solidFill>
                <a:latin typeface="Arial"/>
                <a:ea typeface="+mn-ea"/>
              </a:rPr>
              <a:t>Monitors and analyzes wireless network traffic</a:t>
            </a:r>
            <a:endParaRPr lang="en-GB" sz="2000" b="0" strike="noStrike" spc="-1">
              <a:latin typeface="Arial"/>
            </a:endParaRPr>
          </a:p>
          <a:p>
            <a:pPr marL="743040" lvl="1" indent="-285480">
              <a:lnSpc>
                <a:spcPct val="100000"/>
              </a:lnSpc>
              <a:spcBef>
                <a:spcPts val="400"/>
              </a:spcBef>
              <a:buClr>
                <a:srgbClr val="222222"/>
              </a:buClr>
              <a:buFont typeface="Symbol" charset="2"/>
              <a:buChar char=""/>
              <a:tabLst>
                <a:tab pos="0" algn="l"/>
              </a:tabLst>
            </a:pPr>
            <a:r>
              <a:rPr lang="en-US" sz="2000" b="0" strike="noStrike" spc="-1">
                <a:solidFill>
                  <a:srgbClr val="222222"/>
                </a:solidFill>
                <a:latin typeface="Arial"/>
                <a:ea typeface="+mn-ea"/>
              </a:rPr>
              <a:t>Issues associated with it include physical security, sensor range, access point and wireless switch locations, wired network connections, cost, AP and wireless switch locations</a:t>
            </a:r>
            <a:endParaRPr lang="en-GB" sz="2000" b="0" strike="noStrike" spc="-1">
              <a:latin typeface="Arial"/>
            </a:endParaRPr>
          </a:p>
          <a:p>
            <a:pPr marL="343080" indent="-342720">
              <a:lnSpc>
                <a:spcPct val="100000"/>
              </a:lnSpc>
              <a:spcBef>
                <a:spcPts val="499"/>
              </a:spcBef>
              <a:buClr>
                <a:srgbClr val="222222"/>
              </a:buClr>
              <a:buFont typeface="Symbol" charset="2"/>
              <a:buChar char=""/>
              <a:tabLst>
                <a:tab pos="0" algn="l"/>
              </a:tabLst>
            </a:pPr>
            <a:r>
              <a:rPr lang="en-US" sz="2500" b="0" strike="noStrike" spc="-1">
                <a:solidFill>
                  <a:srgbClr val="222222"/>
                </a:solidFill>
                <a:latin typeface="Arial"/>
                <a:ea typeface="+mn-ea"/>
              </a:rPr>
              <a:t>Network behavior analysis systems</a:t>
            </a:r>
            <a:endParaRPr lang="en-GB" sz="2500" b="0" strike="noStrike" spc="-1">
              <a:latin typeface="Arial"/>
            </a:endParaRPr>
          </a:p>
          <a:p>
            <a:pPr marL="743040" lvl="1" indent="-285480">
              <a:lnSpc>
                <a:spcPct val="100000"/>
              </a:lnSpc>
              <a:spcBef>
                <a:spcPts val="400"/>
              </a:spcBef>
              <a:buClr>
                <a:srgbClr val="222222"/>
              </a:buClr>
              <a:buFont typeface="Symbol" charset="2"/>
              <a:buChar char=""/>
              <a:tabLst>
                <a:tab pos="0" algn="l"/>
              </a:tabLst>
            </a:pPr>
            <a:r>
              <a:rPr lang="en-US" sz="2000" b="0" strike="noStrike" spc="-1">
                <a:solidFill>
                  <a:srgbClr val="222222"/>
                </a:solidFill>
                <a:latin typeface="Arial"/>
                <a:ea typeface="+mn-ea"/>
              </a:rPr>
              <a:t>Identify problems related to the flow of traffic</a:t>
            </a:r>
            <a:endParaRPr lang="en-GB" sz="2000" b="0" strike="noStrike" spc="-1">
              <a:latin typeface="Arial"/>
            </a:endParaRPr>
          </a:p>
          <a:p>
            <a:pPr marL="743040" lvl="1" indent="-285480">
              <a:lnSpc>
                <a:spcPct val="100000"/>
              </a:lnSpc>
              <a:spcBef>
                <a:spcPts val="400"/>
              </a:spcBef>
              <a:buClr>
                <a:srgbClr val="222222"/>
              </a:buClr>
              <a:buFont typeface="Symbol" charset="2"/>
              <a:buChar char=""/>
              <a:tabLst>
                <a:tab pos="0" algn="l"/>
              </a:tabLst>
            </a:pPr>
            <a:r>
              <a:rPr lang="en-US" sz="2000" b="0" strike="noStrike" spc="-1">
                <a:solidFill>
                  <a:srgbClr val="222222"/>
                </a:solidFill>
                <a:latin typeface="Arial"/>
                <a:ea typeface="+mn-ea"/>
              </a:rPr>
              <a:t>Types of events commonly detected include DoS attacks, scanning, worms, unexpected application services, policy violations </a:t>
            </a:r>
            <a:endParaRPr lang="en-GB" sz="2000" b="0" strike="noStrike" spc="-1">
              <a:latin typeface="Arial"/>
            </a:endParaRPr>
          </a:p>
          <a:p>
            <a:pPr marL="743040" lvl="1" indent="-285480">
              <a:lnSpc>
                <a:spcPct val="100000"/>
              </a:lnSpc>
              <a:spcBef>
                <a:spcPts val="400"/>
              </a:spcBef>
              <a:buClr>
                <a:srgbClr val="222222"/>
              </a:buClr>
              <a:buFont typeface="Symbol" charset="2"/>
              <a:buChar char=""/>
              <a:tabLst>
                <a:tab pos="0" algn="l"/>
              </a:tabLst>
            </a:pPr>
            <a:r>
              <a:rPr lang="en-US" sz="2000" b="0" strike="noStrike" spc="-1">
                <a:solidFill>
                  <a:srgbClr val="222222"/>
                </a:solidFill>
                <a:latin typeface="Arial"/>
                <a:ea typeface="+mn-ea"/>
              </a:rPr>
              <a:t>Offers intrusion prevention capabilities that are passive, inline, and both passive and inline</a:t>
            </a:r>
            <a:endParaRPr lang="en-GB" sz="2000" b="0" strike="noStrike" spc="-1">
              <a:latin typeface="Arial"/>
            </a:endParaRPr>
          </a:p>
        </p:txBody>
      </p:sp>
      <p:sp>
        <p:nvSpPr>
          <p:cNvPr id="325" name="TextShape 3"/>
          <p:cNvSpPr txBox="1"/>
          <p:nvPr/>
        </p:nvSpPr>
        <p:spPr>
          <a:xfrm>
            <a:off x="5308920" y="6730920"/>
            <a:ext cx="4061160" cy="353880"/>
          </a:xfrm>
          <a:prstGeom prst="rect">
            <a:avLst/>
          </a:prstGeom>
          <a:noFill/>
          <a:ln w="0">
            <a:noFill/>
          </a:ln>
        </p:spPr>
        <p:txBody>
          <a:bodyPr lIns="93960" tIns="47160" rIns="93960" bIns="47160" anchor="b">
            <a:noAutofit/>
          </a:bodyPr>
          <a:lstStyle/>
          <a:p>
            <a:pPr algn="r">
              <a:lnSpc>
                <a:spcPct val="100000"/>
              </a:lnSpc>
            </a:pPr>
            <a:fld id="{62E10AFA-52EB-422A-9D87-76C8F0444AD5}" type="slidenum">
              <a:rPr lang="en-US" sz="1200" b="0" strike="noStrike" spc="-1">
                <a:solidFill>
                  <a:srgbClr val="000000"/>
                </a:solidFill>
                <a:latin typeface="Arial"/>
              </a:rPr>
              <a:t>10</a:t>
            </a:fld>
            <a:endParaRPr lang="en-GB" sz="1200" b="0" strike="noStrike" spc="-1">
              <a:latin typeface="Times New Roman"/>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9" name="TextShape 1"/>
          <p:cNvSpPr txBox="1"/>
          <p:nvPr/>
        </p:nvSpPr>
        <p:spPr>
          <a:xfrm>
            <a:off x="5308920" y="6730920"/>
            <a:ext cx="4061160" cy="353880"/>
          </a:xfrm>
          <a:prstGeom prst="rect">
            <a:avLst/>
          </a:prstGeom>
          <a:noFill/>
          <a:ln w="0">
            <a:noFill/>
          </a:ln>
        </p:spPr>
        <p:txBody>
          <a:bodyPr lIns="93960" tIns="47160" rIns="93960" bIns="47160" anchor="b">
            <a:noAutofit/>
          </a:bodyPr>
          <a:lstStyle/>
          <a:p>
            <a:pPr algn="r">
              <a:lnSpc>
                <a:spcPct val="100000"/>
              </a:lnSpc>
            </a:pPr>
            <a:fld id="{5BE30194-BAB7-4C7A-BD8D-E47142BE6C7D}" type="slidenum">
              <a:rPr lang="en-US" sz="1200" b="0" strike="noStrike" spc="-1">
                <a:solidFill>
                  <a:srgbClr val="000000"/>
                </a:solidFill>
                <a:latin typeface="Times New Roman"/>
              </a:rPr>
              <a:t>11</a:t>
            </a:fld>
            <a:endParaRPr lang="en-GB" sz="1200" b="0" strike="noStrike" spc="-1">
              <a:latin typeface="Times New Roman"/>
            </a:endParaRPr>
          </a:p>
        </p:txBody>
      </p:sp>
      <p:sp>
        <p:nvSpPr>
          <p:cNvPr id="330" name="PlaceHolder 2"/>
          <p:cNvSpPr>
            <a:spLocks noGrp="1" noRot="1" noChangeAspect="1"/>
          </p:cNvSpPr>
          <p:nvPr>
            <p:ph type="sldImg"/>
          </p:nvPr>
        </p:nvSpPr>
        <p:spPr>
          <a:xfrm>
            <a:off x="2914650" y="531813"/>
            <a:ext cx="3543300" cy="2657475"/>
          </a:xfrm>
          <a:prstGeom prst="rect">
            <a:avLst/>
          </a:prstGeom>
        </p:spPr>
      </p:sp>
      <p:sp>
        <p:nvSpPr>
          <p:cNvPr id="331" name="PlaceHolder 3"/>
          <p:cNvSpPr>
            <a:spLocks noGrp="1"/>
          </p:cNvSpPr>
          <p:nvPr>
            <p:ph type="body"/>
          </p:nvPr>
        </p:nvSpPr>
        <p:spPr>
          <a:xfrm>
            <a:off x="937440" y="3366000"/>
            <a:ext cx="7497720" cy="3188520"/>
          </a:xfrm>
          <a:prstGeom prst="rect">
            <a:avLst/>
          </a:prstGeom>
        </p:spPr>
        <p:txBody>
          <a:bodyPr lIns="93960" tIns="47160" rIns="93960" bIns="47160">
            <a:normAutofit fontScale="72000" lnSpcReduction="10000"/>
          </a:bodyPr>
          <a:lstStyle/>
          <a:p>
            <a:pPr marL="216000" indent="-216000">
              <a:lnSpc>
                <a:spcPct val="100000"/>
              </a:lnSpc>
            </a:pPr>
            <a:r>
              <a:rPr lang="en-GB" sz="1200" b="0" strike="noStrike" spc="-1">
                <a:solidFill>
                  <a:srgbClr val="000000"/>
                </a:solidFill>
                <a:latin typeface="+mn-lt"/>
                <a:ea typeface="+mn-ea"/>
              </a:rPr>
              <a:t>HIDPSs are also known as system integrity verifiers because they benchmark and monitor the status of key system files and detect when an intruder creates, modifies, or deletes monitored files. </a:t>
            </a:r>
            <a:endParaRPr lang="en-GB" sz="1200" b="0" strike="noStrike" spc="-1">
              <a:latin typeface="Arial"/>
            </a:endParaRPr>
          </a:p>
          <a:p>
            <a:pPr marL="216000" indent="-216000">
              <a:lnSpc>
                <a:spcPct val="100000"/>
              </a:lnSpc>
            </a:pPr>
            <a:endParaRPr lang="en-GB" sz="1200" b="0" strike="noStrike" spc="-1">
              <a:latin typeface="Arial"/>
            </a:endParaRPr>
          </a:p>
          <a:p>
            <a:pPr marL="216000" indent="-216000">
              <a:lnSpc>
                <a:spcPct val="100000"/>
              </a:lnSpc>
            </a:pPr>
            <a:r>
              <a:rPr lang="en-GB" sz="1200" b="0" strike="noStrike" spc="-1">
                <a:solidFill>
                  <a:srgbClr val="000000"/>
                </a:solidFill>
                <a:latin typeface="+mn-lt"/>
                <a:ea typeface="+mn-ea"/>
              </a:rPr>
              <a:t>An HIDPS is also capable of monitoring system configuration databases, such as Windows registries, in addition to stored configuration files like .ini, .cfg, and .dat files.</a:t>
            </a:r>
            <a:endParaRPr lang="en-GB" sz="1200" b="0" strike="noStrike" spc="-1">
              <a:latin typeface="Arial"/>
            </a:endParaRPr>
          </a:p>
          <a:p>
            <a:pPr marL="216000" indent="-216000">
              <a:lnSpc>
                <a:spcPct val="100000"/>
              </a:lnSpc>
            </a:pPr>
            <a:endParaRPr lang="en-GB" sz="1200" b="0" strike="noStrike" spc="-1">
              <a:latin typeface="Arial"/>
            </a:endParaRPr>
          </a:p>
          <a:p>
            <a:pPr marL="216000" indent="-216000">
              <a:lnSpc>
                <a:spcPct val="100000"/>
              </a:lnSpc>
            </a:pPr>
            <a:endParaRPr lang="en-GB" sz="1200" b="0" strike="noStrike" spc="-1">
              <a:latin typeface="Arial"/>
            </a:endParaRPr>
          </a:p>
          <a:p>
            <a:pPr marL="216000" indent="-216000">
              <a:lnSpc>
                <a:spcPct val="90000"/>
              </a:lnSpc>
            </a:pPr>
            <a:endParaRPr lang="en-GB" sz="1200" b="0" strike="noStrike" spc="-1">
              <a:latin typeface="Arial"/>
            </a:endParaRPr>
          </a:p>
          <a:p>
            <a:pPr marL="216000" indent="-216000">
              <a:lnSpc>
                <a:spcPct val="90000"/>
              </a:lnSpc>
            </a:pPr>
            <a:r>
              <a:rPr lang="en-US" sz="2000" b="1" strike="noStrike" spc="-1">
                <a:solidFill>
                  <a:srgbClr val="000000"/>
                </a:solidFill>
                <a:latin typeface="Times New Roman"/>
                <a:ea typeface="+mn-ea"/>
              </a:rPr>
              <a:t>Host-Based IDPS </a:t>
            </a:r>
            <a:endParaRPr lang="en-GB" sz="2000" b="0" strike="noStrike" spc="-1">
              <a:latin typeface="Arial"/>
            </a:endParaRPr>
          </a:p>
          <a:p>
            <a:pPr marL="743040" lvl="1" indent="-285480">
              <a:lnSpc>
                <a:spcPct val="100000"/>
              </a:lnSpc>
              <a:spcBef>
                <a:spcPts val="479"/>
              </a:spcBef>
              <a:buClr>
                <a:srgbClr val="222222"/>
              </a:buClr>
              <a:buFont typeface="Symbol" charset="2"/>
              <a:buChar char=""/>
            </a:pPr>
            <a:r>
              <a:rPr lang="en-US" sz="2400" b="0" strike="noStrike" spc="-1">
                <a:solidFill>
                  <a:srgbClr val="222222"/>
                </a:solidFill>
                <a:latin typeface="Arial"/>
                <a:ea typeface="+mn-ea"/>
              </a:rPr>
              <a:t>Resides on a particular computer or server (host) and monitors activity only on that system</a:t>
            </a:r>
            <a:endParaRPr lang="en-GB" sz="2400" b="0" strike="noStrike" spc="-1">
              <a:latin typeface="Arial"/>
            </a:endParaRPr>
          </a:p>
          <a:p>
            <a:pPr marL="743040" lvl="1" indent="-285480">
              <a:lnSpc>
                <a:spcPct val="100000"/>
              </a:lnSpc>
              <a:spcBef>
                <a:spcPts val="479"/>
              </a:spcBef>
              <a:buClr>
                <a:srgbClr val="222222"/>
              </a:buClr>
              <a:buFont typeface="Symbol" charset="2"/>
              <a:buChar char=""/>
            </a:pPr>
            <a:r>
              <a:rPr lang="en-US" sz="2400" b="0" strike="noStrike" spc="-1">
                <a:solidFill>
                  <a:srgbClr val="222222"/>
                </a:solidFill>
                <a:latin typeface="Arial"/>
                <a:ea typeface="+mn-ea"/>
              </a:rPr>
              <a:t>Benchmark and monitor the status of key system files and detect when intruder creates, modifies, or deletes files</a:t>
            </a:r>
            <a:endParaRPr lang="en-GB" sz="2400" b="0" strike="noStrike" spc="-1">
              <a:latin typeface="Arial"/>
            </a:endParaRPr>
          </a:p>
          <a:p>
            <a:pPr marL="743040" lvl="1" indent="-285480">
              <a:lnSpc>
                <a:spcPct val="100000"/>
              </a:lnSpc>
              <a:spcBef>
                <a:spcPts val="479"/>
              </a:spcBef>
              <a:buClr>
                <a:srgbClr val="222222"/>
              </a:buClr>
              <a:buFont typeface="Symbol" charset="2"/>
              <a:buChar char=""/>
            </a:pPr>
            <a:r>
              <a:rPr lang="en-US" sz="2400" b="0" strike="noStrike" spc="-1">
                <a:solidFill>
                  <a:srgbClr val="222222"/>
                </a:solidFill>
                <a:latin typeface="Arial"/>
                <a:ea typeface="+mn-ea"/>
              </a:rPr>
              <a:t>Advantage over NIDPS: can access encrypted information traveling over network and make decisions about potential/actual attacks</a:t>
            </a:r>
            <a:endParaRPr lang="en-GB" sz="2400" b="0" strike="noStrike" spc="-1">
              <a:latin typeface="Arial"/>
            </a:endParaRPr>
          </a:p>
          <a:p>
            <a:pPr marL="743040" lvl="1" indent="-285480">
              <a:lnSpc>
                <a:spcPct val="100000"/>
              </a:lnSpc>
              <a:spcBef>
                <a:spcPts val="479"/>
              </a:spcBef>
              <a:buClr>
                <a:srgbClr val="222222"/>
              </a:buClr>
              <a:buFont typeface="Symbol" charset="2"/>
              <a:buChar char=""/>
            </a:pPr>
            <a:r>
              <a:rPr lang="en-US" sz="2400" b="0" strike="noStrike" spc="-1">
                <a:solidFill>
                  <a:srgbClr val="222222"/>
                </a:solidFill>
                <a:latin typeface="Arial"/>
                <a:ea typeface="+mn-ea"/>
              </a:rPr>
              <a:t>Most HIDPSs work on the principle of configuration or change management </a:t>
            </a:r>
            <a:endParaRPr lang="en-GB" sz="2400" b="0" strike="noStrike" spc="-1">
              <a:latin typeface="Aria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8" name="TextShape 1"/>
          <p:cNvSpPr txBox="1"/>
          <p:nvPr/>
        </p:nvSpPr>
        <p:spPr>
          <a:xfrm>
            <a:off x="5308920" y="6730920"/>
            <a:ext cx="4061160" cy="353880"/>
          </a:xfrm>
          <a:prstGeom prst="rect">
            <a:avLst/>
          </a:prstGeom>
          <a:noFill/>
          <a:ln w="0">
            <a:noFill/>
          </a:ln>
        </p:spPr>
        <p:txBody>
          <a:bodyPr lIns="93960" tIns="47160" rIns="93960" bIns="47160" anchor="b">
            <a:noAutofit/>
          </a:bodyPr>
          <a:lstStyle/>
          <a:p>
            <a:pPr algn="r">
              <a:lnSpc>
                <a:spcPct val="100000"/>
              </a:lnSpc>
            </a:pPr>
            <a:fld id="{204F9001-74FD-4D18-A134-771E1F9A5AEB}" type="slidenum">
              <a:rPr lang="en-US" sz="1200" b="0" strike="noStrike" spc="-1">
                <a:solidFill>
                  <a:srgbClr val="000000"/>
                </a:solidFill>
                <a:latin typeface="Times New Roman"/>
              </a:rPr>
              <a:t>12</a:t>
            </a:fld>
            <a:endParaRPr lang="en-GB" sz="1200" b="0" strike="noStrike" spc="-1">
              <a:latin typeface="Times New Roman"/>
            </a:endParaRPr>
          </a:p>
        </p:txBody>
      </p:sp>
      <p:sp>
        <p:nvSpPr>
          <p:cNvPr id="339" name="PlaceHolder 2"/>
          <p:cNvSpPr>
            <a:spLocks noGrp="1" noRot="1" noChangeAspect="1"/>
          </p:cNvSpPr>
          <p:nvPr>
            <p:ph type="sldImg"/>
          </p:nvPr>
        </p:nvSpPr>
        <p:spPr>
          <a:xfrm>
            <a:off x="2914650" y="531813"/>
            <a:ext cx="3543300" cy="2657475"/>
          </a:xfrm>
          <a:prstGeom prst="rect">
            <a:avLst/>
          </a:prstGeom>
        </p:spPr>
      </p:sp>
      <p:sp>
        <p:nvSpPr>
          <p:cNvPr id="340" name="PlaceHolder 3"/>
          <p:cNvSpPr>
            <a:spLocks noGrp="1"/>
          </p:cNvSpPr>
          <p:nvPr>
            <p:ph type="body"/>
          </p:nvPr>
        </p:nvSpPr>
        <p:spPr>
          <a:xfrm>
            <a:off x="937440" y="3366000"/>
            <a:ext cx="7497720" cy="3188520"/>
          </a:xfrm>
          <a:prstGeom prst="rect">
            <a:avLst/>
          </a:prstGeom>
        </p:spPr>
        <p:txBody>
          <a:bodyPr lIns="93960" tIns="47160" rIns="93960" bIns="47160">
            <a:normAutofit fontScale="68500" lnSpcReduction="10000"/>
          </a:bodyPr>
          <a:lstStyle/>
          <a:p>
            <a:pPr marL="216000" indent="-216000">
              <a:lnSpc>
                <a:spcPct val="100000"/>
              </a:lnSpc>
            </a:pPr>
            <a:r>
              <a:rPr lang="en-GB" sz="1200" b="0" strike="noStrike" spc="-1">
                <a:solidFill>
                  <a:srgbClr val="000000"/>
                </a:solidFill>
                <a:latin typeface="+mn-lt"/>
                <a:ea typeface="+mn-ea"/>
              </a:rPr>
              <a:t>Signature-based technology is widely used because many attacks have clear and distinct signatures:</a:t>
            </a:r>
            <a:endParaRPr lang="en-GB" sz="1200" b="0" strike="noStrike" spc="-1">
              <a:latin typeface="Arial"/>
            </a:endParaRPr>
          </a:p>
          <a:p>
            <a:pPr marL="216000" indent="-216000">
              <a:lnSpc>
                <a:spcPct val="100000"/>
              </a:lnSpc>
            </a:pPr>
            <a:r>
              <a:rPr lang="en-GB" sz="1200" b="0" strike="noStrike" spc="-1">
                <a:solidFill>
                  <a:srgbClr val="000000"/>
                </a:solidFill>
                <a:latin typeface="+mn-lt"/>
                <a:ea typeface="+mn-ea"/>
              </a:rPr>
              <a:t>• Footprinting and fingerprinting activities use ICMP, DNS querying, and e-mail routing analysis.</a:t>
            </a:r>
            <a:endParaRPr lang="en-GB" sz="1200" b="0" strike="noStrike" spc="-1">
              <a:latin typeface="Arial"/>
            </a:endParaRPr>
          </a:p>
          <a:p>
            <a:pPr marL="216000" indent="-216000">
              <a:lnSpc>
                <a:spcPct val="100000"/>
              </a:lnSpc>
            </a:pPr>
            <a:r>
              <a:rPr lang="en-GB" sz="1200" b="0" strike="noStrike" spc="-1">
                <a:solidFill>
                  <a:srgbClr val="000000"/>
                </a:solidFill>
                <a:latin typeface="+mn-lt"/>
                <a:ea typeface="+mn-ea"/>
              </a:rPr>
              <a:t>• Exploits use a specific attack sequence designed to take advantage of a vulnerability to gain access to a system.</a:t>
            </a:r>
            <a:endParaRPr lang="en-GB" sz="1200" b="0" strike="noStrike" spc="-1">
              <a:latin typeface="Arial"/>
            </a:endParaRPr>
          </a:p>
          <a:p>
            <a:pPr marL="216000" indent="-216000">
              <a:lnSpc>
                <a:spcPct val="100000"/>
              </a:lnSpc>
            </a:pPr>
            <a:r>
              <a:rPr lang="en-GB" sz="1200" b="0" strike="noStrike" spc="-1">
                <a:solidFill>
                  <a:srgbClr val="000000"/>
                </a:solidFill>
                <a:latin typeface="+mn-lt"/>
                <a:ea typeface="+mn-ea"/>
              </a:rPr>
              <a:t>• DoS and DDoS attacks, during which the attacker tries to prevent the normal usage of a system, overload the system with requests so that its ability to process them efficiently is compromised or disrupted</a:t>
            </a:r>
            <a:endParaRPr lang="en-GB" sz="1200" b="0" strike="noStrike" spc="-1">
              <a:latin typeface="Arial"/>
            </a:endParaRPr>
          </a:p>
          <a:p>
            <a:pPr marL="216000" indent="-216000">
              <a:lnSpc>
                <a:spcPct val="100000"/>
              </a:lnSpc>
              <a:spcBef>
                <a:spcPts val="519"/>
              </a:spcBef>
            </a:pPr>
            <a:endParaRPr lang="en-GB" sz="1200" b="0" strike="noStrike" spc="-1">
              <a:latin typeface="Arial"/>
            </a:endParaRPr>
          </a:p>
          <a:p>
            <a:pPr marL="216000" indent="-216000">
              <a:lnSpc>
                <a:spcPct val="100000"/>
              </a:lnSpc>
              <a:spcBef>
                <a:spcPts val="519"/>
              </a:spcBef>
            </a:pPr>
            <a:endParaRPr lang="en-GB" sz="1200" b="0" strike="noStrike" spc="-1">
              <a:latin typeface="Arial"/>
            </a:endParaRPr>
          </a:p>
          <a:p>
            <a:pPr marL="216000" indent="-216000">
              <a:lnSpc>
                <a:spcPct val="100000"/>
              </a:lnSpc>
              <a:spcBef>
                <a:spcPts val="519"/>
              </a:spcBef>
            </a:pPr>
            <a:endParaRPr lang="en-GB" sz="1200" b="0" strike="noStrike" spc="-1">
              <a:latin typeface="Arial"/>
            </a:endParaRPr>
          </a:p>
          <a:p>
            <a:pPr marL="216000" indent="-216000">
              <a:lnSpc>
                <a:spcPct val="100000"/>
              </a:lnSpc>
              <a:spcBef>
                <a:spcPts val="519"/>
              </a:spcBef>
            </a:pPr>
            <a:r>
              <a:rPr lang="en-US" sz="2600" b="1" strike="noStrike" spc="-1">
                <a:solidFill>
                  <a:srgbClr val="222222"/>
                </a:solidFill>
                <a:latin typeface="Arial"/>
                <a:ea typeface="+mn-ea"/>
              </a:rPr>
              <a:t>Signature-based detection</a:t>
            </a:r>
            <a:endParaRPr lang="en-GB" sz="2600" b="0" strike="noStrike" spc="-1">
              <a:latin typeface="Arial"/>
            </a:endParaRPr>
          </a:p>
          <a:p>
            <a:pPr marL="743040" lvl="1" indent="-285480">
              <a:lnSpc>
                <a:spcPct val="100000"/>
              </a:lnSpc>
              <a:spcBef>
                <a:spcPts val="479"/>
              </a:spcBef>
              <a:buClr>
                <a:srgbClr val="222222"/>
              </a:buClr>
              <a:buFont typeface="Symbol" charset="2"/>
              <a:buChar char=""/>
            </a:pPr>
            <a:r>
              <a:rPr lang="en-US" sz="2400" b="0" strike="noStrike" spc="-1">
                <a:solidFill>
                  <a:srgbClr val="222222"/>
                </a:solidFill>
                <a:latin typeface="Arial"/>
                <a:ea typeface="+mn-ea"/>
              </a:rPr>
              <a:t>Examines network traffic in search of patterns that match known signatures </a:t>
            </a:r>
            <a:endParaRPr lang="en-GB" sz="2400" b="0" strike="noStrike" spc="-1">
              <a:latin typeface="Arial"/>
            </a:endParaRPr>
          </a:p>
          <a:p>
            <a:pPr marL="743040" lvl="1" indent="-285480">
              <a:lnSpc>
                <a:spcPct val="100000"/>
              </a:lnSpc>
              <a:spcBef>
                <a:spcPts val="479"/>
              </a:spcBef>
              <a:buClr>
                <a:srgbClr val="222222"/>
              </a:buClr>
              <a:buFont typeface="Symbol" charset="2"/>
              <a:buChar char=""/>
            </a:pPr>
            <a:r>
              <a:rPr lang="en-US" sz="2400" b="0" strike="noStrike" spc="-1">
                <a:solidFill>
                  <a:srgbClr val="222222"/>
                </a:solidFill>
                <a:latin typeface="Arial"/>
                <a:ea typeface="+mn-ea"/>
              </a:rPr>
              <a:t>Widely used because many attacks have clear and distinct signatures</a:t>
            </a:r>
            <a:endParaRPr lang="en-GB" sz="2400" b="0" strike="noStrike" spc="-1">
              <a:latin typeface="Arial"/>
            </a:endParaRPr>
          </a:p>
          <a:p>
            <a:pPr marL="743040" lvl="1" indent="-285480">
              <a:lnSpc>
                <a:spcPct val="100000"/>
              </a:lnSpc>
              <a:spcBef>
                <a:spcPts val="479"/>
              </a:spcBef>
              <a:buClr>
                <a:srgbClr val="222222"/>
              </a:buClr>
              <a:buFont typeface="Symbol" charset="2"/>
              <a:buChar char=""/>
            </a:pPr>
            <a:r>
              <a:rPr lang="en-US" sz="2400" b="0" strike="noStrike" spc="-1">
                <a:solidFill>
                  <a:srgbClr val="222222"/>
                </a:solidFill>
                <a:latin typeface="Arial"/>
                <a:ea typeface="+mn-ea"/>
              </a:rPr>
              <a:t>Problem with this approach is that new attack patterns must continually be added to IDPS’s database of signatures</a:t>
            </a:r>
            <a:endParaRPr lang="en-GB" sz="2400" b="0" strike="noStrike" spc="-1">
              <a:latin typeface="Arial"/>
            </a:endParaRPr>
          </a:p>
          <a:p>
            <a:pPr marL="1143000" lvl="2" indent="-228240">
              <a:lnSpc>
                <a:spcPct val="100000"/>
              </a:lnSpc>
              <a:spcBef>
                <a:spcPts val="439"/>
              </a:spcBef>
              <a:buClr>
                <a:srgbClr val="222222"/>
              </a:buClr>
              <a:buFont typeface="Symbol" charset="2"/>
              <a:buChar char=""/>
            </a:pPr>
            <a:r>
              <a:rPr lang="en-US" sz="2200" b="0" strike="noStrike" spc="-1">
                <a:solidFill>
                  <a:srgbClr val="222222"/>
                </a:solidFill>
                <a:latin typeface="Arial"/>
                <a:ea typeface="+mn-ea"/>
              </a:rPr>
              <a:t>Slow, methodical attack involving multiple events might escape detection</a:t>
            </a:r>
            <a:endParaRPr lang="en-GB" sz="2200" b="0" strike="noStrike" spc="-1">
              <a:latin typeface="Aria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1" name="TextShape 1"/>
          <p:cNvSpPr txBox="1"/>
          <p:nvPr/>
        </p:nvSpPr>
        <p:spPr>
          <a:xfrm>
            <a:off x="5308920" y="6730920"/>
            <a:ext cx="4061160" cy="353880"/>
          </a:xfrm>
          <a:prstGeom prst="rect">
            <a:avLst/>
          </a:prstGeom>
          <a:noFill/>
          <a:ln w="0">
            <a:noFill/>
          </a:ln>
        </p:spPr>
        <p:txBody>
          <a:bodyPr lIns="93960" tIns="47160" rIns="93960" bIns="47160" anchor="b">
            <a:noAutofit/>
          </a:bodyPr>
          <a:lstStyle/>
          <a:p>
            <a:pPr algn="r">
              <a:lnSpc>
                <a:spcPct val="100000"/>
              </a:lnSpc>
            </a:pPr>
            <a:fld id="{96E89F16-8F7C-4FAD-B140-45F722E7F723}" type="slidenum">
              <a:rPr lang="en-US" sz="1200" b="0" strike="noStrike" spc="-1">
                <a:solidFill>
                  <a:srgbClr val="000000"/>
                </a:solidFill>
                <a:latin typeface="Times New Roman"/>
              </a:rPr>
              <a:t>13</a:t>
            </a:fld>
            <a:endParaRPr lang="en-GB" sz="1200" b="0" strike="noStrike" spc="-1">
              <a:latin typeface="Times New Roman"/>
            </a:endParaRPr>
          </a:p>
        </p:txBody>
      </p:sp>
      <p:sp>
        <p:nvSpPr>
          <p:cNvPr id="342" name="PlaceHolder 2"/>
          <p:cNvSpPr>
            <a:spLocks noGrp="1" noRot="1" noChangeAspect="1"/>
          </p:cNvSpPr>
          <p:nvPr>
            <p:ph type="sldImg"/>
          </p:nvPr>
        </p:nvSpPr>
        <p:spPr>
          <a:xfrm>
            <a:off x="2914650" y="531813"/>
            <a:ext cx="3543300" cy="2657475"/>
          </a:xfrm>
          <a:prstGeom prst="rect">
            <a:avLst/>
          </a:prstGeom>
        </p:spPr>
      </p:sp>
      <p:sp>
        <p:nvSpPr>
          <p:cNvPr id="343" name="PlaceHolder 3"/>
          <p:cNvSpPr>
            <a:spLocks noGrp="1"/>
          </p:cNvSpPr>
          <p:nvPr>
            <p:ph type="body"/>
          </p:nvPr>
        </p:nvSpPr>
        <p:spPr>
          <a:xfrm>
            <a:off x="937440" y="3366000"/>
            <a:ext cx="7497720" cy="3188520"/>
          </a:xfrm>
          <a:prstGeom prst="rect">
            <a:avLst/>
          </a:prstGeom>
        </p:spPr>
        <p:txBody>
          <a:bodyPr lIns="93960" tIns="47160" rIns="93960" bIns="47160">
            <a:normAutofit fontScale="66000" lnSpcReduction="10000"/>
          </a:bodyPr>
          <a:lstStyle/>
          <a:p>
            <a:pPr marL="216000" indent="-216000">
              <a:lnSpc>
                <a:spcPct val="100000"/>
              </a:lnSpc>
            </a:pPr>
            <a:r>
              <a:rPr lang="en-GB" sz="1200" b="0" strike="noStrike" spc="-1">
                <a:solidFill>
                  <a:srgbClr val="000000"/>
                </a:solidFill>
                <a:latin typeface="+mn-lt"/>
                <a:ea typeface="+mn-ea"/>
              </a:rPr>
              <a:t>Because of the complexity of anomaly-based detection, its impact on the overhead computing load of the host computer, and the number of false positives it can generate, this type of IDPS is less commonly used than the signature-based type.</a:t>
            </a:r>
            <a:endParaRPr lang="en-GB" sz="1200" b="0" strike="noStrike" spc="-1">
              <a:latin typeface="Arial"/>
            </a:endParaRPr>
          </a:p>
          <a:p>
            <a:pPr marL="216000" indent="-216000">
              <a:lnSpc>
                <a:spcPct val="100000"/>
              </a:lnSpc>
              <a:spcBef>
                <a:spcPts val="519"/>
              </a:spcBef>
            </a:pPr>
            <a:endParaRPr lang="en-GB" sz="1200" b="0" strike="noStrike" spc="-1">
              <a:latin typeface="Arial"/>
            </a:endParaRPr>
          </a:p>
          <a:p>
            <a:pPr marL="216000" indent="-216000">
              <a:lnSpc>
                <a:spcPct val="100000"/>
              </a:lnSpc>
              <a:spcBef>
                <a:spcPts val="519"/>
              </a:spcBef>
            </a:pPr>
            <a:endParaRPr lang="en-GB" sz="1200" b="0" strike="noStrike" spc="-1">
              <a:latin typeface="Arial"/>
            </a:endParaRPr>
          </a:p>
          <a:p>
            <a:pPr marL="216000" indent="-216000">
              <a:lnSpc>
                <a:spcPct val="100000"/>
              </a:lnSpc>
              <a:spcBef>
                <a:spcPts val="519"/>
              </a:spcBef>
            </a:pPr>
            <a:endParaRPr lang="en-GB" sz="1200" b="0" strike="noStrike" spc="-1">
              <a:latin typeface="Arial"/>
            </a:endParaRPr>
          </a:p>
          <a:p>
            <a:pPr marL="216000" indent="-216000">
              <a:lnSpc>
                <a:spcPct val="100000"/>
              </a:lnSpc>
              <a:spcBef>
                <a:spcPts val="519"/>
              </a:spcBef>
            </a:pPr>
            <a:r>
              <a:rPr lang="en-US" sz="2600" b="1" strike="noStrike" spc="-1">
                <a:solidFill>
                  <a:srgbClr val="222222"/>
                </a:solidFill>
                <a:latin typeface="Arial"/>
                <a:ea typeface="+mn-ea"/>
              </a:rPr>
              <a:t>Anomaly-based detection</a:t>
            </a:r>
            <a:endParaRPr lang="en-GB" sz="2600" b="0" strike="noStrike" spc="-1">
              <a:latin typeface="Arial"/>
            </a:endParaRPr>
          </a:p>
          <a:p>
            <a:pPr marL="743040" lvl="1" indent="-285480">
              <a:lnSpc>
                <a:spcPct val="100000"/>
              </a:lnSpc>
              <a:spcBef>
                <a:spcPts val="479"/>
              </a:spcBef>
              <a:buClr>
                <a:srgbClr val="222222"/>
              </a:buClr>
              <a:buFont typeface="Symbol" charset="2"/>
              <a:buChar char=""/>
            </a:pPr>
            <a:r>
              <a:rPr lang="en-US" sz="2400" b="0" strike="noStrike" spc="-1">
                <a:solidFill>
                  <a:srgbClr val="222222"/>
                </a:solidFill>
                <a:latin typeface="Arial"/>
                <a:ea typeface="+mn-ea"/>
              </a:rPr>
              <a:t>Anomaly-based detection (or behavior-based detection) collects statistical summaries by observing traffic known to be normal</a:t>
            </a:r>
            <a:endParaRPr lang="en-GB" sz="2400" b="0" strike="noStrike" spc="-1">
              <a:latin typeface="Arial"/>
            </a:endParaRPr>
          </a:p>
          <a:p>
            <a:pPr marL="743040" lvl="1" indent="-285480">
              <a:lnSpc>
                <a:spcPct val="100000"/>
              </a:lnSpc>
              <a:spcBef>
                <a:spcPts val="479"/>
              </a:spcBef>
              <a:buClr>
                <a:srgbClr val="222222"/>
              </a:buClr>
              <a:buFont typeface="Symbol" charset="2"/>
              <a:buChar char=""/>
            </a:pPr>
            <a:r>
              <a:rPr lang="en-US" sz="2400" b="0" strike="noStrike" spc="-1">
                <a:solidFill>
                  <a:srgbClr val="222222"/>
                </a:solidFill>
                <a:latin typeface="Arial"/>
                <a:ea typeface="+mn-ea"/>
              </a:rPr>
              <a:t>When measured activity is outside baseline parameters or clipping level, IDPS sends alert to administrator </a:t>
            </a:r>
            <a:endParaRPr lang="en-GB" sz="2400" b="0" strike="noStrike" spc="-1">
              <a:latin typeface="Arial"/>
            </a:endParaRPr>
          </a:p>
          <a:p>
            <a:pPr marL="743040" lvl="1" indent="-285480">
              <a:lnSpc>
                <a:spcPct val="100000"/>
              </a:lnSpc>
              <a:spcBef>
                <a:spcPts val="479"/>
              </a:spcBef>
              <a:buClr>
                <a:srgbClr val="222222"/>
              </a:buClr>
              <a:buFont typeface="Symbol" charset="2"/>
              <a:buChar char=""/>
            </a:pPr>
            <a:r>
              <a:rPr lang="en-US" sz="2400" b="0" strike="noStrike" spc="-1">
                <a:solidFill>
                  <a:srgbClr val="222222"/>
                </a:solidFill>
                <a:latin typeface="Arial"/>
                <a:ea typeface="+mn-ea"/>
              </a:rPr>
              <a:t>IDPS can detect new types of attacks</a:t>
            </a:r>
            <a:endParaRPr lang="en-GB" sz="2400" b="0" strike="noStrike" spc="-1">
              <a:latin typeface="Arial"/>
            </a:endParaRPr>
          </a:p>
          <a:p>
            <a:pPr marL="743040" lvl="1" indent="-285480">
              <a:lnSpc>
                <a:spcPct val="100000"/>
              </a:lnSpc>
              <a:spcBef>
                <a:spcPts val="479"/>
              </a:spcBef>
              <a:buClr>
                <a:srgbClr val="222222"/>
              </a:buClr>
              <a:buFont typeface="Symbol" charset="2"/>
              <a:buChar char=""/>
            </a:pPr>
            <a:r>
              <a:rPr lang="en-US" sz="2400" b="0" strike="noStrike" spc="-1">
                <a:solidFill>
                  <a:srgbClr val="222222"/>
                </a:solidFill>
                <a:latin typeface="Arial"/>
                <a:ea typeface="+mn-ea"/>
              </a:rPr>
              <a:t>Requires much more overhead and processing capacity than signature-based </a:t>
            </a:r>
            <a:endParaRPr lang="en-GB" sz="2400" b="0" strike="noStrike" spc="-1">
              <a:latin typeface="Arial"/>
            </a:endParaRPr>
          </a:p>
          <a:p>
            <a:pPr marL="743040" lvl="1" indent="-285480">
              <a:lnSpc>
                <a:spcPct val="100000"/>
              </a:lnSpc>
              <a:spcBef>
                <a:spcPts val="479"/>
              </a:spcBef>
              <a:buClr>
                <a:srgbClr val="222222"/>
              </a:buClr>
              <a:buFont typeface="Symbol" charset="2"/>
              <a:buChar char=""/>
            </a:pPr>
            <a:r>
              <a:rPr lang="en-US" sz="2400" b="0" strike="noStrike" spc="-1">
                <a:solidFill>
                  <a:srgbClr val="222222"/>
                </a:solidFill>
                <a:latin typeface="Arial"/>
                <a:ea typeface="+mn-ea"/>
              </a:rPr>
              <a:t>May generate many false positives</a:t>
            </a:r>
            <a:endParaRPr lang="en-GB" sz="2400" b="0" strike="noStrike" spc="-1">
              <a:latin typeface="Aria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4" name="PlaceHolder 1"/>
          <p:cNvSpPr>
            <a:spLocks noGrp="1" noRot="1" noChangeAspect="1"/>
          </p:cNvSpPr>
          <p:nvPr>
            <p:ph type="sldImg"/>
          </p:nvPr>
        </p:nvSpPr>
        <p:spPr>
          <a:xfrm>
            <a:off x="2914650" y="531813"/>
            <a:ext cx="3543300" cy="2657475"/>
          </a:xfrm>
          <a:prstGeom prst="rect">
            <a:avLst/>
          </a:prstGeom>
        </p:spPr>
      </p:sp>
      <p:sp>
        <p:nvSpPr>
          <p:cNvPr id="345" name="PlaceHolder 2"/>
          <p:cNvSpPr>
            <a:spLocks noGrp="1"/>
          </p:cNvSpPr>
          <p:nvPr>
            <p:ph type="body"/>
          </p:nvPr>
        </p:nvSpPr>
        <p:spPr>
          <a:xfrm>
            <a:off x="937440" y="3366000"/>
            <a:ext cx="7497720" cy="3188520"/>
          </a:xfrm>
          <a:prstGeom prst="rect">
            <a:avLst/>
          </a:prstGeom>
        </p:spPr>
        <p:txBody>
          <a:bodyPr lIns="93960" tIns="47160" rIns="93960" bIns="47160">
            <a:normAutofit fontScale="74500" lnSpcReduction="10000"/>
          </a:bodyPr>
          <a:lstStyle/>
          <a:p>
            <a:pPr marL="216000" indent="-216000">
              <a:lnSpc>
                <a:spcPct val="100000"/>
              </a:lnSpc>
            </a:pPr>
            <a:r>
              <a:rPr lang="en-GB" sz="1200" b="0" strike="noStrike" spc="-1">
                <a:solidFill>
                  <a:srgbClr val="000000"/>
                </a:solidFill>
                <a:latin typeface="+mn-lt"/>
                <a:ea typeface="+mn-ea"/>
              </a:rPr>
              <a:t>The models used for SPA are similar to signatures in that they are provided by vendors. These models are based on industry protocol standards established by such entities as the Internet Engineering Task Force, but they vary along with the protocol implementations in such documents.</a:t>
            </a:r>
            <a:endParaRPr lang="en-GB" sz="1200" b="0" strike="noStrike" spc="-1">
              <a:latin typeface="Arial"/>
            </a:endParaRPr>
          </a:p>
          <a:p>
            <a:pPr marL="216000" indent="-216000">
              <a:lnSpc>
                <a:spcPct val="100000"/>
              </a:lnSpc>
              <a:spcBef>
                <a:spcPts val="519"/>
              </a:spcBef>
            </a:pPr>
            <a:endParaRPr lang="en-GB" sz="1200" b="0" strike="noStrike" spc="-1">
              <a:latin typeface="Arial"/>
            </a:endParaRPr>
          </a:p>
          <a:p>
            <a:pPr marL="216000" indent="-216000">
              <a:lnSpc>
                <a:spcPct val="100000"/>
              </a:lnSpc>
              <a:spcBef>
                <a:spcPts val="519"/>
              </a:spcBef>
            </a:pPr>
            <a:endParaRPr lang="en-GB" sz="1200" b="0" strike="noStrike" spc="-1">
              <a:latin typeface="Arial"/>
            </a:endParaRPr>
          </a:p>
          <a:p>
            <a:pPr marL="216000" indent="-216000">
              <a:lnSpc>
                <a:spcPct val="100000"/>
              </a:lnSpc>
              <a:spcBef>
                <a:spcPts val="519"/>
              </a:spcBef>
            </a:pPr>
            <a:r>
              <a:rPr lang="en-US" sz="2600" b="1" strike="noStrike" spc="-1">
                <a:solidFill>
                  <a:srgbClr val="222222"/>
                </a:solidFill>
                <a:latin typeface="Arial"/>
                <a:ea typeface="+mn-ea"/>
              </a:rPr>
              <a:t>Stateful protocol analysis</a:t>
            </a:r>
            <a:endParaRPr lang="en-GB" sz="2600" b="0" strike="noStrike" spc="-1">
              <a:latin typeface="Arial"/>
            </a:endParaRPr>
          </a:p>
          <a:p>
            <a:pPr marL="743040" lvl="1" indent="-285480">
              <a:lnSpc>
                <a:spcPct val="100000"/>
              </a:lnSpc>
              <a:spcBef>
                <a:spcPts val="471"/>
              </a:spcBef>
              <a:buClr>
                <a:srgbClr val="222222"/>
              </a:buClr>
              <a:buFont typeface="Symbol" charset="2"/>
              <a:buChar char=""/>
            </a:pPr>
            <a:r>
              <a:rPr lang="en-US" sz="2350" b="0" strike="noStrike" spc="-1">
                <a:solidFill>
                  <a:srgbClr val="222222"/>
                </a:solidFill>
                <a:latin typeface="Arial"/>
                <a:ea typeface="+mn-ea"/>
              </a:rPr>
              <a:t>SPA: process of comparing known normal/benign protocol profiles against observed traffic</a:t>
            </a:r>
            <a:endParaRPr lang="en-GB" sz="2350" b="0" strike="noStrike" spc="-1">
              <a:latin typeface="Arial"/>
            </a:endParaRPr>
          </a:p>
          <a:p>
            <a:pPr marL="743040" lvl="1" indent="-285480">
              <a:lnSpc>
                <a:spcPct val="100000"/>
              </a:lnSpc>
              <a:spcBef>
                <a:spcPts val="471"/>
              </a:spcBef>
              <a:buClr>
                <a:srgbClr val="222222"/>
              </a:buClr>
              <a:buFont typeface="Symbol" charset="2"/>
              <a:buChar char=""/>
            </a:pPr>
            <a:r>
              <a:rPr lang="en-US" sz="2350" b="0" strike="noStrike" spc="-1">
                <a:solidFill>
                  <a:srgbClr val="222222"/>
                </a:solidFill>
                <a:latin typeface="Arial"/>
                <a:ea typeface="+mn-ea"/>
              </a:rPr>
              <a:t>Stores and uses relevant data detected in a session to identify intrusions involving multiple requests/responses; allows IDPS to better detect specialized, multisession attacks (also called deep packet inspection)</a:t>
            </a:r>
            <a:endParaRPr lang="en-GB" sz="2350" b="0" strike="noStrike" spc="-1">
              <a:latin typeface="Arial"/>
            </a:endParaRPr>
          </a:p>
          <a:p>
            <a:pPr marL="743040" lvl="1" indent="-285480">
              <a:lnSpc>
                <a:spcPct val="100000"/>
              </a:lnSpc>
              <a:spcBef>
                <a:spcPts val="471"/>
              </a:spcBef>
              <a:buClr>
                <a:srgbClr val="222222"/>
              </a:buClr>
              <a:buFont typeface="Symbol" charset="2"/>
              <a:buChar char=""/>
            </a:pPr>
            <a:r>
              <a:rPr lang="en-US" sz="2350" b="0" strike="noStrike" spc="-1">
                <a:solidFill>
                  <a:srgbClr val="222222"/>
                </a:solidFill>
                <a:latin typeface="Arial"/>
                <a:ea typeface="+mn-ea"/>
              </a:rPr>
              <a:t>Drawbacks: analytical complexity; heavy processing overhead; may fail to detect intrusion unless protocol violates fundamental behavior; may interfere with normal operations of protocol</a:t>
            </a:r>
            <a:endParaRPr lang="en-GB" sz="2350" b="0" strike="noStrike" spc="-1">
              <a:latin typeface="Arial"/>
            </a:endParaRPr>
          </a:p>
          <a:p>
            <a:pPr>
              <a:lnSpc>
                <a:spcPct val="100000"/>
              </a:lnSpc>
            </a:pPr>
            <a:endParaRPr lang="en-GB" sz="2350" b="0" strike="noStrike" spc="-1">
              <a:latin typeface="Arial"/>
            </a:endParaRPr>
          </a:p>
        </p:txBody>
      </p:sp>
      <p:sp>
        <p:nvSpPr>
          <p:cNvPr id="346" name="TextShape 3"/>
          <p:cNvSpPr txBox="1"/>
          <p:nvPr/>
        </p:nvSpPr>
        <p:spPr>
          <a:xfrm>
            <a:off x="5308920" y="6730920"/>
            <a:ext cx="4061160" cy="353880"/>
          </a:xfrm>
          <a:prstGeom prst="rect">
            <a:avLst/>
          </a:prstGeom>
          <a:noFill/>
          <a:ln w="0">
            <a:noFill/>
          </a:ln>
        </p:spPr>
        <p:txBody>
          <a:bodyPr lIns="93960" tIns="47160" rIns="93960" bIns="47160" anchor="b">
            <a:noAutofit/>
          </a:bodyPr>
          <a:lstStyle/>
          <a:p>
            <a:pPr algn="r">
              <a:lnSpc>
                <a:spcPct val="100000"/>
              </a:lnSpc>
            </a:pPr>
            <a:fld id="{410A6027-C774-4AA4-9C88-56A92D9D427B}" type="slidenum">
              <a:rPr lang="en-US" sz="1200" b="0" strike="noStrike" spc="-1">
                <a:solidFill>
                  <a:srgbClr val="000000"/>
                </a:solidFill>
                <a:latin typeface="Times New Roman"/>
              </a:rPr>
              <a:t>14</a:t>
            </a:fld>
            <a:endParaRPr lang="en-GB" sz="1200" b="0" strike="noStrike" spc="-1">
              <a:latin typeface="Times New Roman"/>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7" name="TextShape 1"/>
          <p:cNvSpPr txBox="1"/>
          <p:nvPr/>
        </p:nvSpPr>
        <p:spPr>
          <a:xfrm>
            <a:off x="5308920" y="6730920"/>
            <a:ext cx="4061160" cy="353880"/>
          </a:xfrm>
          <a:prstGeom prst="rect">
            <a:avLst/>
          </a:prstGeom>
          <a:noFill/>
          <a:ln w="0">
            <a:noFill/>
          </a:ln>
        </p:spPr>
        <p:txBody>
          <a:bodyPr lIns="93960" tIns="47160" rIns="93960" bIns="47160" anchor="b">
            <a:noAutofit/>
          </a:bodyPr>
          <a:lstStyle/>
          <a:p>
            <a:pPr algn="r">
              <a:lnSpc>
                <a:spcPct val="100000"/>
              </a:lnSpc>
            </a:pPr>
            <a:fld id="{E0A06D15-9EFD-4284-9B55-81B4F4E5737E}" type="slidenum">
              <a:rPr lang="en-US" sz="1200" b="0" strike="noStrike" spc="-1">
                <a:solidFill>
                  <a:srgbClr val="000000"/>
                </a:solidFill>
                <a:latin typeface="Times New Roman"/>
              </a:rPr>
              <a:t>15</a:t>
            </a:fld>
            <a:endParaRPr lang="en-GB" sz="1200" b="0" strike="noStrike" spc="-1">
              <a:latin typeface="Times New Roman"/>
            </a:endParaRPr>
          </a:p>
        </p:txBody>
      </p:sp>
      <p:sp>
        <p:nvSpPr>
          <p:cNvPr id="348" name="PlaceHolder 2"/>
          <p:cNvSpPr>
            <a:spLocks noGrp="1" noRot="1" noChangeAspect="1"/>
          </p:cNvSpPr>
          <p:nvPr>
            <p:ph type="sldImg"/>
          </p:nvPr>
        </p:nvSpPr>
        <p:spPr>
          <a:xfrm>
            <a:off x="2914650" y="531813"/>
            <a:ext cx="3543300" cy="2657475"/>
          </a:xfrm>
          <a:prstGeom prst="rect">
            <a:avLst/>
          </a:prstGeom>
        </p:spPr>
      </p:sp>
      <p:sp>
        <p:nvSpPr>
          <p:cNvPr id="349" name="PlaceHolder 3"/>
          <p:cNvSpPr>
            <a:spLocks noGrp="1"/>
          </p:cNvSpPr>
          <p:nvPr>
            <p:ph type="body"/>
          </p:nvPr>
        </p:nvSpPr>
        <p:spPr>
          <a:xfrm>
            <a:off x="937440" y="3366000"/>
            <a:ext cx="7497720" cy="3188520"/>
          </a:xfrm>
          <a:prstGeom prst="rect">
            <a:avLst/>
          </a:prstGeom>
        </p:spPr>
        <p:txBody>
          <a:bodyPr lIns="93960" tIns="47160" rIns="93960" bIns="47160">
            <a:normAutofit fontScale="75000" lnSpcReduction="10000"/>
          </a:bodyPr>
          <a:lstStyle/>
          <a:p>
            <a:pPr marL="216000" indent="-216000">
              <a:lnSpc>
                <a:spcPct val="100000"/>
              </a:lnSpc>
            </a:pPr>
            <a:r>
              <a:rPr lang="en-GB" sz="1200" b="0" strike="noStrike" spc="-1">
                <a:solidFill>
                  <a:srgbClr val="000000"/>
                </a:solidFill>
                <a:latin typeface="+mn-lt"/>
                <a:ea typeface="+mn-ea"/>
              </a:rPr>
              <a:t>Log file monitoring is often implemented in organizations with the use of a security information and event management (SIEM) software-enabled system. </a:t>
            </a:r>
            <a:endParaRPr lang="en-GB" sz="1200" b="0" strike="noStrike" spc="-1">
              <a:latin typeface="Arial"/>
            </a:endParaRPr>
          </a:p>
          <a:p>
            <a:pPr marL="216000" indent="-216000">
              <a:lnSpc>
                <a:spcPct val="100000"/>
              </a:lnSpc>
            </a:pPr>
            <a:r>
              <a:rPr lang="en-GB" sz="1200" b="0" strike="noStrike" spc="-1">
                <a:solidFill>
                  <a:srgbClr val="000000"/>
                </a:solidFill>
                <a:latin typeface="+mn-lt"/>
                <a:ea typeface="+mn-ea"/>
              </a:rPr>
              <a:t>SIEM systems are often used to manage the incident reaction process once incident response protocols are invoked.</a:t>
            </a:r>
            <a:endParaRPr lang="en-GB" sz="1200" b="0" strike="noStrike" spc="-1">
              <a:latin typeface="Arial"/>
            </a:endParaRPr>
          </a:p>
          <a:p>
            <a:pPr marL="216000" indent="-216000">
              <a:lnSpc>
                <a:spcPct val="100000"/>
              </a:lnSpc>
            </a:pPr>
            <a:endParaRPr lang="en-GB" sz="1200" b="0" strike="noStrike" spc="-1">
              <a:latin typeface="Arial"/>
            </a:endParaRPr>
          </a:p>
          <a:p>
            <a:pPr marL="216000" indent="-216000">
              <a:lnSpc>
                <a:spcPct val="100000"/>
              </a:lnSpc>
            </a:pPr>
            <a:endParaRPr lang="en-GB" sz="1200" b="0" strike="noStrike" spc="-1">
              <a:latin typeface="Arial"/>
            </a:endParaRPr>
          </a:p>
          <a:p>
            <a:pPr marL="216000" indent="-216000">
              <a:lnSpc>
                <a:spcPct val="100000"/>
              </a:lnSpc>
            </a:pPr>
            <a:endParaRPr lang="en-GB" sz="1200" b="0" strike="noStrike" spc="-1">
              <a:latin typeface="Arial"/>
            </a:endParaRPr>
          </a:p>
          <a:p>
            <a:pPr marL="216000" indent="-216000">
              <a:lnSpc>
                <a:spcPct val="100000"/>
              </a:lnSpc>
            </a:pPr>
            <a:r>
              <a:rPr lang="en-US" sz="2000" b="1" strike="noStrike" spc="-1">
                <a:solidFill>
                  <a:srgbClr val="000000"/>
                </a:solidFill>
                <a:latin typeface="Times New Roman"/>
                <a:ea typeface="+mn-ea"/>
              </a:rPr>
              <a:t>Log File Monitors</a:t>
            </a:r>
            <a:endParaRPr lang="en-GB" sz="2000" b="0" strike="noStrike" spc="-1">
              <a:latin typeface="Arial"/>
            </a:endParaRPr>
          </a:p>
          <a:p>
            <a:pPr marL="743040" lvl="1" indent="-285480">
              <a:lnSpc>
                <a:spcPct val="100000"/>
              </a:lnSpc>
              <a:spcBef>
                <a:spcPts val="479"/>
              </a:spcBef>
              <a:buClr>
                <a:srgbClr val="222222"/>
              </a:buClr>
              <a:buFont typeface="Symbol" charset="2"/>
              <a:buChar char=""/>
            </a:pPr>
            <a:r>
              <a:rPr lang="en-US" sz="2400" b="0" strike="noStrike" spc="-1">
                <a:solidFill>
                  <a:srgbClr val="222222"/>
                </a:solidFill>
                <a:latin typeface="Arial"/>
                <a:ea typeface="+mn-ea"/>
              </a:rPr>
              <a:t>Log file monitor (LFM) similar to NIDPS</a:t>
            </a:r>
            <a:endParaRPr lang="en-GB" sz="2400" b="0" strike="noStrike" spc="-1">
              <a:latin typeface="Arial"/>
            </a:endParaRPr>
          </a:p>
          <a:p>
            <a:pPr marL="743040" lvl="1" indent="-285480">
              <a:lnSpc>
                <a:spcPct val="100000"/>
              </a:lnSpc>
              <a:spcBef>
                <a:spcPts val="479"/>
              </a:spcBef>
              <a:buClr>
                <a:srgbClr val="222222"/>
              </a:buClr>
              <a:buFont typeface="Symbol" charset="2"/>
              <a:buChar char=""/>
            </a:pPr>
            <a:r>
              <a:rPr lang="en-US" sz="2400" b="0" strike="noStrike" spc="-1">
                <a:solidFill>
                  <a:srgbClr val="222222"/>
                </a:solidFill>
                <a:latin typeface="Arial"/>
                <a:ea typeface="+mn-ea"/>
              </a:rPr>
              <a:t>Reviews log files generated by servers, network devices, and even other IDPSs for patterns and signatures </a:t>
            </a:r>
            <a:endParaRPr lang="en-GB" sz="2400" b="0" strike="noStrike" spc="-1">
              <a:latin typeface="Arial"/>
            </a:endParaRPr>
          </a:p>
          <a:p>
            <a:pPr marL="743040" lvl="1" indent="-285480">
              <a:lnSpc>
                <a:spcPct val="100000"/>
              </a:lnSpc>
              <a:spcBef>
                <a:spcPts val="479"/>
              </a:spcBef>
              <a:buClr>
                <a:srgbClr val="222222"/>
              </a:buClr>
              <a:buFont typeface="Symbol" charset="2"/>
              <a:buChar char=""/>
            </a:pPr>
            <a:r>
              <a:rPr lang="en-US" sz="2400" b="0" strike="noStrike" spc="-1">
                <a:solidFill>
                  <a:srgbClr val="222222"/>
                </a:solidFill>
                <a:latin typeface="Arial"/>
                <a:ea typeface="+mn-ea"/>
              </a:rPr>
              <a:t>Patterns that signify attack may be much easier to identify when entire network and its systems are viewed as a whole</a:t>
            </a:r>
            <a:endParaRPr lang="en-GB" sz="2400" b="0" strike="noStrike" spc="-1">
              <a:latin typeface="Arial"/>
            </a:endParaRPr>
          </a:p>
          <a:p>
            <a:pPr marL="743040" lvl="1" indent="-285480">
              <a:lnSpc>
                <a:spcPct val="100000"/>
              </a:lnSpc>
              <a:spcBef>
                <a:spcPts val="479"/>
              </a:spcBef>
              <a:buClr>
                <a:srgbClr val="222222"/>
              </a:buClr>
              <a:buFont typeface="Symbol" charset="2"/>
              <a:buChar char=""/>
            </a:pPr>
            <a:r>
              <a:rPr lang="en-US" sz="2400" b="0" strike="noStrike" spc="-1">
                <a:solidFill>
                  <a:srgbClr val="222222"/>
                </a:solidFill>
                <a:latin typeface="Arial"/>
                <a:ea typeface="+mn-ea"/>
              </a:rPr>
              <a:t>Requires considerable resources since it involves the collection, movement, storage, and analysis of large quantities of log data</a:t>
            </a:r>
            <a:endParaRPr lang="en-GB" sz="2400" b="0" strike="noStrike" spc="-1">
              <a:latin typeface="Aria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9" name="PlaceHolder 1"/>
          <p:cNvSpPr>
            <a:spLocks noGrp="1" noRot="1" noChangeAspect="1"/>
          </p:cNvSpPr>
          <p:nvPr>
            <p:ph type="sldImg"/>
          </p:nvPr>
        </p:nvSpPr>
        <p:spPr>
          <a:xfrm>
            <a:off x="2914650" y="531813"/>
            <a:ext cx="3543300" cy="2657475"/>
          </a:xfrm>
          <a:prstGeom prst="rect">
            <a:avLst/>
          </a:prstGeom>
        </p:spPr>
      </p:sp>
      <p:sp>
        <p:nvSpPr>
          <p:cNvPr id="360" name="PlaceHolder 2"/>
          <p:cNvSpPr>
            <a:spLocks noGrp="1"/>
          </p:cNvSpPr>
          <p:nvPr>
            <p:ph type="body"/>
          </p:nvPr>
        </p:nvSpPr>
        <p:spPr>
          <a:xfrm>
            <a:off x="937440" y="3366000"/>
            <a:ext cx="7497720" cy="3188520"/>
          </a:xfrm>
          <a:prstGeom prst="rect">
            <a:avLst/>
          </a:prstGeom>
        </p:spPr>
        <p:txBody>
          <a:bodyPr lIns="93960" tIns="47160" rIns="93960" bIns="47160">
            <a:normAutofit fontScale="32500" lnSpcReduction="10000"/>
          </a:bodyPr>
          <a:lstStyle/>
          <a:p>
            <a:pPr marL="343080" indent="-342720">
              <a:lnSpc>
                <a:spcPct val="100000"/>
              </a:lnSpc>
              <a:spcBef>
                <a:spcPts val="519"/>
              </a:spcBef>
              <a:buClr>
                <a:srgbClr val="222222"/>
              </a:buClr>
              <a:buFont typeface="Symbol" charset="2"/>
              <a:buChar char=""/>
            </a:pPr>
            <a:r>
              <a:rPr lang="en-US" sz="2600" b="0" strike="noStrike" spc="-1">
                <a:solidFill>
                  <a:srgbClr val="222222"/>
                </a:solidFill>
                <a:latin typeface="Arial"/>
              </a:rPr>
              <a:t>IDPSs perform the following functions well: (cont’d.)</a:t>
            </a:r>
            <a:endParaRPr lang="en-GB" sz="2600" b="0" strike="noStrike" spc="-1">
              <a:latin typeface="Arial"/>
            </a:endParaRPr>
          </a:p>
          <a:p>
            <a:pPr marL="743040" lvl="1" indent="-285480">
              <a:lnSpc>
                <a:spcPct val="100000"/>
              </a:lnSpc>
              <a:spcBef>
                <a:spcPts val="479"/>
              </a:spcBef>
              <a:buClr>
                <a:srgbClr val="222222"/>
              </a:buClr>
              <a:buFont typeface="Symbol" charset="2"/>
              <a:buChar char=""/>
            </a:pPr>
            <a:r>
              <a:rPr lang="en-US" sz="2400" b="0" strike="noStrike" spc="-1">
                <a:solidFill>
                  <a:srgbClr val="222222"/>
                </a:solidFill>
                <a:latin typeface="Arial"/>
              </a:rPr>
              <a:t>Managing OS audit and logging mechanisms and data they generate</a:t>
            </a:r>
            <a:endParaRPr lang="en-GB" sz="2400" b="0" strike="noStrike" spc="-1">
              <a:latin typeface="Arial"/>
            </a:endParaRPr>
          </a:p>
          <a:p>
            <a:pPr marL="743040" lvl="1" indent="-285480">
              <a:lnSpc>
                <a:spcPct val="100000"/>
              </a:lnSpc>
              <a:spcBef>
                <a:spcPts val="479"/>
              </a:spcBef>
              <a:buClr>
                <a:srgbClr val="222222"/>
              </a:buClr>
              <a:buFont typeface="Symbol" charset="2"/>
              <a:buChar char=""/>
            </a:pPr>
            <a:r>
              <a:rPr lang="en-US" sz="2400" b="0" strike="noStrike" spc="-1">
                <a:solidFill>
                  <a:srgbClr val="222222"/>
                </a:solidFill>
                <a:latin typeface="Arial"/>
              </a:rPr>
              <a:t>Alerting appropriate staff when attacks are detected</a:t>
            </a:r>
            <a:endParaRPr lang="en-GB" sz="2400" b="0" strike="noStrike" spc="-1">
              <a:latin typeface="Arial"/>
            </a:endParaRPr>
          </a:p>
          <a:p>
            <a:pPr marL="743040" lvl="1" indent="-285480">
              <a:lnSpc>
                <a:spcPct val="100000"/>
              </a:lnSpc>
              <a:spcBef>
                <a:spcPts val="479"/>
              </a:spcBef>
              <a:buClr>
                <a:srgbClr val="222222"/>
              </a:buClr>
              <a:buFont typeface="Symbol" charset="2"/>
              <a:buChar char=""/>
            </a:pPr>
            <a:r>
              <a:rPr lang="en-US" sz="2400" b="0" strike="noStrike" spc="-1">
                <a:solidFill>
                  <a:srgbClr val="222222"/>
                </a:solidFill>
                <a:latin typeface="Arial"/>
              </a:rPr>
              <a:t>Measuring enforcement of security policies encoded in analysis engine</a:t>
            </a:r>
            <a:endParaRPr lang="en-GB" sz="2400" b="0" strike="noStrike" spc="-1">
              <a:latin typeface="Arial"/>
            </a:endParaRPr>
          </a:p>
          <a:p>
            <a:pPr marL="743040" lvl="1" indent="-285480">
              <a:lnSpc>
                <a:spcPct val="100000"/>
              </a:lnSpc>
              <a:spcBef>
                <a:spcPts val="479"/>
              </a:spcBef>
              <a:buClr>
                <a:srgbClr val="222222"/>
              </a:buClr>
              <a:buFont typeface="Symbol" charset="2"/>
              <a:buChar char=""/>
            </a:pPr>
            <a:r>
              <a:rPr lang="en-US" sz="2400" b="0" strike="noStrike" spc="-1">
                <a:solidFill>
                  <a:srgbClr val="222222"/>
                </a:solidFill>
                <a:latin typeface="Arial"/>
              </a:rPr>
              <a:t>Providing default information security policies</a:t>
            </a:r>
            <a:endParaRPr lang="en-GB" sz="2400" b="0" strike="noStrike" spc="-1">
              <a:latin typeface="Arial"/>
            </a:endParaRPr>
          </a:p>
          <a:p>
            <a:pPr marL="743040" lvl="1" indent="-285480">
              <a:lnSpc>
                <a:spcPct val="100000"/>
              </a:lnSpc>
              <a:spcBef>
                <a:spcPts val="479"/>
              </a:spcBef>
              <a:buClr>
                <a:srgbClr val="222222"/>
              </a:buClr>
              <a:buFont typeface="Symbol" charset="2"/>
              <a:buChar char=""/>
            </a:pPr>
            <a:r>
              <a:rPr lang="en-US" sz="2400" b="0" strike="noStrike" spc="-1">
                <a:solidFill>
                  <a:srgbClr val="222222"/>
                </a:solidFill>
                <a:latin typeface="Arial"/>
              </a:rPr>
              <a:t>Allowing non-security experts to perform important security monitoring functions</a:t>
            </a:r>
            <a:endParaRPr lang="en-GB" sz="2400" b="0" strike="noStrike" spc="-1">
              <a:latin typeface="Arial"/>
            </a:endParaRPr>
          </a:p>
          <a:p>
            <a:pPr>
              <a:lnSpc>
                <a:spcPct val="100000"/>
              </a:lnSpc>
            </a:pPr>
            <a:endParaRPr lang="en-GB" sz="2400" b="0" strike="noStrike" spc="-1">
              <a:latin typeface="Arial"/>
            </a:endParaRPr>
          </a:p>
          <a:p>
            <a:pPr marL="343080" indent="-342720">
              <a:lnSpc>
                <a:spcPct val="100000"/>
              </a:lnSpc>
              <a:spcBef>
                <a:spcPts val="519"/>
              </a:spcBef>
              <a:buClr>
                <a:srgbClr val="222222"/>
              </a:buClr>
              <a:buFont typeface="Symbol" charset="2"/>
              <a:buChar char=""/>
            </a:pPr>
            <a:r>
              <a:rPr lang="en-US" sz="2600" b="0" strike="noStrike" spc="-1">
                <a:solidFill>
                  <a:srgbClr val="222222"/>
                </a:solidFill>
                <a:latin typeface="Arial"/>
              </a:rPr>
              <a:t>IDPSs cannot perform the following functions:</a:t>
            </a:r>
            <a:endParaRPr lang="en-GB" sz="2600" b="0" strike="noStrike" spc="-1">
              <a:latin typeface="Arial"/>
            </a:endParaRPr>
          </a:p>
          <a:p>
            <a:pPr marL="743040" lvl="1" indent="-285480">
              <a:lnSpc>
                <a:spcPct val="100000"/>
              </a:lnSpc>
              <a:spcBef>
                <a:spcPts val="479"/>
              </a:spcBef>
              <a:buClr>
                <a:srgbClr val="222222"/>
              </a:buClr>
              <a:buFont typeface="Symbol" charset="2"/>
              <a:buChar char=""/>
            </a:pPr>
            <a:r>
              <a:rPr lang="en-US" sz="2400" b="0" strike="noStrike" spc="-1">
                <a:solidFill>
                  <a:srgbClr val="222222"/>
                </a:solidFill>
                <a:latin typeface="Arial"/>
              </a:rPr>
              <a:t>Compensating for weak/missing security mechanisms in protection infrastructure </a:t>
            </a:r>
            <a:endParaRPr lang="en-GB" sz="2400" b="0" strike="noStrike" spc="-1">
              <a:latin typeface="Arial"/>
            </a:endParaRPr>
          </a:p>
          <a:p>
            <a:pPr marL="743040" lvl="1" indent="-285480">
              <a:lnSpc>
                <a:spcPct val="100000"/>
              </a:lnSpc>
              <a:spcBef>
                <a:spcPts val="479"/>
              </a:spcBef>
              <a:buClr>
                <a:srgbClr val="222222"/>
              </a:buClr>
              <a:buFont typeface="Symbol" charset="2"/>
              <a:buChar char=""/>
            </a:pPr>
            <a:r>
              <a:rPr lang="en-US" sz="2400" b="0" strike="noStrike" spc="-1">
                <a:solidFill>
                  <a:srgbClr val="222222"/>
                </a:solidFill>
                <a:latin typeface="Arial"/>
              </a:rPr>
              <a:t>Instantaneously detecting, reporting, responding to attack when there is heavy network or processing load</a:t>
            </a:r>
            <a:endParaRPr lang="en-GB" sz="2400" b="0" strike="noStrike" spc="-1">
              <a:latin typeface="Arial"/>
            </a:endParaRPr>
          </a:p>
          <a:p>
            <a:pPr marL="743040" lvl="1" indent="-285480">
              <a:lnSpc>
                <a:spcPct val="100000"/>
              </a:lnSpc>
              <a:spcBef>
                <a:spcPts val="479"/>
              </a:spcBef>
              <a:buClr>
                <a:srgbClr val="222222"/>
              </a:buClr>
              <a:buFont typeface="Symbol" charset="2"/>
              <a:buChar char=""/>
            </a:pPr>
            <a:r>
              <a:rPr lang="en-US" sz="2400" b="0" strike="noStrike" spc="-1">
                <a:solidFill>
                  <a:srgbClr val="222222"/>
                </a:solidFill>
                <a:latin typeface="Arial"/>
              </a:rPr>
              <a:t>Detecting new attacks or variants of existing attacks</a:t>
            </a:r>
            <a:endParaRPr lang="en-GB" sz="2400" b="0" strike="noStrike" spc="-1">
              <a:latin typeface="Arial"/>
            </a:endParaRPr>
          </a:p>
          <a:p>
            <a:pPr marL="743040" lvl="1" indent="-285480">
              <a:lnSpc>
                <a:spcPct val="100000"/>
              </a:lnSpc>
              <a:spcBef>
                <a:spcPts val="479"/>
              </a:spcBef>
              <a:buClr>
                <a:srgbClr val="222222"/>
              </a:buClr>
              <a:buFont typeface="Symbol" charset="2"/>
              <a:buChar char=""/>
            </a:pPr>
            <a:r>
              <a:rPr lang="en-US" sz="2400" b="0" strike="noStrike" spc="-1">
                <a:solidFill>
                  <a:srgbClr val="222222"/>
                </a:solidFill>
                <a:latin typeface="Arial"/>
              </a:rPr>
              <a:t>Effectively responding to attacks by sophisticated attackers</a:t>
            </a:r>
            <a:endParaRPr lang="en-GB" sz="2400" b="0" strike="noStrike" spc="-1">
              <a:latin typeface="Arial"/>
            </a:endParaRPr>
          </a:p>
          <a:p>
            <a:pPr marL="743040" lvl="1" indent="-285480">
              <a:lnSpc>
                <a:spcPct val="100000"/>
              </a:lnSpc>
              <a:spcBef>
                <a:spcPts val="479"/>
              </a:spcBef>
              <a:buClr>
                <a:srgbClr val="222222"/>
              </a:buClr>
              <a:buFont typeface="Symbol" charset="2"/>
              <a:buChar char=""/>
            </a:pPr>
            <a:r>
              <a:rPr lang="en-US" sz="2400" b="0" strike="noStrike" spc="-1">
                <a:solidFill>
                  <a:srgbClr val="222222"/>
                </a:solidFill>
                <a:latin typeface="Arial"/>
              </a:rPr>
              <a:t>Automatically investigating attacks without human intervention</a:t>
            </a:r>
            <a:endParaRPr lang="en-GB" sz="2400" b="0" strike="noStrike" spc="-1">
              <a:latin typeface="Arial"/>
            </a:endParaRPr>
          </a:p>
          <a:p>
            <a:pPr>
              <a:lnSpc>
                <a:spcPct val="100000"/>
              </a:lnSpc>
            </a:pPr>
            <a:endParaRPr lang="en-GB" sz="2400" b="0" strike="noStrike" spc="-1">
              <a:latin typeface="Arial"/>
            </a:endParaRPr>
          </a:p>
          <a:p>
            <a:pPr marL="343080" indent="-342720">
              <a:lnSpc>
                <a:spcPct val="100000"/>
              </a:lnSpc>
              <a:spcBef>
                <a:spcPts val="519"/>
              </a:spcBef>
              <a:buClr>
                <a:srgbClr val="222222"/>
              </a:buClr>
              <a:buFont typeface="Symbol" charset="2"/>
              <a:buChar char=""/>
            </a:pPr>
            <a:r>
              <a:rPr lang="en-US" sz="2600" b="0" strike="noStrike" spc="-1">
                <a:solidFill>
                  <a:srgbClr val="222222"/>
                </a:solidFill>
                <a:latin typeface="Arial"/>
              </a:rPr>
              <a:t>IDPSs cannot perform the following functions (cont’d.):</a:t>
            </a:r>
            <a:endParaRPr lang="en-GB" sz="2600" b="0" strike="noStrike" spc="-1">
              <a:latin typeface="Arial"/>
            </a:endParaRPr>
          </a:p>
          <a:p>
            <a:pPr marL="743040" lvl="1" indent="-285480">
              <a:lnSpc>
                <a:spcPct val="100000"/>
              </a:lnSpc>
              <a:spcBef>
                <a:spcPts val="479"/>
              </a:spcBef>
              <a:buClr>
                <a:srgbClr val="222222"/>
              </a:buClr>
              <a:buFont typeface="Symbol" charset="2"/>
              <a:buChar char=""/>
            </a:pPr>
            <a:r>
              <a:rPr lang="en-US" sz="2400" b="0" strike="noStrike" spc="-1">
                <a:solidFill>
                  <a:srgbClr val="222222"/>
                </a:solidFill>
                <a:latin typeface="Arial"/>
              </a:rPr>
              <a:t>Resisting attacks intended to defeat or circumvent them</a:t>
            </a:r>
            <a:endParaRPr lang="en-GB" sz="2400" b="0" strike="noStrike" spc="-1">
              <a:latin typeface="Arial"/>
            </a:endParaRPr>
          </a:p>
          <a:p>
            <a:pPr marL="743040" lvl="1" indent="-285480">
              <a:lnSpc>
                <a:spcPct val="100000"/>
              </a:lnSpc>
              <a:spcBef>
                <a:spcPts val="479"/>
              </a:spcBef>
              <a:buClr>
                <a:srgbClr val="222222"/>
              </a:buClr>
              <a:buFont typeface="Symbol" charset="2"/>
              <a:buChar char=""/>
            </a:pPr>
            <a:r>
              <a:rPr lang="en-US" sz="2400" b="0" strike="noStrike" spc="-1">
                <a:solidFill>
                  <a:srgbClr val="222222"/>
                </a:solidFill>
                <a:latin typeface="Arial"/>
              </a:rPr>
              <a:t>Compensating for problems with fidelity of information sources</a:t>
            </a:r>
            <a:endParaRPr lang="en-GB" sz="2400" b="0" strike="noStrike" spc="-1">
              <a:latin typeface="Arial"/>
            </a:endParaRPr>
          </a:p>
          <a:p>
            <a:pPr marL="743040" lvl="1" indent="-285480">
              <a:lnSpc>
                <a:spcPct val="100000"/>
              </a:lnSpc>
              <a:spcBef>
                <a:spcPts val="479"/>
              </a:spcBef>
              <a:buClr>
                <a:srgbClr val="222222"/>
              </a:buClr>
              <a:buFont typeface="Symbol" charset="2"/>
              <a:buChar char=""/>
            </a:pPr>
            <a:r>
              <a:rPr lang="en-US" sz="2400" b="0" strike="noStrike" spc="-1">
                <a:solidFill>
                  <a:srgbClr val="222222"/>
                </a:solidFill>
                <a:latin typeface="Arial"/>
              </a:rPr>
              <a:t>Dealing effectively with switched networks</a:t>
            </a:r>
            <a:endParaRPr lang="en-GB" sz="2400" b="0" strike="noStrike" spc="-1">
              <a:latin typeface="Arial"/>
            </a:endParaRPr>
          </a:p>
          <a:p>
            <a:pPr>
              <a:lnSpc>
                <a:spcPct val="100000"/>
              </a:lnSpc>
            </a:pPr>
            <a:endParaRPr lang="en-GB" sz="2400" b="0" strike="noStrike" spc="-1">
              <a:latin typeface="Arial"/>
            </a:endParaRPr>
          </a:p>
          <a:p>
            <a:pPr>
              <a:lnSpc>
                <a:spcPct val="100000"/>
              </a:lnSpc>
            </a:pPr>
            <a:endParaRPr lang="en-GB" sz="2400" b="0" strike="noStrike" spc="-1">
              <a:latin typeface="Arial"/>
            </a:endParaRPr>
          </a:p>
          <a:p>
            <a:pPr>
              <a:lnSpc>
                <a:spcPct val="100000"/>
              </a:lnSpc>
            </a:pPr>
            <a:endParaRPr lang="en-GB" sz="2400" b="0" strike="noStrike" spc="-1">
              <a:latin typeface="Arial"/>
            </a:endParaRPr>
          </a:p>
          <a:p>
            <a:pPr>
              <a:lnSpc>
                <a:spcPct val="100000"/>
              </a:lnSpc>
            </a:pPr>
            <a:endParaRPr lang="en-GB" sz="2400" b="0" strike="noStrike" spc="-1">
              <a:latin typeface="Arial"/>
            </a:endParaRPr>
          </a:p>
          <a:p>
            <a:pPr>
              <a:lnSpc>
                <a:spcPct val="100000"/>
              </a:lnSpc>
            </a:pPr>
            <a:endParaRPr lang="en-GB" sz="2400" b="0" strike="noStrike" spc="-1">
              <a:latin typeface="Arial"/>
            </a:endParaRPr>
          </a:p>
          <a:p>
            <a:pPr>
              <a:lnSpc>
                <a:spcPct val="100000"/>
              </a:lnSpc>
            </a:pPr>
            <a:r>
              <a:rPr lang="en-US" sz="2000" b="1" strike="noStrike" spc="-1">
                <a:solidFill>
                  <a:srgbClr val="222222"/>
                </a:solidFill>
                <a:latin typeface="Times New Roman"/>
              </a:rPr>
              <a:t>Strengths/Limitations of IDPSs</a:t>
            </a:r>
            <a:endParaRPr lang="en-GB" sz="2000" b="0" strike="noStrike" spc="-1">
              <a:latin typeface="Arial"/>
            </a:endParaRPr>
          </a:p>
          <a:p>
            <a:pPr marL="343080" indent="-342720">
              <a:lnSpc>
                <a:spcPct val="100000"/>
              </a:lnSpc>
              <a:spcBef>
                <a:spcPts val="519"/>
              </a:spcBef>
              <a:buClr>
                <a:srgbClr val="222222"/>
              </a:buClr>
              <a:buFont typeface="Symbol" charset="2"/>
              <a:buChar char=""/>
            </a:pPr>
            <a:r>
              <a:rPr lang="en-US" sz="2600" b="0" strike="noStrike" spc="-1">
                <a:solidFill>
                  <a:srgbClr val="222222"/>
                </a:solidFill>
                <a:latin typeface="Arial"/>
              </a:rPr>
              <a:t>IDPSs perform the following functions well:</a:t>
            </a:r>
            <a:endParaRPr lang="en-GB" sz="2600" b="0" strike="noStrike" spc="-1">
              <a:latin typeface="Arial"/>
            </a:endParaRPr>
          </a:p>
          <a:p>
            <a:pPr marL="743040" lvl="1" indent="-285480">
              <a:lnSpc>
                <a:spcPct val="100000"/>
              </a:lnSpc>
              <a:spcBef>
                <a:spcPts val="479"/>
              </a:spcBef>
              <a:buClr>
                <a:srgbClr val="222222"/>
              </a:buClr>
              <a:buFont typeface="Symbol" charset="2"/>
              <a:buChar char=""/>
            </a:pPr>
            <a:r>
              <a:rPr lang="en-US" sz="2400" b="0" strike="noStrike" spc="-1">
                <a:solidFill>
                  <a:srgbClr val="222222"/>
                </a:solidFill>
                <a:latin typeface="Arial"/>
              </a:rPr>
              <a:t>Monitoring and analysis of system events and user behaviors</a:t>
            </a:r>
            <a:endParaRPr lang="en-GB" sz="2400" b="0" strike="noStrike" spc="-1">
              <a:latin typeface="Arial"/>
            </a:endParaRPr>
          </a:p>
          <a:p>
            <a:pPr marL="743040" lvl="1" indent="-285480">
              <a:lnSpc>
                <a:spcPct val="100000"/>
              </a:lnSpc>
              <a:spcBef>
                <a:spcPts val="479"/>
              </a:spcBef>
              <a:buClr>
                <a:srgbClr val="222222"/>
              </a:buClr>
              <a:buFont typeface="Symbol" charset="2"/>
              <a:buChar char=""/>
            </a:pPr>
            <a:r>
              <a:rPr lang="en-US" sz="2400" b="0" strike="noStrike" spc="-1">
                <a:solidFill>
                  <a:srgbClr val="222222"/>
                </a:solidFill>
                <a:latin typeface="Arial"/>
              </a:rPr>
              <a:t>Testing security states of system configurations</a:t>
            </a:r>
            <a:endParaRPr lang="en-GB" sz="2400" b="0" strike="noStrike" spc="-1">
              <a:latin typeface="Arial"/>
            </a:endParaRPr>
          </a:p>
          <a:p>
            <a:pPr marL="743040" lvl="1" indent="-285480">
              <a:lnSpc>
                <a:spcPct val="100000"/>
              </a:lnSpc>
              <a:spcBef>
                <a:spcPts val="479"/>
              </a:spcBef>
              <a:buClr>
                <a:srgbClr val="222222"/>
              </a:buClr>
              <a:buFont typeface="Symbol" charset="2"/>
              <a:buChar char=""/>
            </a:pPr>
            <a:r>
              <a:rPr lang="en-US" sz="2400" b="0" strike="noStrike" spc="-1">
                <a:solidFill>
                  <a:srgbClr val="222222"/>
                </a:solidFill>
                <a:latin typeface="Arial"/>
              </a:rPr>
              <a:t>Baselining security state of system and tracking changes</a:t>
            </a:r>
            <a:endParaRPr lang="en-GB" sz="2400" b="0" strike="noStrike" spc="-1">
              <a:latin typeface="Arial"/>
            </a:endParaRPr>
          </a:p>
          <a:p>
            <a:pPr marL="743040" lvl="1" indent="-285480">
              <a:lnSpc>
                <a:spcPct val="100000"/>
              </a:lnSpc>
              <a:spcBef>
                <a:spcPts val="479"/>
              </a:spcBef>
              <a:buClr>
                <a:srgbClr val="222222"/>
              </a:buClr>
              <a:buFont typeface="Symbol" charset="2"/>
              <a:buChar char=""/>
            </a:pPr>
            <a:r>
              <a:rPr lang="en-US" sz="2400" b="0" strike="noStrike" spc="-1">
                <a:solidFill>
                  <a:srgbClr val="222222"/>
                </a:solidFill>
                <a:latin typeface="Arial"/>
              </a:rPr>
              <a:t>Recognizing patterns of system events corresponding to known attacks</a:t>
            </a:r>
            <a:endParaRPr lang="en-GB" sz="2400" b="0" strike="noStrike" spc="-1">
              <a:latin typeface="Arial"/>
            </a:endParaRPr>
          </a:p>
          <a:p>
            <a:pPr marL="743040" lvl="1" indent="-285480">
              <a:lnSpc>
                <a:spcPct val="100000"/>
              </a:lnSpc>
              <a:spcBef>
                <a:spcPts val="479"/>
              </a:spcBef>
              <a:buClr>
                <a:srgbClr val="222222"/>
              </a:buClr>
              <a:buFont typeface="Symbol" charset="2"/>
              <a:buChar char=""/>
            </a:pPr>
            <a:r>
              <a:rPr lang="en-US" sz="2400" b="0" strike="noStrike" spc="-1">
                <a:solidFill>
                  <a:srgbClr val="222222"/>
                </a:solidFill>
                <a:latin typeface="Arial"/>
              </a:rPr>
              <a:t>Recognizing activity patterns that vary from normal activity</a:t>
            </a:r>
            <a:endParaRPr lang="en-GB" sz="2400" b="0" strike="noStrike" spc="-1">
              <a:latin typeface="Arial"/>
            </a:endParaRPr>
          </a:p>
          <a:p>
            <a:pPr>
              <a:lnSpc>
                <a:spcPct val="100000"/>
              </a:lnSpc>
            </a:pPr>
            <a:endParaRPr lang="en-GB" sz="2400" b="0" strike="noStrike" spc="-1">
              <a:latin typeface="Arial"/>
            </a:endParaRPr>
          </a:p>
        </p:txBody>
      </p:sp>
      <p:sp>
        <p:nvSpPr>
          <p:cNvPr id="361" name="TextShape 3"/>
          <p:cNvSpPr txBox="1"/>
          <p:nvPr/>
        </p:nvSpPr>
        <p:spPr>
          <a:xfrm>
            <a:off x="5308920" y="6730920"/>
            <a:ext cx="4061160" cy="353880"/>
          </a:xfrm>
          <a:prstGeom prst="rect">
            <a:avLst/>
          </a:prstGeom>
          <a:noFill/>
          <a:ln w="0">
            <a:noFill/>
          </a:ln>
        </p:spPr>
        <p:txBody>
          <a:bodyPr lIns="93960" tIns="47160" rIns="93960" bIns="47160" anchor="b">
            <a:noAutofit/>
          </a:bodyPr>
          <a:lstStyle/>
          <a:p>
            <a:pPr algn="r">
              <a:lnSpc>
                <a:spcPct val="100000"/>
              </a:lnSpc>
            </a:pPr>
            <a:fld id="{88C7BF27-1878-4DD9-B969-288354EB6E09}" type="slidenum">
              <a:rPr lang="en-US" sz="1200" b="0" strike="noStrike" spc="-1">
                <a:solidFill>
                  <a:srgbClr val="000000"/>
                </a:solidFill>
                <a:latin typeface="Times New Roman"/>
              </a:rPr>
              <a:t>16</a:t>
            </a:fld>
            <a:endParaRPr lang="en-GB" sz="1200" b="0" strike="noStrike" spc="-1">
              <a:latin typeface="Times New Roman"/>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1" name="TextShape 1"/>
          <p:cNvSpPr txBox="1"/>
          <p:nvPr/>
        </p:nvSpPr>
        <p:spPr>
          <a:xfrm>
            <a:off x="5308920" y="6730920"/>
            <a:ext cx="4061160" cy="353880"/>
          </a:xfrm>
          <a:prstGeom prst="rect">
            <a:avLst/>
          </a:prstGeom>
          <a:noFill/>
          <a:ln w="0">
            <a:noFill/>
          </a:ln>
        </p:spPr>
        <p:txBody>
          <a:bodyPr lIns="93960" tIns="47160" rIns="93960" bIns="47160" anchor="b">
            <a:noAutofit/>
          </a:bodyPr>
          <a:lstStyle/>
          <a:p>
            <a:pPr algn="r">
              <a:lnSpc>
                <a:spcPct val="100000"/>
              </a:lnSpc>
            </a:pPr>
            <a:fld id="{DFE31CB5-12BA-4FF4-A278-02936A9A0165}" type="slidenum">
              <a:rPr lang="en-US" sz="1200" b="0" strike="noStrike" spc="-1">
                <a:solidFill>
                  <a:srgbClr val="000000"/>
                </a:solidFill>
                <a:latin typeface="Times New Roman"/>
              </a:rPr>
              <a:t>17</a:t>
            </a:fld>
            <a:endParaRPr lang="en-GB" sz="1200" b="0" strike="noStrike" spc="-1">
              <a:latin typeface="Times New Roman"/>
            </a:endParaRPr>
          </a:p>
        </p:txBody>
      </p:sp>
      <p:sp>
        <p:nvSpPr>
          <p:cNvPr id="372" name="PlaceHolder 2"/>
          <p:cNvSpPr>
            <a:spLocks noGrp="1" noRot="1" noChangeAspect="1"/>
          </p:cNvSpPr>
          <p:nvPr>
            <p:ph type="sldImg"/>
          </p:nvPr>
        </p:nvSpPr>
        <p:spPr>
          <a:xfrm>
            <a:off x="2914650" y="531813"/>
            <a:ext cx="3543300" cy="2657475"/>
          </a:xfrm>
          <a:prstGeom prst="rect">
            <a:avLst/>
          </a:prstGeom>
        </p:spPr>
      </p:sp>
      <p:sp>
        <p:nvSpPr>
          <p:cNvPr id="373" name="PlaceHolder 3"/>
          <p:cNvSpPr>
            <a:spLocks noGrp="1"/>
          </p:cNvSpPr>
          <p:nvPr>
            <p:ph type="body"/>
          </p:nvPr>
        </p:nvSpPr>
        <p:spPr>
          <a:xfrm>
            <a:off x="937440" y="3366000"/>
            <a:ext cx="7497720" cy="3188520"/>
          </a:xfrm>
          <a:prstGeom prst="rect">
            <a:avLst/>
          </a:prstGeom>
        </p:spPr>
        <p:txBody>
          <a:bodyPr lIns="93960" tIns="47160" rIns="93960" bIns="47160">
            <a:normAutofit fontScale="63500" lnSpcReduction="10000"/>
          </a:bodyPr>
          <a:lstStyle/>
          <a:p>
            <a:pPr marL="216000" indent="-216000">
              <a:lnSpc>
                <a:spcPct val="100000"/>
              </a:lnSpc>
            </a:pPr>
            <a:r>
              <a:rPr lang="en-GB" sz="1200" b="0" strike="noStrike" spc="-1">
                <a:solidFill>
                  <a:srgbClr val="000000"/>
                </a:solidFill>
                <a:latin typeface="+mn-lt"/>
                <a:ea typeface="+mn-ea"/>
              </a:rPr>
              <a:t>The strategy for deploying an IDPS should account for several factors, the foremost being how the IDPS will be managed and where it should be placed. These factors determine the number of administrators needed to install, configure, and monitor the IDPS, as well as the number of management workstations, the size of the storage needed for data generated by the systems, and the ability of the organization to detect and respond to remote threats.</a:t>
            </a:r>
            <a:endParaRPr lang="en-GB" sz="1200" b="0" strike="noStrike" spc="-1">
              <a:latin typeface="Arial"/>
            </a:endParaRPr>
          </a:p>
          <a:p>
            <a:pPr marL="216000" indent="-216000">
              <a:lnSpc>
                <a:spcPct val="96000"/>
              </a:lnSpc>
              <a:spcBef>
                <a:spcPts val="1199"/>
              </a:spcBef>
            </a:pPr>
            <a:endParaRPr lang="en-GB" sz="1200" b="0" strike="noStrike" spc="-1">
              <a:latin typeface="Arial"/>
            </a:endParaRPr>
          </a:p>
          <a:p>
            <a:pPr marL="216000" indent="-216000">
              <a:lnSpc>
                <a:spcPct val="96000"/>
              </a:lnSpc>
              <a:spcBef>
                <a:spcPts val="1199"/>
              </a:spcBef>
            </a:pPr>
            <a:endParaRPr lang="en-GB" sz="1200" b="0" strike="noStrike" spc="-1">
              <a:latin typeface="Arial"/>
            </a:endParaRPr>
          </a:p>
          <a:p>
            <a:pPr marL="216000" indent="-216000">
              <a:lnSpc>
                <a:spcPct val="96000"/>
              </a:lnSpc>
              <a:spcBef>
                <a:spcPts val="1199"/>
              </a:spcBef>
            </a:pPr>
            <a:endParaRPr lang="en-GB" sz="1200" b="0" strike="noStrike" spc="-1">
              <a:latin typeface="Arial"/>
            </a:endParaRPr>
          </a:p>
          <a:p>
            <a:pPr marL="216000" indent="-216000">
              <a:lnSpc>
                <a:spcPct val="96000"/>
              </a:lnSpc>
              <a:spcBef>
                <a:spcPts val="1199"/>
              </a:spcBef>
            </a:pPr>
            <a:r>
              <a:rPr lang="en-US" sz="2000" b="1" strike="noStrike" spc="-1">
                <a:solidFill>
                  <a:srgbClr val="000000"/>
                </a:solidFill>
                <a:latin typeface="Times New Roman"/>
                <a:ea typeface="+mn-ea"/>
              </a:rPr>
              <a:t>IDPS Control Strategies</a:t>
            </a:r>
            <a:endParaRPr lang="en-GB" sz="2000" b="0" strike="noStrike" spc="-1">
              <a:latin typeface="Arial"/>
            </a:endParaRPr>
          </a:p>
          <a:p>
            <a:pPr marL="216000" indent="-216000">
              <a:lnSpc>
                <a:spcPct val="96000"/>
              </a:lnSpc>
            </a:pPr>
            <a:r>
              <a:rPr lang="en-US" sz="2000" b="0" strike="noStrike" spc="-1">
                <a:solidFill>
                  <a:srgbClr val="000000"/>
                </a:solidFill>
                <a:latin typeface="Times New Roman"/>
                <a:ea typeface="+mn-ea"/>
              </a:rPr>
              <a:t>An IDPS can be implemented via one of three basic control strategies.</a:t>
            </a:r>
            <a:endParaRPr lang="en-GB" sz="2000" b="0" strike="noStrike" spc="-1">
              <a:latin typeface="Arial"/>
            </a:endParaRPr>
          </a:p>
          <a:p>
            <a:pPr marL="216000" indent="-216000">
              <a:lnSpc>
                <a:spcPct val="96000"/>
              </a:lnSpc>
            </a:pPr>
            <a:r>
              <a:rPr lang="en-US" sz="2000" b="0" strike="noStrike" spc="-1">
                <a:solidFill>
                  <a:srgbClr val="000000"/>
                </a:solidFill>
                <a:latin typeface="Times New Roman"/>
                <a:ea typeface="+mn-ea"/>
              </a:rPr>
              <a:t>A control strategy determines how an organization exerts influence and maintains the configuration of an IDPS.</a:t>
            </a:r>
            <a:endParaRPr lang="en-GB" sz="2000" b="0" strike="noStrike" spc="-1">
              <a:latin typeface="Arial"/>
            </a:endParaRPr>
          </a:p>
          <a:p>
            <a:pPr marL="216000" indent="-216000">
              <a:lnSpc>
                <a:spcPct val="96000"/>
              </a:lnSpc>
            </a:pPr>
            <a:r>
              <a:rPr lang="en-US" sz="2000" b="0" strike="noStrike" spc="-1">
                <a:solidFill>
                  <a:srgbClr val="000000"/>
                </a:solidFill>
                <a:latin typeface="Times New Roman"/>
                <a:ea typeface="+mn-ea"/>
              </a:rPr>
              <a:t>The three commonly utilized control strategies are:</a:t>
            </a:r>
            <a:endParaRPr lang="en-GB" sz="2000" b="0" strike="noStrike" spc="-1">
              <a:latin typeface="Arial"/>
            </a:endParaRPr>
          </a:p>
          <a:p>
            <a:pPr marL="216000" indent="-216000">
              <a:lnSpc>
                <a:spcPct val="96000"/>
              </a:lnSpc>
              <a:buClr>
                <a:srgbClr val="000000"/>
              </a:buClr>
              <a:buFont typeface="Symbol" charset="2"/>
              <a:buChar char=""/>
            </a:pPr>
            <a:r>
              <a:rPr lang="en-US" sz="2000" b="0" strike="noStrike" spc="-1">
                <a:solidFill>
                  <a:srgbClr val="000000"/>
                </a:solidFill>
                <a:latin typeface="Times New Roman"/>
                <a:ea typeface="+mn-ea"/>
              </a:rPr>
              <a:t> Centralized IDPS control strategy—All IDPS control functions are implemented and managed in a central location.</a:t>
            </a:r>
            <a:endParaRPr lang="en-GB" sz="2000" b="0" strike="noStrike" spc="-1">
              <a:latin typeface="Arial"/>
            </a:endParaRPr>
          </a:p>
          <a:p>
            <a:pPr marL="216000" indent="-216000">
              <a:lnSpc>
                <a:spcPct val="96000"/>
              </a:lnSpc>
              <a:buClr>
                <a:srgbClr val="000000"/>
              </a:buClr>
              <a:buFont typeface="Symbol" charset="2"/>
              <a:buChar char=""/>
            </a:pPr>
            <a:r>
              <a:rPr lang="en-US" sz="2000" b="0" strike="noStrike" spc="-1">
                <a:solidFill>
                  <a:srgbClr val="000000"/>
                </a:solidFill>
                <a:latin typeface="Times New Roman"/>
                <a:ea typeface="+mn-ea"/>
              </a:rPr>
              <a:t>Fully distributed IDPS control strategy—Control functions are applied at the physical location of each IDPS component.</a:t>
            </a:r>
            <a:endParaRPr lang="en-GB" sz="2000" b="0" strike="noStrike" spc="-1">
              <a:latin typeface="Arial"/>
            </a:endParaRPr>
          </a:p>
          <a:p>
            <a:pPr marL="216000" indent="-216000">
              <a:lnSpc>
                <a:spcPct val="96000"/>
              </a:lnSpc>
              <a:buClr>
                <a:srgbClr val="000000"/>
              </a:buClr>
              <a:buFont typeface="Symbol" charset="2"/>
              <a:buChar char=""/>
            </a:pPr>
            <a:r>
              <a:rPr lang="en-US" sz="2000" b="0" strike="noStrike" spc="-1">
                <a:solidFill>
                  <a:srgbClr val="000000"/>
                </a:solidFill>
                <a:latin typeface="Times New Roman"/>
                <a:ea typeface="+mn-ea"/>
              </a:rPr>
              <a:t>Partially distributed IDPS control strategy—Combines the  two: While the individual agents can still analyze and respond to local threats, they report to a hierarchical central facility to enable the organization to detect widespread attacks.</a:t>
            </a:r>
            <a:endParaRPr lang="en-GB" sz="2000" b="0" strike="noStrike" spc="-1">
              <a:latin typeface="Arial"/>
            </a:endParaRPr>
          </a:p>
          <a:p>
            <a:pPr marL="216000" indent="-216000">
              <a:lnSpc>
                <a:spcPct val="100000"/>
              </a:lnSpc>
            </a:pPr>
            <a:endParaRPr lang="en-GB" sz="2000" b="0" strike="noStrike" spc="-1">
              <a:latin typeface="Aria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 name="TextShape 1"/>
          <p:cNvSpPr txBox="1"/>
          <p:nvPr/>
        </p:nvSpPr>
        <p:spPr>
          <a:xfrm>
            <a:off x="5308920" y="6730920"/>
            <a:ext cx="4061160" cy="353880"/>
          </a:xfrm>
          <a:prstGeom prst="rect">
            <a:avLst/>
          </a:prstGeom>
          <a:noFill/>
          <a:ln w="0">
            <a:noFill/>
          </a:ln>
        </p:spPr>
        <p:txBody>
          <a:bodyPr lIns="93960" tIns="47160" rIns="93960" bIns="47160" anchor="b">
            <a:noAutofit/>
          </a:bodyPr>
          <a:lstStyle/>
          <a:p>
            <a:pPr algn="r">
              <a:lnSpc>
                <a:spcPct val="100000"/>
              </a:lnSpc>
            </a:pPr>
            <a:fld id="{F4974584-EBDE-4EC8-A033-448E8F63B999}" type="slidenum">
              <a:rPr lang="en-US" sz="1200" b="0" strike="noStrike" spc="-1">
                <a:solidFill>
                  <a:srgbClr val="000000"/>
                </a:solidFill>
                <a:latin typeface="Times New Roman"/>
              </a:rPr>
              <a:t>18</a:t>
            </a:fld>
            <a:endParaRPr lang="en-GB" sz="1200" b="0" strike="noStrike" spc="-1">
              <a:latin typeface="Times New Roman"/>
            </a:endParaRPr>
          </a:p>
        </p:txBody>
      </p:sp>
      <p:sp>
        <p:nvSpPr>
          <p:cNvPr id="390" name="PlaceHolder 2"/>
          <p:cNvSpPr>
            <a:spLocks noGrp="1" noRot="1" noChangeAspect="1"/>
          </p:cNvSpPr>
          <p:nvPr>
            <p:ph type="sldImg"/>
          </p:nvPr>
        </p:nvSpPr>
        <p:spPr>
          <a:xfrm>
            <a:off x="2914650" y="531813"/>
            <a:ext cx="3543300" cy="2657475"/>
          </a:xfrm>
          <a:prstGeom prst="rect">
            <a:avLst/>
          </a:prstGeom>
        </p:spPr>
      </p:sp>
      <p:sp>
        <p:nvSpPr>
          <p:cNvPr id="391" name="PlaceHolder 3"/>
          <p:cNvSpPr>
            <a:spLocks noGrp="1"/>
          </p:cNvSpPr>
          <p:nvPr>
            <p:ph type="body"/>
          </p:nvPr>
        </p:nvSpPr>
        <p:spPr>
          <a:xfrm>
            <a:off x="937440" y="3366000"/>
            <a:ext cx="7497720" cy="3188520"/>
          </a:xfrm>
          <a:prstGeom prst="rect">
            <a:avLst/>
          </a:prstGeom>
        </p:spPr>
        <p:txBody>
          <a:bodyPr lIns="93960" tIns="47160" rIns="93960" bIns="47160">
            <a:normAutofit fontScale="32500" lnSpcReduction="10000"/>
          </a:bodyPr>
          <a:lstStyle/>
          <a:p>
            <a:pPr marL="216000" indent="-216000">
              <a:lnSpc>
                <a:spcPct val="100000"/>
              </a:lnSpc>
            </a:pPr>
            <a:r>
              <a:rPr lang="en-GB" sz="1200" b="0" strike="noStrike" spc="-1">
                <a:solidFill>
                  <a:srgbClr val="000000"/>
                </a:solidFill>
                <a:latin typeface="+mn-lt"/>
                <a:ea typeface="+mn-ea"/>
              </a:rPr>
              <a:t>A class of powerful security tools that go beyond routine intrusion detection are known variously as honeypots, honeynets, or padded cell systems.</a:t>
            </a:r>
            <a:endParaRPr lang="en-GB" sz="1200" b="0" strike="noStrike" spc="-1">
              <a:latin typeface="Arial"/>
            </a:endParaRPr>
          </a:p>
          <a:p>
            <a:pPr marL="216000" indent="-216000">
              <a:lnSpc>
                <a:spcPct val="100000"/>
              </a:lnSpc>
            </a:pPr>
            <a:endParaRPr lang="en-GB" sz="1200" b="0" strike="noStrike" spc="-1">
              <a:latin typeface="Arial"/>
            </a:endParaRPr>
          </a:p>
          <a:p>
            <a:pPr marL="216000" indent="-216000">
              <a:lnSpc>
                <a:spcPct val="100000"/>
              </a:lnSpc>
            </a:pPr>
            <a:r>
              <a:rPr lang="en-GB" sz="1200" b="0" strike="noStrike" spc="-1">
                <a:solidFill>
                  <a:srgbClr val="000000"/>
                </a:solidFill>
                <a:latin typeface="+mn-lt"/>
                <a:ea typeface="+mn-ea"/>
              </a:rPr>
              <a:t>Honeypots are outfitted with sensitive monitors and event loggers that detect attempts to access the system and collect information about the potential attacker’s activities.</a:t>
            </a:r>
            <a:endParaRPr lang="en-GB" sz="1200" b="0" strike="noStrike" spc="-1">
              <a:latin typeface="Arial"/>
            </a:endParaRPr>
          </a:p>
          <a:p>
            <a:pPr marL="216000" indent="-216000">
              <a:lnSpc>
                <a:spcPct val="128000"/>
              </a:lnSpc>
              <a:spcBef>
                <a:spcPts val="2999"/>
              </a:spcBef>
              <a:spcAft>
                <a:spcPts val="601"/>
              </a:spcAft>
            </a:pPr>
            <a:endParaRPr lang="en-GB" sz="1200" b="0" strike="noStrike" spc="-1">
              <a:latin typeface="Arial"/>
            </a:endParaRPr>
          </a:p>
          <a:p>
            <a:pPr marL="216000" indent="-216000">
              <a:lnSpc>
                <a:spcPct val="128000"/>
              </a:lnSpc>
              <a:spcBef>
                <a:spcPts val="2999"/>
              </a:spcBef>
              <a:spcAft>
                <a:spcPts val="601"/>
              </a:spcAft>
            </a:pPr>
            <a:r>
              <a:rPr lang="en-US" sz="2000" b="1" strike="noStrike" spc="-1">
                <a:solidFill>
                  <a:srgbClr val="000000"/>
                </a:solidFill>
                <a:latin typeface="Times New Roman"/>
                <a:ea typeface="+mn-ea"/>
              </a:rPr>
              <a:t>Padded Cell Systems</a:t>
            </a:r>
            <a:endParaRPr lang="en-GB" sz="2000" b="0" strike="noStrike" spc="-1">
              <a:latin typeface="Arial"/>
            </a:endParaRPr>
          </a:p>
          <a:p>
            <a:pPr marL="343080" indent="-342720">
              <a:lnSpc>
                <a:spcPct val="100000"/>
              </a:lnSpc>
              <a:spcBef>
                <a:spcPts val="241"/>
              </a:spcBef>
              <a:buClr>
                <a:srgbClr val="222222"/>
              </a:buClr>
              <a:buFont typeface="Symbol" charset="2"/>
              <a:buChar char=""/>
            </a:pPr>
            <a:r>
              <a:rPr lang="en-US" sz="1200" b="0" strike="noStrike" spc="-1">
                <a:solidFill>
                  <a:srgbClr val="222222"/>
                </a:solidFill>
                <a:latin typeface="Arial"/>
                <a:ea typeface="+mn-ea"/>
              </a:rPr>
              <a:t>Padded cell system: protected honeypot that cannot be easily compromised</a:t>
            </a:r>
            <a:endParaRPr lang="en-GB" sz="1200" b="0" strike="noStrike" spc="-1">
              <a:latin typeface="Arial"/>
            </a:endParaRPr>
          </a:p>
          <a:p>
            <a:pPr marL="343080" indent="-342720">
              <a:lnSpc>
                <a:spcPct val="100000"/>
              </a:lnSpc>
              <a:spcBef>
                <a:spcPts val="241"/>
              </a:spcBef>
              <a:buClr>
                <a:srgbClr val="222222"/>
              </a:buClr>
              <a:buFont typeface="Symbol" charset="2"/>
              <a:buChar char=""/>
            </a:pPr>
            <a:r>
              <a:rPr lang="en-US" sz="1200" b="0" strike="noStrike" spc="-1">
                <a:solidFill>
                  <a:srgbClr val="222222"/>
                </a:solidFill>
                <a:latin typeface="Arial"/>
                <a:ea typeface="+mn-ea"/>
              </a:rPr>
              <a:t>In addition to attracting attackers with tempting data, a padded cell operates in tandem with a traditional IDPS</a:t>
            </a:r>
            <a:endParaRPr lang="en-GB" sz="1200" b="0" strike="noStrike" spc="-1">
              <a:latin typeface="Arial"/>
            </a:endParaRPr>
          </a:p>
          <a:p>
            <a:pPr marL="343080" indent="-342720">
              <a:lnSpc>
                <a:spcPct val="100000"/>
              </a:lnSpc>
              <a:spcBef>
                <a:spcPts val="241"/>
              </a:spcBef>
              <a:buClr>
                <a:srgbClr val="222222"/>
              </a:buClr>
              <a:buFont typeface="Symbol" charset="2"/>
              <a:buChar char=""/>
            </a:pPr>
            <a:r>
              <a:rPr lang="en-US" sz="1200" b="0" strike="noStrike" spc="-1">
                <a:solidFill>
                  <a:srgbClr val="222222"/>
                </a:solidFill>
                <a:latin typeface="Arial"/>
                <a:ea typeface="+mn-ea"/>
              </a:rPr>
              <a:t>When the IDPS detects attackers, padded cell system seamlessly transfers them to a special simulated environment where they can cause no harm—hence the name </a:t>
            </a:r>
            <a:r>
              <a:rPr lang="en-US" sz="1200" b="0" i="1" strike="noStrike" spc="-1">
                <a:solidFill>
                  <a:srgbClr val="222222"/>
                </a:solidFill>
                <a:latin typeface="Arial"/>
                <a:ea typeface="+mn-ea"/>
              </a:rPr>
              <a:t>padded cell</a:t>
            </a:r>
            <a:endParaRPr lang="en-GB" sz="1200" b="0" strike="noStrike" spc="-1">
              <a:latin typeface="Arial"/>
            </a:endParaRPr>
          </a:p>
          <a:p>
            <a:pPr>
              <a:lnSpc>
                <a:spcPct val="100000"/>
              </a:lnSpc>
            </a:pPr>
            <a:endParaRPr lang="en-GB" sz="1200" b="0" strike="noStrike" spc="-1">
              <a:latin typeface="Arial"/>
            </a:endParaRPr>
          </a:p>
          <a:p>
            <a:pPr>
              <a:lnSpc>
                <a:spcPct val="100000"/>
              </a:lnSpc>
              <a:spcBef>
                <a:spcPts val="2999"/>
              </a:spcBef>
              <a:spcAft>
                <a:spcPts val="601"/>
              </a:spcAft>
            </a:pPr>
            <a:r>
              <a:rPr lang="en-US" sz="2000" b="1" strike="noStrike" spc="-1">
                <a:solidFill>
                  <a:srgbClr val="222222"/>
                </a:solidFill>
                <a:latin typeface="Times New Roman"/>
                <a:ea typeface="+mn-ea"/>
              </a:rPr>
              <a:t>Honey Pots, Honey Nets, and Padded Cell Systems</a:t>
            </a:r>
            <a:endParaRPr lang="en-GB" sz="2000" b="0" strike="noStrike" spc="-1">
              <a:latin typeface="Arial"/>
            </a:endParaRPr>
          </a:p>
          <a:p>
            <a:pPr marL="343080" indent="-342720">
              <a:lnSpc>
                <a:spcPct val="100000"/>
              </a:lnSpc>
              <a:spcBef>
                <a:spcPts val="519"/>
              </a:spcBef>
              <a:buClr>
                <a:srgbClr val="222222"/>
              </a:buClr>
              <a:buFont typeface="Symbol" charset="2"/>
              <a:buChar char=""/>
            </a:pPr>
            <a:r>
              <a:rPr lang="en-US" sz="2600" b="0" strike="noStrike" spc="-1">
                <a:solidFill>
                  <a:srgbClr val="222222"/>
                </a:solidFill>
                <a:latin typeface="Arial"/>
                <a:ea typeface="+mn-ea"/>
              </a:rPr>
              <a:t>Advantages</a:t>
            </a:r>
            <a:endParaRPr lang="en-GB" sz="2600" b="0" strike="noStrike" spc="-1">
              <a:latin typeface="Arial"/>
            </a:endParaRPr>
          </a:p>
          <a:p>
            <a:pPr marL="743040" lvl="1" indent="-285480">
              <a:lnSpc>
                <a:spcPct val="100000"/>
              </a:lnSpc>
              <a:spcBef>
                <a:spcPts val="479"/>
              </a:spcBef>
              <a:buClr>
                <a:srgbClr val="222222"/>
              </a:buClr>
              <a:buFont typeface="Symbol" charset="2"/>
              <a:buChar char=""/>
            </a:pPr>
            <a:r>
              <a:rPr lang="en-US" sz="2400" b="0" strike="noStrike" spc="-1">
                <a:solidFill>
                  <a:srgbClr val="222222"/>
                </a:solidFill>
                <a:latin typeface="Arial"/>
                <a:ea typeface="+mn-ea"/>
              </a:rPr>
              <a:t>Attackers can be diverted to targets they cannot damage</a:t>
            </a:r>
            <a:endParaRPr lang="en-GB" sz="2400" b="0" strike="noStrike" spc="-1">
              <a:latin typeface="Arial"/>
            </a:endParaRPr>
          </a:p>
          <a:p>
            <a:pPr marL="743040" lvl="1" indent="-285480">
              <a:lnSpc>
                <a:spcPct val="100000"/>
              </a:lnSpc>
              <a:spcBef>
                <a:spcPts val="479"/>
              </a:spcBef>
              <a:buClr>
                <a:srgbClr val="222222"/>
              </a:buClr>
              <a:buFont typeface="Symbol" charset="2"/>
              <a:buChar char=""/>
            </a:pPr>
            <a:r>
              <a:rPr lang="en-US" sz="2400" b="0" strike="noStrike" spc="-1">
                <a:solidFill>
                  <a:srgbClr val="222222"/>
                </a:solidFill>
                <a:latin typeface="Arial"/>
                <a:ea typeface="+mn-ea"/>
              </a:rPr>
              <a:t>Administrators have time to decide how to respond to attacker</a:t>
            </a:r>
            <a:endParaRPr lang="en-GB" sz="2400" b="0" strike="noStrike" spc="-1">
              <a:latin typeface="Arial"/>
            </a:endParaRPr>
          </a:p>
          <a:p>
            <a:pPr marL="743040" lvl="1" indent="-285480">
              <a:lnSpc>
                <a:spcPct val="100000"/>
              </a:lnSpc>
              <a:spcBef>
                <a:spcPts val="479"/>
              </a:spcBef>
              <a:buClr>
                <a:srgbClr val="222222"/>
              </a:buClr>
              <a:buFont typeface="Symbol" charset="2"/>
              <a:buChar char=""/>
            </a:pPr>
            <a:r>
              <a:rPr lang="en-US" sz="2400" b="0" strike="noStrike" spc="-1">
                <a:solidFill>
                  <a:srgbClr val="222222"/>
                </a:solidFill>
                <a:latin typeface="Arial"/>
                <a:ea typeface="+mn-ea"/>
              </a:rPr>
              <a:t>Attackers’ actions can be easily and more extensively monitored, and records can be used to refine threat models and improve system protections</a:t>
            </a:r>
            <a:endParaRPr lang="en-GB" sz="2400" b="0" strike="noStrike" spc="-1">
              <a:latin typeface="Arial"/>
            </a:endParaRPr>
          </a:p>
          <a:p>
            <a:pPr marL="743040" lvl="1" indent="-285480">
              <a:lnSpc>
                <a:spcPct val="100000"/>
              </a:lnSpc>
              <a:spcBef>
                <a:spcPts val="479"/>
              </a:spcBef>
              <a:buClr>
                <a:srgbClr val="222222"/>
              </a:buClr>
              <a:buFont typeface="Symbol" charset="2"/>
              <a:buChar char=""/>
            </a:pPr>
            <a:r>
              <a:rPr lang="en-US" sz="2400" b="0" strike="noStrike" spc="-1">
                <a:solidFill>
                  <a:srgbClr val="222222"/>
                </a:solidFill>
                <a:latin typeface="Arial"/>
                <a:ea typeface="+mn-ea"/>
              </a:rPr>
              <a:t>Honeypots may be effective at catching insiders who are snooping around a network</a:t>
            </a:r>
            <a:endParaRPr lang="en-GB" sz="2400" b="0" strike="noStrike" spc="-1">
              <a:latin typeface="Arial"/>
            </a:endParaRPr>
          </a:p>
          <a:p>
            <a:pPr>
              <a:lnSpc>
                <a:spcPct val="100000"/>
              </a:lnSpc>
            </a:pPr>
            <a:endParaRPr lang="en-GB" sz="2400" b="0" strike="noStrike" spc="-1">
              <a:latin typeface="Arial"/>
            </a:endParaRPr>
          </a:p>
          <a:p>
            <a:pPr marL="343080" indent="-342720">
              <a:lnSpc>
                <a:spcPct val="100000"/>
              </a:lnSpc>
              <a:spcBef>
                <a:spcPts val="519"/>
              </a:spcBef>
              <a:buClr>
                <a:srgbClr val="222222"/>
              </a:buClr>
              <a:buFont typeface="Symbol" charset="2"/>
              <a:buChar char=""/>
            </a:pPr>
            <a:r>
              <a:rPr lang="en-US" sz="2600" b="0" strike="noStrike" spc="-1">
                <a:solidFill>
                  <a:srgbClr val="222222"/>
                </a:solidFill>
                <a:latin typeface="Arial"/>
                <a:ea typeface="+mn-ea"/>
              </a:rPr>
              <a:t>Disadvantages</a:t>
            </a:r>
            <a:endParaRPr lang="en-GB" sz="2600" b="0" strike="noStrike" spc="-1">
              <a:latin typeface="Arial"/>
            </a:endParaRPr>
          </a:p>
          <a:p>
            <a:pPr marL="743040" lvl="1" indent="-285480">
              <a:lnSpc>
                <a:spcPct val="100000"/>
              </a:lnSpc>
              <a:spcBef>
                <a:spcPts val="479"/>
              </a:spcBef>
              <a:buClr>
                <a:srgbClr val="222222"/>
              </a:buClr>
              <a:buFont typeface="Symbol" charset="2"/>
              <a:buChar char=""/>
            </a:pPr>
            <a:r>
              <a:rPr lang="en-US" sz="2400" b="0" strike="noStrike" spc="-1">
                <a:solidFill>
                  <a:srgbClr val="222222"/>
                </a:solidFill>
                <a:latin typeface="Arial"/>
                <a:ea typeface="+mn-ea"/>
              </a:rPr>
              <a:t>Legal implications of using such devices are not well understood</a:t>
            </a:r>
            <a:endParaRPr lang="en-GB" sz="2400" b="0" strike="noStrike" spc="-1">
              <a:latin typeface="Arial"/>
            </a:endParaRPr>
          </a:p>
          <a:p>
            <a:pPr marL="743040" lvl="1" indent="-285480">
              <a:lnSpc>
                <a:spcPct val="100000"/>
              </a:lnSpc>
              <a:spcBef>
                <a:spcPts val="479"/>
              </a:spcBef>
              <a:buClr>
                <a:srgbClr val="222222"/>
              </a:buClr>
              <a:buFont typeface="Symbol" charset="2"/>
              <a:buChar char=""/>
            </a:pPr>
            <a:r>
              <a:rPr lang="en-US" sz="2400" b="0" strike="noStrike" spc="-1">
                <a:solidFill>
                  <a:srgbClr val="222222"/>
                </a:solidFill>
                <a:latin typeface="Arial"/>
                <a:ea typeface="+mn-ea"/>
              </a:rPr>
              <a:t>Honeypots and padded cells have not yet been shown to be generally useful security technologies</a:t>
            </a:r>
            <a:endParaRPr lang="en-GB" sz="2400" b="0" strike="noStrike" spc="-1">
              <a:latin typeface="Arial"/>
            </a:endParaRPr>
          </a:p>
          <a:p>
            <a:pPr marL="743040" lvl="1" indent="-285480">
              <a:lnSpc>
                <a:spcPct val="100000"/>
              </a:lnSpc>
              <a:spcBef>
                <a:spcPts val="479"/>
              </a:spcBef>
              <a:buClr>
                <a:srgbClr val="222222"/>
              </a:buClr>
              <a:buFont typeface="Symbol" charset="2"/>
              <a:buChar char=""/>
            </a:pPr>
            <a:r>
              <a:rPr lang="en-US" sz="2400" b="0" strike="noStrike" spc="-1">
                <a:solidFill>
                  <a:srgbClr val="222222"/>
                </a:solidFill>
                <a:latin typeface="Arial"/>
                <a:ea typeface="+mn-ea"/>
              </a:rPr>
              <a:t>An expert attacker, once diverted into a decoy system, may become angry and launch a more aggressive attack against an organization’s systems</a:t>
            </a:r>
            <a:endParaRPr lang="en-GB" sz="2400" b="0" strike="noStrike" spc="-1">
              <a:latin typeface="Arial"/>
            </a:endParaRPr>
          </a:p>
          <a:p>
            <a:pPr marL="743040" lvl="1" indent="-285480">
              <a:lnSpc>
                <a:spcPct val="100000"/>
              </a:lnSpc>
              <a:spcBef>
                <a:spcPts val="479"/>
              </a:spcBef>
              <a:buClr>
                <a:srgbClr val="222222"/>
              </a:buClr>
              <a:buFont typeface="Symbol" charset="2"/>
              <a:buChar char=""/>
            </a:pPr>
            <a:r>
              <a:rPr lang="en-US" sz="2400" b="0" strike="noStrike" spc="-1">
                <a:solidFill>
                  <a:srgbClr val="222222"/>
                </a:solidFill>
                <a:latin typeface="Arial"/>
                <a:ea typeface="+mn-ea"/>
              </a:rPr>
              <a:t>Administrators and security managers need a high level of expertise to use these systems</a:t>
            </a:r>
            <a:endParaRPr lang="en-GB" sz="2400" b="0" strike="noStrike" spc="-1">
              <a:latin typeface="Arial"/>
            </a:endParaRPr>
          </a:p>
          <a:p>
            <a:pPr>
              <a:lnSpc>
                <a:spcPct val="100000"/>
              </a:lnSpc>
            </a:pPr>
            <a:endParaRPr lang="en-GB" sz="2400" b="0" strike="noStrike" spc="-1">
              <a:latin typeface="Arial"/>
            </a:endParaRPr>
          </a:p>
          <a:p>
            <a:pPr>
              <a:lnSpc>
                <a:spcPct val="100000"/>
              </a:lnSpc>
            </a:pPr>
            <a:endParaRPr lang="en-GB" sz="2400" b="0" strike="noStrike" spc="-1">
              <a:latin typeface="Arial"/>
            </a:endParaRPr>
          </a:p>
          <a:p>
            <a:pPr>
              <a:lnSpc>
                <a:spcPct val="100000"/>
              </a:lnSpc>
            </a:pPr>
            <a:endParaRPr lang="en-GB" sz="2400" b="0" strike="noStrike" spc="-1">
              <a:latin typeface="Arial"/>
            </a:endParaRPr>
          </a:p>
          <a:p>
            <a:pPr>
              <a:lnSpc>
                <a:spcPct val="100000"/>
              </a:lnSpc>
            </a:pPr>
            <a:endParaRPr lang="en-GB" sz="2400" b="0" strike="noStrike" spc="-1">
              <a:latin typeface="Arial"/>
            </a:endParaRPr>
          </a:p>
          <a:p>
            <a:pPr>
              <a:lnSpc>
                <a:spcPct val="100000"/>
              </a:lnSpc>
            </a:pPr>
            <a:r>
              <a:rPr lang="en-US" sz="2000" b="1" strike="noStrike" spc="-1">
                <a:solidFill>
                  <a:srgbClr val="222222"/>
                </a:solidFill>
                <a:latin typeface="Times New Roman"/>
                <a:ea typeface="+mn-ea"/>
              </a:rPr>
              <a:t>Honeypots, Honeynets, and Padded Cell Systems</a:t>
            </a:r>
            <a:endParaRPr lang="en-GB" sz="2000" b="0" strike="noStrike" spc="-1">
              <a:latin typeface="Arial"/>
            </a:endParaRPr>
          </a:p>
          <a:p>
            <a:pPr marL="343080" indent="-342720">
              <a:lnSpc>
                <a:spcPct val="100000"/>
              </a:lnSpc>
              <a:spcBef>
                <a:spcPts val="519"/>
              </a:spcBef>
              <a:buClr>
                <a:srgbClr val="222222"/>
              </a:buClr>
              <a:buFont typeface="Symbol" charset="2"/>
              <a:buChar char=""/>
            </a:pPr>
            <a:r>
              <a:rPr lang="en-US" sz="2600" b="0" strike="noStrike" spc="-1">
                <a:solidFill>
                  <a:srgbClr val="222222"/>
                </a:solidFill>
                <a:latin typeface="Arial"/>
                <a:ea typeface="+mn-ea"/>
              </a:rPr>
              <a:t>Honeypots: decoy systems designed to lure potential attackers away from critical systems</a:t>
            </a:r>
            <a:endParaRPr lang="en-GB" sz="2600" b="0" strike="noStrike" spc="-1">
              <a:latin typeface="Arial"/>
            </a:endParaRPr>
          </a:p>
          <a:p>
            <a:pPr marL="343080" indent="-342720">
              <a:lnSpc>
                <a:spcPct val="100000"/>
              </a:lnSpc>
              <a:spcBef>
                <a:spcPts val="519"/>
              </a:spcBef>
              <a:buClr>
                <a:srgbClr val="222222"/>
              </a:buClr>
              <a:buFont typeface="Symbol" charset="2"/>
              <a:buChar char=""/>
            </a:pPr>
            <a:r>
              <a:rPr lang="en-US" sz="2600" b="0" strike="noStrike" spc="-1">
                <a:solidFill>
                  <a:srgbClr val="222222"/>
                </a:solidFill>
                <a:latin typeface="Arial"/>
                <a:ea typeface="+mn-ea"/>
              </a:rPr>
              <a:t>Honeynets: several honeypots connected together on a network segment</a:t>
            </a:r>
            <a:endParaRPr lang="en-GB" sz="2600" b="0" strike="noStrike" spc="-1">
              <a:latin typeface="Arial"/>
            </a:endParaRPr>
          </a:p>
          <a:p>
            <a:pPr marL="343080" indent="-342720">
              <a:lnSpc>
                <a:spcPct val="100000"/>
              </a:lnSpc>
              <a:spcBef>
                <a:spcPts val="519"/>
              </a:spcBef>
              <a:buClr>
                <a:srgbClr val="222222"/>
              </a:buClr>
              <a:buFont typeface="Symbol" charset="2"/>
              <a:buChar char=""/>
            </a:pPr>
            <a:r>
              <a:rPr lang="en-US" sz="2600" b="0" strike="noStrike" spc="-1">
                <a:solidFill>
                  <a:srgbClr val="222222"/>
                </a:solidFill>
                <a:latin typeface="Arial"/>
                <a:ea typeface="+mn-ea"/>
              </a:rPr>
              <a:t>Honeypots designed to:</a:t>
            </a:r>
            <a:endParaRPr lang="en-GB" sz="2600" b="0" strike="noStrike" spc="-1">
              <a:latin typeface="Arial"/>
            </a:endParaRPr>
          </a:p>
          <a:p>
            <a:pPr marL="743040" lvl="1" indent="-285480">
              <a:lnSpc>
                <a:spcPct val="100000"/>
              </a:lnSpc>
              <a:spcBef>
                <a:spcPts val="479"/>
              </a:spcBef>
              <a:buClr>
                <a:srgbClr val="222222"/>
              </a:buClr>
              <a:buFont typeface="Symbol" charset="2"/>
              <a:buChar char=""/>
            </a:pPr>
            <a:r>
              <a:rPr lang="en-US" sz="2400" b="0" strike="noStrike" spc="-1">
                <a:solidFill>
                  <a:srgbClr val="222222"/>
                </a:solidFill>
                <a:latin typeface="Arial"/>
                <a:ea typeface="+mn-ea"/>
              </a:rPr>
              <a:t>Divert attacker from accessing critical systems</a:t>
            </a:r>
            <a:endParaRPr lang="en-GB" sz="2400" b="0" strike="noStrike" spc="-1">
              <a:latin typeface="Arial"/>
            </a:endParaRPr>
          </a:p>
          <a:p>
            <a:pPr marL="743040" lvl="1" indent="-285480">
              <a:lnSpc>
                <a:spcPct val="100000"/>
              </a:lnSpc>
              <a:spcBef>
                <a:spcPts val="479"/>
              </a:spcBef>
              <a:buClr>
                <a:srgbClr val="222222"/>
              </a:buClr>
              <a:buFont typeface="Symbol" charset="2"/>
              <a:buChar char=""/>
            </a:pPr>
            <a:r>
              <a:rPr lang="en-US" sz="2400" b="0" strike="noStrike" spc="-1">
                <a:solidFill>
                  <a:srgbClr val="222222"/>
                </a:solidFill>
                <a:latin typeface="Arial"/>
                <a:ea typeface="+mn-ea"/>
              </a:rPr>
              <a:t>Collect information about attacker’s activity</a:t>
            </a:r>
            <a:endParaRPr lang="en-GB" sz="2400" b="0" strike="noStrike" spc="-1">
              <a:latin typeface="Arial"/>
            </a:endParaRPr>
          </a:p>
          <a:p>
            <a:pPr marL="743040" lvl="1" indent="-285480">
              <a:lnSpc>
                <a:spcPct val="100000"/>
              </a:lnSpc>
              <a:spcBef>
                <a:spcPts val="479"/>
              </a:spcBef>
              <a:buClr>
                <a:srgbClr val="222222"/>
              </a:buClr>
              <a:buFont typeface="Symbol" charset="2"/>
              <a:buChar char=""/>
            </a:pPr>
            <a:r>
              <a:rPr lang="en-US" sz="2400" b="0" strike="noStrike" spc="-1">
                <a:solidFill>
                  <a:srgbClr val="222222"/>
                </a:solidFill>
                <a:latin typeface="Arial"/>
                <a:ea typeface="+mn-ea"/>
              </a:rPr>
              <a:t>Encourage attacker to stay on system long enough for administrators to document event and perhaps respond</a:t>
            </a:r>
            <a:endParaRPr lang="en-GB" sz="2400" b="0" strike="noStrike" spc="-1">
              <a:latin typeface="Aria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7" name="TextShape 1"/>
          <p:cNvSpPr txBox="1"/>
          <p:nvPr/>
        </p:nvSpPr>
        <p:spPr>
          <a:xfrm>
            <a:off x="5308920" y="6730920"/>
            <a:ext cx="4061160" cy="353880"/>
          </a:xfrm>
          <a:prstGeom prst="rect">
            <a:avLst/>
          </a:prstGeom>
          <a:noFill/>
          <a:ln w="0">
            <a:noFill/>
          </a:ln>
        </p:spPr>
        <p:txBody>
          <a:bodyPr lIns="93960" tIns="47160" rIns="93960" bIns="47160" anchor="b">
            <a:noAutofit/>
          </a:bodyPr>
          <a:lstStyle/>
          <a:p>
            <a:pPr algn="r">
              <a:lnSpc>
                <a:spcPct val="100000"/>
              </a:lnSpc>
            </a:pPr>
            <a:fld id="{8D0549FF-00B1-4C2A-954F-7D7839E27F1E}" type="slidenum">
              <a:rPr lang="en-US" sz="1200" b="0" strike="noStrike" spc="-1">
                <a:solidFill>
                  <a:srgbClr val="000000"/>
                </a:solidFill>
                <a:latin typeface="Times New Roman"/>
              </a:rPr>
              <a:t>19</a:t>
            </a:fld>
            <a:endParaRPr lang="en-GB" sz="1200" b="0" strike="noStrike" spc="-1">
              <a:latin typeface="Times New Roman"/>
            </a:endParaRPr>
          </a:p>
        </p:txBody>
      </p:sp>
      <p:sp>
        <p:nvSpPr>
          <p:cNvPr id="408" name="PlaceHolder 2"/>
          <p:cNvSpPr>
            <a:spLocks noGrp="1" noRot="1" noChangeAspect="1"/>
          </p:cNvSpPr>
          <p:nvPr>
            <p:ph type="sldImg"/>
          </p:nvPr>
        </p:nvSpPr>
        <p:spPr>
          <a:xfrm>
            <a:off x="2914650" y="531813"/>
            <a:ext cx="3543300" cy="2657475"/>
          </a:xfrm>
          <a:prstGeom prst="rect">
            <a:avLst/>
          </a:prstGeom>
        </p:spPr>
      </p:sp>
      <p:sp>
        <p:nvSpPr>
          <p:cNvPr id="409" name="PlaceHolder 3"/>
          <p:cNvSpPr>
            <a:spLocks noGrp="1"/>
          </p:cNvSpPr>
          <p:nvPr>
            <p:ph type="body"/>
          </p:nvPr>
        </p:nvSpPr>
        <p:spPr>
          <a:xfrm>
            <a:off x="937440" y="3366000"/>
            <a:ext cx="7497720" cy="3188520"/>
          </a:xfrm>
          <a:prstGeom prst="rect">
            <a:avLst/>
          </a:prstGeom>
        </p:spPr>
        <p:txBody>
          <a:bodyPr lIns="93960" tIns="47160" rIns="93960" bIns="47160">
            <a:normAutofit fontScale="53500" lnSpcReduction="10000"/>
          </a:bodyPr>
          <a:lstStyle/>
          <a:p>
            <a:pPr marL="216000" indent="-216000">
              <a:lnSpc>
                <a:spcPct val="100000"/>
              </a:lnSpc>
            </a:pPr>
            <a:r>
              <a:rPr lang="en-GB" sz="1200" b="0" strike="noStrike" spc="-1">
                <a:solidFill>
                  <a:srgbClr val="000000"/>
                </a:solidFill>
                <a:latin typeface="+mn-lt"/>
                <a:ea typeface="+mn-ea"/>
              </a:rPr>
              <a:t>To secure a network, someone in the organization must know exactly where the network needs to be secured. Although this step may sound simple and obvious, many companies skip it. They install a perimeter firewall and then relax, lulled into a sense of security by this single layer of defense. To truly assess the risks within a computing environment, you must deploy technical controls using a strategy of defense in depth, which is likely to include IDPSs, active vulnerability scanners, passive vulnerability scanners, automated log analyzers, and protocol analyzers (commonly referred to as sniffers).</a:t>
            </a:r>
            <a:endParaRPr lang="en-GB" sz="1200" b="0" strike="noStrike" spc="-1">
              <a:latin typeface="Arial"/>
            </a:endParaRPr>
          </a:p>
          <a:p>
            <a:pPr marL="216000" indent="-216000">
              <a:lnSpc>
                <a:spcPct val="128000"/>
              </a:lnSpc>
              <a:spcBef>
                <a:spcPts val="2999"/>
              </a:spcBef>
              <a:spcAft>
                <a:spcPts val="601"/>
              </a:spcAft>
            </a:pPr>
            <a:endParaRPr lang="en-GB" sz="1200" b="0" strike="noStrike" spc="-1">
              <a:latin typeface="Arial"/>
            </a:endParaRPr>
          </a:p>
          <a:p>
            <a:pPr marL="216000" indent="-216000">
              <a:lnSpc>
                <a:spcPct val="128000"/>
              </a:lnSpc>
              <a:spcBef>
                <a:spcPts val="2999"/>
              </a:spcBef>
              <a:spcAft>
                <a:spcPts val="601"/>
              </a:spcAft>
            </a:pPr>
            <a:endParaRPr lang="en-GB" sz="1200" b="0" strike="noStrike" spc="-1">
              <a:latin typeface="Arial"/>
            </a:endParaRPr>
          </a:p>
          <a:p>
            <a:pPr marL="216000" indent="-216000">
              <a:lnSpc>
                <a:spcPct val="128000"/>
              </a:lnSpc>
              <a:spcBef>
                <a:spcPts val="2999"/>
              </a:spcBef>
              <a:spcAft>
                <a:spcPts val="601"/>
              </a:spcAft>
            </a:pPr>
            <a:r>
              <a:rPr lang="en-US" sz="2000" b="1" strike="noStrike" spc="-1">
                <a:solidFill>
                  <a:srgbClr val="000000"/>
                </a:solidFill>
                <a:latin typeface="Times New Roman"/>
                <a:ea typeface="+mn-ea"/>
              </a:rPr>
              <a:t>Scanning and Analysis Tools</a:t>
            </a:r>
            <a:endParaRPr lang="en-GB" sz="2000" b="0" strike="noStrike" spc="-1">
              <a:latin typeface="Arial"/>
            </a:endParaRPr>
          </a:p>
          <a:p>
            <a:pPr marL="343080" indent="-342720">
              <a:lnSpc>
                <a:spcPct val="100000"/>
              </a:lnSpc>
              <a:spcBef>
                <a:spcPts val="519"/>
              </a:spcBef>
              <a:buClr>
                <a:srgbClr val="222222"/>
              </a:buClr>
              <a:buFont typeface="Symbol" charset="2"/>
              <a:buChar char=""/>
            </a:pPr>
            <a:r>
              <a:rPr lang="en-US" sz="2600" b="0" strike="noStrike" spc="-1">
                <a:solidFill>
                  <a:srgbClr val="222222"/>
                </a:solidFill>
                <a:latin typeface="Arial"/>
                <a:ea typeface="+mn-ea"/>
              </a:rPr>
              <a:t>Scanning tools typically used to collect information that attacker needs  to launch successful attack</a:t>
            </a:r>
            <a:endParaRPr lang="en-GB" sz="2600" b="0" strike="noStrike" spc="-1">
              <a:latin typeface="Arial"/>
            </a:endParaRPr>
          </a:p>
          <a:p>
            <a:pPr marL="343080" indent="-342720">
              <a:lnSpc>
                <a:spcPct val="100000"/>
              </a:lnSpc>
              <a:spcBef>
                <a:spcPts val="519"/>
              </a:spcBef>
              <a:buClr>
                <a:srgbClr val="222222"/>
              </a:buClr>
              <a:buFont typeface="Symbol" charset="2"/>
              <a:buChar char=""/>
            </a:pPr>
            <a:r>
              <a:rPr lang="en-US" sz="2600" b="0" strike="noStrike" spc="-1">
                <a:solidFill>
                  <a:srgbClr val="222222"/>
                </a:solidFill>
                <a:latin typeface="Arial"/>
                <a:ea typeface="+mn-ea"/>
              </a:rPr>
              <a:t>Attack protocol is a logical sequence of steps or processes used by an attacker to launch attack against a target system or network</a:t>
            </a:r>
            <a:endParaRPr lang="en-GB" sz="2600" b="0" strike="noStrike" spc="-1">
              <a:latin typeface="Arial"/>
            </a:endParaRPr>
          </a:p>
          <a:p>
            <a:pPr marL="343080" indent="-342720">
              <a:lnSpc>
                <a:spcPct val="100000"/>
              </a:lnSpc>
              <a:spcBef>
                <a:spcPts val="519"/>
              </a:spcBef>
              <a:buClr>
                <a:srgbClr val="222222"/>
              </a:buClr>
              <a:buFont typeface="Symbol" charset="2"/>
              <a:buChar char=""/>
            </a:pPr>
            <a:r>
              <a:rPr lang="en-US" sz="2600" b="0" strike="noStrike" spc="-1">
                <a:solidFill>
                  <a:srgbClr val="222222"/>
                </a:solidFill>
                <a:latin typeface="Arial"/>
                <a:ea typeface="+mn-ea"/>
              </a:rPr>
              <a:t>Footprinting: process of collecting publicly available information about a potential target</a:t>
            </a:r>
            <a:endParaRPr lang="en-GB" sz="2600" b="0" strike="noStrike" spc="-1">
              <a:latin typeface="Aria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6" name="PlaceHolder 1"/>
          <p:cNvSpPr>
            <a:spLocks noGrp="1" noRot="1" noChangeAspect="1"/>
          </p:cNvSpPr>
          <p:nvPr>
            <p:ph type="sldImg"/>
          </p:nvPr>
        </p:nvSpPr>
        <p:spPr>
          <a:xfrm>
            <a:off x="2914650" y="531813"/>
            <a:ext cx="3543300" cy="2657475"/>
          </a:xfrm>
          <a:prstGeom prst="rect">
            <a:avLst/>
          </a:prstGeom>
        </p:spPr>
      </p:sp>
      <p:sp>
        <p:nvSpPr>
          <p:cNvPr id="417" name="PlaceHolder 2"/>
          <p:cNvSpPr>
            <a:spLocks noGrp="1"/>
          </p:cNvSpPr>
          <p:nvPr>
            <p:ph type="body"/>
          </p:nvPr>
        </p:nvSpPr>
        <p:spPr>
          <a:xfrm>
            <a:off x="937440" y="3366000"/>
            <a:ext cx="7497720" cy="3188520"/>
          </a:xfrm>
          <a:prstGeom prst="rect">
            <a:avLst/>
          </a:prstGeom>
        </p:spPr>
        <p:txBody>
          <a:bodyPr lIns="93960" tIns="47160" rIns="93960" bIns="47160">
            <a:normAutofit fontScale="32500" lnSpcReduction="10000"/>
          </a:bodyPr>
          <a:lstStyle/>
          <a:p>
            <a:pPr marL="216000" indent="-216000">
              <a:lnSpc>
                <a:spcPct val="100000"/>
              </a:lnSpc>
            </a:pPr>
            <a:r>
              <a:rPr lang="en-GB" sz="1200" b="0" strike="noStrike" spc="-1">
                <a:solidFill>
                  <a:srgbClr val="000000"/>
                </a:solidFill>
                <a:latin typeface="+mn-lt"/>
                <a:ea typeface="+mn-ea"/>
              </a:rPr>
              <a:t>Some have default ports but can also use other ports. Some of the well-known port numbers are shown in the Table</a:t>
            </a:r>
            <a:endParaRPr lang="en-GB" sz="1200" b="0" strike="noStrike" spc="-1">
              <a:latin typeface="Arial"/>
            </a:endParaRPr>
          </a:p>
          <a:p>
            <a:pPr marL="216000" indent="-216000">
              <a:lnSpc>
                <a:spcPct val="100000"/>
              </a:lnSpc>
            </a:pPr>
            <a:endParaRPr lang="en-GB" sz="1200" b="0" strike="noStrike" spc="-1">
              <a:latin typeface="Arial"/>
            </a:endParaRPr>
          </a:p>
          <a:p>
            <a:pPr marL="216000" indent="-216000">
              <a:lnSpc>
                <a:spcPct val="100000"/>
              </a:lnSpc>
            </a:pPr>
            <a:r>
              <a:rPr lang="en-US" sz="2000" b="1" strike="noStrike" spc="-1">
                <a:solidFill>
                  <a:srgbClr val="000000"/>
                </a:solidFill>
                <a:latin typeface="Times New Roman"/>
                <a:ea typeface="+mn-ea"/>
              </a:rPr>
              <a:t>Port Scanners</a:t>
            </a:r>
            <a:endParaRPr lang="en-GB" sz="2000" b="0" strike="noStrike" spc="-1">
              <a:latin typeface="Arial"/>
            </a:endParaRPr>
          </a:p>
          <a:p>
            <a:pPr marL="343080" indent="-342720">
              <a:lnSpc>
                <a:spcPct val="100000"/>
              </a:lnSpc>
              <a:spcBef>
                <a:spcPts val="241"/>
              </a:spcBef>
              <a:buClr>
                <a:srgbClr val="222222"/>
              </a:buClr>
              <a:buFont typeface="Symbol" charset="2"/>
              <a:buChar char=""/>
            </a:pPr>
            <a:r>
              <a:rPr lang="en-US" sz="1200" b="0" strike="noStrike" spc="-1">
                <a:solidFill>
                  <a:srgbClr val="222222"/>
                </a:solidFill>
                <a:latin typeface="Arial"/>
                <a:ea typeface="+mn-ea"/>
              </a:rPr>
              <a:t>Tools used by both attackers and defenders to identify/fingerprint computers active on a network and other useful information</a:t>
            </a:r>
            <a:endParaRPr lang="en-GB" sz="1200" b="0" strike="noStrike" spc="-1">
              <a:latin typeface="Arial"/>
            </a:endParaRPr>
          </a:p>
          <a:p>
            <a:pPr marL="343080" indent="-342720">
              <a:lnSpc>
                <a:spcPct val="100000"/>
              </a:lnSpc>
              <a:spcBef>
                <a:spcPts val="241"/>
              </a:spcBef>
              <a:buClr>
                <a:srgbClr val="222222"/>
              </a:buClr>
              <a:buFont typeface="Symbol" charset="2"/>
              <a:buChar char=""/>
            </a:pPr>
            <a:r>
              <a:rPr lang="en-US" sz="1200" b="0" strike="noStrike" spc="-1">
                <a:solidFill>
                  <a:srgbClr val="222222"/>
                </a:solidFill>
                <a:latin typeface="Arial"/>
                <a:ea typeface="+mn-ea"/>
              </a:rPr>
              <a:t>Can either perform generic scans or those for specific types of computers, protocols, or resources</a:t>
            </a:r>
            <a:endParaRPr lang="en-GB" sz="1200" b="0" strike="noStrike" spc="-1">
              <a:latin typeface="Arial"/>
            </a:endParaRPr>
          </a:p>
          <a:p>
            <a:pPr marL="343080" indent="-342720">
              <a:lnSpc>
                <a:spcPct val="100000"/>
              </a:lnSpc>
              <a:spcBef>
                <a:spcPts val="241"/>
              </a:spcBef>
              <a:buClr>
                <a:srgbClr val="222222"/>
              </a:buClr>
              <a:buFont typeface="Symbol" charset="2"/>
              <a:buChar char=""/>
            </a:pPr>
            <a:r>
              <a:rPr lang="en-US" sz="1200" b="0" strike="noStrike" spc="-1">
                <a:solidFill>
                  <a:srgbClr val="222222"/>
                </a:solidFill>
                <a:latin typeface="Arial"/>
                <a:ea typeface="+mn-ea"/>
              </a:rPr>
              <a:t>The more specific the scanner is, the more useful its information is to attackers and defenders</a:t>
            </a:r>
            <a:endParaRPr lang="en-GB" sz="1200" b="0" strike="noStrike" spc="-1">
              <a:latin typeface="Arial"/>
            </a:endParaRPr>
          </a:p>
          <a:p>
            <a:pPr>
              <a:lnSpc>
                <a:spcPct val="100000"/>
              </a:lnSpc>
            </a:pPr>
            <a:endParaRPr lang="en-GB" sz="1200" b="0" strike="noStrike" spc="-1">
              <a:latin typeface="Arial"/>
            </a:endParaRPr>
          </a:p>
          <a:p>
            <a:pPr marL="228600" indent="-228240">
              <a:lnSpc>
                <a:spcPct val="100000"/>
              </a:lnSpc>
              <a:tabLst>
                <a:tab pos="0" algn="l"/>
              </a:tabLst>
            </a:pPr>
            <a:r>
              <a:rPr lang="en-US" sz="2000" b="1" strike="noStrike" spc="-1">
                <a:solidFill>
                  <a:srgbClr val="222222"/>
                </a:solidFill>
                <a:latin typeface="Times New Roman"/>
                <a:ea typeface="+mn-ea"/>
              </a:rPr>
              <a:t>Firewall Analysis Tools</a:t>
            </a:r>
            <a:endParaRPr lang="en-GB" sz="2000" b="0" strike="noStrike" spc="-1">
              <a:latin typeface="Arial"/>
            </a:endParaRPr>
          </a:p>
          <a:p>
            <a:pPr marL="343080" indent="-342720">
              <a:lnSpc>
                <a:spcPct val="100000"/>
              </a:lnSpc>
              <a:spcBef>
                <a:spcPts val="479"/>
              </a:spcBef>
              <a:buClr>
                <a:srgbClr val="222222"/>
              </a:buClr>
              <a:buFont typeface="Symbol" charset="2"/>
              <a:buChar char=""/>
              <a:tabLst>
                <a:tab pos="0" algn="l"/>
              </a:tabLst>
            </a:pPr>
            <a:r>
              <a:rPr lang="en-US" sz="2400" b="0" strike="noStrike" spc="-1">
                <a:solidFill>
                  <a:srgbClr val="222222"/>
                </a:solidFill>
                <a:latin typeface="Arial"/>
                <a:ea typeface="+mn-ea"/>
              </a:rPr>
              <a:t>Several tools automate remote discovery of firewall rules and assist the administrator/attacker in analyzing them </a:t>
            </a:r>
            <a:endParaRPr lang="en-GB" sz="2400" b="0" strike="noStrike" spc="-1">
              <a:latin typeface="Arial"/>
            </a:endParaRPr>
          </a:p>
          <a:p>
            <a:pPr marL="343080" indent="-342720">
              <a:lnSpc>
                <a:spcPct val="100000"/>
              </a:lnSpc>
              <a:spcBef>
                <a:spcPts val="479"/>
              </a:spcBef>
              <a:buClr>
                <a:srgbClr val="222222"/>
              </a:buClr>
              <a:buFont typeface="Symbol" charset="2"/>
              <a:buChar char=""/>
              <a:tabLst>
                <a:tab pos="0" algn="l"/>
              </a:tabLst>
            </a:pPr>
            <a:r>
              <a:rPr lang="en-US" sz="2400" b="0" strike="noStrike" spc="-1">
                <a:solidFill>
                  <a:srgbClr val="222222"/>
                </a:solidFill>
                <a:latin typeface="Arial"/>
                <a:ea typeface="+mn-ea"/>
              </a:rPr>
              <a:t>Administrators who feel wary of using the same tools that attackers use should remember: </a:t>
            </a:r>
            <a:endParaRPr lang="en-GB" sz="2400" b="0" strike="noStrike" spc="-1">
              <a:latin typeface="Arial"/>
            </a:endParaRPr>
          </a:p>
          <a:p>
            <a:pPr marL="743040" lvl="1" indent="-285480">
              <a:lnSpc>
                <a:spcPct val="100000"/>
              </a:lnSpc>
              <a:spcBef>
                <a:spcPts val="400"/>
              </a:spcBef>
              <a:buClr>
                <a:srgbClr val="222222"/>
              </a:buClr>
              <a:buFont typeface="Symbol" charset="2"/>
              <a:buChar char=""/>
              <a:tabLst>
                <a:tab pos="0" algn="l"/>
              </a:tabLst>
            </a:pPr>
            <a:r>
              <a:rPr lang="en-US" sz="2000" b="0" strike="noStrike" spc="-1">
                <a:solidFill>
                  <a:srgbClr val="222222"/>
                </a:solidFill>
                <a:latin typeface="Arial"/>
                <a:ea typeface="+mn-ea"/>
              </a:rPr>
              <a:t>User intent dictates how gathered information will be used</a:t>
            </a:r>
            <a:endParaRPr lang="en-GB" sz="2000" b="0" strike="noStrike" spc="-1">
              <a:latin typeface="Arial"/>
            </a:endParaRPr>
          </a:p>
          <a:p>
            <a:pPr marL="743040" lvl="1" indent="-285480">
              <a:lnSpc>
                <a:spcPct val="100000"/>
              </a:lnSpc>
              <a:spcBef>
                <a:spcPts val="400"/>
              </a:spcBef>
              <a:buClr>
                <a:srgbClr val="222222"/>
              </a:buClr>
              <a:buFont typeface="Symbol" charset="2"/>
              <a:buChar char=""/>
              <a:tabLst>
                <a:tab pos="0" algn="l"/>
              </a:tabLst>
            </a:pPr>
            <a:r>
              <a:rPr lang="en-US" sz="2000" b="0" strike="noStrike" spc="-1">
                <a:solidFill>
                  <a:srgbClr val="222222"/>
                </a:solidFill>
                <a:latin typeface="Arial"/>
                <a:ea typeface="+mn-ea"/>
              </a:rPr>
              <a:t>To defend a computer or network well, administrators must understand ways it can be attacked</a:t>
            </a:r>
            <a:endParaRPr lang="en-GB" sz="2000" b="0" strike="noStrike" spc="-1">
              <a:latin typeface="Arial"/>
            </a:endParaRPr>
          </a:p>
          <a:p>
            <a:pPr marL="343080" indent="-342720">
              <a:lnSpc>
                <a:spcPct val="100000"/>
              </a:lnSpc>
              <a:spcBef>
                <a:spcPts val="479"/>
              </a:spcBef>
              <a:buClr>
                <a:srgbClr val="222222"/>
              </a:buClr>
              <a:buFont typeface="Symbol" charset="2"/>
              <a:buChar char=""/>
              <a:tabLst>
                <a:tab pos="0" algn="l"/>
              </a:tabLst>
            </a:pPr>
            <a:r>
              <a:rPr lang="en-US" sz="2400" b="0" strike="noStrike" spc="-1">
                <a:solidFill>
                  <a:srgbClr val="222222"/>
                </a:solidFill>
                <a:latin typeface="Arial"/>
                <a:ea typeface="+mn-ea"/>
              </a:rPr>
              <a:t>A tool that can help close an open or poorly configured firewall will help network defender minimize risk from attack</a:t>
            </a:r>
            <a:endParaRPr lang="en-GB" sz="2400" b="0" strike="noStrike" spc="-1">
              <a:latin typeface="Arial"/>
            </a:endParaRPr>
          </a:p>
          <a:p>
            <a:pPr>
              <a:lnSpc>
                <a:spcPct val="100000"/>
              </a:lnSpc>
              <a:tabLst>
                <a:tab pos="0" algn="l"/>
              </a:tabLst>
            </a:pPr>
            <a:endParaRPr lang="en-GB" sz="2400" b="0" strike="noStrike" spc="-1">
              <a:latin typeface="Arial"/>
            </a:endParaRPr>
          </a:p>
          <a:p>
            <a:pPr>
              <a:lnSpc>
                <a:spcPct val="100000"/>
              </a:lnSpc>
              <a:tabLst>
                <a:tab pos="0" algn="l"/>
              </a:tabLst>
            </a:pPr>
            <a:r>
              <a:rPr lang="en-US" sz="2000" b="1" strike="noStrike" spc="-1">
                <a:solidFill>
                  <a:srgbClr val="222222"/>
                </a:solidFill>
                <a:latin typeface="Times New Roman"/>
                <a:ea typeface="+mn-ea"/>
              </a:rPr>
              <a:t>Operating System Detection Tools </a:t>
            </a:r>
            <a:endParaRPr lang="en-GB" sz="2000" b="0" strike="noStrike" spc="-1">
              <a:latin typeface="Arial"/>
            </a:endParaRPr>
          </a:p>
          <a:p>
            <a:pPr marL="343080" indent="-342720">
              <a:lnSpc>
                <a:spcPct val="100000"/>
              </a:lnSpc>
              <a:spcBef>
                <a:spcPts val="519"/>
              </a:spcBef>
              <a:buClr>
                <a:srgbClr val="222222"/>
              </a:buClr>
              <a:buFont typeface="Symbol" charset="2"/>
              <a:buChar char=""/>
              <a:tabLst>
                <a:tab pos="0" algn="l"/>
              </a:tabLst>
            </a:pPr>
            <a:r>
              <a:rPr lang="en-US" sz="2600" b="0" strike="noStrike" spc="-1">
                <a:solidFill>
                  <a:srgbClr val="222222"/>
                </a:solidFill>
                <a:latin typeface="Arial"/>
                <a:ea typeface="+mn-ea"/>
              </a:rPr>
              <a:t>Ability to detect a target computer’s operating system (OS) is  very valuable to an attacker</a:t>
            </a:r>
            <a:endParaRPr lang="en-GB" sz="2600" b="0" strike="noStrike" spc="-1">
              <a:latin typeface="Arial"/>
            </a:endParaRPr>
          </a:p>
          <a:p>
            <a:pPr marL="743040" lvl="1" indent="-285480">
              <a:lnSpc>
                <a:spcPct val="100000"/>
              </a:lnSpc>
              <a:spcBef>
                <a:spcPts val="479"/>
              </a:spcBef>
              <a:buClr>
                <a:srgbClr val="222222"/>
              </a:buClr>
              <a:buFont typeface="Symbol" charset="2"/>
              <a:buChar char=""/>
              <a:tabLst>
                <a:tab pos="0" algn="l"/>
              </a:tabLst>
            </a:pPr>
            <a:r>
              <a:rPr lang="en-US" sz="2400" b="0" strike="noStrike" spc="-1">
                <a:solidFill>
                  <a:srgbClr val="222222"/>
                </a:solidFill>
                <a:latin typeface="Arial"/>
                <a:ea typeface="+mn-ea"/>
              </a:rPr>
              <a:t>Once OS known, attacker can easily determine vulnerabilities to which it is susceptible</a:t>
            </a:r>
            <a:endParaRPr lang="en-GB" sz="2400" b="0" strike="noStrike" spc="-1">
              <a:latin typeface="Arial"/>
            </a:endParaRPr>
          </a:p>
          <a:p>
            <a:pPr marL="343080" indent="-342720">
              <a:lnSpc>
                <a:spcPct val="100000"/>
              </a:lnSpc>
              <a:spcBef>
                <a:spcPts val="519"/>
              </a:spcBef>
              <a:buClr>
                <a:srgbClr val="222222"/>
              </a:buClr>
              <a:buFont typeface="Symbol" charset="2"/>
              <a:buChar char=""/>
              <a:tabLst>
                <a:tab pos="0" algn="l"/>
              </a:tabLst>
            </a:pPr>
            <a:r>
              <a:rPr lang="en-US" sz="2600" b="0" strike="noStrike" spc="-1">
                <a:solidFill>
                  <a:srgbClr val="222222"/>
                </a:solidFill>
                <a:latin typeface="Arial"/>
                <a:ea typeface="+mn-ea"/>
              </a:rPr>
              <a:t>Many tools use networking protocols to determine a remote computer’s OS</a:t>
            </a:r>
            <a:endParaRPr lang="en-GB" sz="2600" b="0" strike="noStrike" spc="-1">
              <a:latin typeface="Arial"/>
            </a:endParaRPr>
          </a:p>
          <a:p>
            <a:pPr>
              <a:lnSpc>
                <a:spcPct val="100000"/>
              </a:lnSpc>
              <a:spcBef>
                <a:spcPts val="519"/>
              </a:spcBef>
              <a:tabLst>
                <a:tab pos="0" algn="l"/>
              </a:tabLst>
            </a:pPr>
            <a:endParaRPr lang="en-GB" sz="2600" b="0" strike="noStrike" spc="-1">
              <a:latin typeface="Arial"/>
            </a:endParaRPr>
          </a:p>
          <a:p>
            <a:pPr>
              <a:lnSpc>
                <a:spcPct val="100000"/>
              </a:lnSpc>
              <a:tabLst>
                <a:tab pos="0" algn="l"/>
              </a:tabLst>
            </a:pPr>
            <a:r>
              <a:rPr lang="en-US" sz="2800" b="1" strike="noStrike" spc="-1">
                <a:solidFill>
                  <a:srgbClr val="222222"/>
                </a:solidFill>
                <a:latin typeface="Times New Roman"/>
                <a:ea typeface="+mn-ea"/>
              </a:rPr>
              <a:t>Vulnerability Scanners</a:t>
            </a:r>
            <a:endParaRPr lang="en-GB" sz="2800" b="0" strike="noStrike" spc="-1">
              <a:latin typeface="Arial"/>
            </a:endParaRPr>
          </a:p>
          <a:p>
            <a:pPr marL="343080" indent="-342720">
              <a:lnSpc>
                <a:spcPct val="100000"/>
              </a:lnSpc>
              <a:spcBef>
                <a:spcPts val="519"/>
              </a:spcBef>
              <a:buClr>
                <a:srgbClr val="222222"/>
              </a:buClr>
              <a:buFont typeface="Symbol" charset="2"/>
              <a:buChar char=""/>
              <a:tabLst>
                <a:tab pos="0" algn="l"/>
              </a:tabLst>
            </a:pPr>
            <a:r>
              <a:rPr lang="en-US" sz="2600" b="0" strike="noStrike" spc="-1">
                <a:solidFill>
                  <a:srgbClr val="222222"/>
                </a:solidFill>
                <a:latin typeface="Arial"/>
                <a:ea typeface="+mn-ea"/>
              </a:rPr>
              <a:t>Active vulnerability scanners examine networks for highly detailed information; initiate traffic to determine security holes</a:t>
            </a:r>
            <a:endParaRPr lang="en-GB" sz="2600" b="0" strike="noStrike" spc="-1">
              <a:latin typeface="Arial"/>
            </a:endParaRPr>
          </a:p>
          <a:p>
            <a:pPr marL="343080" indent="-342720">
              <a:lnSpc>
                <a:spcPct val="100000"/>
              </a:lnSpc>
              <a:spcBef>
                <a:spcPts val="519"/>
              </a:spcBef>
              <a:buClr>
                <a:srgbClr val="222222"/>
              </a:buClr>
              <a:buFont typeface="Symbol" charset="2"/>
              <a:buChar char=""/>
              <a:tabLst>
                <a:tab pos="0" algn="l"/>
              </a:tabLst>
            </a:pPr>
            <a:r>
              <a:rPr lang="en-US" sz="2600" b="0" strike="noStrike" spc="-1">
                <a:solidFill>
                  <a:srgbClr val="222222"/>
                </a:solidFill>
                <a:latin typeface="Arial"/>
                <a:ea typeface="+mn-ea"/>
              </a:rPr>
              <a:t>Passive vulnerability scanners listen in on network and identify vulnerable versions of both server and client software </a:t>
            </a:r>
            <a:endParaRPr lang="en-GB" sz="2600" b="0" strike="noStrike" spc="-1">
              <a:latin typeface="Arial"/>
            </a:endParaRPr>
          </a:p>
          <a:p>
            <a:pPr marL="343080" indent="-342720">
              <a:lnSpc>
                <a:spcPct val="100000"/>
              </a:lnSpc>
              <a:spcBef>
                <a:spcPts val="519"/>
              </a:spcBef>
              <a:buClr>
                <a:srgbClr val="222222"/>
              </a:buClr>
              <a:buFont typeface="Symbol" charset="2"/>
              <a:buChar char=""/>
              <a:tabLst>
                <a:tab pos="0" algn="l"/>
              </a:tabLst>
            </a:pPr>
            <a:r>
              <a:rPr lang="en-US" sz="2600" b="0" strike="noStrike" spc="-1">
                <a:solidFill>
                  <a:srgbClr val="222222"/>
                </a:solidFill>
                <a:latin typeface="Arial"/>
                <a:ea typeface="+mn-ea"/>
              </a:rPr>
              <a:t>Passive vulnerability scanners have ability to find client-side vulnerabilities typically not found in active scanners</a:t>
            </a:r>
            <a:endParaRPr lang="en-GB" sz="2600" b="0" strike="noStrike" spc="-1">
              <a:latin typeface="Arial"/>
            </a:endParaRPr>
          </a:p>
          <a:p>
            <a:pPr>
              <a:lnSpc>
                <a:spcPct val="100000"/>
              </a:lnSpc>
              <a:spcBef>
                <a:spcPts val="519"/>
              </a:spcBef>
              <a:tabLst>
                <a:tab pos="0" algn="l"/>
              </a:tabLst>
            </a:pPr>
            <a:endParaRPr lang="en-GB" sz="2600" b="0" strike="noStrike" spc="-1">
              <a:latin typeface="Arial"/>
            </a:endParaRPr>
          </a:p>
          <a:p>
            <a:pPr marL="228600" indent="-228240">
              <a:lnSpc>
                <a:spcPct val="96000"/>
              </a:lnSpc>
              <a:tabLst>
                <a:tab pos="0" algn="l"/>
              </a:tabLst>
            </a:pPr>
            <a:r>
              <a:rPr lang="en-US" sz="2800" b="1" strike="noStrike" spc="-1">
                <a:solidFill>
                  <a:srgbClr val="222222"/>
                </a:solidFill>
                <a:latin typeface="Times New Roman"/>
                <a:ea typeface="+mn-ea"/>
              </a:rPr>
              <a:t>Packet Sniffers</a:t>
            </a:r>
            <a:endParaRPr lang="en-GB" sz="2800" b="0" strike="noStrike" spc="-1">
              <a:latin typeface="Arial"/>
            </a:endParaRPr>
          </a:p>
          <a:p>
            <a:pPr marL="343080" indent="-342720">
              <a:lnSpc>
                <a:spcPct val="100000"/>
              </a:lnSpc>
              <a:spcBef>
                <a:spcPts val="519"/>
              </a:spcBef>
              <a:buClr>
                <a:srgbClr val="222222"/>
              </a:buClr>
              <a:buFont typeface="Symbol" charset="2"/>
              <a:buChar char=""/>
              <a:tabLst>
                <a:tab pos="0" algn="l"/>
              </a:tabLst>
            </a:pPr>
            <a:r>
              <a:rPr lang="en-US" sz="2600" b="0" strike="noStrike" spc="-1">
                <a:solidFill>
                  <a:srgbClr val="222222"/>
                </a:solidFill>
                <a:latin typeface="Arial"/>
                <a:ea typeface="+mn-ea"/>
              </a:rPr>
              <a:t>Network tool that captures copies of packets from network and analyzes them</a:t>
            </a:r>
            <a:endParaRPr lang="en-GB" sz="2600" b="0" strike="noStrike" spc="-1">
              <a:latin typeface="Arial"/>
            </a:endParaRPr>
          </a:p>
          <a:p>
            <a:pPr marL="343080" indent="-342720">
              <a:lnSpc>
                <a:spcPct val="100000"/>
              </a:lnSpc>
              <a:spcBef>
                <a:spcPts val="519"/>
              </a:spcBef>
              <a:buClr>
                <a:srgbClr val="222222"/>
              </a:buClr>
              <a:buFont typeface="Symbol" charset="2"/>
              <a:buChar char=""/>
              <a:tabLst>
                <a:tab pos="0" algn="l"/>
              </a:tabLst>
            </a:pPr>
            <a:r>
              <a:rPr lang="en-US" sz="2600" b="0" strike="noStrike" spc="-1">
                <a:solidFill>
                  <a:srgbClr val="222222"/>
                </a:solidFill>
                <a:latin typeface="Arial"/>
                <a:ea typeface="+mn-ea"/>
              </a:rPr>
              <a:t>Can provide network administrator with valuable information for diagnosing and resolving networking issues</a:t>
            </a:r>
            <a:endParaRPr lang="en-GB" sz="2600" b="0" strike="noStrike" spc="-1">
              <a:latin typeface="Arial"/>
            </a:endParaRPr>
          </a:p>
          <a:p>
            <a:pPr marL="343080" indent="-342720">
              <a:lnSpc>
                <a:spcPct val="100000"/>
              </a:lnSpc>
              <a:spcBef>
                <a:spcPts val="519"/>
              </a:spcBef>
              <a:buClr>
                <a:srgbClr val="222222"/>
              </a:buClr>
              <a:buFont typeface="Symbol" charset="2"/>
              <a:buChar char=""/>
              <a:tabLst>
                <a:tab pos="0" algn="l"/>
              </a:tabLst>
            </a:pPr>
            <a:r>
              <a:rPr lang="en-US" sz="2600" b="0" strike="noStrike" spc="-1">
                <a:solidFill>
                  <a:srgbClr val="222222"/>
                </a:solidFill>
                <a:latin typeface="Arial"/>
                <a:ea typeface="+mn-ea"/>
              </a:rPr>
              <a:t>In the wrong hands, a sniffer can be used to eavesdrop on network traffic</a:t>
            </a:r>
            <a:endParaRPr lang="en-GB" sz="2600" b="0" strike="noStrike" spc="-1">
              <a:latin typeface="Arial"/>
            </a:endParaRPr>
          </a:p>
          <a:p>
            <a:pPr marL="343080" indent="-342720">
              <a:lnSpc>
                <a:spcPct val="100000"/>
              </a:lnSpc>
              <a:spcBef>
                <a:spcPts val="519"/>
              </a:spcBef>
              <a:buClr>
                <a:srgbClr val="222222"/>
              </a:buClr>
              <a:buFont typeface="Symbol" charset="2"/>
              <a:buChar char=""/>
              <a:tabLst>
                <a:tab pos="0" algn="l"/>
              </a:tabLst>
            </a:pPr>
            <a:r>
              <a:rPr lang="en-US" sz="2600" b="0" strike="noStrike" spc="-1">
                <a:solidFill>
                  <a:srgbClr val="222222"/>
                </a:solidFill>
                <a:latin typeface="Arial"/>
                <a:ea typeface="+mn-ea"/>
              </a:rPr>
              <a:t>To use packet sniffer legally, administrator must be on network that organization owns, be under direct authorization of owners of network, and have knowledge and consent of the content’s creators</a:t>
            </a:r>
            <a:endParaRPr lang="en-GB" sz="2600" b="0" strike="noStrike" spc="-1">
              <a:latin typeface="Arial"/>
            </a:endParaRPr>
          </a:p>
          <a:p>
            <a:pPr>
              <a:lnSpc>
                <a:spcPct val="100000"/>
              </a:lnSpc>
              <a:spcBef>
                <a:spcPts val="519"/>
              </a:spcBef>
              <a:tabLst>
                <a:tab pos="0" algn="l"/>
              </a:tabLst>
            </a:pPr>
            <a:endParaRPr lang="en-GB" sz="2600" b="0" strike="noStrike" spc="-1">
              <a:latin typeface="Arial"/>
            </a:endParaRPr>
          </a:p>
          <a:p>
            <a:pPr>
              <a:lnSpc>
                <a:spcPct val="96000"/>
              </a:lnSpc>
              <a:tabLst>
                <a:tab pos="0" algn="l"/>
              </a:tabLst>
            </a:pPr>
            <a:r>
              <a:rPr lang="en-US" sz="2800" b="1" strike="noStrike" spc="-1">
                <a:solidFill>
                  <a:srgbClr val="222222"/>
                </a:solidFill>
                <a:latin typeface="Times New Roman"/>
                <a:ea typeface="+mn-ea"/>
              </a:rPr>
              <a:t>Wireless Security Tools </a:t>
            </a:r>
            <a:endParaRPr lang="en-GB" sz="2800" b="0" strike="noStrike" spc="-1">
              <a:latin typeface="Arial"/>
            </a:endParaRPr>
          </a:p>
          <a:p>
            <a:pPr marL="343080" indent="-342720">
              <a:lnSpc>
                <a:spcPct val="100000"/>
              </a:lnSpc>
              <a:spcBef>
                <a:spcPts val="519"/>
              </a:spcBef>
              <a:buClr>
                <a:srgbClr val="222222"/>
              </a:buClr>
              <a:buFont typeface="Symbol" charset="2"/>
              <a:buChar char=""/>
              <a:tabLst>
                <a:tab pos="0" algn="l"/>
              </a:tabLst>
            </a:pPr>
            <a:r>
              <a:rPr lang="en-US" sz="2600" b="0" strike="noStrike" spc="-1">
                <a:solidFill>
                  <a:srgbClr val="222222"/>
                </a:solidFill>
                <a:latin typeface="Arial"/>
                <a:ea typeface="+mn-ea"/>
              </a:rPr>
              <a:t>Organization that spends its time securing wired network while ignoring wireless networks is exposing itself to a security breach</a:t>
            </a:r>
            <a:endParaRPr lang="en-GB" sz="2600" b="0" strike="noStrike" spc="-1">
              <a:latin typeface="Arial"/>
            </a:endParaRPr>
          </a:p>
          <a:p>
            <a:pPr marL="343080" indent="-342720">
              <a:lnSpc>
                <a:spcPct val="100000"/>
              </a:lnSpc>
              <a:spcBef>
                <a:spcPts val="519"/>
              </a:spcBef>
              <a:buClr>
                <a:srgbClr val="222222"/>
              </a:buClr>
              <a:buFont typeface="Symbol" charset="2"/>
              <a:buChar char=""/>
              <a:tabLst>
                <a:tab pos="0" algn="l"/>
              </a:tabLst>
            </a:pPr>
            <a:r>
              <a:rPr lang="en-US" sz="2600" b="0" strike="noStrike" spc="-1">
                <a:solidFill>
                  <a:srgbClr val="222222"/>
                </a:solidFill>
                <a:latin typeface="Arial"/>
                <a:ea typeface="+mn-ea"/>
              </a:rPr>
              <a:t>Security professional must assess risk of wireless networks</a:t>
            </a:r>
            <a:endParaRPr lang="en-GB" sz="2600" b="0" strike="noStrike" spc="-1">
              <a:latin typeface="Arial"/>
            </a:endParaRPr>
          </a:p>
          <a:p>
            <a:pPr marL="343080" indent="-342720">
              <a:lnSpc>
                <a:spcPct val="100000"/>
              </a:lnSpc>
              <a:spcBef>
                <a:spcPts val="519"/>
              </a:spcBef>
              <a:buClr>
                <a:srgbClr val="222222"/>
              </a:buClr>
              <a:buFont typeface="Symbol" charset="2"/>
              <a:buChar char=""/>
              <a:tabLst>
                <a:tab pos="0" algn="l"/>
              </a:tabLst>
            </a:pPr>
            <a:r>
              <a:rPr lang="en-US" sz="2600" b="0" strike="noStrike" spc="-1">
                <a:solidFill>
                  <a:srgbClr val="222222"/>
                </a:solidFill>
                <a:latin typeface="Arial"/>
                <a:ea typeface="+mn-ea"/>
              </a:rPr>
              <a:t>A wireless security toolkit should include the ability to sniff wireless traffic, scan wireless hosts, and assess level of privacy or confidentiality afforded on the wireless network</a:t>
            </a:r>
            <a:endParaRPr lang="en-GB" sz="2600" b="0" strike="noStrike" spc="-1">
              <a:latin typeface="Arial"/>
            </a:endParaRPr>
          </a:p>
          <a:p>
            <a:pPr>
              <a:lnSpc>
                <a:spcPct val="100000"/>
              </a:lnSpc>
              <a:spcBef>
                <a:spcPts val="519"/>
              </a:spcBef>
              <a:tabLst>
                <a:tab pos="0" algn="l"/>
              </a:tabLst>
            </a:pPr>
            <a:endParaRPr lang="en-GB" sz="2600" b="0" strike="noStrike" spc="-1">
              <a:latin typeface="Arial"/>
            </a:endParaRPr>
          </a:p>
        </p:txBody>
      </p:sp>
      <p:sp>
        <p:nvSpPr>
          <p:cNvPr id="418" name="TextShape 3"/>
          <p:cNvSpPr txBox="1"/>
          <p:nvPr/>
        </p:nvSpPr>
        <p:spPr>
          <a:xfrm>
            <a:off x="5308920" y="6730920"/>
            <a:ext cx="4061160" cy="353880"/>
          </a:xfrm>
          <a:prstGeom prst="rect">
            <a:avLst/>
          </a:prstGeom>
          <a:noFill/>
          <a:ln w="0">
            <a:noFill/>
          </a:ln>
        </p:spPr>
        <p:txBody>
          <a:bodyPr lIns="93960" tIns="47160" rIns="93960" bIns="47160" anchor="b">
            <a:noAutofit/>
          </a:bodyPr>
          <a:lstStyle/>
          <a:p>
            <a:pPr algn="r">
              <a:lnSpc>
                <a:spcPct val="100000"/>
              </a:lnSpc>
            </a:pPr>
            <a:fld id="{484CDF45-5037-4B82-9500-2D58666A9C9F}" type="slidenum">
              <a:rPr lang="en-US" sz="1200" b="0" strike="noStrike" spc="-1">
                <a:solidFill>
                  <a:srgbClr val="000000"/>
                </a:solidFill>
                <a:latin typeface="Arial"/>
                <a:ea typeface="+mn-ea"/>
              </a:rPr>
              <a:t>20</a:t>
            </a:fld>
            <a:endParaRPr lang="en-GB" sz="1200" b="0" strike="noStrike" spc="-1">
              <a:latin typeface="Times New Roman"/>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 name="TextShape 1"/>
          <p:cNvSpPr txBox="1"/>
          <p:nvPr/>
        </p:nvSpPr>
        <p:spPr>
          <a:xfrm>
            <a:off x="5308920" y="6730920"/>
            <a:ext cx="4061160" cy="353880"/>
          </a:xfrm>
          <a:prstGeom prst="rect">
            <a:avLst/>
          </a:prstGeom>
          <a:noFill/>
          <a:ln w="0">
            <a:noFill/>
          </a:ln>
        </p:spPr>
        <p:txBody>
          <a:bodyPr lIns="93960" tIns="47160" rIns="93960" bIns="47160" anchor="b">
            <a:noAutofit/>
          </a:bodyPr>
          <a:lstStyle/>
          <a:p>
            <a:pPr algn="r">
              <a:lnSpc>
                <a:spcPct val="100000"/>
              </a:lnSpc>
            </a:pPr>
            <a:fld id="{80394D41-DE31-49B1-A956-C0CDBF607C97}" type="slidenum">
              <a:rPr lang="en-US" sz="1200" b="0" strike="noStrike" spc="-1">
                <a:solidFill>
                  <a:srgbClr val="000000"/>
                </a:solidFill>
                <a:latin typeface="Times New Roman"/>
              </a:rPr>
              <a:t>21</a:t>
            </a:fld>
            <a:endParaRPr lang="en-GB" sz="1200" b="0" strike="noStrike" spc="-1">
              <a:latin typeface="Times New Roman"/>
            </a:endParaRPr>
          </a:p>
        </p:txBody>
      </p:sp>
      <p:sp>
        <p:nvSpPr>
          <p:cNvPr id="303" name="PlaceHolder 2"/>
          <p:cNvSpPr>
            <a:spLocks noGrp="1" noRot="1" noChangeAspect="1"/>
          </p:cNvSpPr>
          <p:nvPr>
            <p:ph type="sldImg"/>
          </p:nvPr>
        </p:nvSpPr>
        <p:spPr>
          <a:xfrm>
            <a:off x="2914650" y="531813"/>
            <a:ext cx="3543300" cy="2657475"/>
          </a:xfrm>
          <a:prstGeom prst="rect">
            <a:avLst/>
          </a:prstGeom>
        </p:spPr>
      </p:sp>
      <p:sp>
        <p:nvSpPr>
          <p:cNvPr id="304" name="PlaceHolder 3"/>
          <p:cNvSpPr>
            <a:spLocks noGrp="1"/>
          </p:cNvSpPr>
          <p:nvPr>
            <p:ph type="body"/>
          </p:nvPr>
        </p:nvSpPr>
        <p:spPr>
          <a:xfrm>
            <a:off x="937440" y="3366000"/>
            <a:ext cx="7497720" cy="3188520"/>
          </a:xfrm>
          <a:prstGeom prst="rect">
            <a:avLst/>
          </a:prstGeom>
        </p:spPr>
        <p:txBody>
          <a:bodyPr lIns="93960" tIns="47160" rIns="93960" bIns="47160">
            <a:normAutofit fontScale="32500" lnSpcReduction="10000"/>
          </a:bodyPr>
          <a:lstStyle/>
          <a:p>
            <a:pPr marL="216000" indent="-216000">
              <a:lnSpc>
                <a:spcPct val="100000"/>
              </a:lnSpc>
            </a:pPr>
            <a:r>
              <a:rPr lang="en-GB" sz="1200" b="0" strike="noStrike" spc="-1" dirty="0">
                <a:solidFill>
                  <a:srgbClr val="000000"/>
                </a:solidFill>
                <a:latin typeface="+mn-lt"/>
                <a:ea typeface="+mn-ea"/>
              </a:rPr>
              <a:t>To understand how an IDPS works, you must first become familiar with some IDPS terminology.</a:t>
            </a:r>
            <a:endParaRPr lang="en-GB" sz="1200" b="0" strike="noStrike" spc="-1" dirty="0">
              <a:latin typeface="Arial"/>
            </a:endParaRPr>
          </a:p>
          <a:p>
            <a:pPr marL="216000" indent="-216000">
              <a:lnSpc>
                <a:spcPct val="100000"/>
              </a:lnSpc>
            </a:pPr>
            <a:endParaRPr lang="en-GB" sz="1200" b="0" strike="noStrike" spc="-1" dirty="0">
              <a:latin typeface="Arial"/>
            </a:endParaRPr>
          </a:p>
          <a:p>
            <a:pPr marL="216000" indent="-216000">
              <a:lnSpc>
                <a:spcPct val="100000"/>
              </a:lnSpc>
            </a:pPr>
            <a:r>
              <a:rPr lang="en-GB" sz="1200" b="0" strike="noStrike" spc="-1" dirty="0">
                <a:solidFill>
                  <a:srgbClr val="000000"/>
                </a:solidFill>
                <a:latin typeface="+mn-lt"/>
                <a:ea typeface="+mn-ea"/>
              </a:rPr>
              <a:t>• </a:t>
            </a:r>
            <a:r>
              <a:rPr lang="en-GB" sz="1200" b="1" strike="noStrike" spc="-1" dirty="0">
                <a:solidFill>
                  <a:srgbClr val="000000"/>
                </a:solidFill>
                <a:latin typeface="+mn-lt"/>
                <a:ea typeface="+mn-ea"/>
              </a:rPr>
              <a:t>Alarm clustering and compaction: </a:t>
            </a:r>
            <a:r>
              <a:rPr lang="en-GB" sz="1200" b="0" strike="noStrike" spc="-1" dirty="0">
                <a:solidFill>
                  <a:srgbClr val="000000"/>
                </a:solidFill>
                <a:latin typeface="+mn-lt"/>
                <a:ea typeface="+mn-ea"/>
              </a:rPr>
              <a:t>A process of grouping almost identical alarms that occur nearly at the same time into a single higher-level alarm. This consolidation reduces the number of alarms, which reduces administrative overhead and identifies a relationship among multiple alarms. Clustering may be based on combinations of frequency, similarity in attack signature, similarity in attack target, or other criteria that are defined by system administrators.</a:t>
            </a:r>
            <a:endParaRPr lang="en-GB" sz="1200" b="0" strike="noStrike" spc="-1" dirty="0">
              <a:latin typeface="Arial"/>
            </a:endParaRPr>
          </a:p>
          <a:p>
            <a:pPr marL="216000" indent="-216000">
              <a:lnSpc>
                <a:spcPct val="100000"/>
              </a:lnSpc>
            </a:pPr>
            <a:endParaRPr lang="en-GB" sz="1200" b="0" strike="noStrike" spc="-1" dirty="0">
              <a:latin typeface="Arial"/>
            </a:endParaRPr>
          </a:p>
          <a:p>
            <a:pPr marL="216000" indent="-216000">
              <a:lnSpc>
                <a:spcPct val="100000"/>
              </a:lnSpc>
            </a:pPr>
            <a:r>
              <a:rPr lang="en-GB" sz="1200" b="0" strike="noStrike" spc="-1" dirty="0">
                <a:solidFill>
                  <a:srgbClr val="000000"/>
                </a:solidFill>
                <a:latin typeface="+mn-lt"/>
                <a:ea typeface="+mn-ea"/>
              </a:rPr>
              <a:t>• </a:t>
            </a:r>
            <a:r>
              <a:rPr lang="en-GB" sz="1200" b="1" strike="noStrike" spc="-1" dirty="0">
                <a:solidFill>
                  <a:srgbClr val="000000"/>
                </a:solidFill>
                <a:latin typeface="+mn-lt"/>
                <a:ea typeface="+mn-ea"/>
              </a:rPr>
              <a:t>Alarm filtering</a:t>
            </a:r>
            <a:r>
              <a:rPr lang="en-GB" sz="1200" b="0" strike="noStrike" spc="-1" dirty="0">
                <a:solidFill>
                  <a:srgbClr val="000000"/>
                </a:solidFill>
                <a:latin typeface="+mn-lt"/>
                <a:ea typeface="+mn-ea"/>
              </a:rPr>
              <a:t>: The process of classifying IDPS alerts so they can be more effectively managed. An IDPS administrator can set up alarm filtering by running the system for a while to track the types of false positives it generates and then adjusting the alarm classifications. For example, the administrator may set the IDPS to discard alarms produced by false attack stimuli or normal network operations. Alarm filters are similar to packet filters in that they can filter items by their source or destination IP addresses, but they can also filter by operating systems, confidence values, alarm type, or alarm severity.</a:t>
            </a:r>
            <a:endParaRPr lang="en-GB" sz="1200" b="0" strike="noStrike" spc="-1" dirty="0">
              <a:latin typeface="Arial"/>
            </a:endParaRPr>
          </a:p>
          <a:p>
            <a:pPr marL="216000" indent="-216000">
              <a:lnSpc>
                <a:spcPct val="100000"/>
              </a:lnSpc>
            </a:pPr>
            <a:endParaRPr lang="en-GB" sz="1200" b="0" strike="noStrike" spc="-1" dirty="0">
              <a:latin typeface="Arial"/>
            </a:endParaRPr>
          </a:p>
          <a:p>
            <a:pPr marL="216000" indent="-216000">
              <a:lnSpc>
                <a:spcPct val="100000"/>
              </a:lnSpc>
            </a:pPr>
            <a:r>
              <a:rPr lang="en-GB" sz="1200" b="0" strike="noStrike" spc="-1" dirty="0">
                <a:solidFill>
                  <a:srgbClr val="000000"/>
                </a:solidFill>
                <a:latin typeface="+mn-lt"/>
                <a:ea typeface="+mn-ea"/>
              </a:rPr>
              <a:t>• </a:t>
            </a:r>
            <a:r>
              <a:rPr lang="en-GB" sz="1200" b="1" strike="noStrike" spc="-1" dirty="0">
                <a:solidFill>
                  <a:srgbClr val="000000"/>
                </a:solidFill>
                <a:latin typeface="+mn-lt"/>
                <a:ea typeface="+mn-ea"/>
              </a:rPr>
              <a:t>Alert or alarm</a:t>
            </a:r>
            <a:r>
              <a:rPr lang="en-GB" sz="1200" b="0" strike="noStrike" spc="-1" dirty="0">
                <a:solidFill>
                  <a:srgbClr val="000000"/>
                </a:solidFill>
                <a:latin typeface="+mn-lt"/>
                <a:ea typeface="+mn-ea"/>
              </a:rPr>
              <a:t>: An indication or notification that a system has just been attacked or is under attack. IDPS alerts and alarms take the form of audible signals, e-mail messages, pager notifications, or pop-up windows. </a:t>
            </a:r>
            <a:endParaRPr lang="en-GB" sz="1200" b="0" strike="noStrike" spc="-1" dirty="0">
              <a:latin typeface="Arial"/>
            </a:endParaRPr>
          </a:p>
          <a:p>
            <a:pPr marL="216000" indent="-216000">
              <a:lnSpc>
                <a:spcPct val="100000"/>
              </a:lnSpc>
            </a:pPr>
            <a:endParaRPr lang="en-GB" sz="1200" b="0" strike="noStrike" spc="-1" dirty="0">
              <a:latin typeface="Arial"/>
            </a:endParaRPr>
          </a:p>
          <a:p>
            <a:pPr marL="216000" indent="-216000">
              <a:lnSpc>
                <a:spcPct val="100000"/>
              </a:lnSpc>
            </a:pPr>
            <a:r>
              <a:rPr lang="en-GB" sz="1200" b="0" strike="noStrike" spc="-1" dirty="0">
                <a:solidFill>
                  <a:srgbClr val="000000"/>
                </a:solidFill>
                <a:latin typeface="+mn-lt"/>
                <a:ea typeface="+mn-ea"/>
              </a:rPr>
              <a:t>• </a:t>
            </a:r>
            <a:r>
              <a:rPr lang="en-GB" sz="1200" b="1" strike="noStrike" spc="-1" dirty="0">
                <a:solidFill>
                  <a:srgbClr val="000000"/>
                </a:solidFill>
                <a:latin typeface="+mn-lt"/>
                <a:ea typeface="+mn-ea"/>
              </a:rPr>
              <a:t>Confidence value: </a:t>
            </a:r>
            <a:r>
              <a:rPr lang="en-GB" sz="1200" b="0" strike="noStrike" spc="-1" dirty="0">
                <a:solidFill>
                  <a:srgbClr val="000000"/>
                </a:solidFill>
                <a:latin typeface="+mn-lt"/>
                <a:ea typeface="+mn-ea"/>
              </a:rPr>
              <a:t>The measure of an IDPS’s ability to correctly detect and identify certain types of attacks. The confidence value an organization places in the IDPS is based on experience and past performance measurements. The confidence value, which is based on fuzzy logic, helps an administrator determine the likelihood that an IDPS alert or alarm indicates an actual attack in progress. For example, if a system deemed 90 percent capable of accurately reporting a denial-of-service (DoS) attack sends a DoS alert, there is a high probability that an actual attack is occurring. </a:t>
            </a:r>
            <a:endParaRPr lang="en-GB" sz="1200" b="0" strike="noStrike" spc="-1" dirty="0">
              <a:latin typeface="Arial"/>
            </a:endParaRPr>
          </a:p>
          <a:p>
            <a:pPr marL="216000" indent="-216000">
              <a:lnSpc>
                <a:spcPct val="100000"/>
              </a:lnSpc>
            </a:pPr>
            <a:endParaRPr lang="en-GB" sz="1200" b="0" strike="noStrike" spc="-1" dirty="0">
              <a:latin typeface="Arial"/>
            </a:endParaRPr>
          </a:p>
          <a:p>
            <a:pPr marL="216000" indent="-216000">
              <a:lnSpc>
                <a:spcPct val="100000"/>
              </a:lnSpc>
            </a:pPr>
            <a:r>
              <a:rPr lang="en-GB" sz="1200" b="0" strike="noStrike" spc="-1" dirty="0">
                <a:solidFill>
                  <a:srgbClr val="000000"/>
                </a:solidFill>
                <a:latin typeface="+mn-lt"/>
                <a:ea typeface="+mn-ea"/>
              </a:rPr>
              <a:t>• </a:t>
            </a:r>
            <a:r>
              <a:rPr lang="en-GB" sz="1200" b="1" strike="noStrike" spc="-1" dirty="0">
                <a:solidFill>
                  <a:srgbClr val="000000"/>
                </a:solidFill>
                <a:latin typeface="+mn-lt"/>
                <a:ea typeface="+mn-ea"/>
              </a:rPr>
              <a:t>Evasion: </a:t>
            </a:r>
            <a:r>
              <a:rPr lang="en-GB" sz="1200" b="0" strike="noStrike" spc="-1" dirty="0">
                <a:solidFill>
                  <a:srgbClr val="000000"/>
                </a:solidFill>
                <a:latin typeface="+mn-lt"/>
                <a:ea typeface="+mn-ea"/>
              </a:rPr>
              <a:t>The process by which attackers change the format and/or timing of their activities to avoid being detected by an IDPS.</a:t>
            </a:r>
            <a:endParaRPr lang="en-GB" sz="1200" b="0" strike="noStrike" spc="-1" dirty="0">
              <a:latin typeface="Arial"/>
            </a:endParaRPr>
          </a:p>
          <a:p>
            <a:pPr marL="216000" indent="-216000">
              <a:lnSpc>
                <a:spcPct val="100000"/>
              </a:lnSpc>
            </a:pPr>
            <a:endParaRPr lang="en-GB" sz="1200" b="0" strike="noStrike" spc="-1" dirty="0">
              <a:latin typeface="Arial"/>
            </a:endParaRPr>
          </a:p>
          <a:p>
            <a:pPr marL="216000" indent="-216000">
              <a:lnSpc>
                <a:spcPct val="100000"/>
              </a:lnSpc>
            </a:pPr>
            <a:r>
              <a:rPr lang="en-GB" sz="1200" b="0" strike="noStrike" spc="-1" dirty="0">
                <a:solidFill>
                  <a:srgbClr val="000000"/>
                </a:solidFill>
                <a:latin typeface="+mn-lt"/>
                <a:ea typeface="+mn-ea"/>
              </a:rPr>
              <a:t>• </a:t>
            </a:r>
            <a:r>
              <a:rPr lang="en-GB" sz="1200" b="1" strike="noStrike" spc="-1" dirty="0">
                <a:solidFill>
                  <a:srgbClr val="000000"/>
                </a:solidFill>
                <a:latin typeface="+mn-lt"/>
                <a:ea typeface="+mn-ea"/>
              </a:rPr>
              <a:t>False attack stimulus</a:t>
            </a:r>
            <a:r>
              <a:rPr lang="en-GB" sz="1200" b="0" strike="noStrike" spc="-1" dirty="0">
                <a:solidFill>
                  <a:srgbClr val="000000"/>
                </a:solidFill>
                <a:latin typeface="+mn-lt"/>
                <a:ea typeface="+mn-ea"/>
              </a:rPr>
              <a:t>: An event that triggers an alarm when no actual attack is in progress. Scenarios that test the configuration of IDPSs may use false attack stimuli to determine if the IDPSs can distinguish between these stimuli and real attacks. • False negative: The failure of an IDPS to react to an actual attack event. This is the most grievous IDPS failure, given that its purpose is to detect and respond to attacks.</a:t>
            </a:r>
            <a:endParaRPr lang="en-GB" sz="1200" b="0" strike="noStrike" spc="-1" dirty="0">
              <a:latin typeface="Arial"/>
            </a:endParaRPr>
          </a:p>
          <a:p>
            <a:pPr marL="216000" indent="-216000">
              <a:lnSpc>
                <a:spcPct val="100000"/>
              </a:lnSpc>
            </a:pPr>
            <a:endParaRPr lang="en-GB" sz="1200" b="0" strike="noStrike" spc="-1" dirty="0">
              <a:latin typeface="Arial"/>
            </a:endParaRPr>
          </a:p>
          <a:p>
            <a:pPr marL="216000" indent="-216000">
              <a:lnSpc>
                <a:spcPct val="100000"/>
              </a:lnSpc>
            </a:pPr>
            <a:r>
              <a:rPr lang="en-GB" sz="1200" b="0" strike="noStrike" spc="-1" dirty="0">
                <a:solidFill>
                  <a:srgbClr val="000000"/>
                </a:solidFill>
                <a:latin typeface="+mn-lt"/>
                <a:ea typeface="+mn-ea"/>
              </a:rPr>
              <a:t>• </a:t>
            </a:r>
            <a:r>
              <a:rPr lang="en-GB" sz="1200" b="1" strike="noStrike" spc="-1" dirty="0">
                <a:solidFill>
                  <a:srgbClr val="000000"/>
                </a:solidFill>
                <a:latin typeface="+mn-lt"/>
                <a:ea typeface="+mn-ea"/>
              </a:rPr>
              <a:t>False positive</a:t>
            </a:r>
            <a:r>
              <a:rPr lang="en-GB" sz="1200" b="0" strike="noStrike" spc="-1" dirty="0">
                <a:solidFill>
                  <a:srgbClr val="000000"/>
                </a:solidFill>
                <a:latin typeface="+mn-lt"/>
                <a:ea typeface="+mn-ea"/>
              </a:rPr>
              <a:t>: An alert or alarm that occurs in the absence of an actual attack. A false positive can sometimes be produced when an IDPS mistakes normal system activity for an attack. False positives tend to make users insensitive to alarms and thus reduce their reactions to actual intrusion events.</a:t>
            </a:r>
            <a:endParaRPr lang="en-GB" sz="1200" b="0" strike="noStrike" spc="-1" dirty="0">
              <a:latin typeface="Arial"/>
            </a:endParaRPr>
          </a:p>
          <a:p>
            <a:pPr marL="216000" indent="-216000">
              <a:lnSpc>
                <a:spcPct val="100000"/>
              </a:lnSpc>
            </a:pPr>
            <a:endParaRPr lang="en-GB" sz="1200" b="0" strike="noStrike" spc="-1" dirty="0">
              <a:latin typeface="Arial"/>
            </a:endParaRPr>
          </a:p>
          <a:p>
            <a:pPr marL="216000" indent="-216000">
              <a:lnSpc>
                <a:spcPct val="100000"/>
              </a:lnSpc>
            </a:pPr>
            <a:r>
              <a:rPr lang="en-GB" sz="1200" b="0" strike="noStrike" spc="-1" dirty="0">
                <a:solidFill>
                  <a:srgbClr val="000000"/>
                </a:solidFill>
                <a:latin typeface="+mn-lt"/>
                <a:ea typeface="+mn-ea"/>
              </a:rPr>
              <a:t>• </a:t>
            </a:r>
            <a:r>
              <a:rPr lang="en-GB" sz="1200" b="1" strike="noStrike" spc="-1" dirty="0">
                <a:solidFill>
                  <a:srgbClr val="000000"/>
                </a:solidFill>
                <a:latin typeface="+mn-lt"/>
                <a:ea typeface="+mn-ea"/>
              </a:rPr>
              <a:t>Noise</a:t>
            </a:r>
            <a:r>
              <a:rPr lang="en-GB" sz="1200" b="0" strike="noStrike" spc="-1" dirty="0">
                <a:solidFill>
                  <a:srgbClr val="000000"/>
                </a:solidFill>
                <a:latin typeface="+mn-lt"/>
                <a:ea typeface="+mn-ea"/>
              </a:rPr>
              <a:t>: Alarm events that are accurate and noteworthy but do not pose significant threats to information security. Unsuccessful attacks are the most common source of IDPS noise, although some noise might be triggered by scanning and enumeration tools run by network users without harmful intent. </a:t>
            </a:r>
            <a:endParaRPr lang="en-GB" sz="1200" b="0" strike="noStrike" spc="-1" dirty="0">
              <a:latin typeface="Arial"/>
            </a:endParaRPr>
          </a:p>
          <a:p>
            <a:pPr marL="216000" indent="-216000">
              <a:lnSpc>
                <a:spcPct val="100000"/>
              </a:lnSpc>
            </a:pPr>
            <a:endParaRPr lang="en-GB" sz="1200" b="0" strike="noStrike" spc="-1" dirty="0">
              <a:latin typeface="Arial"/>
            </a:endParaRPr>
          </a:p>
          <a:p>
            <a:pPr marL="216000" indent="-216000">
              <a:lnSpc>
                <a:spcPct val="100000"/>
              </a:lnSpc>
            </a:pPr>
            <a:r>
              <a:rPr lang="en-GB" sz="1200" b="0" strike="noStrike" spc="-1" dirty="0">
                <a:solidFill>
                  <a:srgbClr val="000000"/>
                </a:solidFill>
                <a:latin typeface="+mn-lt"/>
                <a:ea typeface="+mn-ea"/>
              </a:rPr>
              <a:t>• </a:t>
            </a:r>
            <a:r>
              <a:rPr lang="en-GB" sz="1200" b="1" strike="noStrike" spc="-1" dirty="0">
                <a:solidFill>
                  <a:srgbClr val="000000"/>
                </a:solidFill>
                <a:latin typeface="+mn-lt"/>
                <a:ea typeface="+mn-ea"/>
              </a:rPr>
              <a:t>Site policy</a:t>
            </a:r>
            <a:r>
              <a:rPr lang="en-GB" sz="1200" b="0" strike="noStrike" spc="-1" dirty="0">
                <a:solidFill>
                  <a:srgbClr val="000000"/>
                </a:solidFill>
                <a:latin typeface="+mn-lt"/>
                <a:ea typeface="+mn-ea"/>
              </a:rPr>
              <a:t>: The rules and configuration guidelines governing the implementation and operation of IDPSs within the organization. • Site policy awareness: An IDPS’s ability to dynamically modify its configuration in response to environmental activity. A so-called dynamic IDPS can adapt its reactions in response to administrator guidance over time and the local environment. A dynamic IDPS logs events that fit a specific profile instead of minor events, such as file modifications or failed user logins. A smart IDPS knows when it does not need to alert the administrator—for example, when an attack is using a known and documented exploit from which the system is protected.</a:t>
            </a:r>
            <a:endParaRPr lang="en-GB" sz="1200" b="0" strike="noStrike" spc="-1" dirty="0">
              <a:latin typeface="Arial"/>
            </a:endParaRPr>
          </a:p>
          <a:p>
            <a:pPr marL="216000" indent="-216000">
              <a:lnSpc>
                <a:spcPct val="100000"/>
              </a:lnSpc>
            </a:pPr>
            <a:endParaRPr lang="en-GB" sz="1200" b="0" strike="noStrike" spc="-1" dirty="0">
              <a:latin typeface="Arial"/>
            </a:endParaRPr>
          </a:p>
          <a:p>
            <a:pPr marL="216000" indent="-216000">
              <a:lnSpc>
                <a:spcPct val="100000"/>
              </a:lnSpc>
            </a:pPr>
            <a:r>
              <a:rPr lang="en-GB" sz="1200" b="0" strike="noStrike" spc="-1" dirty="0">
                <a:solidFill>
                  <a:srgbClr val="000000"/>
                </a:solidFill>
                <a:latin typeface="+mn-lt"/>
                <a:ea typeface="+mn-ea"/>
              </a:rPr>
              <a:t>• </a:t>
            </a:r>
            <a:r>
              <a:rPr lang="en-GB" sz="1200" b="1" strike="noStrike" spc="-1" dirty="0">
                <a:solidFill>
                  <a:srgbClr val="000000"/>
                </a:solidFill>
                <a:latin typeface="+mn-lt"/>
                <a:ea typeface="+mn-ea"/>
              </a:rPr>
              <a:t>True attack stimulus</a:t>
            </a:r>
            <a:r>
              <a:rPr lang="en-GB" sz="1200" b="0" strike="noStrike" spc="-1" dirty="0">
                <a:solidFill>
                  <a:srgbClr val="000000"/>
                </a:solidFill>
                <a:latin typeface="+mn-lt"/>
                <a:ea typeface="+mn-ea"/>
              </a:rPr>
              <a:t>: An event that triggers an alarm and causes an IDPS to react as if a real attack is in progress. The event may be an actual attack, in which an attacker is attempting a system compromise, or it may be a drill, in which security personnel are using hacker tools to test a network segment.</a:t>
            </a:r>
            <a:endParaRPr lang="en-GB" sz="1200" b="0" strike="noStrike" spc="-1" dirty="0">
              <a:latin typeface="Arial"/>
            </a:endParaRPr>
          </a:p>
          <a:p>
            <a:pPr marL="216000" indent="-216000">
              <a:lnSpc>
                <a:spcPct val="100000"/>
              </a:lnSpc>
            </a:pPr>
            <a:endParaRPr lang="en-GB" sz="1200" b="0" strike="noStrike" spc="-1" dirty="0">
              <a:latin typeface="Arial"/>
            </a:endParaRPr>
          </a:p>
          <a:p>
            <a:pPr marL="216000" indent="-216000">
              <a:lnSpc>
                <a:spcPct val="100000"/>
              </a:lnSpc>
            </a:pPr>
            <a:r>
              <a:rPr lang="en-GB" sz="1200" b="0" strike="noStrike" spc="-1" dirty="0">
                <a:solidFill>
                  <a:srgbClr val="000000"/>
                </a:solidFill>
                <a:latin typeface="+mn-lt"/>
                <a:ea typeface="+mn-ea"/>
              </a:rPr>
              <a:t>• </a:t>
            </a:r>
            <a:r>
              <a:rPr lang="en-GB" sz="1200" b="1" strike="noStrike" spc="-1" dirty="0">
                <a:solidFill>
                  <a:srgbClr val="000000"/>
                </a:solidFill>
                <a:latin typeface="+mn-lt"/>
                <a:ea typeface="+mn-ea"/>
              </a:rPr>
              <a:t> </a:t>
            </a:r>
            <a:r>
              <a:rPr lang="en-GB" sz="1200" b="0" strike="noStrike" spc="-1" dirty="0">
                <a:solidFill>
                  <a:srgbClr val="000000"/>
                </a:solidFill>
                <a:latin typeface="+mn-lt"/>
                <a:ea typeface="+mn-ea"/>
              </a:rPr>
              <a:t>: The process of adjusting an IDPS to maximize its efficiency in detecting true positives while minimizing false positives and false negatives.</a:t>
            </a:r>
            <a:endParaRPr lang="en-GB" sz="1200" b="0" strike="noStrike" spc="-1" dirty="0">
              <a:latin typeface="Arial"/>
            </a:endParaRPr>
          </a:p>
          <a:p>
            <a:pPr marL="216000" indent="-216000">
              <a:lnSpc>
                <a:spcPct val="100000"/>
              </a:lnSpc>
            </a:pPr>
            <a:endParaRPr lang="en-GB" sz="1200" b="0" strike="noStrike" spc="-1" dirty="0">
              <a:latin typeface="Arial"/>
            </a:endParaRPr>
          </a:p>
          <a:p>
            <a:pPr marL="216000" indent="-216000">
              <a:lnSpc>
                <a:spcPct val="100000"/>
              </a:lnSpc>
            </a:pPr>
            <a:endParaRPr lang="en-GB" sz="1200" b="0" strike="noStrike" spc="-1" dirty="0">
              <a:latin typeface="Arial"/>
            </a:endParaRPr>
          </a:p>
          <a:p>
            <a:pPr marL="216000" indent="-216000">
              <a:lnSpc>
                <a:spcPct val="100000"/>
              </a:lnSpc>
            </a:pPr>
            <a:endParaRPr lang="en-GB" sz="1200" b="0" strike="noStrike" spc="-1" dirty="0">
              <a:latin typeface="Arial"/>
            </a:endParaRPr>
          </a:p>
          <a:p>
            <a:pPr marL="216000" indent="-216000">
              <a:lnSpc>
                <a:spcPct val="100000"/>
              </a:lnSpc>
            </a:pPr>
            <a:endParaRPr lang="en-GB" sz="1200" b="0" strike="noStrike" spc="-1" dirty="0">
              <a:latin typeface="Arial"/>
            </a:endParaRPr>
          </a:p>
          <a:p>
            <a:pPr marL="216000" indent="-216000">
              <a:lnSpc>
                <a:spcPct val="100000"/>
              </a:lnSpc>
            </a:pPr>
            <a:endParaRPr lang="en-GB" sz="1200" b="0" strike="noStrike" spc="-1" dirty="0">
              <a:latin typeface="Arial"/>
            </a:endParaRPr>
          </a:p>
          <a:p>
            <a:pPr marL="216000" indent="-216000">
              <a:lnSpc>
                <a:spcPct val="100000"/>
              </a:lnSpc>
            </a:pPr>
            <a:r>
              <a:rPr lang="en-US" sz="2000" b="1" strike="noStrike" spc="-1" dirty="0">
                <a:solidFill>
                  <a:srgbClr val="000000"/>
                </a:solidFill>
                <a:latin typeface="Times New Roman"/>
                <a:ea typeface="+mn-ea"/>
              </a:rPr>
              <a:t>IDPS Terminology</a:t>
            </a:r>
            <a:endParaRPr lang="en-GB" sz="2000" b="0" strike="noStrike" spc="-1" dirty="0">
              <a:latin typeface="Arial"/>
            </a:endParaRPr>
          </a:p>
          <a:p>
            <a:pPr marL="343080" indent="-342720">
              <a:lnSpc>
                <a:spcPct val="100000"/>
              </a:lnSpc>
              <a:spcBef>
                <a:spcPts val="439"/>
              </a:spcBef>
              <a:buClr>
                <a:srgbClr val="222222"/>
              </a:buClr>
              <a:buFont typeface="Symbol" charset="2"/>
              <a:buChar char=""/>
            </a:pPr>
            <a:r>
              <a:rPr lang="en-US" sz="2200" b="0" strike="noStrike" spc="-1" dirty="0">
                <a:solidFill>
                  <a:srgbClr val="222222"/>
                </a:solidFill>
                <a:latin typeface="Arial"/>
                <a:ea typeface="+mn-ea"/>
              </a:rPr>
              <a:t>Alarm clustering and compaction</a:t>
            </a:r>
            <a:endParaRPr lang="en-GB" sz="2200" b="0" strike="noStrike" spc="-1" dirty="0">
              <a:latin typeface="Arial"/>
            </a:endParaRPr>
          </a:p>
          <a:p>
            <a:pPr marL="343080" indent="-342720">
              <a:lnSpc>
                <a:spcPct val="100000"/>
              </a:lnSpc>
              <a:spcBef>
                <a:spcPts val="439"/>
              </a:spcBef>
              <a:buClr>
                <a:srgbClr val="222222"/>
              </a:buClr>
              <a:buFont typeface="Symbol" charset="2"/>
              <a:buChar char=""/>
            </a:pPr>
            <a:r>
              <a:rPr lang="en-US" sz="2200" b="0" strike="noStrike" spc="-1" dirty="0">
                <a:solidFill>
                  <a:srgbClr val="222222"/>
                </a:solidFill>
                <a:latin typeface="Arial"/>
                <a:ea typeface="+mn-ea"/>
              </a:rPr>
              <a:t>Alarm filtering</a:t>
            </a:r>
            <a:endParaRPr lang="en-GB" sz="2200" b="0" strike="noStrike" spc="-1" dirty="0">
              <a:latin typeface="Arial"/>
            </a:endParaRPr>
          </a:p>
          <a:p>
            <a:pPr marL="343080" indent="-342720">
              <a:lnSpc>
                <a:spcPct val="100000"/>
              </a:lnSpc>
              <a:spcBef>
                <a:spcPts val="439"/>
              </a:spcBef>
              <a:buClr>
                <a:srgbClr val="222222"/>
              </a:buClr>
              <a:buFont typeface="Symbol" charset="2"/>
              <a:buChar char=""/>
            </a:pPr>
            <a:r>
              <a:rPr lang="en-US" sz="2200" b="0" strike="noStrike" spc="-1" dirty="0">
                <a:solidFill>
                  <a:srgbClr val="222222"/>
                </a:solidFill>
                <a:latin typeface="Arial"/>
                <a:ea typeface="+mn-ea"/>
              </a:rPr>
              <a:t>Alert or alarm</a:t>
            </a:r>
            <a:endParaRPr lang="en-GB" sz="2200" b="0" strike="noStrike" spc="-1" dirty="0">
              <a:latin typeface="Arial"/>
            </a:endParaRPr>
          </a:p>
          <a:p>
            <a:pPr marL="343080" indent="-342720">
              <a:lnSpc>
                <a:spcPct val="100000"/>
              </a:lnSpc>
              <a:spcBef>
                <a:spcPts val="439"/>
              </a:spcBef>
              <a:buClr>
                <a:srgbClr val="222222"/>
              </a:buClr>
              <a:buFont typeface="Symbol" charset="2"/>
              <a:buChar char=""/>
            </a:pPr>
            <a:r>
              <a:rPr lang="en-US" sz="2200" b="0" strike="noStrike" spc="-1" dirty="0">
                <a:solidFill>
                  <a:srgbClr val="222222"/>
                </a:solidFill>
                <a:latin typeface="Arial"/>
                <a:ea typeface="+mn-ea"/>
              </a:rPr>
              <a:t>Confidence value</a:t>
            </a:r>
            <a:endParaRPr lang="en-GB" sz="2200" b="0" strike="noStrike" spc="-1" dirty="0">
              <a:latin typeface="Arial"/>
            </a:endParaRPr>
          </a:p>
          <a:p>
            <a:pPr marL="343080" indent="-342720">
              <a:lnSpc>
                <a:spcPct val="100000"/>
              </a:lnSpc>
              <a:spcBef>
                <a:spcPts val="439"/>
              </a:spcBef>
              <a:buClr>
                <a:srgbClr val="222222"/>
              </a:buClr>
              <a:buFont typeface="Symbol" charset="2"/>
              <a:buChar char=""/>
            </a:pPr>
            <a:r>
              <a:rPr lang="en-US" sz="2200" b="0" strike="noStrike" spc="-1" dirty="0">
                <a:solidFill>
                  <a:srgbClr val="222222"/>
                </a:solidFill>
                <a:latin typeface="Arial"/>
                <a:ea typeface="+mn-ea"/>
              </a:rPr>
              <a:t>Evasion</a:t>
            </a:r>
            <a:endParaRPr lang="en-GB" sz="2200" b="0" strike="noStrike" spc="-1" dirty="0">
              <a:latin typeface="Arial"/>
            </a:endParaRPr>
          </a:p>
          <a:p>
            <a:pPr marL="343080" indent="-342720">
              <a:lnSpc>
                <a:spcPct val="100000"/>
              </a:lnSpc>
              <a:spcBef>
                <a:spcPts val="439"/>
              </a:spcBef>
              <a:buClr>
                <a:srgbClr val="222222"/>
              </a:buClr>
              <a:buFont typeface="Symbol" charset="2"/>
              <a:buChar char=""/>
            </a:pPr>
            <a:r>
              <a:rPr lang="en-US" sz="2200" b="0" strike="noStrike" spc="-1" dirty="0">
                <a:solidFill>
                  <a:srgbClr val="222222"/>
                </a:solidFill>
                <a:latin typeface="Arial"/>
                <a:ea typeface="+mn-ea"/>
              </a:rPr>
              <a:t>False attack stimulus </a:t>
            </a:r>
            <a:endParaRPr lang="en-GB" sz="2200" b="0" strike="noStrike" spc="-1" dirty="0">
              <a:latin typeface="Arial"/>
            </a:endParaRPr>
          </a:p>
          <a:p>
            <a:pPr marL="343080" indent="-342720">
              <a:lnSpc>
                <a:spcPct val="100000"/>
              </a:lnSpc>
              <a:spcBef>
                <a:spcPts val="439"/>
              </a:spcBef>
              <a:buClr>
                <a:srgbClr val="222222"/>
              </a:buClr>
              <a:buFont typeface="Symbol" charset="2"/>
              <a:buChar char=""/>
            </a:pPr>
            <a:r>
              <a:rPr lang="en-US" sz="2200" b="0" strike="noStrike" spc="-1" dirty="0">
                <a:solidFill>
                  <a:srgbClr val="222222"/>
                </a:solidFill>
                <a:latin typeface="Arial"/>
                <a:ea typeface="+mn-ea"/>
              </a:rPr>
              <a:t>False negative and false positive</a:t>
            </a:r>
            <a:endParaRPr lang="en-GB" sz="2200" b="0" strike="noStrike" spc="-1" dirty="0">
              <a:latin typeface="Arial"/>
            </a:endParaRPr>
          </a:p>
          <a:p>
            <a:pPr marL="343080" indent="-342720">
              <a:lnSpc>
                <a:spcPct val="100000"/>
              </a:lnSpc>
              <a:spcBef>
                <a:spcPts val="439"/>
              </a:spcBef>
              <a:buClr>
                <a:srgbClr val="222222"/>
              </a:buClr>
              <a:buFont typeface="Symbol" charset="2"/>
              <a:buChar char=""/>
            </a:pPr>
            <a:r>
              <a:rPr lang="en-US" sz="2200" b="0" strike="noStrike" spc="-1" dirty="0">
                <a:solidFill>
                  <a:srgbClr val="222222"/>
                </a:solidFill>
                <a:latin typeface="Arial"/>
                <a:ea typeface="+mn-ea"/>
              </a:rPr>
              <a:t>Noise </a:t>
            </a:r>
            <a:endParaRPr lang="en-GB" sz="2200" b="0" strike="noStrike" spc="-1" dirty="0">
              <a:latin typeface="Arial"/>
            </a:endParaRPr>
          </a:p>
          <a:p>
            <a:pPr marL="343080" indent="-342720">
              <a:lnSpc>
                <a:spcPct val="100000"/>
              </a:lnSpc>
              <a:spcBef>
                <a:spcPts val="439"/>
              </a:spcBef>
              <a:buClr>
                <a:srgbClr val="222222"/>
              </a:buClr>
              <a:buFont typeface="Symbol" charset="2"/>
              <a:buChar char=""/>
            </a:pPr>
            <a:r>
              <a:rPr lang="en-US" sz="2200" b="0" strike="noStrike" spc="-1" dirty="0">
                <a:solidFill>
                  <a:srgbClr val="222222"/>
                </a:solidFill>
                <a:latin typeface="Arial"/>
                <a:ea typeface="+mn-ea"/>
              </a:rPr>
              <a:t>Site policy</a:t>
            </a:r>
            <a:endParaRPr lang="en-GB" sz="2200" b="0" strike="noStrike" spc="-1" dirty="0">
              <a:latin typeface="Arial"/>
            </a:endParaRPr>
          </a:p>
          <a:p>
            <a:pPr marL="343080" indent="-342720">
              <a:lnSpc>
                <a:spcPct val="100000"/>
              </a:lnSpc>
              <a:spcBef>
                <a:spcPts val="439"/>
              </a:spcBef>
              <a:buClr>
                <a:srgbClr val="222222"/>
              </a:buClr>
              <a:buFont typeface="Symbol" charset="2"/>
              <a:buChar char=""/>
            </a:pPr>
            <a:r>
              <a:rPr lang="en-US" sz="2200" b="0" strike="noStrike" spc="-1" dirty="0">
                <a:solidFill>
                  <a:srgbClr val="222222"/>
                </a:solidFill>
                <a:latin typeface="Arial"/>
                <a:ea typeface="+mn-ea"/>
              </a:rPr>
              <a:t>Site policy awareness</a:t>
            </a:r>
            <a:endParaRPr lang="en-GB" sz="2200" b="0" strike="noStrike" spc="-1" dirty="0">
              <a:latin typeface="Arial"/>
            </a:endParaRPr>
          </a:p>
          <a:p>
            <a:pPr marL="343080" indent="-342720">
              <a:lnSpc>
                <a:spcPct val="100000"/>
              </a:lnSpc>
              <a:spcBef>
                <a:spcPts val="439"/>
              </a:spcBef>
              <a:buClr>
                <a:srgbClr val="222222"/>
              </a:buClr>
              <a:buFont typeface="Symbol" charset="2"/>
              <a:buChar char=""/>
            </a:pPr>
            <a:r>
              <a:rPr lang="en-US" sz="2200" b="0" strike="noStrike" spc="-1" dirty="0">
                <a:solidFill>
                  <a:srgbClr val="222222"/>
                </a:solidFill>
                <a:latin typeface="Arial"/>
                <a:ea typeface="+mn-ea"/>
              </a:rPr>
              <a:t>True attack stimulus</a:t>
            </a:r>
            <a:endParaRPr lang="en-GB" sz="2200" b="0" strike="noStrike" spc="-1" dirty="0">
              <a:latin typeface="Arial"/>
            </a:endParaRPr>
          </a:p>
          <a:p>
            <a:pPr marL="343080" indent="-342720">
              <a:lnSpc>
                <a:spcPct val="100000"/>
              </a:lnSpc>
              <a:spcBef>
                <a:spcPts val="439"/>
              </a:spcBef>
              <a:buClr>
                <a:srgbClr val="222222"/>
              </a:buClr>
              <a:buFont typeface="Symbol" charset="2"/>
              <a:buChar char=""/>
            </a:pPr>
            <a:r>
              <a:rPr lang="en-US" sz="2200" b="0" strike="noStrike" spc="-1" dirty="0">
                <a:solidFill>
                  <a:srgbClr val="222222"/>
                </a:solidFill>
                <a:latin typeface="Arial"/>
                <a:ea typeface="+mn-ea"/>
              </a:rPr>
              <a:t>Tuning</a:t>
            </a:r>
            <a:endParaRPr lang="en-GB" sz="2200" b="0" strike="noStrike" spc="-1" dirty="0">
              <a:latin typeface="Aria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4" name="PlaceHolder 1"/>
          <p:cNvSpPr>
            <a:spLocks noGrp="1" noRot="1" noChangeAspect="1"/>
          </p:cNvSpPr>
          <p:nvPr>
            <p:ph type="sldImg"/>
          </p:nvPr>
        </p:nvSpPr>
        <p:spPr>
          <a:xfrm>
            <a:off x="2914650" y="531813"/>
            <a:ext cx="3543300" cy="2657475"/>
          </a:xfrm>
          <a:prstGeom prst="rect">
            <a:avLst/>
          </a:prstGeom>
        </p:spPr>
      </p:sp>
      <p:sp>
        <p:nvSpPr>
          <p:cNvPr id="435" name="PlaceHolder 2"/>
          <p:cNvSpPr>
            <a:spLocks noGrp="1"/>
          </p:cNvSpPr>
          <p:nvPr>
            <p:ph type="body"/>
          </p:nvPr>
        </p:nvSpPr>
        <p:spPr>
          <a:xfrm>
            <a:off x="937440" y="3366000"/>
            <a:ext cx="7497720" cy="3188520"/>
          </a:xfrm>
          <a:prstGeom prst="rect">
            <a:avLst/>
          </a:prstGeom>
        </p:spPr>
        <p:txBody>
          <a:bodyPr lIns="93960" tIns="47160" rIns="93960" bIns="47160">
            <a:noAutofit/>
          </a:bodyPr>
          <a:lstStyle/>
          <a:p>
            <a:endParaRPr lang="en-GB" sz="2000" b="0" strike="noStrike" spc="-1">
              <a:latin typeface="Arial"/>
            </a:endParaRPr>
          </a:p>
        </p:txBody>
      </p:sp>
      <p:sp>
        <p:nvSpPr>
          <p:cNvPr id="436" name="TextShape 3"/>
          <p:cNvSpPr txBox="1"/>
          <p:nvPr/>
        </p:nvSpPr>
        <p:spPr>
          <a:xfrm>
            <a:off x="5308920" y="6730920"/>
            <a:ext cx="4061160" cy="353880"/>
          </a:xfrm>
          <a:prstGeom prst="rect">
            <a:avLst/>
          </a:prstGeom>
          <a:noFill/>
          <a:ln w="0">
            <a:noFill/>
          </a:ln>
        </p:spPr>
        <p:txBody>
          <a:bodyPr lIns="93960" tIns="47160" rIns="93960" bIns="47160" anchor="b">
            <a:noAutofit/>
          </a:bodyPr>
          <a:lstStyle/>
          <a:p>
            <a:pPr algn="r">
              <a:lnSpc>
                <a:spcPct val="100000"/>
              </a:lnSpc>
            </a:pPr>
            <a:fld id="{01DBE086-DCE3-4B91-85AC-36E888B750E9}" type="slidenum">
              <a:rPr lang="en-US" sz="1200" b="0" strike="noStrike" spc="-1">
                <a:solidFill>
                  <a:srgbClr val="000000"/>
                </a:solidFill>
                <a:latin typeface="Times New Roman"/>
              </a:rPr>
              <a:t>23</a:t>
            </a:fld>
            <a:endParaRPr lang="en-GB" sz="1200" b="0" strike="noStrike" spc="-1">
              <a:latin typeface="Times New Roman"/>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7" name="PlaceHolder 1"/>
          <p:cNvSpPr>
            <a:spLocks noGrp="1" noRot="1" noChangeAspect="1"/>
          </p:cNvSpPr>
          <p:nvPr>
            <p:ph type="sldImg"/>
          </p:nvPr>
        </p:nvSpPr>
        <p:spPr>
          <a:xfrm>
            <a:off x="2914560" y="531720"/>
            <a:ext cx="3543120" cy="2657160"/>
          </a:xfrm>
          <a:prstGeom prst="rect">
            <a:avLst/>
          </a:prstGeom>
        </p:spPr>
      </p:sp>
      <p:sp>
        <p:nvSpPr>
          <p:cNvPr id="438" name="PlaceHolder 2"/>
          <p:cNvSpPr>
            <a:spLocks noGrp="1"/>
          </p:cNvSpPr>
          <p:nvPr>
            <p:ph type="body"/>
          </p:nvPr>
        </p:nvSpPr>
        <p:spPr>
          <a:xfrm>
            <a:off x="937440" y="3366000"/>
            <a:ext cx="7497720" cy="3188520"/>
          </a:xfrm>
          <a:prstGeom prst="rect">
            <a:avLst/>
          </a:prstGeom>
        </p:spPr>
        <p:txBody>
          <a:bodyPr lIns="93960" tIns="47160" rIns="93960" bIns="47160">
            <a:noAutofit/>
          </a:bodyPr>
          <a:lstStyle/>
          <a:p>
            <a:endParaRPr lang="en-GB" sz="2000" b="0" strike="noStrike" spc="-1">
              <a:latin typeface="Arial"/>
            </a:endParaRPr>
          </a:p>
        </p:txBody>
      </p:sp>
      <p:sp>
        <p:nvSpPr>
          <p:cNvPr id="439" name="TextShape 3"/>
          <p:cNvSpPr txBox="1"/>
          <p:nvPr/>
        </p:nvSpPr>
        <p:spPr>
          <a:xfrm>
            <a:off x="5308920" y="6730920"/>
            <a:ext cx="4061160" cy="353880"/>
          </a:xfrm>
          <a:prstGeom prst="rect">
            <a:avLst/>
          </a:prstGeom>
          <a:noFill/>
          <a:ln w="0">
            <a:noFill/>
          </a:ln>
        </p:spPr>
        <p:txBody>
          <a:bodyPr lIns="93960" tIns="47160" rIns="93960" bIns="47160" anchor="b">
            <a:noAutofit/>
          </a:bodyPr>
          <a:lstStyle/>
          <a:p>
            <a:pPr algn="r">
              <a:lnSpc>
                <a:spcPct val="100000"/>
              </a:lnSpc>
            </a:pPr>
            <a:fld id="{3102E349-A263-4D4E-A392-0D980E77F8E9}" type="slidenum">
              <a:rPr lang="en-US" sz="1200" b="0" strike="noStrike" spc="-1">
                <a:solidFill>
                  <a:srgbClr val="000000"/>
                </a:solidFill>
                <a:latin typeface="Times New Roman"/>
              </a:rPr>
              <a:t>24</a:t>
            </a:fld>
            <a:endParaRPr lang="en-GB" sz="1200" b="0" strike="noStrike" spc="-1">
              <a:latin typeface="Times New Roman"/>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 name="PlaceHolder 1"/>
          <p:cNvSpPr>
            <a:spLocks noGrp="1" noRot="1" noChangeAspect="1"/>
          </p:cNvSpPr>
          <p:nvPr>
            <p:ph type="sldImg"/>
          </p:nvPr>
        </p:nvSpPr>
        <p:spPr>
          <a:xfrm>
            <a:off x="2914560" y="531720"/>
            <a:ext cx="3542760" cy="2656800"/>
          </a:xfrm>
          <a:prstGeom prst="rect">
            <a:avLst/>
          </a:prstGeom>
        </p:spPr>
      </p:sp>
      <p:sp>
        <p:nvSpPr>
          <p:cNvPr id="441" name="PlaceHolder 2"/>
          <p:cNvSpPr>
            <a:spLocks noGrp="1"/>
          </p:cNvSpPr>
          <p:nvPr>
            <p:ph type="body"/>
          </p:nvPr>
        </p:nvSpPr>
        <p:spPr>
          <a:xfrm>
            <a:off x="937440" y="3366000"/>
            <a:ext cx="7497360" cy="3188160"/>
          </a:xfrm>
          <a:prstGeom prst="rect">
            <a:avLst/>
          </a:prstGeom>
        </p:spPr>
        <p:txBody>
          <a:bodyPr lIns="93960" tIns="47160" rIns="93960" bIns="47160">
            <a:noAutofit/>
          </a:bodyPr>
          <a:lstStyle/>
          <a:p>
            <a:endParaRPr lang="en-GB" sz="2000" b="0" strike="noStrike" spc="-1">
              <a:latin typeface="Arial"/>
            </a:endParaRPr>
          </a:p>
        </p:txBody>
      </p:sp>
      <p:sp>
        <p:nvSpPr>
          <p:cNvPr id="442" name="CustomShape 3"/>
          <p:cNvSpPr/>
          <p:nvPr/>
        </p:nvSpPr>
        <p:spPr>
          <a:xfrm>
            <a:off x="5308920" y="6730920"/>
            <a:ext cx="4060800" cy="353520"/>
          </a:xfrm>
          <a:prstGeom prst="rect">
            <a:avLst/>
          </a:prstGeom>
          <a:noFill/>
          <a:ln w="0">
            <a:noFill/>
          </a:ln>
        </p:spPr>
        <p:style>
          <a:lnRef idx="0">
            <a:scrgbClr r="0" g="0" b="0"/>
          </a:lnRef>
          <a:fillRef idx="0">
            <a:scrgbClr r="0" g="0" b="0"/>
          </a:fillRef>
          <a:effectRef idx="0">
            <a:scrgbClr r="0" g="0" b="0"/>
          </a:effectRef>
          <a:fontRef idx="minor"/>
        </p:style>
        <p:txBody>
          <a:bodyPr lIns="93960" tIns="47160" rIns="93960" bIns="47160" anchor="b">
            <a:noAutofit/>
          </a:bodyPr>
          <a:lstStyle/>
          <a:p>
            <a:pPr algn="r">
              <a:lnSpc>
                <a:spcPct val="100000"/>
              </a:lnSpc>
            </a:pPr>
            <a:fld id="{6CE68281-7926-427C-BB0E-B16A4DFB319C}" type="slidenum">
              <a:rPr lang="en-US" sz="1200" b="0" strike="noStrike" spc="-1">
                <a:solidFill>
                  <a:srgbClr val="000000"/>
                </a:solidFill>
                <a:latin typeface="Times New Roman"/>
              </a:rPr>
              <a:t>25</a:t>
            </a:fld>
            <a:endParaRPr lang="en-GB" sz="1200" b="0" strike="noStrike" spc="-1">
              <a:latin typeface="Aria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4" name="PlaceHolder 1"/>
          <p:cNvSpPr>
            <a:spLocks noGrp="1"/>
          </p:cNvSpPr>
          <p:nvPr>
            <p:ph type="title"/>
          </p:nvPr>
        </p:nvSpPr>
        <p:spPr>
          <a:xfrm>
            <a:off x="457200" y="273600"/>
            <a:ext cx="8229240" cy="1144800"/>
          </a:xfrm>
          <a:prstGeom prst="rect">
            <a:avLst/>
          </a:prstGeom>
        </p:spPr>
        <p:txBody>
          <a:bodyPr lIns="0" tIns="0" rIns="0" bIns="0" anchor="ctr">
            <a:noAutofit/>
          </a:bodyPr>
          <a:lstStyle/>
          <a:p>
            <a:pPr algn="ctr"/>
            <a:endParaRPr lang="en-GB" sz="4400" b="0" strike="noStrike" spc="-1">
              <a:latin typeface="Arial"/>
            </a:endParaRPr>
          </a:p>
        </p:txBody>
      </p:sp>
      <p:sp>
        <p:nvSpPr>
          <p:cNvPr id="5" name="PlaceHolder 2"/>
          <p:cNvSpPr>
            <a:spLocks noGrp="1"/>
          </p:cNvSpPr>
          <p:nvPr>
            <p:ph type="subTitle"/>
          </p:nvPr>
        </p:nvSpPr>
        <p:spPr>
          <a:xfrm>
            <a:off x="457200" y="1604520"/>
            <a:ext cx="8229240" cy="3977280"/>
          </a:xfrm>
          <a:prstGeom prst="rect">
            <a:avLst/>
          </a:prstGeom>
        </p:spPr>
        <p:txBody>
          <a:bodyPr lIns="0" tIns="0" rIns="0" bIns="0" anchor="ctr">
            <a:noAutofit/>
          </a:bodyPr>
          <a:lstStyle/>
          <a:p>
            <a:pPr algn="ctr"/>
            <a:endParaRPr lang="en-GB" sz="3200" b="0" strike="noStrike" spc="-1">
              <a:latin typeface="Aria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6" name="PlaceHolder 1"/>
          <p:cNvSpPr>
            <a:spLocks noGrp="1"/>
          </p:cNvSpPr>
          <p:nvPr>
            <p:ph type="title"/>
          </p:nvPr>
        </p:nvSpPr>
        <p:spPr>
          <a:xfrm>
            <a:off x="457200" y="273600"/>
            <a:ext cx="8229240" cy="1144800"/>
          </a:xfrm>
          <a:prstGeom prst="rect">
            <a:avLst/>
          </a:prstGeom>
        </p:spPr>
        <p:txBody>
          <a:bodyPr lIns="0" tIns="0" rIns="0" bIns="0" anchor="ctr">
            <a:noAutofit/>
          </a:bodyPr>
          <a:lstStyle/>
          <a:p>
            <a:pPr algn="ctr"/>
            <a:endParaRPr lang="en-GB" sz="4400" b="0" strike="noStrike" spc="-1">
              <a:latin typeface="Arial"/>
            </a:endParaRPr>
          </a:p>
        </p:txBody>
      </p:sp>
      <p:sp>
        <p:nvSpPr>
          <p:cNvPr id="7" name="PlaceHolder 2"/>
          <p:cNvSpPr>
            <a:spLocks noGrp="1"/>
          </p:cNvSpPr>
          <p:nvPr>
            <p:ph type="body"/>
          </p:nvPr>
        </p:nvSpPr>
        <p:spPr>
          <a:xfrm>
            <a:off x="457200" y="1604520"/>
            <a:ext cx="8229240" cy="397728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8" name="PlaceHolder 1"/>
          <p:cNvSpPr>
            <a:spLocks noGrp="1"/>
          </p:cNvSpPr>
          <p:nvPr>
            <p:ph type="title"/>
          </p:nvPr>
        </p:nvSpPr>
        <p:spPr>
          <a:xfrm>
            <a:off x="457200" y="273600"/>
            <a:ext cx="8229240" cy="1144800"/>
          </a:xfrm>
          <a:prstGeom prst="rect">
            <a:avLst/>
          </a:prstGeom>
        </p:spPr>
        <p:txBody>
          <a:bodyPr lIns="0" tIns="0" rIns="0" bIns="0" anchor="ctr">
            <a:noAutofit/>
          </a:bodyPr>
          <a:lstStyle/>
          <a:p>
            <a:pPr algn="ctr"/>
            <a:endParaRPr lang="en-GB" sz="4400" b="0" strike="noStrike" spc="-1">
              <a:latin typeface="Arial"/>
            </a:endParaRPr>
          </a:p>
        </p:txBody>
      </p:sp>
      <p:sp>
        <p:nvSpPr>
          <p:cNvPr id="9" name="PlaceHolder 2"/>
          <p:cNvSpPr>
            <a:spLocks noGrp="1"/>
          </p:cNvSpPr>
          <p:nvPr>
            <p:ph type="body"/>
          </p:nvPr>
        </p:nvSpPr>
        <p:spPr>
          <a:xfrm>
            <a:off x="457200" y="1604520"/>
            <a:ext cx="4015800" cy="3977280"/>
          </a:xfrm>
          <a:prstGeom prst="rect">
            <a:avLst/>
          </a:prstGeom>
        </p:spPr>
        <p:txBody>
          <a:bodyPr lIns="0" tIns="0" rIns="0" bIns="0">
            <a:normAutofit/>
          </a:bodyPr>
          <a:lstStyle/>
          <a:p>
            <a:endParaRPr lang="en-GB" sz="3200" b="0" strike="noStrike" spc="-1">
              <a:latin typeface="Arial"/>
            </a:endParaRPr>
          </a:p>
        </p:txBody>
      </p:sp>
      <p:sp>
        <p:nvSpPr>
          <p:cNvPr id="10" name="PlaceHolder 3"/>
          <p:cNvSpPr>
            <a:spLocks noGrp="1"/>
          </p:cNvSpPr>
          <p:nvPr>
            <p:ph type="body"/>
          </p:nvPr>
        </p:nvSpPr>
        <p:spPr>
          <a:xfrm>
            <a:off x="4674240" y="1604520"/>
            <a:ext cx="4015800" cy="397728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1" name="PlaceHolder 1"/>
          <p:cNvSpPr>
            <a:spLocks noGrp="1"/>
          </p:cNvSpPr>
          <p:nvPr>
            <p:ph type="title"/>
          </p:nvPr>
        </p:nvSpPr>
        <p:spPr>
          <a:xfrm>
            <a:off x="457200" y="273600"/>
            <a:ext cx="8229240" cy="1144800"/>
          </a:xfrm>
          <a:prstGeom prst="rect">
            <a:avLst/>
          </a:prstGeom>
        </p:spPr>
        <p:txBody>
          <a:bodyPr lIns="0" tIns="0" rIns="0" bIns="0" anchor="ctr">
            <a:noAutofit/>
          </a:bodyPr>
          <a:lstStyle/>
          <a:p>
            <a:pPr algn="ctr"/>
            <a:endParaRPr lang="en-GB" sz="4400" b="0" strike="noStrike" spc="-1">
              <a:latin typeface="Aria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2" name="PlaceHolder 1"/>
          <p:cNvSpPr>
            <a:spLocks noGrp="1"/>
          </p:cNvSpPr>
          <p:nvPr>
            <p:ph type="subTitle"/>
          </p:nvPr>
        </p:nvSpPr>
        <p:spPr>
          <a:xfrm>
            <a:off x="457200" y="273600"/>
            <a:ext cx="8229240" cy="5307840"/>
          </a:xfrm>
          <a:prstGeom prst="rect">
            <a:avLst/>
          </a:prstGeom>
        </p:spPr>
        <p:txBody>
          <a:bodyPr lIns="0" tIns="0" rIns="0" bIns="0" anchor="ctr">
            <a:noAutofit/>
          </a:bodyPr>
          <a:lstStyle/>
          <a:p>
            <a:pPr algn="ctr"/>
            <a:endParaRPr lang="en-GB" sz="3200" b="0" strike="noStrike" spc="-1">
              <a:latin typeface="Aria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3" name="PlaceHolder 1"/>
          <p:cNvSpPr>
            <a:spLocks noGrp="1"/>
          </p:cNvSpPr>
          <p:nvPr>
            <p:ph type="title"/>
          </p:nvPr>
        </p:nvSpPr>
        <p:spPr>
          <a:xfrm>
            <a:off x="457200" y="273600"/>
            <a:ext cx="8229240" cy="1144800"/>
          </a:xfrm>
          <a:prstGeom prst="rect">
            <a:avLst/>
          </a:prstGeom>
        </p:spPr>
        <p:txBody>
          <a:bodyPr lIns="0" tIns="0" rIns="0" bIns="0" anchor="ctr">
            <a:noAutofit/>
          </a:bodyPr>
          <a:lstStyle/>
          <a:p>
            <a:pPr algn="ctr"/>
            <a:endParaRPr lang="en-GB" sz="4400" b="0" strike="noStrike" spc="-1">
              <a:latin typeface="Arial"/>
            </a:endParaRPr>
          </a:p>
        </p:txBody>
      </p:sp>
      <p:sp>
        <p:nvSpPr>
          <p:cNvPr id="14"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n-GB" sz="3200" b="0" strike="noStrike" spc="-1">
              <a:latin typeface="Arial"/>
            </a:endParaRPr>
          </a:p>
        </p:txBody>
      </p:sp>
      <p:sp>
        <p:nvSpPr>
          <p:cNvPr id="15" name="PlaceHolder 3"/>
          <p:cNvSpPr>
            <a:spLocks noGrp="1"/>
          </p:cNvSpPr>
          <p:nvPr>
            <p:ph type="body"/>
          </p:nvPr>
        </p:nvSpPr>
        <p:spPr>
          <a:xfrm>
            <a:off x="4674240" y="1604520"/>
            <a:ext cx="4015800" cy="3977280"/>
          </a:xfrm>
          <a:prstGeom prst="rect">
            <a:avLst/>
          </a:prstGeom>
        </p:spPr>
        <p:txBody>
          <a:bodyPr lIns="0" tIns="0" rIns="0" bIns="0">
            <a:normAutofit/>
          </a:bodyPr>
          <a:lstStyle/>
          <a:p>
            <a:endParaRPr lang="en-GB" sz="3200" b="0" strike="noStrike" spc="-1">
              <a:latin typeface="Arial"/>
            </a:endParaRPr>
          </a:p>
        </p:txBody>
      </p:sp>
      <p:sp>
        <p:nvSpPr>
          <p:cNvPr id="16" name="PlaceHolder 4"/>
          <p:cNvSpPr>
            <a:spLocks noGrp="1"/>
          </p:cNvSpPr>
          <p:nvPr>
            <p:ph type="body"/>
          </p:nvPr>
        </p:nvSpPr>
        <p:spPr>
          <a:xfrm>
            <a:off x="457200" y="3682080"/>
            <a:ext cx="4015800" cy="189684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7" name="PlaceHolder 1"/>
          <p:cNvSpPr>
            <a:spLocks noGrp="1"/>
          </p:cNvSpPr>
          <p:nvPr>
            <p:ph type="title"/>
          </p:nvPr>
        </p:nvSpPr>
        <p:spPr>
          <a:xfrm>
            <a:off x="457200" y="273600"/>
            <a:ext cx="8229240" cy="1144800"/>
          </a:xfrm>
          <a:prstGeom prst="rect">
            <a:avLst/>
          </a:prstGeom>
        </p:spPr>
        <p:txBody>
          <a:bodyPr lIns="0" tIns="0" rIns="0" bIns="0" anchor="ctr">
            <a:noAutofit/>
          </a:bodyPr>
          <a:lstStyle/>
          <a:p>
            <a:pPr algn="ctr"/>
            <a:endParaRPr lang="en-GB" sz="4400" b="0" strike="noStrike" spc="-1">
              <a:latin typeface="Arial"/>
            </a:endParaRPr>
          </a:p>
        </p:txBody>
      </p:sp>
      <p:sp>
        <p:nvSpPr>
          <p:cNvPr id="18" name="PlaceHolder 2"/>
          <p:cNvSpPr>
            <a:spLocks noGrp="1"/>
          </p:cNvSpPr>
          <p:nvPr>
            <p:ph type="body"/>
          </p:nvPr>
        </p:nvSpPr>
        <p:spPr>
          <a:xfrm>
            <a:off x="457200" y="1604520"/>
            <a:ext cx="4015800" cy="3977280"/>
          </a:xfrm>
          <a:prstGeom prst="rect">
            <a:avLst/>
          </a:prstGeom>
        </p:spPr>
        <p:txBody>
          <a:bodyPr lIns="0" tIns="0" rIns="0" bIns="0">
            <a:normAutofit/>
          </a:bodyPr>
          <a:lstStyle/>
          <a:p>
            <a:endParaRPr lang="en-GB" sz="3200" b="0" strike="noStrike" spc="-1">
              <a:latin typeface="Arial"/>
            </a:endParaRPr>
          </a:p>
        </p:txBody>
      </p:sp>
      <p:sp>
        <p:nvSpPr>
          <p:cNvPr id="19"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n-GB" sz="3200" b="0" strike="noStrike" spc="-1">
              <a:latin typeface="Arial"/>
            </a:endParaRPr>
          </a:p>
        </p:txBody>
      </p:sp>
      <p:sp>
        <p:nvSpPr>
          <p:cNvPr id="20" name="PlaceHolder 4"/>
          <p:cNvSpPr>
            <a:spLocks noGrp="1"/>
          </p:cNvSpPr>
          <p:nvPr>
            <p:ph type="body"/>
          </p:nvPr>
        </p:nvSpPr>
        <p:spPr>
          <a:xfrm>
            <a:off x="4674240" y="3682080"/>
            <a:ext cx="4015800" cy="189684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21" name="PlaceHolder 1"/>
          <p:cNvSpPr>
            <a:spLocks noGrp="1"/>
          </p:cNvSpPr>
          <p:nvPr>
            <p:ph type="title"/>
          </p:nvPr>
        </p:nvSpPr>
        <p:spPr>
          <a:xfrm>
            <a:off x="457200" y="273600"/>
            <a:ext cx="8229240" cy="1144800"/>
          </a:xfrm>
          <a:prstGeom prst="rect">
            <a:avLst/>
          </a:prstGeom>
        </p:spPr>
        <p:txBody>
          <a:bodyPr lIns="0" tIns="0" rIns="0" bIns="0" anchor="ctr">
            <a:noAutofit/>
          </a:bodyPr>
          <a:lstStyle/>
          <a:p>
            <a:pPr algn="ctr"/>
            <a:endParaRPr lang="en-GB" sz="4400" b="0" strike="noStrike" spc="-1">
              <a:latin typeface="Arial"/>
            </a:endParaRPr>
          </a:p>
        </p:txBody>
      </p:sp>
      <p:sp>
        <p:nvSpPr>
          <p:cNvPr id="22"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n-GB" sz="3200" b="0" strike="noStrike" spc="-1">
              <a:latin typeface="Arial"/>
            </a:endParaRPr>
          </a:p>
        </p:txBody>
      </p:sp>
      <p:sp>
        <p:nvSpPr>
          <p:cNvPr id="23"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n-GB" sz="3200" b="0" strike="noStrike" spc="-1">
              <a:latin typeface="Arial"/>
            </a:endParaRPr>
          </a:p>
        </p:txBody>
      </p:sp>
      <p:sp>
        <p:nvSpPr>
          <p:cNvPr id="24" name="PlaceHolder 4"/>
          <p:cNvSpPr>
            <a:spLocks noGrp="1"/>
          </p:cNvSpPr>
          <p:nvPr>
            <p:ph type="body"/>
          </p:nvPr>
        </p:nvSpPr>
        <p:spPr>
          <a:xfrm>
            <a:off x="457200" y="3682080"/>
            <a:ext cx="8229240" cy="189684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25" name="PlaceHolder 1"/>
          <p:cNvSpPr>
            <a:spLocks noGrp="1"/>
          </p:cNvSpPr>
          <p:nvPr>
            <p:ph type="title"/>
          </p:nvPr>
        </p:nvSpPr>
        <p:spPr>
          <a:xfrm>
            <a:off x="457200" y="273600"/>
            <a:ext cx="8229240" cy="1144800"/>
          </a:xfrm>
          <a:prstGeom prst="rect">
            <a:avLst/>
          </a:prstGeom>
        </p:spPr>
        <p:txBody>
          <a:bodyPr lIns="0" tIns="0" rIns="0" bIns="0" anchor="ctr">
            <a:noAutofit/>
          </a:bodyPr>
          <a:lstStyle/>
          <a:p>
            <a:pPr algn="ctr"/>
            <a:endParaRPr lang="en-GB" sz="4400" b="0" strike="noStrike" spc="-1">
              <a:latin typeface="Arial"/>
            </a:endParaRPr>
          </a:p>
        </p:txBody>
      </p:sp>
      <p:sp>
        <p:nvSpPr>
          <p:cNvPr id="26" name="PlaceHolder 2"/>
          <p:cNvSpPr>
            <a:spLocks noGrp="1"/>
          </p:cNvSpPr>
          <p:nvPr>
            <p:ph type="body"/>
          </p:nvPr>
        </p:nvSpPr>
        <p:spPr>
          <a:xfrm>
            <a:off x="457200" y="1604520"/>
            <a:ext cx="8229240" cy="1896840"/>
          </a:xfrm>
          <a:prstGeom prst="rect">
            <a:avLst/>
          </a:prstGeom>
        </p:spPr>
        <p:txBody>
          <a:bodyPr lIns="0" tIns="0" rIns="0" bIns="0">
            <a:normAutofit/>
          </a:bodyPr>
          <a:lstStyle/>
          <a:p>
            <a:endParaRPr lang="en-GB" sz="3200" b="0" strike="noStrike" spc="-1">
              <a:latin typeface="Arial"/>
            </a:endParaRPr>
          </a:p>
        </p:txBody>
      </p:sp>
      <p:sp>
        <p:nvSpPr>
          <p:cNvPr id="27" name="PlaceHolder 3"/>
          <p:cNvSpPr>
            <a:spLocks noGrp="1"/>
          </p:cNvSpPr>
          <p:nvPr>
            <p:ph type="body"/>
          </p:nvPr>
        </p:nvSpPr>
        <p:spPr>
          <a:xfrm>
            <a:off x="457200" y="3682080"/>
            <a:ext cx="8229240" cy="189684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28" name="PlaceHolder 1"/>
          <p:cNvSpPr>
            <a:spLocks noGrp="1"/>
          </p:cNvSpPr>
          <p:nvPr>
            <p:ph type="title"/>
          </p:nvPr>
        </p:nvSpPr>
        <p:spPr>
          <a:xfrm>
            <a:off x="457200" y="273600"/>
            <a:ext cx="8229240" cy="1144800"/>
          </a:xfrm>
          <a:prstGeom prst="rect">
            <a:avLst/>
          </a:prstGeom>
        </p:spPr>
        <p:txBody>
          <a:bodyPr lIns="0" tIns="0" rIns="0" bIns="0" anchor="ctr">
            <a:noAutofit/>
          </a:bodyPr>
          <a:lstStyle/>
          <a:p>
            <a:pPr algn="ctr"/>
            <a:endParaRPr lang="en-GB" sz="4400" b="0" strike="noStrike" spc="-1">
              <a:latin typeface="Arial"/>
            </a:endParaRPr>
          </a:p>
        </p:txBody>
      </p:sp>
      <p:sp>
        <p:nvSpPr>
          <p:cNvPr id="29"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n-GB" sz="3200" b="0" strike="noStrike" spc="-1">
              <a:latin typeface="Arial"/>
            </a:endParaRPr>
          </a:p>
        </p:txBody>
      </p:sp>
      <p:sp>
        <p:nvSpPr>
          <p:cNvPr id="30"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n-GB" sz="3200" b="0" strike="noStrike" spc="-1">
              <a:latin typeface="Arial"/>
            </a:endParaRPr>
          </a:p>
        </p:txBody>
      </p:sp>
      <p:sp>
        <p:nvSpPr>
          <p:cNvPr id="31" name="PlaceHolder 4"/>
          <p:cNvSpPr>
            <a:spLocks noGrp="1"/>
          </p:cNvSpPr>
          <p:nvPr>
            <p:ph type="body"/>
          </p:nvPr>
        </p:nvSpPr>
        <p:spPr>
          <a:xfrm>
            <a:off x="457200" y="3682080"/>
            <a:ext cx="4015800" cy="1896840"/>
          </a:xfrm>
          <a:prstGeom prst="rect">
            <a:avLst/>
          </a:prstGeom>
        </p:spPr>
        <p:txBody>
          <a:bodyPr lIns="0" tIns="0" rIns="0" bIns="0">
            <a:normAutofit/>
          </a:bodyPr>
          <a:lstStyle/>
          <a:p>
            <a:endParaRPr lang="en-GB" sz="3200" b="0" strike="noStrike" spc="-1">
              <a:latin typeface="Arial"/>
            </a:endParaRPr>
          </a:p>
        </p:txBody>
      </p:sp>
      <p:sp>
        <p:nvSpPr>
          <p:cNvPr id="32" name="PlaceHolder 5"/>
          <p:cNvSpPr>
            <a:spLocks noGrp="1"/>
          </p:cNvSpPr>
          <p:nvPr>
            <p:ph type="body"/>
          </p:nvPr>
        </p:nvSpPr>
        <p:spPr>
          <a:xfrm>
            <a:off x="4674240" y="3682080"/>
            <a:ext cx="4015800" cy="189684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33" name="PlaceHolder 1"/>
          <p:cNvSpPr>
            <a:spLocks noGrp="1"/>
          </p:cNvSpPr>
          <p:nvPr>
            <p:ph type="title"/>
          </p:nvPr>
        </p:nvSpPr>
        <p:spPr>
          <a:xfrm>
            <a:off x="457200" y="273600"/>
            <a:ext cx="8229240" cy="1144800"/>
          </a:xfrm>
          <a:prstGeom prst="rect">
            <a:avLst/>
          </a:prstGeom>
        </p:spPr>
        <p:txBody>
          <a:bodyPr lIns="0" tIns="0" rIns="0" bIns="0" anchor="ctr">
            <a:noAutofit/>
          </a:bodyPr>
          <a:lstStyle/>
          <a:p>
            <a:pPr algn="ctr"/>
            <a:endParaRPr lang="en-GB" sz="4400" b="0" strike="noStrike" spc="-1">
              <a:latin typeface="Arial"/>
            </a:endParaRPr>
          </a:p>
        </p:txBody>
      </p:sp>
      <p:sp>
        <p:nvSpPr>
          <p:cNvPr id="34" name="PlaceHolder 2"/>
          <p:cNvSpPr>
            <a:spLocks noGrp="1"/>
          </p:cNvSpPr>
          <p:nvPr>
            <p:ph type="body"/>
          </p:nvPr>
        </p:nvSpPr>
        <p:spPr>
          <a:xfrm>
            <a:off x="457200" y="1604520"/>
            <a:ext cx="2649600" cy="1896840"/>
          </a:xfrm>
          <a:prstGeom prst="rect">
            <a:avLst/>
          </a:prstGeom>
        </p:spPr>
        <p:txBody>
          <a:bodyPr lIns="0" tIns="0" rIns="0" bIns="0">
            <a:normAutofit/>
          </a:bodyPr>
          <a:lstStyle/>
          <a:p>
            <a:endParaRPr lang="en-GB" sz="3200" b="0" strike="noStrike" spc="-1">
              <a:latin typeface="Arial"/>
            </a:endParaRPr>
          </a:p>
        </p:txBody>
      </p:sp>
      <p:sp>
        <p:nvSpPr>
          <p:cNvPr id="35" name="PlaceHolder 3"/>
          <p:cNvSpPr>
            <a:spLocks noGrp="1"/>
          </p:cNvSpPr>
          <p:nvPr>
            <p:ph type="body"/>
          </p:nvPr>
        </p:nvSpPr>
        <p:spPr>
          <a:xfrm>
            <a:off x="3239640" y="1604520"/>
            <a:ext cx="2649600" cy="1896840"/>
          </a:xfrm>
          <a:prstGeom prst="rect">
            <a:avLst/>
          </a:prstGeom>
        </p:spPr>
        <p:txBody>
          <a:bodyPr lIns="0" tIns="0" rIns="0" bIns="0">
            <a:normAutofit/>
          </a:bodyPr>
          <a:lstStyle/>
          <a:p>
            <a:endParaRPr lang="en-GB" sz="3200" b="0" strike="noStrike" spc="-1">
              <a:latin typeface="Arial"/>
            </a:endParaRPr>
          </a:p>
        </p:txBody>
      </p:sp>
      <p:sp>
        <p:nvSpPr>
          <p:cNvPr id="36" name="PlaceHolder 4"/>
          <p:cNvSpPr>
            <a:spLocks noGrp="1"/>
          </p:cNvSpPr>
          <p:nvPr>
            <p:ph type="body"/>
          </p:nvPr>
        </p:nvSpPr>
        <p:spPr>
          <a:xfrm>
            <a:off x="6022080" y="1604520"/>
            <a:ext cx="2649600" cy="1896840"/>
          </a:xfrm>
          <a:prstGeom prst="rect">
            <a:avLst/>
          </a:prstGeom>
        </p:spPr>
        <p:txBody>
          <a:bodyPr lIns="0" tIns="0" rIns="0" bIns="0">
            <a:normAutofit/>
          </a:bodyPr>
          <a:lstStyle/>
          <a:p>
            <a:endParaRPr lang="en-GB" sz="3200" b="0" strike="noStrike" spc="-1">
              <a:latin typeface="Arial"/>
            </a:endParaRPr>
          </a:p>
        </p:txBody>
      </p:sp>
      <p:sp>
        <p:nvSpPr>
          <p:cNvPr id="37" name="PlaceHolder 5"/>
          <p:cNvSpPr>
            <a:spLocks noGrp="1"/>
          </p:cNvSpPr>
          <p:nvPr>
            <p:ph type="body"/>
          </p:nvPr>
        </p:nvSpPr>
        <p:spPr>
          <a:xfrm>
            <a:off x="457200" y="3682080"/>
            <a:ext cx="2649600" cy="1896840"/>
          </a:xfrm>
          <a:prstGeom prst="rect">
            <a:avLst/>
          </a:prstGeom>
        </p:spPr>
        <p:txBody>
          <a:bodyPr lIns="0" tIns="0" rIns="0" bIns="0">
            <a:normAutofit/>
          </a:bodyPr>
          <a:lstStyle/>
          <a:p>
            <a:endParaRPr lang="en-GB" sz="3200" b="0" strike="noStrike" spc="-1">
              <a:latin typeface="Arial"/>
            </a:endParaRPr>
          </a:p>
        </p:txBody>
      </p:sp>
      <p:sp>
        <p:nvSpPr>
          <p:cNvPr id="38" name="PlaceHolder 6"/>
          <p:cNvSpPr>
            <a:spLocks noGrp="1"/>
          </p:cNvSpPr>
          <p:nvPr>
            <p:ph type="body"/>
          </p:nvPr>
        </p:nvSpPr>
        <p:spPr>
          <a:xfrm>
            <a:off x="3239640" y="3682080"/>
            <a:ext cx="2649600" cy="1896840"/>
          </a:xfrm>
          <a:prstGeom prst="rect">
            <a:avLst/>
          </a:prstGeom>
        </p:spPr>
        <p:txBody>
          <a:bodyPr lIns="0" tIns="0" rIns="0" bIns="0">
            <a:normAutofit/>
          </a:bodyPr>
          <a:lstStyle/>
          <a:p>
            <a:endParaRPr lang="en-GB" sz="3200" b="0" strike="noStrike" spc="-1">
              <a:latin typeface="Arial"/>
            </a:endParaRPr>
          </a:p>
        </p:txBody>
      </p:sp>
      <p:sp>
        <p:nvSpPr>
          <p:cNvPr id="39" name="PlaceHolder 7"/>
          <p:cNvSpPr>
            <a:spLocks noGrp="1"/>
          </p:cNvSpPr>
          <p:nvPr>
            <p:ph type="body"/>
          </p:nvPr>
        </p:nvSpPr>
        <p:spPr>
          <a:xfrm>
            <a:off x="6022080" y="3682080"/>
            <a:ext cx="2649600" cy="189684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42" name="PlaceHolder 1"/>
          <p:cNvSpPr>
            <a:spLocks noGrp="1"/>
          </p:cNvSpPr>
          <p:nvPr>
            <p:ph type="title"/>
          </p:nvPr>
        </p:nvSpPr>
        <p:spPr>
          <a:xfrm>
            <a:off x="457200" y="273600"/>
            <a:ext cx="8229240" cy="1144800"/>
          </a:xfrm>
          <a:prstGeom prst="rect">
            <a:avLst/>
          </a:prstGeom>
        </p:spPr>
        <p:txBody>
          <a:bodyPr lIns="0" tIns="0" rIns="0" bIns="0" anchor="ctr">
            <a:noAutofit/>
          </a:bodyPr>
          <a:lstStyle/>
          <a:p>
            <a:pPr algn="ctr"/>
            <a:endParaRPr lang="en-GB" sz="4400" b="0" strike="noStrike" spc="-1">
              <a:latin typeface="Arial"/>
            </a:endParaRPr>
          </a:p>
        </p:txBody>
      </p:sp>
      <p:sp>
        <p:nvSpPr>
          <p:cNvPr id="43" name="PlaceHolder 2"/>
          <p:cNvSpPr>
            <a:spLocks noGrp="1"/>
          </p:cNvSpPr>
          <p:nvPr>
            <p:ph type="subTitle"/>
          </p:nvPr>
        </p:nvSpPr>
        <p:spPr>
          <a:xfrm>
            <a:off x="457200" y="1604520"/>
            <a:ext cx="8229240" cy="3977280"/>
          </a:xfrm>
          <a:prstGeom prst="rect">
            <a:avLst/>
          </a:prstGeom>
        </p:spPr>
        <p:txBody>
          <a:bodyPr lIns="0" tIns="0" rIns="0" bIns="0" anchor="ctr">
            <a:noAutofit/>
          </a:bodyPr>
          <a:lstStyle/>
          <a:p>
            <a:pPr algn="ctr"/>
            <a:endParaRPr lang="en-GB" sz="3200" b="0" strike="noStrike" spc="-1">
              <a:latin typeface="Aria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44" name="PlaceHolder 1"/>
          <p:cNvSpPr>
            <a:spLocks noGrp="1"/>
          </p:cNvSpPr>
          <p:nvPr>
            <p:ph type="title"/>
          </p:nvPr>
        </p:nvSpPr>
        <p:spPr>
          <a:xfrm>
            <a:off x="457200" y="273600"/>
            <a:ext cx="8229240" cy="1144800"/>
          </a:xfrm>
          <a:prstGeom prst="rect">
            <a:avLst/>
          </a:prstGeom>
        </p:spPr>
        <p:txBody>
          <a:bodyPr lIns="0" tIns="0" rIns="0" bIns="0" anchor="ctr">
            <a:noAutofit/>
          </a:bodyPr>
          <a:lstStyle/>
          <a:p>
            <a:pPr algn="ctr"/>
            <a:endParaRPr lang="en-GB" sz="4400" b="0" strike="noStrike" spc="-1">
              <a:latin typeface="Arial"/>
            </a:endParaRPr>
          </a:p>
        </p:txBody>
      </p:sp>
      <p:sp>
        <p:nvSpPr>
          <p:cNvPr id="45" name="PlaceHolder 2"/>
          <p:cNvSpPr>
            <a:spLocks noGrp="1"/>
          </p:cNvSpPr>
          <p:nvPr>
            <p:ph type="body"/>
          </p:nvPr>
        </p:nvSpPr>
        <p:spPr>
          <a:xfrm>
            <a:off x="457200" y="1604520"/>
            <a:ext cx="8229240" cy="397728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46" name="PlaceHolder 1"/>
          <p:cNvSpPr>
            <a:spLocks noGrp="1"/>
          </p:cNvSpPr>
          <p:nvPr>
            <p:ph type="title"/>
          </p:nvPr>
        </p:nvSpPr>
        <p:spPr>
          <a:xfrm>
            <a:off x="457200" y="273600"/>
            <a:ext cx="8229240" cy="1144800"/>
          </a:xfrm>
          <a:prstGeom prst="rect">
            <a:avLst/>
          </a:prstGeom>
        </p:spPr>
        <p:txBody>
          <a:bodyPr lIns="0" tIns="0" rIns="0" bIns="0" anchor="ctr">
            <a:noAutofit/>
          </a:bodyPr>
          <a:lstStyle/>
          <a:p>
            <a:pPr algn="ctr"/>
            <a:endParaRPr lang="en-GB" sz="4400" b="0" strike="noStrike" spc="-1">
              <a:latin typeface="Arial"/>
            </a:endParaRPr>
          </a:p>
        </p:txBody>
      </p:sp>
      <p:sp>
        <p:nvSpPr>
          <p:cNvPr id="47" name="PlaceHolder 2"/>
          <p:cNvSpPr>
            <a:spLocks noGrp="1"/>
          </p:cNvSpPr>
          <p:nvPr>
            <p:ph type="body"/>
          </p:nvPr>
        </p:nvSpPr>
        <p:spPr>
          <a:xfrm>
            <a:off x="457200" y="1604520"/>
            <a:ext cx="4015800" cy="3977280"/>
          </a:xfrm>
          <a:prstGeom prst="rect">
            <a:avLst/>
          </a:prstGeom>
        </p:spPr>
        <p:txBody>
          <a:bodyPr lIns="0" tIns="0" rIns="0" bIns="0">
            <a:normAutofit/>
          </a:bodyPr>
          <a:lstStyle/>
          <a:p>
            <a:endParaRPr lang="en-GB" sz="3200" b="0" strike="noStrike" spc="-1">
              <a:latin typeface="Arial"/>
            </a:endParaRPr>
          </a:p>
        </p:txBody>
      </p:sp>
      <p:sp>
        <p:nvSpPr>
          <p:cNvPr id="48" name="PlaceHolder 3"/>
          <p:cNvSpPr>
            <a:spLocks noGrp="1"/>
          </p:cNvSpPr>
          <p:nvPr>
            <p:ph type="body"/>
          </p:nvPr>
        </p:nvSpPr>
        <p:spPr>
          <a:xfrm>
            <a:off x="4674240" y="1604520"/>
            <a:ext cx="4015800" cy="397728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49" name="PlaceHolder 1"/>
          <p:cNvSpPr>
            <a:spLocks noGrp="1"/>
          </p:cNvSpPr>
          <p:nvPr>
            <p:ph type="title"/>
          </p:nvPr>
        </p:nvSpPr>
        <p:spPr>
          <a:xfrm>
            <a:off x="457200" y="273600"/>
            <a:ext cx="8229240" cy="1144800"/>
          </a:xfrm>
          <a:prstGeom prst="rect">
            <a:avLst/>
          </a:prstGeom>
        </p:spPr>
        <p:txBody>
          <a:bodyPr lIns="0" tIns="0" rIns="0" bIns="0" anchor="ctr">
            <a:noAutofit/>
          </a:bodyPr>
          <a:lstStyle/>
          <a:p>
            <a:pPr algn="ctr"/>
            <a:endParaRPr lang="en-GB" sz="4400" b="0" strike="noStrike" spc="-1">
              <a:latin typeface="Aria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50" name="PlaceHolder 1"/>
          <p:cNvSpPr>
            <a:spLocks noGrp="1"/>
          </p:cNvSpPr>
          <p:nvPr>
            <p:ph type="subTitle"/>
          </p:nvPr>
        </p:nvSpPr>
        <p:spPr>
          <a:xfrm>
            <a:off x="457200" y="273600"/>
            <a:ext cx="8229240" cy="5307840"/>
          </a:xfrm>
          <a:prstGeom prst="rect">
            <a:avLst/>
          </a:prstGeom>
        </p:spPr>
        <p:txBody>
          <a:bodyPr lIns="0" tIns="0" rIns="0" bIns="0" anchor="ctr">
            <a:noAutofit/>
          </a:bodyPr>
          <a:lstStyle/>
          <a:p>
            <a:pPr algn="ctr"/>
            <a:endParaRPr lang="en-GB" sz="3200" b="0" strike="noStrike" spc="-1">
              <a:latin typeface="Aria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51" name="PlaceHolder 1"/>
          <p:cNvSpPr>
            <a:spLocks noGrp="1"/>
          </p:cNvSpPr>
          <p:nvPr>
            <p:ph type="title"/>
          </p:nvPr>
        </p:nvSpPr>
        <p:spPr>
          <a:xfrm>
            <a:off x="457200" y="273600"/>
            <a:ext cx="8229240" cy="1144800"/>
          </a:xfrm>
          <a:prstGeom prst="rect">
            <a:avLst/>
          </a:prstGeom>
        </p:spPr>
        <p:txBody>
          <a:bodyPr lIns="0" tIns="0" rIns="0" bIns="0" anchor="ctr">
            <a:noAutofit/>
          </a:bodyPr>
          <a:lstStyle/>
          <a:p>
            <a:pPr algn="ctr"/>
            <a:endParaRPr lang="en-GB" sz="4400" b="0" strike="noStrike" spc="-1">
              <a:latin typeface="Arial"/>
            </a:endParaRPr>
          </a:p>
        </p:txBody>
      </p:sp>
      <p:sp>
        <p:nvSpPr>
          <p:cNvPr id="52"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n-GB" sz="3200" b="0" strike="noStrike" spc="-1">
              <a:latin typeface="Arial"/>
            </a:endParaRPr>
          </a:p>
        </p:txBody>
      </p:sp>
      <p:sp>
        <p:nvSpPr>
          <p:cNvPr id="53" name="PlaceHolder 3"/>
          <p:cNvSpPr>
            <a:spLocks noGrp="1"/>
          </p:cNvSpPr>
          <p:nvPr>
            <p:ph type="body"/>
          </p:nvPr>
        </p:nvSpPr>
        <p:spPr>
          <a:xfrm>
            <a:off x="4674240" y="1604520"/>
            <a:ext cx="4015800" cy="3977280"/>
          </a:xfrm>
          <a:prstGeom prst="rect">
            <a:avLst/>
          </a:prstGeom>
        </p:spPr>
        <p:txBody>
          <a:bodyPr lIns="0" tIns="0" rIns="0" bIns="0">
            <a:normAutofit/>
          </a:bodyPr>
          <a:lstStyle/>
          <a:p>
            <a:endParaRPr lang="en-GB" sz="3200" b="0" strike="noStrike" spc="-1">
              <a:latin typeface="Arial"/>
            </a:endParaRPr>
          </a:p>
        </p:txBody>
      </p:sp>
      <p:sp>
        <p:nvSpPr>
          <p:cNvPr id="54" name="PlaceHolder 4"/>
          <p:cNvSpPr>
            <a:spLocks noGrp="1"/>
          </p:cNvSpPr>
          <p:nvPr>
            <p:ph type="body"/>
          </p:nvPr>
        </p:nvSpPr>
        <p:spPr>
          <a:xfrm>
            <a:off x="457200" y="3682080"/>
            <a:ext cx="4015800" cy="189684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55" name="PlaceHolder 1"/>
          <p:cNvSpPr>
            <a:spLocks noGrp="1"/>
          </p:cNvSpPr>
          <p:nvPr>
            <p:ph type="title"/>
          </p:nvPr>
        </p:nvSpPr>
        <p:spPr>
          <a:xfrm>
            <a:off x="457200" y="273600"/>
            <a:ext cx="8229240" cy="1144800"/>
          </a:xfrm>
          <a:prstGeom prst="rect">
            <a:avLst/>
          </a:prstGeom>
        </p:spPr>
        <p:txBody>
          <a:bodyPr lIns="0" tIns="0" rIns="0" bIns="0" anchor="ctr">
            <a:noAutofit/>
          </a:bodyPr>
          <a:lstStyle/>
          <a:p>
            <a:pPr algn="ctr"/>
            <a:endParaRPr lang="en-GB" sz="4400" b="0" strike="noStrike" spc="-1">
              <a:latin typeface="Arial"/>
            </a:endParaRPr>
          </a:p>
        </p:txBody>
      </p:sp>
      <p:sp>
        <p:nvSpPr>
          <p:cNvPr id="56" name="PlaceHolder 2"/>
          <p:cNvSpPr>
            <a:spLocks noGrp="1"/>
          </p:cNvSpPr>
          <p:nvPr>
            <p:ph type="body"/>
          </p:nvPr>
        </p:nvSpPr>
        <p:spPr>
          <a:xfrm>
            <a:off x="457200" y="1604520"/>
            <a:ext cx="4015800" cy="3977280"/>
          </a:xfrm>
          <a:prstGeom prst="rect">
            <a:avLst/>
          </a:prstGeom>
        </p:spPr>
        <p:txBody>
          <a:bodyPr lIns="0" tIns="0" rIns="0" bIns="0">
            <a:normAutofit/>
          </a:bodyPr>
          <a:lstStyle/>
          <a:p>
            <a:endParaRPr lang="en-GB" sz="3200" b="0" strike="noStrike" spc="-1">
              <a:latin typeface="Arial"/>
            </a:endParaRPr>
          </a:p>
        </p:txBody>
      </p:sp>
      <p:sp>
        <p:nvSpPr>
          <p:cNvPr id="57"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n-GB" sz="3200" b="0" strike="noStrike" spc="-1">
              <a:latin typeface="Arial"/>
            </a:endParaRPr>
          </a:p>
        </p:txBody>
      </p:sp>
      <p:sp>
        <p:nvSpPr>
          <p:cNvPr id="58" name="PlaceHolder 4"/>
          <p:cNvSpPr>
            <a:spLocks noGrp="1"/>
          </p:cNvSpPr>
          <p:nvPr>
            <p:ph type="body"/>
          </p:nvPr>
        </p:nvSpPr>
        <p:spPr>
          <a:xfrm>
            <a:off x="4674240" y="3682080"/>
            <a:ext cx="4015800" cy="189684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59" name="PlaceHolder 1"/>
          <p:cNvSpPr>
            <a:spLocks noGrp="1"/>
          </p:cNvSpPr>
          <p:nvPr>
            <p:ph type="title"/>
          </p:nvPr>
        </p:nvSpPr>
        <p:spPr>
          <a:xfrm>
            <a:off x="457200" y="273600"/>
            <a:ext cx="8229240" cy="1144800"/>
          </a:xfrm>
          <a:prstGeom prst="rect">
            <a:avLst/>
          </a:prstGeom>
        </p:spPr>
        <p:txBody>
          <a:bodyPr lIns="0" tIns="0" rIns="0" bIns="0" anchor="ctr">
            <a:noAutofit/>
          </a:bodyPr>
          <a:lstStyle/>
          <a:p>
            <a:pPr algn="ctr"/>
            <a:endParaRPr lang="en-GB" sz="4400" b="0" strike="noStrike" spc="-1">
              <a:latin typeface="Arial"/>
            </a:endParaRPr>
          </a:p>
        </p:txBody>
      </p:sp>
      <p:sp>
        <p:nvSpPr>
          <p:cNvPr id="60"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n-GB" sz="3200" b="0" strike="noStrike" spc="-1">
              <a:latin typeface="Arial"/>
            </a:endParaRPr>
          </a:p>
        </p:txBody>
      </p:sp>
      <p:sp>
        <p:nvSpPr>
          <p:cNvPr id="61"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n-GB" sz="3200" b="0" strike="noStrike" spc="-1">
              <a:latin typeface="Arial"/>
            </a:endParaRPr>
          </a:p>
        </p:txBody>
      </p:sp>
      <p:sp>
        <p:nvSpPr>
          <p:cNvPr id="62" name="PlaceHolder 4"/>
          <p:cNvSpPr>
            <a:spLocks noGrp="1"/>
          </p:cNvSpPr>
          <p:nvPr>
            <p:ph type="body"/>
          </p:nvPr>
        </p:nvSpPr>
        <p:spPr>
          <a:xfrm>
            <a:off x="457200" y="3682080"/>
            <a:ext cx="8229240" cy="189684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63" name="PlaceHolder 1"/>
          <p:cNvSpPr>
            <a:spLocks noGrp="1"/>
          </p:cNvSpPr>
          <p:nvPr>
            <p:ph type="title"/>
          </p:nvPr>
        </p:nvSpPr>
        <p:spPr>
          <a:xfrm>
            <a:off x="457200" y="273600"/>
            <a:ext cx="8229240" cy="1144800"/>
          </a:xfrm>
          <a:prstGeom prst="rect">
            <a:avLst/>
          </a:prstGeom>
        </p:spPr>
        <p:txBody>
          <a:bodyPr lIns="0" tIns="0" rIns="0" bIns="0" anchor="ctr">
            <a:noAutofit/>
          </a:bodyPr>
          <a:lstStyle/>
          <a:p>
            <a:pPr algn="ctr"/>
            <a:endParaRPr lang="en-GB" sz="4400" b="0" strike="noStrike" spc="-1">
              <a:latin typeface="Arial"/>
            </a:endParaRPr>
          </a:p>
        </p:txBody>
      </p:sp>
      <p:sp>
        <p:nvSpPr>
          <p:cNvPr id="64" name="PlaceHolder 2"/>
          <p:cNvSpPr>
            <a:spLocks noGrp="1"/>
          </p:cNvSpPr>
          <p:nvPr>
            <p:ph type="body"/>
          </p:nvPr>
        </p:nvSpPr>
        <p:spPr>
          <a:xfrm>
            <a:off x="457200" y="1604520"/>
            <a:ext cx="8229240" cy="1896840"/>
          </a:xfrm>
          <a:prstGeom prst="rect">
            <a:avLst/>
          </a:prstGeom>
        </p:spPr>
        <p:txBody>
          <a:bodyPr lIns="0" tIns="0" rIns="0" bIns="0">
            <a:normAutofit/>
          </a:bodyPr>
          <a:lstStyle/>
          <a:p>
            <a:endParaRPr lang="en-GB" sz="3200" b="0" strike="noStrike" spc="-1">
              <a:latin typeface="Arial"/>
            </a:endParaRPr>
          </a:p>
        </p:txBody>
      </p:sp>
      <p:sp>
        <p:nvSpPr>
          <p:cNvPr id="65" name="PlaceHolder 3"/>
          <p:cNvSpPr>
            <a:spLocks noGrp="1"/>
          </p:cNvSpPr>
          <p:nvPr>
            <p:ph type="body"/>
          </p:nvPr>
        </p:nvSpPr>
        <p:spPr>
          <a:xfrm>
            <a:off x="457200" y="3682080"/>
            <a:ext cx="8229240" cy="189684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66" name="PlaceHolder 1"/>
          <p:cNvSpPr>
            <a:spLocks noGrp="1"/>
          </p:cNvSpPr>
          <p:nvPr>
            <p:ph type="title"/>
          </p:nvPr>
        </p:nvSpPr>
        <p:spPr>
          <a:xfrm>
            <a:off x="457200" y="273600"/>
            <a:ext cx="8229240" cy="1144800"/>
          </a:xfrm>
          <a:prstGeom prst="rect">
            <a:avLst/>
          </a:prstGeom>
        </p:spPr>
        <p:txBody>
          <a:bodyPr lIns="0" tIns="0" rIns="0" bIns="0" anchor="ctr">
            <a:noAutofit/>
          </a:bodyPr>
          <a:lstStyle/>
          <a:p>
            <a:pPr algn="ctr"/>
            <a:endParaRPr lang="en-GB" sz="4400" b="0" strike="noStrike" spc="-1">
              <a:latin typeface="Arial"/>
            </a:endParaRPr>
          </a:p>
        </p:txBody>
      </p:sp>
      <p:sp>
        <p:nvSpPr>
          <p:cNvPr id="67"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n-GB" sz="3200" b="0" strike="noStrike" spc="-1">
              <a:latin typeface="Arial"/>
            </a:endParaRPr>
          </a:p>
        </p:txBody>
      </p:sp>
      <p:sp>
        <p:nvSpPr>
          <p:cNvPr id="68"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n-GB" sz="3200" b="0" strike="noStrike" spc="-1">
              <a:latin typeface="Arial"/>
            </a:endParaRPr>
          </a:p>
        </p:txBody>
      </p:sp>
      <p:sp>
        <p:nvSpPr>
          <p:cNvPr id="69" name="PlaceHolder 4"/>
          <p:cNvSpPr>
            <a:spLocks noGrp="1"/>
          </p:cNvSpPr>
          <p:nvPr>
            <p:ph type="body"/>
          </p:nvPr>
        </p:nvSpPr>
        <p:spPr>
          <a:xfrm>
            <a:off x="457200" y="3682080"/>
            <a:ext cx="4015800" cy="1896840"/>
          </a:xfrm>
          <a:prstGeom prst="rect">
            <a:avLst/>
          </a:prstGeom>
        </p:spPr>
        <p:txBody>
          <a:bodyPr lIns="0" tIns="0" rIns="0" bIns="0">
            <a:normAutofit/>
          </a:bodyPr>
          <a:lstStyle/>
          <a:p>
            <a:endParaRPr lang="en-GB" sz="3200" b="0" strike="noStrike" spc="-1">
              <a:latin typeface="Arial"/>
            </a:endParaRPr>
          </a:p>
        </p:txBody>
      </p:sp>
      <p:sp>
        <p:nvSpPr>
          <p:cNvPr id="70" name="PlaceHolder 5"/>
          <p:cNvSpPr>
            <a:spLocks noGrp="1"/>
          </p:cNvSpPr>
          <p:nvPr>
            <p:ph type="body"/>
          </p:nvPr>
        </p:nvSpPr>
        <p:spPr>
          <a:xfrm>
            <a:off x="4674240" y="3682080"/>
            <a:ext cx="4015800" cy="189684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71" name="PlaceHolder 1"/>
          <p:cNvSpPr>
            <a:spLocks noGrp="1"/>
          </p:cNvSpPr>
          <p:nvPr>
            <p:ph type="title"/>
          </p:nvPr>
        </p:nvSpPr>
        <p:spPr>
          <a:xfrm>
            <a:off x="457200" y="273600"/>
            <a:ext cx="8229240" cy="1144800"/>
          </a:xfrm>
          <a:prstGeom prst="rect">
            <a:avLst/>
          </a:prstGeom>
        </p:spPr>
        <p:txBody>
          <a:bodyPr lIns="0" tIns="0" rIns="0" bIns="0" anchor="ctr">
            <a:noAutofit/>
          </a:bodyPr>
          <a:lstStyle/>
          <a:p>
            <a:pPr algn="ctr"/>
            <a:endParaRPr lang="en-GB" sz="4400" b="0" strike="noStrike" spc="-1">
              <a:latin typeface="Arial"/>
            </a:endParaRPr>
          </a:p>
        </p:txBody>
      </p:sp>
      <p:sp>
        <p:nvSpPr>
          <p:cNvPr id="72" name="PlaceHolder 2"/>
          <p:cNvSpPr>
            <a:spLocks noGrp="1"/>
          </p:cNvSpPr>
          <p:nvPr>
            <p:ph type="body"/>
          </p:nvPr>
        </p:nvSpPr>
        <p:spPr>
          <a:xfrm>
            <a:off x="457200" y="1604520"/>
            <a:ext cx="2649600" cy="1896840"/>
          </a:xfrm>
          <a:prstGeom prst="rect">
            <a:avLst/>
          </a:prstGeom>
        </p:spPr>
        <p:txBody>
          <a:bodyPr lIns="0" tIns="0" rIns="0" bIns="0">
            <a:normAutofit/>
          </a:bodyPr>
          <a:lstStyle/>
          <a:p>
            <a:endParaRPr lang="en-GB" sz="3200" b="0" strike="noStrike" spc="-1">
              <a:latin typeface="Arial"/>
            </a:endParaRPr>
          </a:p>
        </p:txBody>
      </p:sp>
      <p:sp>
        <p:nvSpPr>
          <p:cNvPr id="73" name="PlaceHolder 3"/>
          <p:cNvSpPr>
            <a:spLocks noGrp="1"/>
          </p:cNvSpPr>
          <p:nvPr>
            <p:ph type="body"/>
          </p:nvPr>
        </p:nvSpPr>
        <p:spPr>
          <a:xfrm>
            <a:off x="3239640" y="1604520"/>
            <a:ext cx="2649600" cy="1896840"/>
          </a:xfrm>
          <a:prstGeom prst="rect">
            <a:avLst/>
          </a:prstGeom>
        </p:spPr>
        <p:txBody>
          <a:bodyPr lIns="0" tIns="0" rIns="0" bIns="0">
            <a:normAutofit/>
          </a:bodyPr>
          <a:lstStyle/>
          <a:p>
            <a:endParaRPr lang="en-GB" sz="3200" b="0" strike="noStrike" spc="-1">
              <a:latin typeface="Arial"/>
            </a:endParaRPr>
          </a:p>
        </p:txBody>
      </p:sp>
      <p:sp>
        <p:nvSpPr>
          <p:cNvPr id="74" name="PlaceHolder 4"/>
          <p:cNvSpPr>
            <a:spLocks noGrp="1"/>
          </p:cNvSpPr>
          <p:nvPr>
            <p:ph type="body"/>
          </p:nvPr>
        </p:nvSpPr>
        <p:spPr>
          <a:xfrm>
            <a:off x="6022080" y="1604520"/>
            <a:ext cx="2649600" cy="1896840"/>
          </a:xfrm>
          <a:prstGeom prst="rect">
            <a:avLst/>
          </a:prstGeom>
        </p:spPr>
        <p:txBody>
          <a:bodyPr lIns="0" tIns="0" rIns="0" bIns="0">
            <a:normAutofit/>
          </a:bodyPr>
          <a:lstStyle/>
          <a:p>
            <a:endParaRPr lang="en-GB" sz="3200" b="0" strike="noStrike" spc="-1">
              <a:latin typeface="Arial"/>
            </a:endParaRPr>
          </a:p>
        </p:txBody>
      </p:sp>
      <p:sp>
        <p:nvSpPr>
          <p:cNvPr id="75" name="PlaceHolder 5"/>
          <p:cNvSpPr>
            <a:spLocks noGrp="1"/>
          </p:cNvSpPr>
          <p:nvPr>
            <p:ph type="body"/>
          </p:nvPr>
        </p:nvSpPr>
        <p:spPr>
          <a:xfrm>
            <a:off x="457200" y="3682080"/>
            <a:ext cx="2649600" cy="1896840"/>
          </a:xfrm>
          <a:prstGeom prst="rect">
            <a:avLst/>
          </a:prstGeom>
        </p:spPr>
        <p:txBody>
          <a:bodyPr lIns="0" tIns="0" rIns="0" bIns="0">
            <a:normAutofit/>
          </a:bodyPr>
          <a:lstStyle/>
          <a:p>
            <a:endParaRPr lang="en-GB" sz="3200" b="0" strike="noStrike" spc="-1">
              <a:latin typeface="Arial"/>
            </a:endParaRPr>
          </a:p>
        </p:txBody>
      </p:sp>
      <p:sp>
        <p:nvSpPr>
          <p:cNvPr id="76" name="PlaceHolder 6"/>
          <p:cNvSpPr>
            <a:spLocks noGrp="1"/>
          </p:cNvSpPr>
          <p:nvPr>
            <p:ph type="body"/>
          </p:nvPr>
        </p:nvSpPr>
        <p:spPr>
          <a:xfrm>
            <a:off x="3239640" y="3682080"/>
            <a:ext cx="2649600" cy="1896840"/>
          </a:xfrm>
          <a:prstGeom prst="rect">
            <a:avLst/>
          </a:prstGeom>
        </p:spPr>
        <p:txBody>
          <a:bodyPr lIns="0" tIns="0" rIns="0" bIns="0">
            <a:normAutofit/>
          </a:bodyPr>
          <a:lstStyle/>
          <a:p>
            <a:endParaRPr lang="en-GB" sz="3200" b="0" strike="noStrike" spc="-1">
              <a:latin typeface="Arial"/>
            </a:endParaRPr>
          </a:p>
        </p:txBody>
      </p:sp>
      <p:sp>
        <p:nvSpPr>
          <p:cNvPr id="77" name="PlaceHolder 7"/>
          <p:cNvSpPr>
            <a:spLocks noGrp="1"/>
          </p:cNvSpPr>
          <p:nvPr>
            <p:ph type="body"/>
          </p:nvPr>
        </p:nvSpPr>
        <p:spPr>
          <a:xfrm>
            <a:off x="6022080" y="3682080"/>
            <a:ext cx="2649600" cy="189684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80" name="PlaceHolder 1"/>
          <p:cNvSpPr>
            <a:spLocks noGrp="1"/>
          </p:cNvSpPr>
          <p:nvPr>
            <p:ph type="title"/>
          </p:nvPr>
        </p:nvSpPr>
        <p:spPr>
          <a:xfrm>
            <a:off x="457200" y="273600"/>
            <a:ext cx="8229240" cy="1144800"/>
          </a:xfrm>
          <a:prstGeom prst="rect">
            <a:avLst/>
          </a:prstGeom>
        </p:spPr>
        <p:txBody>
          <a:bodyPr lIns="0" tIns="0" rIns="0" bIns="0" anchor="ctr">
            <a:noAutofit/>
          </a:bodyPr>
          <a:lstStyle/>
          <a:p>
            <a:pPr algn="ctr"/>
            <a:endParaRPr lang="en-GB" sz="4400" b="0" strike="noStrike" spc="-1">
              <a:latin typeface="Arial"/>
            </a:endParaRPr>
          </a:p>
        </p:txBody>
      </p:sp>
      <p:sp>
        <p:nvSpPr>
          <p:cNvPr id="81" name="PlaceHolder 2"/>
          <p:cNvSpPr>
            <a:spLocks noGrp="1"/>
          </p:cNvSpPr>
          <p:nvPr>
            <p:ph type="subTitle"/>
          </p:nvPr>
        </p:nvSpPr>
        <p:spPr>
          <a:xfrm>
            <a:off x="457200" y="1604520"/>
            <a:ext cx="8229240" cy="3977280"/>
          </a:xfrm>
          <a:prstGeom prst="rect">
            <a:avLst/>
          </a:prstGeom>
        </p:spPr>
        <p:txBody>
          <a:bodyPr lIns="0" tIns="0" rIns="0" bIns="0" anchor="ctr">
            <a:noAutofit/>
          </a:bodyPr>
          <a:lstStyle/>
          <a:p>
            <a:pPr algn="ctr"/>
            <a:endParaRPr lang="en-GB" sz="3200" b="0" strike="noStrike" spc="-1">
              <a:latin typeface="Arial"/>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82" name="PlaceHolder 1"/>
          <p:cNvSpPr>
            <a:spLocks noGrp="1"/>
          </p:cNvSpPr>
          <p:nvPr>
            <p:ph type="title"/>
          </p:nvPr>
        </p:nvSpPr>
        <p:spPr>
          <a:xfrm>
            <a:off x="457200" y="273600"/>
            <a:ext cx="8229240" cy="1144800"/>
          </a:xfrm>
          <a:prstGeom prst="rect">
            <a:avLst/>
          </a:prstGeom>
        </p:spPr>
        <p:txBody>
          <a:bodyPr lIns="0" tIns="0" rIns="0" bIns="0" anchor="ctr">
            <a:noAutofit/>
          </a:bodyPr>
          <a:lstStyle/>
          <a:p>
            <a:pPr algn="ctr"/>
            <a:endParaRPr lang="en-GB" sz="4400" b="0" strike="noStrike" spc="-1">
              <a:latin typeface="Arial"/>
            </a:endParaRPr>
          </a:p>
        </p:txBody>
      </p:sp>
      <p:sp>
        <p:nvSpPr>
          <p:cNvPr id="83" name="PlaceHolder 2"/>
          <p:cNvSpPr>
            <a:spLocks noGrp="1"/>
          </p:cNvSpPr>
          <p:nvPr>
            <p:ph type="body"/>
          </p:nvPr>
        </p:nvSpPr>
        <p:spPr>
          <a:xfrm>
            <a:off x="457200" y="1604520"/>
            <a:ext cx="8229240" cy="397728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84" name="PlaceHolder 1"/>
          <p:cNvSpPr>
            <a:spLocks noGrp="1"/>
          </p:cNvSpPr>
          <p:nvPr>
            <p:ph type="title"/>
          </p:nvPr>
        </p:nvSpPr>
        <p:spPr>
          <a:xfrm>
            <a:off x="457200" y="273600"/>
            <a:ext cx="8229240" cy="1144800"/>
          </a:xfrm>
          <a:prstGeom prst="rect">
            <a:avLst/>
          </a:prstGeom>
        </p:spPr>
        <p:txBody>
          <a:bodyPr lIns="0" tIns="0" rIns="0" bIns="0" anchor="ctr">
            <a:noAutofit/>
          </a:bodyPr>
          <a:lstStyle/>
          <a:p>
            <a:pPr algn="ctr"/>
            <a:endParaRPr lang="en-GB" sz="4400" b="0" strike="noStrike" spc="-1">
              <a:latin typeface="Arial"/>
            </a:endParaRPr>
          </a:p>
        </p:txBody>
      </p:sp>
      <p:sp>
        <p:nvSpPr>
          <p:cNvPr id="85" name="PlaceHolder 2"/>
          <p:cNvSpPr>
            <a:spLocks noGrp="1"/>
          </p:cNvSpPr>
          <p:nvPr>
            <p:ph type="body"/>
          </p:nvPr>
        </p:nvSpPr>
        <p:spPr>
          <a:xfrm>
            <a:off x="457200" y="1604520"/>
            <a:ext cx="4015800" cy="3977280"/>
          </a:xfrm>
          <a:prstGeom prst="rect">
            <a:avLst/>
          </a:prstGeom>
        </p:spPr>
        <p:txBody>
          <a:bodyPr lIns="0" tIns="0" rIns="0" bIns="0">
            <a:normAutofit/>
          </a:bodyPr>
          <a:lstStyle/>
          <a:p>
            <a:endParaRPr lang="en-GB" sz="3200" b="0" strike="noStrike" spc="-1">
              <a:latin typeface="Arial"/>
            </a:endParaRPr>
          </a:p>
        </p:txBody>
      </p:sp>
      <p:sp>
        <p:nvSpPr>
          <p:cNvPr id="86" name="PlaceHolder 3"/>
          <p:cNvSpPr>
            <a:spLocks noGrp="1"/>
          </p:cNvSpPr>
          <p:nvPr>
            <p:ph type="body"/>
          </p:nvPr>
        </p:nvSpPr>
        <p:spPr>
          <a:xfrm>
            <a:off x="4674240" y="1604520"/>
            <a:ext cx="4015800" cy="397728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87" name="PlaceHolder 1"/>
          <p:cNvSpPr>
            <a:spLocks noGrp="1"/>
          </p:cNvSpPr>
          <p:nvPr>
            <p:ph type="title"/>
          </p:nvPr>
        </p:nvSpPr>
        <p:spPr>
          <a:xfrm>
            <a:off x="457200" y="273600"/>
            <a:ext cx="8229240" cy="1144800"/>
          </a:xfrm>
          <a:prstGeom prst="rect">
            <a:avLst/>
          </a:prstGeom>
        </p:spPr>
        <p:txBody>
          <a:bodyPr lIns="0" tIns="0" rIns="0" bIns="0" anchor="ctr">
            <a:noAutofit/>
          </a:bodyPr>
          <a:lstStyle/>
          <a:p>
            <a:pPr algn="ctr"/>
            <a:endParaRPr lang="en-GB" sz="4400" b="0" strike="noStrike" spc="-1">
              <a:latin typeface="Arial"/>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88" name="PlaceHolder 1"/>
          <p:cNvSpPr>
            <a:spLocks noGrp="1"/>
          </p:cNvSpPr>
          <p:nvPr>
            <p:ph type="subTitle"/>
          </p:nvPr>
        </p:nvSpPr>
        <p:spPr>
          <a:xfrm>
            <a:off x="457200" y="273600"/>
            <a:ext cx="8229240" cy="5307840"/>
          </a:xfrm>
          <a:prstGeom prst="rect">
            <a:avLst/>
          </a:prstGeom>
        </p:spPr>
        <p:txBody>
          <a:bodyPr lIns="0" tIns="0" rIns="0" bIns="0" anchor="ctr">
            <a:noAutofit/>
          </a:bodyPr>
          <a:lstStyle/>
          <a:p>
            <a:pPr algn="ctr"/>
            <a:endParaRPr lang="en-GB" sz="3200" b="0" strike="noStrike" spc="-1">
              <a:latin typeface="Arial"/>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89" name="PlaceHolder 1"/>
          <p:cNvSpPr>
            <a:spLocks noGrp="1"/>
          </p:cNvSpPr>
          <p:nvPr>
            <p:ph type="title"/>
          </p:nvPr>
        </p:nvSpPr>
        <p:spPr>
          <a:xfrm>
            <a:off x="457200" y="273600"/>
            <a:ext cx="8229240" cy="1144800"/>
          </a:xfrm>
          <a:prstGeom prst="rect">
            <a:avLst/>
          </a:prstGeom>
        </p:spPr>
        <p:txBody>
          <a:bodyPr lIns="0" tIns="0" rIns="0" bIns="0" anchor="ctr">
            <a:noAutofit/>
          </a:bodyPr>
          <a:lstStyle/>
          <a:p>
            <a:pPr algn="ctr"/>
            <a:endParaRPr lang="en-GB" sz="4400" b="0" strike="noStrike" spc="-1">
              <a:latin typeface="Arial"/>
            </a:endParaRPr>
          </a:p>
        </p:txBody>
      </p:sp>
      <p:sp>
        <p:nvSpPr>
          <p:cNvPr id="90"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n-GB" sz="3200" b="0" strike="noStrike" spc="-1">
              <a:latin typeface="Arial"/>
            </a:endParaRPr>
          </a:p>
        </p:txBody>
      </p:sp>
      <p:sp>
        <p:nvSpPr>
          <p:cNvPr id="91" name="PlaceHolder 3"/>
          <p:cNvSpPr>
            <a:spLocks noGrp="1"/>
          </p:cNvSpPr>
          <p:nvPr>
            <p:ph type="body"/>
          </p:nvPr>
        </p:nvSpPr>
        <p:spPr>
          <a:xfrm>
            <a:off x="4674240" y="1604520"/>
            <a:ext cx="4015800" cy="3977280"/>
          </a:xfrm>
          <a:prstGeom prst="rect">
            <a:avLst/>
          </a:prstGeom>
        </p:spPr>
        <p:txBody>
          <a:bodyPr lIns="0" tIns="0" rIns="0" bIns="0">
            <a:normAutofit/>
          </a:bodyPr>
          <a:lstStyle/>
          <a:p>
            <a:endParaRPr lang="en-GB" sz="3200" b="0" strike="noStrike" spc="-1">
              <a:latin typeface="Arial"/>
            </a:endParaRPr>
          </a:p>
        </p:txBody>
      </p:sp>
      <p:sp>
        <p:nvSpPr>
          <p:cNvPr id="92" name="PlaceHolder 4"/>
          <p:cNvSpPr>
            <a:spLocks noGrp="1"/>
          </p:cNvSpPr>
          <p:nvPr>
            <p:ph type="body"/>
          </p:nvPr>
        </p:nvSpPr>
        <p:spPr>
          <a:xfrm>
            <a:off x="457200" y="3682080"/>
            <a:ext cx="4015800" cy="189684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93" name="PlaceHolder 1"/>
          <p:cNvSpPr>
            <a:spLocks noGrp="1"/>
          </p:cNvSpPr>
          <p:nvPr>
            <p:ph type="title"/>
          </p:nvPr>
        </p:nvSpPr>
        <p:spPr>
          <a:xfrm>
            <a:off x="457200" y="273600"/>
            <a:ext cx="8229240" cy="1144800"/>
          </a:xfrm>
          <a:prstGeom prst="rect">
            <a:avLst/>
          </a:prstGeom>
        </p:spPr>
        <p:txBody>
          <a:bodyPr lIns="0" tIns="0" rIns="0" bIns="0" anchor="ctr">
            <a:noAutofit/>
          </a:bodyPr>
          <a:lstStyle/>
          <a:p>
            <a:pPr algn="ctr"/>
            <a:endParaRPr lang="en-GB" sz="4400" b="0" strike="noStrike" spc="-1">
              <a:latin typeface="Arial"/>
            </a:endParaRPr>
          </a:p>
        </p:txBody>
      </p:sp>
      <p:sp>
        <p:nvSpPr>
          <p:cNvPr id="94" name="PlaceHolder 2"/>
          <p:cNvSpPr>
            <a:spLocks noGrp="1"/>
          </p:cNvSpPr>
          <p:nvPr>
            <p:ph type="body"/>
          </p:nvPr>
        </p:nvSpPr>
        <p:spPr>
          <a:xfrm>
            <a:off x="457200" y="1604520"/>
            <a:ext cx="4015800" cy="3977280"/>
          </a:xfrm>
          <a:prstGeom prst="rect">
            <a:avLst/>
          </a:prstGeom>
        </p:spPr>
        <p:txBody>
          <a:bodyPr lIns="0" tIns="0" rIns="0" bIns="0">
            <a:normAutofit/>
          </a:bodyPr>
          <a:lstStyle/>
          <a:p>
            <a:endParaRPr lang="en-GB" sz="3200" b="0" strike="noStrike" spc="-1">
              <a:latin typeface="Arial"/>
            </a:endParaRPr>
          </a:p>
        </p:txBody>
      </p:sp>
      <p:sp>
        <p:nvSpPr>
          <p:cNvPr id="95"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n-GB" sz="3200" b="0" strike="noStrike" spc="-1">
              <a:latin typeface="Arial"/>
            </a:endParaRPr>
          </a:p>
        </p:txBody>
      </p:sp>
      <p:sp>
        <p:nvSpPr>
          <p:cNvPr id="96" name="PlaceHolder 4"/>
          <p:cNvSpPr>
            <a:spLocks noGrp="1"/>
          </p:cNvSpPr>
          <p:nvPr>
            <p:ph type="body"/>
          </p:nvPr>
        </p:nvSpPr>
        <p:spPr>
          <a:xfrm>
            <a:off x="4674240" y="3682080"/>
            <a:ext cx="4015800" cy="189684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97" name="PlaceHolder 1"/>
          <p:cNvSpPr>
            <a:spLocks noGrp="1"/>
          </p:cNvSpPr>
          <p:nvPr>
            <p:ph type="title"/>
          </p:nvPr>
        </p:nvSpPr>
        <p:spPr>
          <a:xfrm>
            <a:off x="457200" y="273600"/>
            <a:ext cx="8229240" cy="1144800"/>
          </a:xfrm>
          <a:prstGeom prst="rect">
            <a:avLst/>
          </a:prstGeom>
        </p:spPr>
        <p:txBody>
          <a:bodyPr lIns="0" tIns="0" rIns="0" bIns="0" anchor="ctr">
            <a:noAutofit/>
          </a:bodyPr>
          <a:lstStyle/>
          <a:p>
            <a:pPr algn="ctr"/>
            <a:endParaRPr lang="en-GB" sz="4400" b="0" strike="noStrike" spc="-1">
              <a:latin typeface="Arial"/>
            </a:endParaRPr>
          </a:p>
        </p:txBody>
      </p:sp>
      <p:sp>
        <p:nvSpPr>
          <p:cNvPr id="98"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n-GB" sz="3200" b="0" strike="noStrike" spc="-1">
              <a:latin typeface="Arial"/>
            </a:endParaRPr>
          </a:p>
        </p:txBody>
      </p:sp>
      <p:sp>
        <p:nvSpPr>
          <p:cNvPr id="99"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n-GB" sz="3200" b="0" strike="noStrike" spc="-1">
              <a:latin typeface="Arial"/>
            </a:endParaRPr>
          </a:p>
        </p:txBody>
      </p:sp>
      <p:sp>
        <p:nvSpPr>
          <p:cNvPr id="100" name="PlaceHolder 4"/>
          <p:cNvSpPr>
            <a:spLocks noGrp="1"/>
          </p:cNvSpPr>
          <p:nvPr>
            <p:ph type="body"/>
          </p:nvPr>
        </p:nvSpPr>
        <p:spPr>
          <a:xfrm>
            <a:off x="457200" y="3682080"/>
            <a:ext cx="8229240" cy="189684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01" name="PlaceHolder 1"/>
          <p:cNvSpPr>
            <a:spLocks noGrp="1"/>
          </p:cNvSpPr>
          <p:nvPr>
            <p:ph type="title"/>
          </p:nvPr>
        </p:nvSpPr>
        <p:spPr>
          <a:xfrm>
            <a:off x="457200" y="273600"/>
            <a:ext cx="8229240" cy="1144800"/>
          </a:xfrm>
          <a:prstGeom prst="rect">
            <a:avLst/>
          </a:prstGeom>
        </p:spPr>
        <p:txBody>
          <a:bodyPr lIns="0" tIns="0" rIns="0" bIns="0" anchor="ctr">
            <a:noAutofit/>
          </a:bodyPr>
          <a:lstStyle/>
          <a:p>
            <a:pPr algn="ctr"/>
            <a:endParaRPr lang="en-GB" sz="4400" b="0" strike="noStrike" spc="-1">
              <a:latin typeface="Arial"/>
            </a:endParaRPr>
          </a:p>
        </p:txBody>
      </p:sp>
      <p:sp>
        <p:nvSpPr>
          <p:cNvPr id="102" name="PlaceHolder 2"/>
          <p:cNvSpPr>
            <a:spLocks noGrp="1"/>
          </p:cNvSpPr>
          <p:nvPr>
            <p:ph type="body"/>
          </p:nvPr>
        </p:nvSpPr>
        <p:spPr>
          <a:xfrm>
            <a:off x="457200" y="1604520"/>
            <a:ext cx="8229240" cy="1896840"/>
          </a:xfrm>
          <a:prstGeom prst="rect">
            <a:avLst/>
          </a:prstGeom>
        </p:spPr>
        <p:txBody>
          <a:bodyPr lIns="0" tIns="0" rIns="0" bIns="0">
            <a:normAutofit/>
          </a:bodyPr>
          <a:lstStyle/>
          <a:p>
            <a:endParaRPr lang="en-GB" sz="3200" b="0" strike="noStrike" spc="-1">
              <a:latin typeface="Arial"/>
            </a:endParaRPr>
          </a:p>
        </p:txBody>
      </p:sp>
      <p:sp>
        <p:nvSpPr>
          <p:cNvPr id="103" name="PlaceHolder 3"/>
          <p:cNvSpPr>
            <a:spLocks noGrp="1"/>
          </p:cNvSpPr>
          <p:nvPr>
            <p:ph type="body"/>
          </p:nvPr>
        </p:nvSpPr>
        <p:spPr>
          <a:xfrm>
            <a:off x="457200" y="3682080"/>
            <a:ext cx="8229240" cy="189684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04" name="PlaceHolder 1"/>
          <p:cNvSpPr>
            <a:spLocks noGrp="1"/>
          </p:cNvSpPr>
          <p:nvPr>
            <p:ph type="title"/>
          </p:nvPr>
        </p:nvSpPr>
        <p:spPr>
          <a:xfrm>
            <a:off x="457200" y="273600"/>
            <a:ext cx="8229240" cy="1144800"/>
          </a:xfrm>
          <a:prstGeom prst="rect">
            <a:avLst/>
          </a:prstGeom>
        </p:spPr>
        <p:txBody>
          <a:bodyPr lIns="0" tIns="0" rIns="0" bIns="0" anchor="ctr">
            <a:noAutofit/>
          </a:bodyPr>
          <a:lstStyle/>
          <a:p>
            <a:pPr algn="ctr"/>
            <a:endParaRPr lang="en-GB" sz="4400" b="0" strike="noStrike" spc="-1">
              <a:latin typeface="Arial"/>
            </a:endParaRPr>
          </a:p>
        </p:txBody>
      </p:sp>
      <p:sp>
        <p:nvSpPr>
          <p:cNvPr id="105"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n-GB" sz="3200" b="0" strike="noStrike" spc="-1">
              <a:latin typeface="Arial"/>
            </a:endParaRPr>
          </a:p>
        </p:txBody>
      </p:sp>
      <p:sp>
        <p:nvSpPr>
          <p:cNvPr id="106"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n-GB" sz="3200" b="0" strike="noStrike" spc="-1">
              <a:latin typeface="Arial"/>
            </a:endParaRPr>
          </a:p>
        </p:txBody>
      </p:sp>
      <p:sp>
        <p:nvSpPr>
          <p:cNvPr id="107" name="PlaceHolder 4"/>
          <p:cNvSpPr>
            <a:spLocks noGrp="1"/>
          </p:cNvSpPr>
          <p:nvPr>
            <p:ph type="body"/>
          </p:nvPr>
        </p:nvSpPr>
        <p:spPr>
          <a:xfrm>
            <a:off x="457200" y="3682080"/>
            <a:ext cx="4015800" cy="1896840"/>
          </a:xfrm>
          <a:prstGeom prst="rect">
            <a:avLst/>
          </a:prstGeom>
        </p:spPr>
        <p:txBody>
          <a:bodyPr lIns="0" tIns="0" rIns="0" bIns="0">
            <a:normAutofit/>
          </a:bodyPr>
          <a:lstStyle/>
          <a:p>
            <a:endParaRPr lang="en-GB" sz="3200" b="0" strike="noStrike" spc="-1">
              <a:latin typeface="Arial"/>
            </a:endParaRPr>
          </a:p>
        </p:txBody>
      </p:sp>
      <p:sp>
        <p:nvSpPr>
          <p:cNvPr id="108" name="PlaceHolder 5"/>
          <p:cNvSpPr>
            <a:spLocks noGrp="1"/>
          </p:cNvSpPr>
          <p:nvPr>
            <p:ph type="body"/>
          </p:nvPr>
        </p:nvSpPr>
        <p:spPr>
          <a:xfrm>
            <a:off x="4674240" y="3682080"/>
            <a:ext cx="4015800" cy="189684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109" name="PlaceHolder 1"/>
          <p:cNvSpPr>
            <a:spLocks noGrp="1"/>
          </p:cNvSpPr>
          <p:nvPr>
            <p:ph type="title"/>
          </p:nvPr>
        </p:nvSpPr>
        <p:spPr>
          <a:xfrm>
            <a:off x="457200" y="273600"/>
            <a:ext cx="8229240" cy="1144800"/>
          </a:xfrm>
          <a:prstGeom prst="rect">
            <a:avLst/>
          </a:prstGeom>
        </p:spPr>
        <p:txBody>
          <a:bodyPr lIns="0" tIns="0" rIns="0" bIns="0" anchor="ctr">
            <a:noAutofit/>
          </a:bodyPr>
          <a:lstStyle/>
          <a:p>
            <a:pPr algn="ctr"/>
            <a:endParaRPr lang="en-GB" sz="4400" b="0" strike="noStrike" spc="-1">
              <a:latin typeface="Arial"/>
            </a:endParaRPr>
          </a:p>
        </p:txBody>
      </p:sp>
      <p:sp>
        <p:nvSpPr>
          <p:cNvPr id="110" name="PlaceHolder 2"/>
          <p:cNvSpPr>
            <a:spLocks noGrp="1"/>
          </p:cNvSpPr>
          <p:nvPr>
            <p:ph type="body"/>
          </p:nvPr>
        </p:nvSpPr>
        <p:spPr>
          <a:xfrm>
            <a:off x="457200" y="1604520"/>
            <a:ext cx="2649600" cy="1896840"/>
          </a:xfrm>
          <a:prstGeom prst="rect">
            <a:avLst/>
          </a:prstGeom>
        </p:spPr>
        <p:txBody>
          <a:bodyPr lIns="0" tIns="0" rIns="0" bIns="0">
            <a:normAutofit/>
          </a:bodyPr>
          <a:lstStyle/>
          <a:p>
            <a:endParaRPr lang="en-GB" sz="3200" b="0" strike="noStrike" spc="-1">
              <a:latin typeface="Arial"/>
            </a:endParaRPr>
          </a:p>
        </p:txBody>
      </p:sp>
      <p:sp>
        <p:nvSpPr>
          <p:cNvPr id="111" name="PlaceHolder 3"/>
          <p:cNvSpPr>
            <a:spLocks noGrp="1"/>
          </p:cNvSpPr>
          <p:nvPr>
            <p:ph type="body"/>
          </p:nvPr>
        </p:nvSpPr>
        <p:spPr>
          <a:xfrm>
            <a:off x="3239640" y="1604520"/>
            <a:ext cx="2649600" cy="1896840"/>
          </a:xfrm>
          <a:prstGeom prst="rect">
            <a:avLst/>
          </a:prstGeom>
        </p:spPr>
        <p:txBody>
          <a:bodyPr lIns="0" tIns="0" rIns="0" bIns="0">
            <a:normAutofit/>
          </a:bodyPr>
          <a:lstStyle/>
          <a:p>
            <a:endParaRPr lang="en-GB" sz="3200" b="0" strike="noStrike" spc="-1">
              <a:latin typeface="Arial"/>
            </a:endParaRPr>
          </a:p>
        </p:txBody>
      </p:sp>
      <p:sp>
        <p:nvSpPr>
          <p:cNvPr id="112" name="PlaceHolder 4"/>
          <p:cNvSpPr>
            <a:spLocks noGrp="1"/>
          </p:cNvSpPr>
          <p:nvPr>
            <p:ph type="body"/>
          </p:nvPr>
        </p:nvSpPr>
        <p:spPr>
          <a:xfrm>
            <a:off x="6022080" y="1604520"/>
            <a:ext cx="2649600" cy="1896840"/>
          </a:xfrm>
          <a:prstGeom prst="rect">
            <a:avLst/>
          </a:prstGeom>
        </p:spPr>
        <p:txBody>
          <a:bodyPr lIns="0" tIns="0" rIns="0" bIns="0">
            <a:normAutofit/>
          </a:bodyPr>
          <a:lstStyle/>
          <a:p>
            <a:endParaRPr lang="en-GB" sz="3200" b="0" strike="noStrike" spc="-1">
              <a:latin typeface="Arial"/>
            </a:endParaRPr>
          </a:p>
        </p:txBody>
      </p:sp>
      <p:sp>
        <p:nvSpPr>
          <p:cNvPr id="113" name="PlaceHolder 5"/>
          <p:cNvSpPr>
            <a:spLocks noGrp="1"/>
          </p:cNvSpPr>
          <p:nvPr>
            <p:ph type="body"/>
          </p:nvPr>
        </p:nvSpPr>
        <p:spPr>
          <a:xfrm>
            <a:off x="457200" y="3682080"/>
            <a:ext cx="2649600" cy="1896840"/>
          </a:xfrm>
          <a:prstGeom prst="rect">
            <a:avLst/>
          </a:prstGeom>
        </p:spPr>
        <p:txBody>
          <a:bodyPr lIns="0" tIns="0" rIns="0" bIns="0">
            <a:normAutofit/>
          </a:bodyPr>
          <a:lstStyle/>
          <a:p>
            <a:endParaRPr lang="en-GB" sz="3200" b="0" strike="noStrike" spc="-1">
              <a:latin typeface="Arial"/>
            </a:endParaRPr>
          </a:p>
        </p:txBody>
      </p:sp>
      <p:sp>
        <p:nvSpPr>
          <p:cNvPr id="114" name="PlaceHolder 6"/>
          <p:cNvSpPr>
            <a:spLocks noGrp="1"/>
          </p:cNvSpPr>
          <p:nvPr>
            <p:ph type="body"/>
          </p:nvPr>
        </p:nvSpPr>
        <p:spPr>
          <a:xfrm>
            <a:off x="3239640" y="3682080"/>
            <a:ext cx="2649600" cy="1896840"/>
          </a:xfrm>
          <a:prstGeom prst="rect">
            <a:avLst/>
          </a:prstGeom>
        </p:spPr>
        <p:txBody>
          <a:bodyPr lIns="0" tIns="0" rIns="0" bIns="0">
            <a:normAutofit/>
          </a:bodyPr>
          <a:lstStyle/>
          <a:p>
            <a:endParaRPr lang="en-GB" sz="3200" b="0" strike="noStrike" spc="-1">
              <a:latin typeface="Arial"/>
            </a:endParaRPr>
          </a:p>
        </p:txBody>
      </p:sp>
      <p:sp>
        <p:nvSpPr>
          <p:cNvPr id="115" name="PlaceHolder 7"/>
          <p:cNvSpPr>
            <a:spLocks noGrp="1"/>
          </p:cNvSpPr>
          <p:nvPr>
            <p:ph type="body"/>
          </p:nvPr>
        </p:nvSpPr>
        <p:spPr>
          <a:xfrm>
            <a:off x="6022080" y="3682080"/>
            <a:ext cx="2649600" cy="189684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118" name="PlaceHolder 1"/>
          <p:cNvSpPr>
            <a:spLocks noGrp="1"/>
          </p:cNvSpPr>
          <p:nvPr>
            <p:ph type="title"/>
          </p:nvPr>
        </p:nvSpPr>
        <p:spPr>
          <a:xfrm>
            <a:off x="457200" y="273600"/>
            <a:ext cx="8229240" cy="1144800"/>
          </a:xfrm>
          <a:prstGeom prst="rect">
            <a:avLst/>
          </a:prstGeom>
        </p:spPr>
        <p:txBody>
          <a:bodyPr lIns="0" tIns="0" rIns="0" bIns="0" anchor="ctr">
            <a:noAutofit/>
          </a:bodyPr>
          <a:lstStyle/>
          <a:p>
            <a:pPr algn="ctr"/>
            <a:endParaRPr lang="en-GB" sz="4400" b="0" strike="noStrike" spc="-1">
              <a:latin typeface="Arial"/>
            </a:endParaRPr>
          </a:p>
        </p:txBody>
      </p:sp>
      <p:sp>
        <p:nvSpPr>
          <p:cNvPr id="119" name="PlaceHolder 2"/>
          <p:cNvSpPr>
            <a:spLocks noGrp="1"/>
          </p:cNvSpPr>
          <p:nvPr>
            <p:ph type="subTitle"/>
          </p:nvPr>
        </p:nvSpPr>
        <p:spPr>
          <a:xfrm>
            <a:off x="457200" y="1604520"/>
            <a:ext cx="8229240" cy="3977280"/>
          </a:xfrm>
          <a:prstGeom prst="rect">
            <a:avLst/>
          </a:prstGeom>
        </p:spPr>
        <p:txBody>
          <a:bodyPr lIns="0" tIns="0" rIns="0" bIns="0" anchor="ctr">
            <a:noAutofit/>
          </a:bodyPr>
          <a:lstStyle/>
          <a:p>
            <a:pPr algn="ctr"/>
            <a:endParaRPr lang="en-GB" sz="3200" b="0" strike="noStrike" spc="-1">
              <a:latin typeface="Arial"/>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120" name="PlaceHolder 1"/>
          <p:cNvSpPr>
            <a:spLocks noGrp="1"/>
          </p:cNvSpPr>
          <p:nvPr>
            <p:ph type="title"/>
          </p:nvPr>
        </p:nvSpPr>
        <p:spPr>
          <a:xfrm>
            <a:off x="457200" y="273600"/>
            <a:ext cx="8229240" cy="1144800"/>
          </a:xfrm>
          <a:prstGeom prst="rect">
            <a:avLst/>
          </a:prstGeom>
        </p:spPr>
        <p:txBody>
          <a:bodyPr lIns="0" tIns="0" rIns="0" bIns="0" anchor="ctr">
            <a:noAutofit/>
          </a:bodyPr>
          <a:lstStyle/>
          <a:p>
            <a:pPr algn="ctr"/>
            <a:endParaRPr lang="en-GB" sz="4400" b="0" strike="noStrike" spc="-1">
              <a:latin typeface="Arial"/>
            </a:endParaRPr>
          </a:p>
        </p:txBody>
      </p:sp>
      <p:sp>
        <p:nvSpPr>
          <p:cNvPr id="121" name="PlaceHolder 2"/>
          <p:cNvSpPr>
            <a:spLocks noGrp="1"/>
          </p:cNvSpPr>
          <p:nvPr>
            <p:ph type="body"/>
          </p:nvPr>
        </p:nvSpPr>
        <p:spPr>
          <a:xfrm>
            <a:off x="457200" y="1604520"/>
            <a:ext cx="8229240" cy="397728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122" name="PlaceHolder 1"/>
          <p:cNvSpPr>
            <a:spLocks noGrp="1"/>
          </p:cNvSpPr>
          <p:nvPr>
            <p:ph type="title"/>
          </p:nvPr>
        </p:nvSpPr>
        <p:spPr>
          <a:xfrm>
            <a:off x="457200" y="273600"/>
            <a:ext cx="8229240" cy="1144800"/>
          </a:xfrm>
          <a:prstGeom prst="rect">
            <a:avLst/>
          </a:prstGeom>
        </p:spPr>
        <p:txBody>
          <a:bodyPr lIns="0" tIns="0" rIns="0" bIns="0" anchor="ctr">
            <a:noAutofit/>
          </a:bodyPr>
          <a:lstStyle/>
          <a:p>
            <a:pPr algn="ctr"/>
            <a:endParaRPr lang="en-GB" sz="4400" b="0" strike="noStrike" spc="-1">
              <a:latin typeface="Arial"/>
            </a:endParaRPr>
          </a:p>
        </p:txBody>
      </p:sp>
      <p:sp>
        <p:nvSpPr>
          <p:cNvPr id="123" name="PlaceHolder 2"/>
          <p:cNvSpPr>
            <a:spLocks noGrp="1"/>
          </p:cNvSpPr>
          <p:nvPr>
            <p:ph type="body"/>
          </p:nvPr>
        </p:nvSpPr>
        <p:spPr>
          <a:xfrm>
            <a:off x="457200" y="1604520"/>
            <a:ext cx="4015800" cy="3977280"/>
          </a:xfrm>
          <a:prstGeom prst="rect">
            <a:avLst/>
          </a:prstGeom>
        </p:spPr>
        <p:txBody>
          <a:bodyPr lIns="0" tIns="0" rIns="0" bIns="0">
            <a:normAutofit/>
          </a:bodyPr>
          <a:lstStyle/>
          <a:p>
            <a:endParaRPr lang="en-GB" sz="3200" b="0" strike="noStrike" spc="-1">
              <a:latin typeface="Arial"/>
            </a:endParaRPr>
          </a:p>
        </p:txBody>
      </p:sp>
      <p:sp>
        <p:nvSpPr>
          <p:cNvPr id="124" name="PlaceHolder 3"/>
          <p:cNvSpPr>
            <a:spLocks noGrp="1"/>
          </p:cNvSpPr>
          <p:nvPr>
            <p:ph type="body"/>
          </p:nvPr>
        </p:nvSpPr>
        <p:spPr>
          <a:xfrm>
            <a:off x="4674240" y="1604520"/>
            <a:ext cx="4015800" cy="397728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25" name="PlaceHolder 1"/>
          <p:cNvSpPr>
            <a:spLocks noGrp="1"/>
          </p:cNvSpPr>
          <p:nvPr>
            <p:ph type="title"/>
          </p:nvPr>
        </p:nvSpPr>
        <p:spPr>
          <a:xfrm>
            <a:off x="457200" y="273600"/>
            <a:ext cx="8229240" cy="1144800"/>
          </a:xfrm>
          <a:prstGeom prst="rect">
            <a:avLst/>
          </a:prstGeom>
        </p:spPr>
        <p:txBody>
          <a:bodyPr lIns="0" tIns="0" rIns="0" bIns="0" anchor="ctr">
            <a:noAutofit/>
          </a:bodyPr>
          <a:lstStyle/>
          <a:p>
            <a:pPr algn="ctr"/>
            <a:endParaRPr lang="en-GB" sz="4400" b="0" strike="noStrike" spc="-1">
              <a:latin typeface="Arial"/>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26" name="PlaceHolder 1"/>
          <p:cNvSpPr>
            <a:spLocks noGrp="1"/>
          </p:cNvSpPr>
          <p:nvPr>
            <p:ph type="subTitle"/>
          </p:nvPr>
        </p:nvSpPr>
        <p:spPr>
          <a:xfrm>
            <a:off x="457200" y="273600"/>
            <a:ext cx="8229240" cy="5307840"/>
          </a:xfrm>
          <a:prstGeom prst="rect">
            <a:avLst/>
          </a:prstGeom>
        </p:spPr>
        <p:txBody>
          <a:bodyPr lIns="0" tIns="0" rIns="0" bIns="0" anchor="ctr">
            <a:noAutofit/>
          </a:bodyPr>
          <a:lstStyle/>
          <a:p>
            <a:pPr algn="ctr"/>
            <a:endParaRPr lang="en-GB" sz="3200" b="0" strike="noStrike" spc="-1">
              <a:latin typeface="Arial"/>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27" name="PlaceHolder 1"/>
          <p:cNvSpPr>
            <a:spLocks noGrp="1"/>
          </p:cNvSpPr>
          <p:nvPr>
            <p:ph type="title"/>
          </p:nvPr>
        </p:nvSpPr>
        <p:spPr>
          <a:xfrm>
            <a:off x="457200" y="273600"/>
            <a:ext cx="8229240" cy="1144800"/>
          </a:xfrm>
          <a:prstGeom prst="rect">
            <a:avLst/>
          </a:prstGeom>
        </p:spPr>
        <p:txBody>
          <a:bodyPr lIns="0" tIns="0" rIns="0" bIns="0" anchor="ctr">
            <a:noAutofit/>
          </a:bodyPr>
          <a:lstStyle/>
          <a:p>
            <a:pPr algn="ctr"/>
            <a:endParaRPr lang="en-GB" sz="4400" b="0" strike="noStrike" spc="-1">
              <a:latin typeface="Arial"/>
            </a:endParaRPr>
          </a:p>
        </p:txBody>
      </p:sp>
      <p:sp>
        <p:nvSpPr>
          <p:cNvPr id="128"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n-GB" sz="3200" b="0" strike="noStrike" spc="-1">
              <a:latin typeface="Arial"/>
            </a:endParaRPr>
          </a:p>
        </p:txBody>
      </p:sp>
      <p:sp>
        <p:nvSpPr>
          <p:cNvPr id="129" name="PlaceHolder 3"/>
          <p:cNvSpPr>
            <a:spLocks noGrp="1"/>
          </p:cNvSpPr>
          <p:nvPr>
            <p:ph type="body"/>
          </p:nvPr>
        </p:nvSpPr>
        <p:spPr>
          <a:xfrm>
            <a:off x="4674240" y="1604520"/>
            <a:ext cx="4015800" cy="3977280"/>
          </a:xfrm>
          <a:prstGeom prst="rect">
            <a:avLst/>
          </a:prstGeom>
        </p:spPr>
        <p:txBody>
          <a:bodyPr lIns="0" tIns="0" rIns="0" bIns="0">
            <a:normAutofit/>
          </a:bodyPr>
          <a:lstStyle/>
          <a:p>
            <a:endParaRPr lang="en-GB" sz="3200" b="0" strike="noStrike" spc="-1">
              <a:latin typeface="Arial"/>
            </a:endParaRPr>
          </a:p>
        </p:txBody>
      </p:sp>
      <p:sp>
        <p:nvSpPr>
          <p:cNvPr id="130" name="PlaceHolder 4"/>
          <p:cNvSpPr>
            <a:spLocks noGrp="1"/>
          </p:cNvSpPr>
          <p:nvPr>
            <p:ph type="body"/>
          </p:nvPr>
        </p:nvSpPr>
        <p:spPr>
          <a:xfrm>
            <a:off x="457200" y="3682080"/>
            <a:ext cx="4015800" cy="189684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31" name="PlaceHolder 1"/>
          <p:cNvSpPr>
            <a:spLocks noGrp="1"/>
          </p:cNvSpPr>
          <p:nvPr>
            <p:ph type="title"/>
          </p:nvPr>
        </p:nvSpPr>
        <p:spPr>
          <a:xfrm>
            <a:off x="457200" y="273600"/>
            <a:ext cx="8229240" cy="1144800"/>
          </a:xfrm>
          <a:prstGeom prst="rect">
            <a:avLst/>
          </a:prstGeom>
        </p:spPr>
        <p:txBody>
          <a:bodyPr lIns="0" tIns="0" rIns="0" bIns="0" anchor="ctr">
            <a:noAutofit/>
          </a:bodyPr>
          <a:lstStyle/>
          <a:p>
            <a:pPr algn="ctr"/>
            <a:endParaRPr lang="en-GB" sz="4400" b="0" strike="noStrike" spc="-1">
              <a:latin typeface="Arial"/>
            </a:endParaRPr>
          </a:p>
        </p:txBody>
      </p:sp>
      <p:sp>
        <p:nvSpPr>
          <p:cNvPr id="132" name="PlaceHolder 2"/>
          <p:cNvSpPr>
            <a:spLocks noGrp="1"/>
          </p:cNvSpPr>
          <p:nvPr>
            <p:ph type="body"/>
          </p:nvPr>
        </p:nvSpPr>
        <p:spPr>
          <a:xfrm>
            <a:off x="457200" y="1604520"/>
            <a:ext cx="4015800" cy="3977280"/>
          </a:xfrm>
          <a:prstGeom prst="rect">
            <a:avLst/>
          </a:prstGeom>
        </p:spPr>
        <p:txBody>
          <a:bodyPr lIns="0" tIns="0" rIns="0" bIns="0">
            <a:normAutofit/>
          </a:bodyPr>
          <a:lstStyle/>
          <a:p>
            <a:endParaRPr lang="en-GB" sz="3200" b="0" strike="noStrike" spc="-1">
              <a:latin typeface="Arial"/>
            </a:endParaRPr>
          </a:p>
        </p:txBody>
      </p:sp>
      <p:sp>
        <p:nvSpPr>
          <p:cNvPr id="133"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n-GB" sz="3200" b="0" strike="noStrike" spc="-1">
              <a:latin typeface="Arial"/>
            </a:endParaRPr>
          </a:p>
        </p:txBody>
      </p:sp>
      <p:sp>
        <p:nvSpPr>
          <p:cNvPr id="134" name="PlaceHolder 4"/>
          <p:cNvSpPr>
            <a:spLocks noGrp="1"/>
          </p:cNvSpPr>
          <p:nvPr>
            <p:ph type="body"/>
          </p:nvPr>
        </p:nvSpPr>
        <p:spPr>
          <a:xfrm>
            <a:off x="4674240" y="3682080"/>
            <a:ext cx="4015800" cy="189684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35" name="PlaceHolder 1"/>
          <p:cNvSpPr>
            <a:spLocks noGrp="1"/>
          </p:cNvSpPr>
          <p:nvPr>
            <p:ph type="title"/>
          </p:nvPr>
        </p:nvSpPr>
        <p:spPr>
          <a:xfrm>
            <a:off x="457200" y="273600"/>
            <a:ext cx="8229240" cy="1144800"/>
          </a:xfrm>
          <a:prstGeom prst="rect">
            <a:avLst/>
          </a:prstGeom>
        </p:spPr>
        <p:txBody>
          <a:bodyPr lIns="0" tIns="0" rIns="0" bIns="0" anchor="ctr">
            <a:noAutofit/>
          </a:bodyPr>
          <a:lstStyle/>
          <a:p>
            <a:pPr algn="ctr"/>
            <a:endParaRPr lang="en-GB" sz="4400" b="0" strike="noStrike" spc="-1">
              <a:latin typeface="Arial"/>
            </a:endParaRPr>
          </a:p>
        </p:txBody>
      </p:sp>
      <p:sp>
        <p:nvSpPr>
          <p:cNvPr id="136"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n-GB" sz="3200" b="0" strike="noStrike" spc="-1">
              <a:latin typeface="Arial"/>
            </a:endParaRPr>
          </a:p>
        </p:txBody>
      </p:sp>
      <p:sp>
        <p:nvSpPr>
          <p:cNvPr id="137"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n-GB" sz="3200" b="0" strike="noStrike" spc="-1">
              <a:latin typeface="Arial"/>
            </a:endParaRPr>
          </a:p>
        </p:txBody>
      </p:sp>
      <p:sp>
        <p:nvSpPr>
          <p:cNvPr id="138" name="PlaceHolder 4"/>
          <p:cNvSpPr>
            <a:spLocks noGrp="1"/>
          </p:cNvSpPr>
          <p:nvPr>
            <p:ph type="body"/>
          </p:nvPr>
        </p:nvSpPr>
        <p:spPr>
          <a:xfrm>
            <a:off x="457200" y="3682080"/>
            <a:ext cx="8229240" cy="189684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39" name="PlaceHolder 1"/>
          <p:cNvSpPr>
            <a:spLocks noGrp="1"/>
          </p:cNvSpPr>
          <p:nvPr>
            <p:ph type="title"/>
          </p:nvPr>
        </p:nvSpPr>
        <p:spPr>
          <a:xfrm>
            <a:off x="457200" y="273600"/>
            <a:ext cx="8229240" cy="1144800"/>
          </a:xfrm>
          <a:prstGeom prst="rect">
            <a:avLst/>
          </a:prstGeom>
        </p:spPr>
        <p:txBody>
          <a:bodyPr lIns="0" tIns="0" rIns="0" bIns="0" anchor="ctr">
            <a:noAutofit/>
          </a:bodyPr>
          <a:lstStyle/>
          <a:p>
            <a:pPr algn="ctr"/>
            <a:endParaRPr lang="en-GB" sz="4400" b="0" strike="noStrike" spc="-1">
              <a:latin typeface="Arial"/>
            </a:endParaRPr>
          </a:p>
        </p:txBody>
      </p:sp>
      <p:sp>
        <p:nvSpPr>
          <p:cNvPr id="140" name="PlaceHolder 2"/>
          <p:cNvSpPr>
            <a:spLocks noGrp="1"/>
          </p:cNvSpPr>
          <p:nvPr>
            <p:ph type="body"/>
          </p:nvPr>
        </p:nvSpPr>
        <p:spPr>
          <a:xfrm>
            <a:off x="457200" y="1604520"/>
            <a:ext cx="8229240" cy="1896840"/>
          </a:xfrm>
          <a:prstGeom prst="rect">
            <a:avLst/>
          </a:prstGeom>
        </p:spPr>
        <p:txBody>
          <a:bodyPr lIns="0" tIns="0" rIns="0" bIns="0">
            <a:normAutofit/>
          </a:bodyPr>
          <a:lstStyle/>
          <a:p>
            <a:endParaRPr lang="en-GB" sz="3200" b="0" strike="noStrike" spc="-1">
              <a:latin typeface="Arial"/>
            </a:endParaRPr>
          </a:p>
        </p:txBody>
      </p:sp>
      <p:sp>
        <p:nvSpPr>
          <p:cNvPr id="141" name="PlaceHolder 3"/>
          <p:cNvSpPr>
            <a:spLocks noGrp="1"/>
          </p:cNvSpPr>
          <p:nvPr>
            <p:ph type="body"/>
          </p:nvPr>
        </p:nvSpPr>
        <p:spPr>
          <a:xfrm>
            <a:off x="457200" y="3682080"/>
            <a:ext cx="8229240" cy="189684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42" name="PlaceHolder 1"/>
          <p:cNvSpPr>
            <a:spLocks noGrp="1"/>
          </p:cNvSpPr>
          <p:nvPr>
            <p:ph type="title"/>
          </p:nvPr>
        </p:nvSpPr>
        <p:spPr>
          <a:xfrm>
            <a:off x="457200" y="273600"/>
            <a:ext cx="8229240" cy="1144800"/>
          </a:xfrm>
          <a:prstGeom prst="rect">
            <a:avLst/>
          </a:prstGeom>
        </p:spPr>
        <p:txBody>
          <a:bodyPr lIns="0" tIns="0" rIns="0" bIns="0" anchor="ctr">
            <a:noAutofit/>
          </a:bodyPr>
          <a:lstStyle/>
          <a:p>
            <a:pPr algn="ctr"/>
            <a:endParaRPr lang="en-GB" sz="4400" b="0" strike="noStrike" spc="-1">
              <a:latin typeface="Arial"/>
            </a:endParaRPr>
          </a:p>
        </p:txBody>
      </p:sp>
      <p:sp>
        <p:nvSpPr>
          <p:cNvPr id="143"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n-GB" sz="3200" b="0" strike="noStrike" spc="-1">
              <a:latin typeface="Arial"/>
            </a:endParaRPr>
          </a:p>
        </p:txBody>
      </p:sp>
      <p:sp>
        <p:nvSpPr>
          <p:cNvPr id="144"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n-GB" sz="3200" b="0" strike="noStrike" spc="-1">
              <a:latin typeface="Arial"/>
            </a:endParaRPr>
          </a:p>
        </p:txBody>
      </p:sp>
      <p:sp>
        <p:nvSpPr>
          <p:cNvPr id="145" name="PlaceHolder 4"/>
          <p:cNvSpPr>
            <a:spLocks noGrp="1"/>
          </p:cNvSpPr>
          <p:nvPr>
            <p:ph type="body"/>
          </p:nvPr>
        </p:nvSpPr>
        <p:spPr>
          <a:xfrm>
            <a:off x="457200" y="3682080"/>
            <a:ext cx="4015800" cy="1896840"/>
          </a:xfrm>
          <a:prstGeom prst="rect">
            <a:avLst/>
          </a:prstGeom>
        </p:spPr>
        <p:txBody>
          <a:bodyPr lIns="0" tIns="0" rIns="0" bIns="0">
            <a:normAutofit/>
          </a:bodyPr>
          <a:lstStyle/>
          <a:p>
            <a:endParaRPr lang="en-GB" sz="3200" b="0" strike="noStrike" spc="-1">
              <a:latin typeface="Arial"/>
            </a:endParaRPr>
          </a:p>
        </p:txBody>
      </p:sp>
      <p:sp>
        <p:nvSpPr>
          <p:cNvPr id="146" name="PlaceHolder 5"/>
          <p:cNvSpPr>
            <a:spLocks noGrp="1"/>
          </p:cNvSpPr>
          <p:nvPr>
            <p:ph type="body"/>
          </p:nvPr>
        </p:nvSpPr>
        <p:spPr>
          <a:xfrm>
            <a:off x="4674240" y="3682080"/>
            <a:ext cx="4015800" cy="189684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147" name="PlaceHolder 1"/>
          <p:cNvSpPr>
            <a:spLocks noGrp="1"/>
          </p:cNvSpPr>
          <p:nvPr>
            <p:ph type="title"/>
          </p:nvPr>
        </p:nvSpPr>
        <p:spPr>
          <a:xfrm>
            <a:off x="457200" y="273600"/>
            <a:ext cx="8229240" cy="1144800"/>
          </a:xfrm>
          <a:prstGeom prst="rect">
            <a:avLst/>
          </a:prstGeom>
        </p:spPr>
        <p:txBody>
          <a:bodyPr lIns="0" tIns="0" rIns="0" bIns="0" anchor="ctr">
            <a:noAutofit/>
          </a:bodyPr>
          <a:lstStyle/>
          <a:p>
            <a:pPr algn="ctr"/>
            <a:endParaRPr lang="en-GB" sz="4400" b="0" strike="noStrike" spc="-1">
              <a:latin typeface="Arial"/>
            </a:endParaRPr>
          </a:p>
        </p:txBody>
      </p:sp>
      <p:sp>
        <p:nvSpPr>
          <p:cNvPr id="148" name="PlaceHolder 2"/>
          <p:cNvSpPr>
            <a:spLocks noGrp="1"/>
          </p:cNvSpPr>
          <p:nvPr>
            <p:ph type="body"/>
          </p:nvPr>
        </p:nvSpPr>
        <p:spPr>
          <a:xfrm>
            <a:off x="457200" y="1604520"/>
            <a:ext cx="2649600" cy="1896840"/>
          </a:xfrm>
          <a:prstGeom prst="rect">
            <a:avLst/>
          </a:prstGeom>
        </p:spPr>
        <p:txBody>
          <a:bodyPr lIns="0" tIns="0" rIns="0" bIns="0">
            <a:normAutofit/>
          </a:bodyPr>
          <a:lstStyle/>
          <a:p>
            <a:endParaRPr lang="en-GB" sz="3200" b="0" strike="noStrike" spc="-1">
              <a:latin typeface="Arial"/>
            </a:endParaRPr>
          </a:p>
        </p:txBody>
      </p:sp>
      <p:sp>
        <p:nvSpPr>
          <p:cNvPr id="149" name="PlaceHolder 3"/>
          <p:cNvSpPr>
            <a:spLocks noGrp="1"/>
          </p:cNvSpPr>
          <p:nvPr>
            <p:ph type="body"/>
          </p:nvPr>
        </p:nvSpPr>
        <p:spPr>
          <a:xfrm>
            <a:off x="3239640" y="1604520"/>
            <a:ext cx="2649600" cy="1896840"/>
          </a:xfrm>
          <a:prstGeom prst="rect">
            <a:avLst/>
          </a:prstGeom>
        </p:spPr>
        <p:txBody>
          <a:bodyPr lIns="0" tIns="0" rIns="0" bIns="0">
            <a:normAutofit/>
          </a:bodyPr>
          <a:lstStyle/>
          <a:p>
            <a:endParaRPr lang="en-GB" sz="3200" b="0" strike="noStrike" spc="-1">
              <a:latin typeface="Arial"/>
            </a:endParaRPr>
          </a:p>
        </p:txBody>
      </p:sp>
      <p:sp>
        <p:nvSpPr>
          <p:cNvPr id="150" name="PlaceHolder 4"/>
          <p:cNvSpPr>
            <a:spLocks noGrp="1"/>
          </p:cNvSpPr>
          <p:nvPr>
            <p:ph type="body"/>
          </p:nvPr>
        </p:nvSpPr>
        <p:spPr>
          <a:xfrm>
            <a:off x="6022080" y="1604520"/>
            <a:ext cx="2649600" cy="1896840"/>
          </a:xfrm>
          <a:prstGeom prst="rect">
            <a:avLst/>
          </a:prstGeom>
        </p:spPr>
        <p:txBody>
          <a:bodyPr lIns="0" tIns="0" rIns="0" bIns="0">
            <a:normAutofit/>
          </a:bodyPr>
          <a:lstStyle/>
          <a:p>
            <a:endParaRPr lang="en-GB" sz="3200" b="0" strike="noStrike" spc="-1">
              <a:latin typeface="Arial"/>
            </a:endParaRPr>
          </a:p>
        </p:txBody>
      </p:sp>
      <p:sp>
        <p:nvSpPr>
          <p:cNvPr id="151" name="PlaceHolder 5"/>
          <p:cNvSpPr>
            <a:spLocks noGrp="1"/>
          </p:cNvSpPr>
          <p:nvPr>
            <p:ph type="body"/>
          </p:nvPr>
        </p:nvSpPr>
        <p:spPr>
          <a:xfrm>
            <a:off x="457200" y="3682080"/>
            <a:ext cx="2649600" cy="1896840"/>
          </a:xfrm>
          <a:prstGeom prst="rect">
            <a:avLst/>
          </a:prstGeom>
        </p:spPr>
        <p:txBody>
          <a:bodyPr lIns="0" tIns="0" rIns="0" bIns="0">
            <a:normAutofit/>
          </a:bodyPr>
          <a:lstStyle/>
          <a:p>
            <a:endParaRPr lang="en-GB" sz="3200" b="0" strike="noStrike" spc="-1">
              <a:latin typeface="Arial"/>
            </a:endParaRPr>
          </a:p>
        </p:txBody>
      </p:sp>
      <p:sp>
        <p:nvSpPr>
          <p:cNvPr id="152" name="PlaceHolder 6"/>
          <p:cNvSpPr>
            <a:spLocks noGrp="1"/>
          </p:cNvSpPr>
          <p:nvPr>
            <p:ph type="body"/>
          </p:nvPr>
        </p:nvSpPr>
        <p:spPr>
          <a:xfrm>
            <a:off x="3239640" y="3682080"/>
            <a:ext cx="2649600" cy="1896840"/>
          </a:xfrm>
          <a:prstGeom prst="rect">
            <a:avLst/>
          </a:prstGeom>
        </p:spPr>
        <p:txBody>
          <a:bodyPr lIns="0" tIns="0" rIns="0" bIns="0">
            <a:normAutofit/>
          </a:bodyPr>
          <a:lstStyle/>
          <a:p>
            <a:endParaRPr lang="en-GB" sz="3200" b="0" strike="noStrike" spc="-1">
              <a:latin typeface="Arial"/>
            </a:endParaRPr>
          </a:p>
        </p:txBody>
      </p:sp>
      <p:sp>
        <p:nvSpPr>
          <p:cNvPr id="153" name="PlaceHolder 7"/>
          <p:cNvSpPr>
            <a:spLocks noGrp="1"/>
          </p:cNvSpPr>
          <p:nvPr>
            <p:ph type="body"/>
          </p:nvPr>
        </p:nvSpPr>
        <p:spPr>
          <a:xfrm>
            <a:off x="6022080" y="3682080"/>
            <a:ext cx="2649600" cy="1896840"/>
          </a:xfrm>
          <a:prstGeom prst="rect">
            <a:avLst/>
          </a:prstGeom>
        </p:spPr>
        <p:txBody>
          <a:bodyPr lIns="0" tIns="0" rIns="0" bIns="0">
            <a:normAutofit/>
          </a:bodyPr>
          <a:lstStyle/>
          <a:p>
            <a:endParaRPr lang="en-GB" sz="3200" b="0" strike="noStrike" spc="-1">
              <a:latin typeface="Aria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1.jpe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image" Target="../media/image1.jpe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theme" Target="../theme/theme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4"/>
          <a:stretch/>
        </a:blipFill>
        <a:effectLst/>
      </p:bgPr>
    </p:bg>
    <p:spTree>
      <p:nvGrpSpPr>
        <p:cNvPr id="1" name=""/>
        <p:cNvGrpSpPr/>
        <p:nvPr/>
      </p:nvGrpSpPr>
      <p:grpSpPr>
        <a:xfrm>
          <a:off x="0" y="0"/>
          <a:ext cx="0" cy="0"/>
          <a:chOff x="0" y="0"/>
          <a:chExt cx="0" cy="0"/>
        </a:xfrm>
      </p:grpSpPr>
      <p:sp>
        <p:nvSpPr>
          <p:cNvPr id="4" name="PlaceHolder 1"/>
          <p:cNvSpPr>
            <a:spLocks noGrp="1"/>
          </p:cNvSpPr>
          <p:nvPr>
            <p:ph type="title"/>
          </p:nvPr>
        </p:nvSpPr>
        <p:spPr>
          <a:xfrm>
            <a:off x="457200" y="228600"/>
            <a:ext cx="8229240" cy="622440"/>
          </a:xfrm>
          <a:prstGeom prst="rect">
            <a:avLst/>
          </a:prstGeom>
        </p:spPr>
        <p:txBody>
          <a:bodyPr>
            <a:noAutofit/>
          </a:bodyPr>
          <a:lstStyle/>
          <a:p>
            <a:pPr algn="ctr">
              <a:lnSpc>
                <a:spcPct val="100000"/>
              </a:lnSpc>
            </a:pPr>
            <a:r>
              <a:rPr lang="en-US" sz="3600" b="0" strike="noStrike" spc="-1">
                <a:solidFill>
                  <a:srgbClr val="000000"/>
                </a:solidFill>
                <a:latin typeface="Arial"/>
                <a:ea typeface="Verdana"/>
              </a:rPr>
              <a:t>Click to edit Master title style</a:t>
            </a:r>
            <a:endParaRPr lang="en-US" sz="3600" b="0" strike="noStrike" spc="-1">
              <a:solidFill>
                <a:srgbClr val="000000"/>
              </a:solidFill>
              <a:latin typeface="Arial"/>
            </a:endParaRPr>
          </a:p>
        </p:txBody>
      </p:sp>
      <p:sp>
        <p:nvSpPr>
          <p:cNvPr id="5" name="PlaceHolder 2"/>
          <p:cNvSpPr>
            <a:spLocks noGrp="1"/>
          </p:cNvSpPr>
          <p:nvPr>
            <p:ph type="body"/>
          </p:nvPr>
        </p:nvSpPr>
        <p:spPr>
          <a:xfrm>
            <a:off x="457200" y="816480"/>
            <a:ext cx="8229240" cy="478440"/>
          </a:xfrm>
          <a:prstGeom prst="rect">
            <a:avLst/>
          </a:prstGeom>
        </p:spPr>
        <p:txBody>
          <a:bodyPr>
            <a:noAutofit/>
          </a:bodyPr>
          <a:lstStyle/>
          <a:p>
            <a:pPr>
              <a:lnSpc>
                <a:spcPct val="100000"/>
              </a:lnSpc>
              <a:tabLst>
                <a:tab pos="0" algn="l"/>
              </a:tabLst>
            </a:pPr>
            <a:r>
              <a:rPr lang="en-US" sz="2400" b="0" strike="noStrike" spc="-1">
                <a:solidFill>
                  <a:srgbClr val="000000"/>
                </a:solidFill>
                <a:latin typeface="Arial"/>
                <a:ea typeface="Verdana"/>
              </a:rPr>
              <a:t>Add edition here</a:t>
            </a:r>
            <a:endParaRPr lang="en-US" sz="2400" b="0" strike="noStrike" spc="-1">
              <a:solidFill>
                <a:srgbClr val="000000"/>
              </a:solidFill>
              <a:latin typeface="Arial"/>
            </a:endParaRPr>
          </a:p>
        </p:txBody>
      </p:sp>
      <p:sp>
        <p:nvSpPr>
          <p:cNvPr id="2" name="PlaceHolder 3"/>
          <p:cNvSpPr>
            <a:spLocks noGrp="1"/>
          </p:cNvSpPr>
          <p:nvPr>
            <p:ph type="body"/>
          </p:nvPr>
        </p:nvSpPr>
        <p:spPr>
          <a:xfrm>
            <a:off x="4114800" y="1320120"/>
            <a:ext cx="4571640" cy="1599840"/>
          </a:xfrm>
          <a:prstGeom prst="rect">
            <a:avLst/>
          </a:prstGeom>
        </p:spPr>
        <p:txBody>
          <a:bodyPr anchor="b">
            <a:noAutofit/>
          </a:bodyPr>
          <a:lstStyle/>
          <a:p>
            <a:pPr>
              <a:lnSpc>
                <a:spcPct val="100000"/>
              </a:lnSpc>
              <a:tabLst>
                <a:tab pos="0" algn="l"/>
              </a:tabLst>
            </a:pPr>
            <a:r>
              <a:rPr lang="en-US" sz="4400" b="0" strike="noStrike" spc="-1">
                <a:solidFill>
                  <a:srgbClr val="000000"/>
                </a:solidFill>
                <a:latin typeface="Arial"/>
                <a:ea typeface="Verdana"/>
              </a:rPr>
              <a:t>Chapter ##</a:t>
            </a:r>
            <a:endParaRPr lang="en-US" sz="4400" b="0" strike="noStrike" spc="-1">
              <a:solidFill>
                <a:srgbClr val="000000"/>
              </a:solidFill>
              <a:latin typeface="Arial"/>
            </a:endParaRPr>
          </a:p>
        </p:txBody>
      </p:sp>
      <p:sp>
        <p:nvSpPr>
          <p:cNvPr id="3" name="PlaceHolder 4"/>
          <p:cNvSpPr>
            <a:spLocks noGrp="1"/>
          </p:cNvSpPr>
          <p:nvPr>
            <p:ph type="body"/>
          </p:nvPr>
        </p:nvSpPr>
        <p:spPr>
          <a:xfrm>
            <a:off x="5029200" y="2945520"/>
            <a:ext cx="3657240" cy="2514240"/>
          </a:xfrm>
          <a:prstGeom prst="rect">
            <a:avLst/>
          </a:prstGeom>
        </p:spPr>
        <p:txBody>
          <a:bodyPr>
            <a:noAutofit/>
          </a:bodyPr>
          <a:lstStyle/>
          <a:p>
            <a:pPr>
              <a:lnSpc>
                <a:spcPct val="100000"/>
              </a:lnSpc>
              <a:tabLst>
                <a:tab pos="0" algn="l"/>
              </a:tabLst>
            </a:pPr>
            <a:r>
              <a:rPr lang="en-US" sz="2800" b="0" strike="noStrike" spc="-1">
                <a:solidFill>
                  <a:srgbClr val="000000"/>
                </a:solidFill>
                <a:latin typeface="Arial"/>
                <a:ea typeface="Verdana"/>
              </a:rPr>
              <a:t>Chapter title</a:t>
            </a:r>
            <a:endParaRPr lang="en-US" sz="2800" b="0" strike="noStrike" spc="-1">
              <a:solidFill>
                <a:srgbClr val="000000"/>
              </a:solidFill>
              <a:latin typeface="Arial"/>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rotWithShape="0">
          <a:blip r:embed="rId14"/>
          <a:stretch/>
        </a:blipFill>
        <a:effectLst/>
      </p:bgPr>
    </p:bg>
    <p:spTree>
      <p:nvGrpSpPr>
        <p:cNvPr id="1" name=""/>
        <p:cNvGrpSpPr/>
        <p:nvPr/>
      </p:nvGrpSpPr>
      <p:grpSpPr>
        <a:xfrm>
          <a:off x="0" y="0"/>
          <a:ext cx="0" cy="0"/>
          <a:chOff x="0" y="0"/>
          <a:chExt cx="0" cy="0"/>
        </a:xfrm>
      </p:grpSpPr>
      <p:sp>
        <p:nvSpPr>
          <p:cNvPr id="40" name="PlaceHolder 1"/>
          <p:cNvSpPr>
            <a:spLocks noGrp="1"/>
          </p:cNvSpPr>
          <p:nvPr>
            <p:ph type="title"/>
          </p:nvPr>
        </p:nvSpPr>
        <p:spPr>
          <a:xfrm>
            <a:off x="45720" y="27720"/>
            <a:ext cx="9052200" cy="1038600"/>
          </a:xfrm>
          <a:prstGeom prst="rect">
            <a:avLst/>
          </a:prstGeom>
        </p:spPr>
        <p:txBody>
          <a:bodyPr anchor="ctr">
            <a:normAutofit/>
          </a:bodyPr>
          <a:lstStyle/>
          <a:p>
            <a:pPr algn="ctr">
              <a:lnSpc>
                <a:spcPct val="100000"/>
              </a:lnSpc>
            </a:pPr>
            <a:r>
              <a:rPr lang="en-US" sz="3600" b="0" strike="noStrike" spc="-1">
                <a:solidFill>
                  <a:srgbClr val="000000"/>
                </a:solidFill>
                <a:latin typeface="Arial"/>
                <a:ea typeface="Verdana"/>
              </a:rPr>
              <a:t>Click to edit Master title style</a:t>
            </a:r>
            <a:endParaRPr lang="en-US" sz="3600" b="0" strike="noStrike" spc="-1">
              <a:solidFill>
                <a:srgbClr val="000000"/>
              </a:solidFill>
              <a:latin typeface="Arial"/>
            </a:endParaRPr>
          </a:p>
        </p:txBody>
      </p:sp>
      <p:sp>
        <p:nvSpPr>
          <p:cNvPr id="41" name="PlaceHolder 2"/>
          <p:cNvSpPr>
            <a:spLocks noGrp="1"/>
          </p:cNvSpPr>
          <p:nvPr>
            <p:ph type="body"/>
          </p:nvPr>
        </p:nvSpPr>
        <p:spPr>
          <a:xfrm>
            <a:off x="228600" y="1295280"/>
            <a:ext cx="8762760" cy="4830480"/>
          </a:xfrm>
          <a:prstGeom prst="rect">
            <a:avLst/>
          </a:prstGeom>
        </p:spPr>
        <p:txBody>
          <a:bodyPr>
            <a:noAutofit/>
          </a:bodyPr>
          <a:lstStyle/>
          <a:p>
            <a:pPr marL="457200" indent="-456840">
              <a:lnSpc>
                <a:spcPct val="100000"/>
              </a:lnSpc>
              <a:spcBef>
                <a:spcPts val="519"/>
              </a:spcBef>
              <a:buClr>
                <a:srgbClr val="364162"/>
              </a:buClr>
              <a:buFont typeface="Arial"/>
              <a:buChar char="•"/>
            </a:pPr>
            <a:r>
              <a:rPr lang="en-US" sz="2600" b="0" strike="noStrike" spc="-1">
                <a:solidFill>
                  <a:srgbClr val="000000"/>
                </a:solidFill>
                <a:latin typeface="Arial"/>
                <a:ea typeface="Verdana"/>
              </a:rPr>
              <a:t>Click to edit Master text styles</a:t>
            </a:r>
            <a:endParaRPr lang="en-US" sz="2600" b="0" strike="noStrike" spc="-1">
              <a:solidFill>
                <a:srgbClr val="000000"/>
              </a:solidFill>
              <a:latin typeface="Arial"/>
            </a:endParaRPr>
          </a:p>
          <a:p>
            <a:pPr marL="743040" lvl="1" indent="-285480">
              <a:lnSpc>
                <a:spcPct val="100000"/>
              </a:lnSpc>
              <a:spcBef>
                <a:spcPts val="479"/>
              </a:spcBef>
              <a:buClr>
                <a:srgbClr val="364162"/>
              </a:buClr>
              <a:buFont typeface="Arial"/>
              <a:buChar char="–"/>
            </a:pPr>
            <a:r>
              <a:rPr lang="en-US" sz="2400" b="0" strike="noStrike" spc="-1">
                <a:solidFill>
                  <a:srgbClr val="000000"/>
                </a:solidFill>
                <a:latin typeface="Arial"/>
                <a:ea typeface="Verdana"/>
              </a:rPr>
              <a:t>Second level</a:t>
            </a:r>
            <a:endParaRPr lang="en-US" sz="2400" b="0" strike="noStrike" spc="-1">
              <a:solidFill>
                <a:srgbClr val="000000"/>
              </a:solidFill>
              <a:latin typeface="Arial"/>
            </a:endParaRPr>
          </a:p>
          <a:p>
            <a:pPr marL="1143000" lvl="2" indent="-228240">
              <a:lnSpc>
                <a:spcPct val="100000"/>
              </a:lnSpc>
              <a:spcBef>
                <a:spcPts val="439"/>
              </a:spcBef>
              <a:buClr>
                <a:srgbClr val="364162"/>
              </a:buClr>
              <a:buFont typeface="Wingdings" charset="2"/>
              <a:buChar char=""/>
            </a:pPr>
            <a:r>
              <a:rPr lang="en-US" sz="2200" b="0" strike="noStrike" spc="-1">
                <a:solidFill>
                  <a:srgbClr val="000000"/>
                </a:solidFill>
                <a:latin typeface="Arial"/>
                <a:ea typeface="Verdana"/>
              </a:rPr>
              <a:t>Third level</a:t>
            </a:r>
            <a:endParaRPr lang="en-US" sz="2200" b="0" strike="noStrike" spc="-1">
              <a:solidFill>
                <a:srgbClr val="000000"/>
              </a:solidFill>
              <a:latin typeface="Arial"/>
            </a:endParaRPr>
          </a:p>
          <a:p>
            <a:pPr marL="1600200" lvl="3" indent="-228240">
              <a:lnSpc>
                <a:spcPct val="100000"/>
              </a:lnSpc>
              <a:spcBef>
                <a:spcPts val="400"/>
              </a:spcBef>
              <a:buClr>
                <a:srgbClr val="364162"/>
              </a:buClr>
              <a:buFont typeface="Courier New"/>
              <a:buChar char="o"/>
            </a:pPr>
            <a:r>
              <a:rPr lang="en-US" sz="2000" b="0" strike="noStrike" spc="-1">
                <a:solidFill>
                  <a:srgbClr val="000000"/>
                </a:solidFill>
                <a:latin typeface="Arial"/>
                <a:ea typeface="Verdana"/>
              </a:rPr>
              <a:t>Fourth level</a:t>
            </a:r>
            <a:endParaRPr lang="en-US" sz="2000" b="0" strike="noStrike" spc="-1">
              <a:solidFill>
                <a:srgbClr val="000000"/>
              </a:solidFill>
              <a:latin typeface="Arial"/>
            </a:endParaRPr>
          </a:p>
          <a:p>
            <a:pPr marL="2057400" lvl="4" indent="-228240">
              <a:lnSpc>
                <a:spcPct val="100000"/>
              </a:lnSpc>
              <a:spcBef>
                <a:spcPts val="400"/>
              </a:spcBef>
              <a:buClr>
                <a:srgbClr val="364162"/>
              </a:buClr>
              <a:buFont typeface="Arial"/>
              <a:buChar char="»"/>
            </a:pPr>
            <a:r>
              <a:rPr lang="en-US" sz="2000" b="0" strike="noStrike" spc="-1">
                <a:solidFill>
                  <a:srgbClr val="000000"/>
                </a:solidFill>
                <a:latin typeface="Arial"/>
                <a:ea typeface="Verdana"/>
              </a:rPr>
              <a:t>Fifth level</a:t>
            </a:r>
            <a:endParaRPr lang="en-US" sz="2000" b="0" strike="noStrike" spc="-1">
              <a:solidFill>
                <a:srgbClr val="000000"/>
              </a:solidFill>
              <a:latin typeface="Arial"/>
            </a:endParaRP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rotWithShape="0">
          <a:blip r:embed="rId14"/>
          <a:stretch/>
        </a:blipFill>
        <a:effectLst/>
      </p:bgPr>
    </p:bg>
    <p:spTree>
      <p:nvGrpSpPr>
        <p:cNvPr id="1" name=""/>
        <p:cNvGrpSpPr/>
        <p:nvPr/>
      </p:nvGrpSpPr>
      <p:grpSpPr>
        <a:xfrm>
          <a:off x="0" y="0"/>
          <a:ext cx="0" cy="0"/>
          <a:chOff x="0" y="0"/>
          <a:chExt cx="0" cy="0"/>
        </a:xfrm>
      </p:grpSpPr>
      <p:sp>
        <p:nvSpPr>
          <p:cNvPr id="78" name="PlaceHolder 1"/>
          <p:cNvSpPr>
            <a:spLocks noGrp="1"/>
          </p:cNvSpPr>
          <p:nvPr>
            <p:ph type="title"/>
          </p:nvPr>
        </p:nvSpPr>
        <p:spPr>
          <a:xfrm>
            <a:off x="519120" y="357480"/>
            <a:ext cx="8032320" cy="1003680"/>
          </a:xfrm>
          <a:prstGeom prst="rect">
            <a:avLst/>
          </a:prstGeom>
        </p:spPr>
        <p:txBody>
          <a:bodyPr anchor="ctr">
            <a:normAutofit/>
          </a:bodyPr>
          <a:lstStyle/>
          <a:p>
            <a:pPr algn="ctr">
              <a:lnSpc>
                <a:spcPct val="100000"/>
              </a:lnSpc>
            </a:pPr>
            <a:r>
              <a:rPr lang="en-US" sz="3600" b="0" strike="noStrike" spc="-1">
                <a:solidFill>
                  <a:srgbClr val="000000"/>
                </a:solidFill>
                <a:latin typeface="Arial"/>
              </a:rPr>
              <a:t>Click to edit Master title style</a:t>
            </a:r>
          </a:p>
        </p:txBody>
      </p:sp>
      <p:sp>
        <p:nvSpPr>
          <p:cNvPr id="79" name="PlaceHolder 2"/>
          <p:cNvSpPr>
            <a:spLocks noGrp="1"/>
          </p:cNvSpPr>
          <p:nvPr>
            <p:ph type="body"/>
          </p:nvPr>
        </p:nvSpPr>
        <p:spPr>
          <a:xfrm>
            <a:off x="685800" y="3124080"/>
            <a:ext cx="8152920" cy="837720"/>
          </a:xfrm>
          <a:prstGeom prst="rect">
            <a:avLst/>
          </a:prstGeom>
        </p:spPr>
        <p:txBody>
          <a:bodyPr>
            <a:noAutofit/>
          </a:bodyPr>
          <a:lstStyle/>
          <a:p>
            <a:pPr marL="343080" indent="-342720">
              <a:lnSpc>
                <a:spcPct val="100000"/>
              </a:lnSpc>
              <a:spcBef>
                <a:spcPts val="519"/>
              </a:spcBef>
              <a:buClr>
                <a:srgbClr val="364162"/>
              </a:buClr>
              <a:buFont typeface="Arial"/>
              <a:buChar char="•"/>
            </a:pPr>
            <a:r>
              <a:rPr lang="en-US" sz="2600" b="0" strike="noStrike" spc="-1">
                <a:solidFill>
                  <a:srgbClr val="000000"/>
                </a:solidFill>
                <a:latin typeface="Arial"/>
                <a:ea typeface="Verdana"/>
              </a:rPr>
              <a:t>Click to edit Master text styles</a:t>
            </a:r>
            <a:endParaRPr lang="en-US" sz="2600" b="0" strike="noStrike" spc="-1">
              <a:solidFill>
                <a:srgbClr val="000000"/>
              </a:solidFill>
              <a:latin typeface="Arial"/>
            </a:endParaRPr>
          </a:p>
          <a:p>
            <a:pPr marL="743040" lvl="1" indent="-285480">
              <a:lnSpc>
                <a:spcPct val="100000"/>
              </a:lnSpc>
              <a:spcBef>
                <a:spcPts val="479"/>
              </a:spcBef>
              <a:buClr>
                <a:srgbClr val="364162"/>
              </a:buClr>
              <a:buFont typeface="Arial"/>
              <a:buChar char="–"/>
            </a:pPr>
            <a:r>
              <a:rPr lang="en-US" sz="2400" b="0" strike="noStrike" spc="-1">
                <a:solidFill>
                  <a:srgbClr val="000000"/>
                </a:solidFill>
                <a:latin typeface="Arial"/>
                <a:ea typeface="Verdana"/>
              </a:rPr>
              <a:t>Second level</a:t>
            </a:r>
            <a:endParaRPr lang="en-US" sz="2400" b="0" strike="noStrike" spc="-1">
              <a:solidFill>
                <a:srgbClr val="000000"/>
              </a:solidFill>
              <a:latin typeface="Arial"/>
            </a:endParaRPr>
          </a:p>
          <a:p>
            <a:pPr marL="1143000" lvl="2" indent="-228240">
              <a:lnSpc>
                <a:spcPct val="100000"/>
              </a:lnSpc>
              <a:spcBef>
                <a:spcPts val="439"/>
              </a:spcBef>
              <a:buClr>
                <a:srgbClr val="364162"/>
              </a:buClr>
              <a:buFont typeface="Wingdings" charset="2"/>
              <a:buChar char=""/>
            </a:pPr>
            <a:r>
              <a:rPr lang="en-US" sz="2200" b="0" strike="noStrike" spc="-1">
                <a:solidFill>
                  <a:srgbClr val="000000"/>
                </a:solidFill>
                <a:latin typeface="Arial"/>
                <a:ea typeface="Verdana"/>
              </a:rPr>
              <a:t>Third level</a:t>
            </a:r>
            <a:endParaRPr lang="en-US" sz="2200" b="0" strike="noStrike" spc="-1">
              <a:solidFill>
                <a:srgbClr val="000000"/>
              </a:solidFill>
              <a:latin typeface="Arial"/>
            </a:endParaRPr>
          </a:p>
          <a:p>
            <a:pPr marL="1600200" lvl="3" indent="-228240">
              <a:lnSpc>
                <a:spcPct val="100000"/>
              </a:lnSpc>
              <a:spcBef>
                <a:spcPts val="400"/>
              </a:spcBef>
              <a:buClr>
                <a:srgbClr val="364162"/>
              </a:buClr>
              <a:buFont typeface="Courier New"/>
              <a:buChar char="o"/>
            </a:pPr>
            <a:r>
              <a:rPr lang="en-US" sz="2000" b="0" strike="noStrike" spc="-1">
                <a:solidFill>
                  <a:srgbClr val="000000"/>
                </a:solidFill>
                <a:latin typeface="Arial"/>
                <a:ea typeface="Verdana"/>
              </a:rPr>
              <a:t>Fourth level</a:t>
            </a:r>
            <a:endParaRPr lang="en-US" sz="2000" b="0" strike="noStrike" spc="-1">
              <a:solidFill>
                <a:srgbClr val="000000"/>
              </a:solidFill>
              <a:latin typeface="Arial"/>
            </a:endParaRPr>
          </a:p>
          <a:p>
            <a:pPr marL="2057400" lvl="4" indent="-228240">
              <a:lnSpc>
                <a:spcPct val="100000"/>
              </a:lnSpc>
              <a:spcBef>
                <a:spcPts val="400"/>
              </a:spcBef>
              <a:buClr>
                <a:srgbClr val="364162"/>
              </a:buClr>
              <a:buFont typeface="Arial"/>
              <a:buChar char="»"/>
            </a:pPr>
            <a:r>
              <a:rPr lang="en-US" sz="2000" b="0" strike="noStrike" spc="-1">
                <a:solidFill>
                  <a:srgbClr val="000000"/>
                </a:solidFill>
                <a:latin typeface="Arial"/>
                <a:ea typeface="Verdana"/>
              </a:rPr>
              <a:t>Fifth level</a:t>
            </a:r>
            <a:endParaRPr lang="en-US" sz="2000" b="0" strike="noStrike" spc="-1">
              <a:solidFill>
                <a:srgbClr val="000000"/>
              </a:solidFill>
              <a:latin typeface="Arial"/>
            </a:endParaRPr>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rotWithShape="0">
          <a:blip r:embed="rId14"/>
          <a:stretch/>
        </a:blipFill>
        <a:effectLst/>
      </p:bgPr>
    </p:bg>
    <p:spTree>
      <p:nvGrpSpPr>
        <p:cNvPr id="1" name=""/>
        <p:cNvGrpSpPr/>
        <p:nvPr/>
      </p:nvGrpSpPr>
      <p:grpSpPr>
        <a:xfrm>
          <a:off x="0" y="0"/>
          <a:ext cx="0" cy="0"/>
          <a:chOff x="0" y="0"/>
          <a:chExt cx="0" cy="0"/>
        </a:xfrm>
      </p:grpSpPr>
      <p:sp>
        <p:nvSpPr>
          <p:cNvPr id="116" name="PlaceHolder 1"/>
          <p:cNvSpPr>
            <a:spLocks noGrp="1"/>
          </p:cNvSpPr>
          <p:nvPr>
            <p:ph type="title"/>
          </p:nvPr>
        </p:nvSpPr>
        <p:spPr>
          <a:xfrm>
            <a:off x="457200" y="273600"/>
            <a:ext cx="8229240" cy="1144800"/>
          </a:xfrm>
          <a:prstGeom prst="rect">
            <a:avLst/>
          </a:prstGeom>
        </p:spPr>
        <p:txBody>
          <a:bodyPr lIns="0" tIns="0" rIns="0" bIns="0" anchor="ctr">
            <a:noAutofit/>
          </a:bodyPr>
          <a:lstStyle/>
          <a:p>
            <a:pPr algn="ctr"/>
            <a:r>
              <a:rPr lang="en-GB" sz="4400" b="0" strike="noStrike" spc="-1">
                <a:latin typeface="Arial"/>
              </a:rPr>
              <a:t>Click to edit the title text format</a:t>
            </a:r>
          </a:p>
        </p:txBody>
      </p:sp>
      <p:sp>
        <p:nvSpPr>
          <p:cNvPr id="117" name="PlaceHolder 2"/>
          <p:cNvSpPr>
            <a:spLocks noGrp="1"/>
          </p:cNvSpPr>
          <p:nvPr>
            <p:ph type="body"/>
          </p:nvPr>
        </p:nvSpPr>
        <p:spPr>
          <a:xfrm>
            <a:off x="457200" y="1604520"/>
            <a:ext cx="8229240" cy="397728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en-GB" sz="3200" b="0" strike="noStrike" spc="-1">
                <a:latin typeface="Arial"/>
              </a:rPr>
              <a:t>Click to edit the outline text format</a:t>
            </a:r>
          </a:p>
          <a:p>
            <a:pPr marL="864000" lvl="1" indent="-324000">
              <a:spcBef>
                <a:spcPts val="1134"/>
              </a:spcBef>
              <a:buClr>
                <a:srgbClr val="000000"/>
              </a:buClr>
              <a:buSzPct val="75000"/>
              <a:buFont typeface="Symbol" charset="2"/>
              <a:buChar char=""/>
            </a:pPr>
            <a:r>
              <a:rPr lang="en-GB" sz="2800" b="0" strike="noStrike" spc="-1">
                <a:latin typeface="Arial"/>
              </a:rPr>
              <a:t>Second Outline Level</a:t>
            </a:r>
          </a:p>
          <a:p>
            <a:pPr marL="1296000" lvl="2" indent="-288000">
              <a:spcBef>
                <a:spcPts val="850"/>
              </a:spcBef>
              <a:buClr>
                <a:srgbClr val="000000"/>
              </a:buClr>
              <a:buSzPct val="45000"/>
              <a:buFont typeface="Wingdings" charset="2"/>
              <a:buChar char=""/>
            </a:pPr>
            <a:r>
              <a:rPr lang="en-GB" sz="2400" b="0" strike="noStrike" spc="-1">
                <a:latin typeface="Arial"/>
              </a:rPr>
              <a:t>Third Outline Level</a:t>
            </a:r>
          </a:p>
          <a:p>
            <a:pPr marL="1728000" lvl="3" indent="-216000">
              <a:spcBef>
                <a:spcPts val="567"/>
              </a:spcBef>
              <a:buClr>
                <a:srgbClr val="000000"/>
              </a:buClr>
              <a:buSzPct val="75000"/>
              <a:buFont typeface="Symbol" charset="2"/>
              <a:buChar char=""/>
            </a:pPr>
            <a:r>
              <a:rPr lang="en-GB" sz="2000" b="0" strike="noStrike" spc="-1">
                <a:latin typeface="Arial"/>
              </a:rPr>
              <a:t>Fourth Outline Level</a:t>
            </a:r>
          </a:p>
          <a:p>
            <a:pPr marL="2160000" lvl="4" indent="-216000">
              <a:spcBef>
                <a:spcPts val="283"/>
              </a:spcBef>
              <a:buClr>
                <a:srgbClr val="000000"/>
              </a:buClr>
              <a:buSzPct val="45000"/>
              <a:buFont typeface="Wingdings" charset="2"/>
              <a:buChar char=""/>
            </a:pPr>
            <a:r>
              <a:rPr lang="en-GB" sz="2000" b="0" strike="noStrike" spc="-1">
                <a:latin typeface="Arial"/>
              </a:rPr>
              <a:t>Fifth Outline Level</a:t>
            </a:r>
          </a:p>
          <a:p>
            <a:pPr marL="2592000" lvl="5" indent="-216000">
              <a:spcBef>
                <a:spcPts val="283"/>
              </a:spcBef>
              <a:buClr>
                <a:srgbClr val="000000"/>
              </a:buClr>
              <a:buSzPct val="45000"/>
              <a:buFont typeface="Wingdings" charset="2"/>
              <a:buChar char=""/>
            </a:pPr>
            <a:r>
              <a:rPr lang="en-GB" sz="2000" b="0" strike="noStrike" spc="-1">
                <a:latin typeface="Arial"/>
              </a:rPr>
              <a:t>Sixth Outline Level</a:t>
            </a:r>
          </a:p>
          <a:p>
            <a:pPr marL="3024000" lvl="6" indent="-216000">
              <a:spcBef>
                <a:spcPts val="283"/>
              </a:spcBef>
              <a:buClr>
                <a:srgbClr val="000000"/>
              </a:buClr>
              <a:buSzPct val="45000"/>
              <a:buFont typeface="Wingdings" charset="2"/>
              <a:buChar char=""/>
            </a:pPr>
            <a:r>
              <a:rPr lang="en-GB" sz="2000" b="0" strike="noStrike" spc="-1">
                <a:latin typeface="Arial"/>
              </a:rPr>
              <a:t>Seventh Outline Level</a:t>
            </a:r>
          </a:p>
        </p:txBody>
      </p:sp>
    </p:spTree>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 name="TextShape 1"/>
          <p:cNvSpPr txBox="1"/>
          <p:nvPr/>
        </p:nvSpPr>
        <p:spPr>
          <a:xfrm>
            <a:off x="76320" y="34200"/>
            <a:ext cx="8991360" cy="1649880"/>
          </a:xfrm>
          <a:prstGeom prst="rect">
            <a:avLst/>
          </a:prstGeom>
          <a:noFill/>
          <a:ln w="9360">
            <a:noFill/>
          </a:ln>
        </p:spPr>
        <p:txBody>
          <a:bodyPr>
            <a:noAutofit/>
          </a:bodyPr>
          <a:lstStyle/>
          <a:p>
            <a:pPr algn="ctr">
              <a:lnSpc>
                <a:spcPct val="100000"/>
              </a:lnSpc>
            </a:pPr>
            <a:r>
              <a:rPr lang="en-US" sz="3600" b="0" strike="noStrike" spc="-1">
                <a:solidFill>
                  <a:srgbClr val="000000"/>
                </a:solidFill>
                <a:latin typeface="Arial"/>
                <a:ea typeface="Verdana"/>
              </a:rPr>
              <a:t>Data Security and Compliance</a:t>
            </a:r>
            <a:br/>
            <a:r>
              <a:rPr lang="en-US" sz="3600" b="0" strike="noStrike" spc="-1">
                <a:solidFill>
                  <a:srgbClr val="000000"/>
                </a:solidFill>
                <a:latin typeface="Arial"/>
                <a:ea typeface="Verdana"/>
              </a:rPr>
              <a:t>ACCA5034</a:t>
            </a:r>
            <a:br/>
            <a:br/>
            <a:endParaRPr lang="en-US" sz="3600" b="0" strike="noStrike" spc="-1">
              <a:solidFill>
                <a:srgbClr val="000000"/>
              </a:solidFill>
              <a:latin typeface="Arial"/>
            </a:endParaRPr>
          </a:p>
        </p:txBody>
      </p:sp>
      <p:sp>
        <p:nvSpPr>
          <p:cNvPr id="161" name="TextShape 2"/>
          <p:cNvSpPr txBox="1"/>
          <p:nvPr/>
        </p:nvSpPr>
        <p:spPr>
          <a:xfrm>
            <a:off x="2666880" y="2474640"/>
            <a:ext cx="3962160" cy="958320"/>
          </a:xfrm>
          <a:prstGeom prst="rect">
            <a:avLst/>
          </a:prstGeom>
          <a:noFill/>
          <a:ln w="0">
            <a:noFill/>
          </a:ln>
        </p:spPr>
        <p:txBody>
          <a:bodyPr anchor="b">
            <a:noAutofit/>
          </a:bodyPr>
          <a:lstStyle/>
          <a:p>
            <a:pPr algn="ctr">
              <a:lnSpc>
                <a:spcPct val="100000"/>
              </a:lnSpc>
              <a:tabLst>
                <a:tab pos="0" algn="l"/>
              </a:tabLst>
            </a:pPr>
            <a:r>
              <a:rPr lang="en-US" sz="4000" b="1" strike="noStrike" spc="-1">
                <a:solidFill>
                  <a:srgbClr val="000000"/>
                </a:solidFill>
                <a:latin typeface="Arial"/>
                <a:ea typeface="Verdana"/>
              </a:rPr>
              <a:t>Lecture 7</a:t>
            </a:r>
            <a:endParaRPr lang="en-US" sz="4000" b="0" strike="noStrike" spc="-1">
              <a:solidFill>
                <a:srgbClr val="000000"/>
              </a:solidFill>
              <a:latin typeface="Arial"/>
            </a:endParaRPr>
          </a:p>
        </p:txBody>
      </p:sp>
      <p:sp>
        <p:nvSpPr>
          <p:cNvPr id="162" name="TextShape 3"/>
          <p:cNvSpPr txBox="1"/>
          <p:nvPr/>
        </p:nvSpPr>
        <p:spPr>
          <a:xfrm>
            <a:off x="2700000" y="3780000"/>
            <a:ext cx="5105160" cy="1800000"/>
          </a:xfrm>
          <a:prstGeom prst="rect">
            <a:avLst/>
          </a:prstGeom>
          <a:noFill/>
          <a:ln w="0">
            <a:noFill/>
          </a:ln>
        </p:spPr>
        <p:txBody>
          <a:bodyPr>
            <a:noAutofit/>
          </a:bodyPr>
          <a:lstStyle/>
          <a:p>
            <a:pPr>
              <a:lnSpc>
                <a:spcPct val="100000"/>
              </a:lnSpc>
              <a:tabLst>
                <a:tab pos="0" algn="l"/>
              </a:tabLst>
            </a:pPr>
            <a:r>
              <a:rPr lang="en-GB" sz="2800" b="0" strike="noStrike" spc="-1">
                <a:solidFill>
                  <a:srgbClr val="000000"/>
                </a:solidFill>
                <a:latin typeface="Arial"/>
                <a:ea typeface="Verdana"/>
              </a:rPr>
              <a:t>Security Technology : Intrusion Detection and Prevention Systems, and Other Security Tools</a:t>
            </a:r>
            <a:endParaRPr lang="en-US" sz="2800" b="0" strike="noStrike" spc="-1">
              <a:solidFill>
                <a:srgbClr val="000000"/>
              </a:solidFill>
              <a:latin typeface="Arial"/>
            </a:endParaRPr>
          </a:p>
        </p:txBody>
      </p:sp>
      <p:grpSp>
        <p:nvGrpSpPr>
          <p:cNvPr id="163" name="Group 4"/>
          <p:cNvGrpSpPr/>
          <p:nvPr/>
        </p:nvGrpSpPr>
        <p:grpSpPr>
          <a:xfrm>
            <a:off x="228600" y="2057400"/>
            <a:ext cx="1828440" cy="2571840"/>
            <a:chOff x="228600" y="2057400"/>
            <a:chExt cx="1828440" cy="2571840"/>
          </a:xfrm>
        </p:grpSpPr>
        <p:pic>
          <p:nvPicPr>
            <p:cNvPr id="164" name="Picture 2" descr="Book cover reads book name, title, edition number, and name of the author as follows: &quot;Information Security,&quot; &quot;Principles of Information Security,&quot; “Sixth Edition,&quot; and &quot;Michael E. Whitman&quot; and  &quot;Herbert J. Mattord.&quot; A photo on the cover page shows a screenshot with the close up view of digital coding."/>
            <p:cNvPicPr/>
            <p:nvPr/>
          </p:nvPicPr>
          <p:blipFill>
            <a:blip r:embed="rId2"/>
            <a:stretch/>
          </p:blipFill>
          <p:spPr>
            <a:xfrm>
              <a:off x="279360" y="2057400"/>
              <a:ext cx="1541520" cy="2217600"/>
            </a:xfrm>
            <a:prstGeom prst="rect">
              <a:avLst/>
            </a:prstGeom>
            <a:ln w="0">
              <a:noFill/>
            </a:ln>
          </p:spPr>
        </p:pic>
        <p:sp>
          <p:nvSpPr>
            <p:cNvPr id="165" name="CustomShape 5"/>
            <p:cNvSpPr/>
            <p:nvPr/>
          </p:nvSpPr>
          <p:spPr>
            <a:xfrm>
              <a:off x="228600" y="4264560"/>
              <a:ext cx="1828440" cy="3646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pPr>
              <a:r>
                <a:rPr lang="en-GB" sz="1800" b="0" strike="noStrike" spc="-1">
                  <a:solidFill>
                    <a:srgbClr val="000000"/>
                  </a:solidFill>
                  <a:latin typeface="Arial"/>
                </a:rPr>
                <a:t>Adapted Text</a:t>
              </a:r>
              <a:endParaRPr lang="en-GB" sz="1800" b="0" strike="noStrike" spc="-1">
                <a:latin typeface="Arial"/>
              </a:endParaRPr>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TextShape 1"/>
          <p:cNvSpPr txBox="1"/>
          <p:nvPr/>
        </p:nvSpPr>
        <p:spPr>
          <a:xfrm>
            <a:off x="45720" y="27720"/>
            <a:ext cx="9052200" cy="1038600"/>
          </a:xfrm>
          <a:prstGeom prst="rect">
            <a:avLst/>
          </a:prstGeom>
          <a:noFill/>
          <a:ln w="9360">
            <a:noFill/>
          </a:ln>
        </p:spPr>
        <p:txBody>
          <a:bodyPr anchor="ctr">
            <a:noAutofit/>
          </a:bodyPr>
          <a:lstStyle/>
          <a:p>
            <a:pPr algn="ctr">
              <a:lnSpc>
                <a:spcPct val="100000"/>
              </a:lnSpc>
            </a:pPr>
            <a:r>
              <a:rPr lang="en-US" sz="3600" b="0" strike="noStrike" spc="-1">
                <a:solidFill>
                  <a:srgbClr val="000000"/>
                </a:solidFill>
                <a:latin typeface="Arial"/>
                <a:ea typeface="Verdana"/>
              </a:rPr>
              <a:t>Learning Objectives</a:t>
            </a:r>
            <a:endParaRPr lang="en-US" sz="3600" b="0" strike="noStrike" spc="-1">
              <a:solidFill>
                <a:srgbClr val="000000"/>
              </a:solidFill>
              <a:latin typeface="Arial"/>
            </a:endParaRPr>
          </a:p>
        </p:txBody>
      </p:sp>
      <p:sp>
        <p:nvSpPr>
          <p:cNvPr id="167" name="TextShape 2"/>
          <p:cNvSpPr txBox="1"/>
          <p:nvPr/>
        </p:nvSpPr>
        <p:spPr>
          <a:xfrm>
            <a:off x="190440" y="1066680"/>
            <a:ext cx="8762760" cy="4647960"/>
          </a:xfrm>
          <a:prstGeom prst="rect">
            <a:avLst/>
          </a:prstGeom>
          <a:noFill/>
          <a:ln w="0">
            <a:noFill/>
          </a:ln>
        </p:spPr>
        <p:txBody>
          <a:bodyPr>
            <a:noAutofit/>
          </a:bodyPr>
          <a:lstStyle/>
          <a:p>
            <a:pPr marL="457200" indent="-456840" algn="just">
              <a:lnSpc>
                <a:spcPct val="100000"/>
              </a:lnSpc>
              <a:spcBef>
                <a:spcPts val="601"/>
              </a:spcBef>
              <a:buClr>
                <a:srgbClr val="364162"/>
              </a:buClr>
              <a:buFont typeface="Arial"/>
              <a:buChar char="•"/>
            </a:pPr>
            <a:r>
              <a:rPr lang="en-US" sz="2600" b="0" strike="noStrike" spc="-1">
                <a:solidFill>
                  <a:srgbClr val="000000"/>
                </a:solidFill>
                <a:latin typeface="Arial"/>
                <a:ea typeface="Verdana"/>
              </a:rPr>
              <a:t>Upon completion of this material, you should be able to:</a:t>
            </a:r>
            <a:endParaRPr lang="en-US" sz="2600" b="0" strike="noStrike" spc="-1">
              <a:solidFill>
                <a:srgbClr val="000000"/>
              </a:solidFill>
              <a:latin typeface="Arial"/>
            </a:endParaRPr>
          </a:p>
          <a:p>
            <a:pPr marL="743040" lvl="1" indent="-285480" algn="just">
              <a:lnSpc>
                <a:spcPct val="100000"/>
              </a:lnSpc>
              <a:spcBef>
                <a:spcPts val="601"/>
              </a:spcBef>
              <a:buClr>
                <a:srgbClr val="364162"/>
              </a:buClr>
              <a:buFont typeface="Arial"/>
              <a:buChar char="–"/>
            </a:pPr>
            <a:r>
              <a:rPr lang="en-US" sz="2400" b="0" strike="noStrike" spc="-1">
                <a:solidFill>
                  <a:srgbClr val="000000"/>
                </a:solidFill>
                <a:latin typeface="Arial"/>
                <a:ea typeface="Verdana"/>
              </a:rPr>
              <a:t>Identify and describe the categories and models of intrusion detection and prevention systems</a:t>
            </a:r>
            <a:endParaRPr lang="en-US" sz="2400" b="0" strike="noStrike" spc="-1">
              <a:solidFill>
                <a:srgbClr val="000000"/>
              </a:solidFill>
              <a:latin typeface="Arial"/>
            </a:endParaRPr>
          </a:p>
          <a:p>
            <a:pPr marL="743040" lvl="1" indent="-285480" algn="just">
              <a:lnSpc>
                <a:spcPct val="100000"/>
              </a:lnSpc>
              <a:spcBef>
                <a:spcPts val="601"/>
              </a:spcBef>
              <a:buClr>
                <a:srgbClr val="364162"/>
              </a:buClr>
              <a:buFont typeface="Arial"/>
              <a:buChar char="–"/>
            </a:pPr>
            <a:r>
              <a:rPr lang="en-US" sz="2400" b="0" strike="noStrike" spc="-1">
                <a:solidFill>
                  <a:srgbClr val="000000"/>
                </a:solidFill>
                <a:latin typeface="Arial"/>
                <a:ea typeface="Verdana"/>
              </a:rPr>
              <a:t>Describe the detection approaches employed by modern intrusion detection and prevention systems</a:t>
            </a:r>
            <a:endParaRPr lang="en-US" sz="2400" b="0" strike="noStrike" spc="-1">
              <a:solidFill>
                <a:srgbClr val="000000"/>
              </a:solidFill>
              <a:latin typeface="Arial"/>
            </a:endParaRPr>
          </a:p>
          <a:p>
            <a:pPr marL="743040" lvl="1" indent="-285480" algn="just">
              <a:lnSpc>
                <a:spcPct val="100000"/>
              </a:lnSpc>
              <a:spcBef>
                <a:spcPts val="601"/>
              </a:spcBef>
              <a:buClr>
                <a:srgbClr val="364162"/>
              </a:buClr>
              <a:buFont typeface="Arial"/>
              <a:buChar char="–"/>
            </a:pPr>
            <a:r>
              <a:rPr lang="en-US" sz="2400" b="0" strike="noStrike" spc="-1">
                <a:solidFill>
                  <a:srgbClr val="000000"/>
                </a:solidFill>
                <a:latin typeface="Arial"/>
                <a:ea typeface="Verdana"/>
              </a:rPr>
              <a:t>Define and describe honeypots, honeynets, and padded cell systems</a:t>
            </a:r>
            <a:endParaRPr lang="en-US" sz="2400" b="0" strike="noStrike" spc="-1">
              <a:solidFill>
                <a:srgbClr val="000000"/>
              </a:solidFill>
              <a:latin typeface="Arial"/>
            </a:endParaRPr>
          </a:p>
          <a:p>
            <a:pPr marL="743040" lvl="1" indent="-285480" algn="just">
              <a:lnSpc>
                <a:spcPct val="100000"/>
              </a:lnSpc>
              <a:spcBef>
                <a:spcPts val="601"/>
              </a:spcBef>
              <a:buClr>
                <a:srgbClr val="364162"/>
              </a:buClr>
              <a:buFont typeface="Arial"/>
              <a:buChar char="–"/>
            </a:pPr>
            <a:r>
              <a:rPr lang="en-US" sz="2400" b="0" strike="noStrike" spc="-1">
                <a:solidFill>
                  <a:srgbClr val="000000"/>
                </a:solidFill>
                <a:latin typeface="Arial"/>
                <a:ea typeface="Verdana"/>
              </a:rPr>
              <a:t>List and define the major categories of scanning and analysis tools, and describe the specific tools used within each category</a:t>
            </a:r>
            <a:endParaRPr lang="en-US" sz="2400" b="0" strike="noStrike" spc="-1">
              <a:solidFill>
                <a:srgbClr val="000000"/>
              </a:solidFill>
              <a:latin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 name="TextShape 1"/>
          <p:cNvSpPr txBox="1"/>
          <p:nvPr/>
        </p:nvSpPr>
        <p:spPr>
          <a:xfrm>
            <a:off x="45720" y="27720"/>
            <a:ext cx="9052200" cy="1038600"/>
          </a:xfrm>
          <a:prstGeom prst="rect">
            <a:avLst/>
          </a:prstGeom>
          <a:noFill/>
          <a:ln w="9360">
            <a:noFill/>
          </a:ln>
        </p:spPr>
        <p:txBody>
          <a:bodyPr anchor="ctr">
            <a:noAutofit/>
          </a:bodyPr>
          <a:lstStyle/>
          <a:p>
            <a:pPr algn="ctr">
              <a:lnSpc>
                <a:spcPct val="100000"/>
              </a:lnSpc>
            </a:pPr>
            <a:r>
              <a:rPr lang="en-US" sz="3600" b="0" strike="noStrike" spc="-1">
                <a:solidFill>
                  <a:srgbClr val="000000"/>
                </a:solidFill>
                <a:latin typeface="Arial"/>
                <a:ea typeface="Verdana"/>
              </a:rPr>
              <a:t>Introduction</a:t>
            </a:r>
            <a:endParaRPr lang="en-US" sz="3600" b="0" strike="noStrike" spc="-1">
              <a:solidFill>
                <a:srgbClr val="000000"/>
              </a:solidFill>
              <a:latin typeface="Arial"/>
            </a:endParaRPr>
          </a:p>
        </p:txBody>
      </p:sp>
      <p:sp>
        <p:nvSpPr>
          <p:cNvPr id="169" name="TextShape 2"/>
          <p:cNvSpPr txBox="1"/>
          <p:nvPr/>
        </p:nvSpPr>
        <p:spPr>
          <a:xfrm>
            <a:off x="365040" y="1371600"/>
            <a:ext cx="8473680" cy="4723920"/>
          </a:xfrm>
          <a:prstGeom prst="rect">
            <a:avLst/>
          </a:prstGeom>
          <a:noFill/>
          <a:ln w="0">
            <a:noFill/>
          </a:ln>
        </p:spPr>
        <p:txBody>
          <a:bodyPr>
            <a:normAutofit/>
          </a:bodyPr>
          <a:lstStyle/>
          <a:p>
            <a:pPr marL="457200" indent="-456840">
              <a:lnSpc>
                <a:spcPct val="100000"/>
              </a:lnSpc>
              <a:spcBef>
                <a:spcPts val="601"/>
              </a:spcBef>
              <a:buClr>
                <a:srgbClr val="364162"/>
              </a:buClr>
              <a:buFont typeface="Arial"/>
              <a:buChar char="•"/>
            </a:pPr>
            <a:r>
              <a:rPr lang="en-US" sz="2600" b="0" strike="noStrike" spc="-1">
                <a:solidFill>
                  <a:srgbClr val="000000"/>
                </a:solidFill>
                <a:latin typeface="Arial"/>
                <a:ea typeface="Verdana"/>
              </a:rPr>
              <a:t>Protection of organizations assets relies at least as much on managerial controls as on technical safeguards.</a:t>
            </a:r>
            <a:endParaRPr lang="en-US" sz="2600" b="0" strike="noStrike" spc="-1">
              <a:solidFill>
                <a:srgbClr val="000000"/>
              </a:solidFill>
              <a:latin typeface="Arial"/>
            </a:endParaRPr>
          </a:p>
          <a:p>
            <a:pPr marL="457200" indent="-456840">
              <a:lnSpc>
                <a:spcPct val="100000"/>
              </a:lnSpc>
              <a:spcBef>
                <a:spcPts val="601"/>
              </a:spcBef>
              <a:buClr>
                <a:srgbClr val="364162"/>
              </a:buClr>
              <a:buFont typeface="Arial"/>
              <a:buChar char="•"/>
            </a:pPr>
            <a:r>
              <a:rPr lang="en-US" sz="2600" b="0" strike="noStrike" spc="-1">
                <a:solidFill>
                  <a:srgbClr val="000000"/>
                </a:solidFill>
                <a:latin typeface="Arial"/>
                <a:ea typeface="Verdana"/>
              </a:rPr>
              <a:t>Properly implemented technical solutions guided by policy are essential to an information security program.</a:t>
            </a:r>
            <a:endParaRPr lang="en-US" sz="2600" b="0" strike="noStrike" spc="-1">
              <a:solidFill>
                <a:srgbClr val="000000"/>
              </a:solidFill>
              <a:latin typeface="Arial"/>
            </a:endParaRPr>
          </a:p>
          <a:p>
            <a:pPr marL="457200" indent="-456840">
              <a:lnSpc>
                <a:spcPct val="100000"/>
              </a:lnSpc>
              <a:spcBef>
                <a:spcPts val="601"/>
              </a:spcBef>
              <a:buClr>
                <a:srgbClr val="364162"/>
              </a:buClr>
              <a:buFont typeface="Arial"/>
              <a:buChar char="•"/>
            </a:pPr>
            <a:r>
              <a:rPr lang="en-US" sz="2600" b="0" strike="noStrike" spc="-1">
                <a:solidFill>
                  <a:srgbClr val="000000"/>
                </a:solidFill>
                <a:latin typeface="Arial"/>
              </a:rPr>
              <a:t> </a:t>
            </a:r>
          </a:p>
        </p:txBody>
      </p:sp>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16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p:cTn id="10" dur="1" fill="hold">
                                          <p:stCondLst>
                                            <p:cond delay="0"/>
                                          </p:stCondLst>
                                        </p:cTn>
                                        <p:tgtEl>
                                          <p:spTgt spid="16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fill="hold" nodeType="clickEffect">
                                  <p:stCondLst>
                                    <p:cond delay="0"/>
                                  </p:stCondLst>
                                  <p:childTnLst>
                                    <p:set>
                                      <p:cBhvr>
                                        <p:cTn id="14" dur="1" fill="hold">
                                          <p:stCondLst>
                                            <p:cond delay="0"/>
                                          </p:stCondLst>
                                        </p:cTn>
                                        <p:tgtEl>
                                          <p:spTgt spid="16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0" name="TextShape 1"/>
          <p:cNvSpPr txBox="1"/>
          <p:nvPr/>
        </p:nvSpPr>
        <p:spPr>
          <a:xfrm>
            <a:off x="45720" y="27720"/>
            <a:ext cx="9052200" cy="1038600"/>
          </a:xfrm>
          <a:prstGeom prst="rect">
            <a:avLst/>
          </a:prstGeom>
          <a:noFill/>
          <a:ln w="9360">
            <a:noFill/>
          </a:ln>
        </p:spPr>
        <p:txBody>
          <a:bodyPr anchor="ctr">
            <a:noAutofit/>
          </a:bodyPr>
          <a:lstStyle/>
          <a:p>
            <a:pPr algn="ctr">
              <a:lnSpc>
                <a:spcPct val="100000"/>
              </a:lnSpc>
            </a:pPr>
            <a:r>
              <a:rPr lang="en-US" sz="3600" b="0" strike="noStrike" spc="-1">
                <a:solidFill>
                  <a:srgbClr val="000000"/>
                </a:solidFill>
                <a:latin typeface="Arial"/>
                <a:ea typeface="Verdana"/>
              </a:rPr>
              <a:t>Intrusion Detection and Prevention Systems (1 of 2)</a:t>
            </a:r>
            <a:endParaRPr lang="en-US" sz="3600" b="0" strike="noStrike" spc="-1">
              <a:solidFill>
                <a:srgbClr val="000000"/>
              </a:solidFill>
              <a:latin typeface="Arial"/>
            </a:endParaRPr>
          </a:p>
        </p:txBody>
      </p:sp>
      <p:sp>
        <p:nvSpPr>
          <p:cNvPr id="171" name="TextShape 2"/>
          <p:cNvSpPr txBox="1"/>
          <p:nvPr/>
        </p:nvSpPr>
        <p:spPr>
          <a:xfrm>
            <a:off x="228600" y="1295280"/>
            <a:ext cx="8762760" cy="4419360"/>
          </a:xfrm>
          <a:prstGeom prst="rect">
            <a:avLst/>
          </a:prstGeom>
          <a:noFill/>
          <a:ln w="0">
            <a:noFill/>
          </a:ln>
        </p:spPr>
        <p:txBody>
          <a:bodyPr>
            <a:normAutofit/>
          </a:bodyPr>
          <a:lstStyle/>
          <a:p>
            <a:pPr marL="457200" indent="-456840" algn="just">
              <a:lnSpc>
                <a:spcPct val="100000"/>
              </a:lnSpc>
              <a:spcBef>
                <a:spcPts val="601"/>
              </a:spcBef>
              <a:buClr>
                <a:srgbClr val="364162"/>
              </a:buClr>
              <a:buFont typeface="Arial"/>
              <a:buChar char="•"/>
            </a:pPr>
            <a:r>
              <a:rPr lang="en-US" sz="2600" b="0" strike="noStrike" spc="-1" dirty="0">
                <a:solidFill>
                  <a:srgbClr val="000000"/>
                </a:solidFill>
                <a:latin typeface="Arial"/>
                <a:ea typeface="Verdana"/>
              </a:rPr>
              <a:t>An intrusion occurs when an attacker attempts to gain entry into or disrupt the normal operations of an organization’s information systems.</a:t>
            </a:r>
            <a:endParaRPr lang="en-US" sz="2600" b="0" strike="noStrike" spc="-1" dirty="0">
              <a:solidFill>
                <a:srgbClr val="000000"/>
              </a:solidFill>
              <a:latin typeface="Arial"/>
            </a:endParaRPr>
          </a:p>
          <a:p>
            <a:pPr marL="457200" indent="-456840" algn="just">
              <a:lnSpc>
                <a:spcPct val="100000"/>
              </a:lnSpc>
              <a:spcBef>
                <a:spcPts val="601"/>
              </a:spcBef>
              <a:buClr>
                <a:srgbClr val="364162"/>
              </a:buClr>
              <a:buFont typeface="Arial"/>
              <a:buChar char="•"/>
            </a:pPr>
            <a:r>
              <a:rPr lang="en-US" sz="2600" b="0" strike="noStrike" spc="-1" dirty="0">
                <a:solidFill>
                  <a:srgbClr val="000000"/>
                </a:solidFill>
                <a:latin typeface="Arial"/>
                <a:ea typeface="Verdana"/>
              </a:rPr>
              <a:t>Intrusion prevention consists of activities that deter an intrusion.</a:t>
            </a:r>
            <a:endParaRPr lang="en-US" sz="2600" b="0" strike="noStrike" spc="-1" dirty="0">
              <a:solidFill>
                <a:srgbClr val="000000"/>
              </a:solidFill>
              <a:latin typeface="Arial"/>
            </a:endParaRPr>
          </a:p>
          <a:p>
            <a:pPr marL="457200" indent="-456840" algn="just">
              <a:lnSpc>
                <a:spcPct val="100000"/>
              </a:lnSpc>
              <a:spcBef>
                <a:spcPts val="601"/>
              </a:spcBef>
              <a:buClr>
                <a:srgbClr val="364162"/>
              </a:buClr>
              <a:buFont typeface="Arial"/>
              <a:buChar char="•"/>
            </a:pPr>
            <a:r>
              <a:rPr lang="en-US" sz="2600" b="0" strike="noStrike" spc="-1" dirty="0">
                <a:solidFill>
                  <a:srgbClr val="000000"/>
                </a:solidFill>
                <a:latin typeface="Arial"/>
                <a:ea typeface="Verdana"/>
              </a:rPr>
              <a:t>Intrusion detection consists of procedures and systems that identify system intrusions.</a:t>
            </a:r>
            <a:endParaRPr lang="en-US" sz="2600" b="0" strike="noStrike" spc="-1" dirty="0">
              <a:solidFill>
                <a:srgbClr val="000000"/>
              </a:solidFill>
              <a:latin typeface="Arial"/>
            </a:endParaRPr>
          </a:p>
          <a:p>
            <a:pPr marL="457200" indent="-456840" algn="just">
              <a:spcBef>
                <a:spcPts val="601"/>
              </a:spcBef>
              <a:buClr>
                <a:srgbClr val="364162"/>
              </a:buClr>
              <a:buFont typeface="Arial"/>
              <a:buChar char="•"/>
            </a:pPr>
            <a:r>
              <a:rPr lang="en-US" sz="2600" spc="-1" dirty="0">
                <a:solidFill>
                  <a:srgbClr val="222222"/>
                </a:solidFill>
              </a:rPr>
              <a:t>Intrusion reaction encompasses actions an organization undertakes when intrusion event is detected</a:t>
            </a:r>
            <a:endParaRPr lang="en-GB" sz="2600" spc="-1" dirty="0"/>
          </a:p>
          <a:p>
            <a:pPr marL="457200" indent="-456840" algn="just">
              <a:lnSpc>
                <a:spcPct val="100000"/>
              </a:lnSpc>
              <a:spcBef>
                <a:spcPts val="601"/>
              </a:spcBef>
              <a:buClr>
                <a:srgbClr val="364162"/>
              </a:buClr>
              <a:buFont typeface="Arial"/>
              <a:buChar char="•"/>
            </a:pPr>
            <a:endParaRPr lang="en-US" sz="2600" b="0" strike="noStrike" spc="-1" dirty="0">
              <a:solidFill>
                <a:srgbClr val="000000"/>
              </a:solidFill>
              <a:latin typeface="Arial"/>
            </a:endParaRPr>
          </a:p>
        </p:txBody>
      </p:sp>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17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p:cTn id="10" dur="1" fill="hold">
                                          <p:stCondLst>
                                            <p:cond delay="0"/>
                                          </p:stCondLst>
                                        </p:cTn>
                                        <p:tgtEl>
                                          <p:spTgt spid="17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fill="hold" nodeType="clickEffect">
                                  <p:stCondLst>
                                    <p:cond delay="0"/>
                                  </p:stCondLst>
                                  <p:childTnLst>
                                    <p:set>
                                      <p:cBhvr>
                                        <p:cTn id="14" dur="1" fill="hold">
                                          <p:stCondLst>
                                            <p:cond delay="0"/>
                                          </p:stCondLst>
                                        </p:cTn>
                                        <p:tgtEl>
                                          <p:spTgt spid="17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fill="hold" nodeType="clickEffect">
                                  <p:stCondLst>
                                    <p:cond delay="0"/>
                                  </p:stCondLst>
                                  <p:childTnLst>
                                    <p:set>
                                      <p:cBhvr>
                                        <p:cTn id="18" dur="1" fill="hold">
                                          <p:stCondLst>
                                            <p:cond delay="0"/>
                                          </p:stCondLst>
                                        </p:cTn>
                                        <p:tgtEl>
                                          <p:spTgt spid="17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 name="TextShape 1"/>
          <p:cNvSpPr txBox="1"/>
          <p:nvPr/>
        </p:nvSpPr>
        <p:spPr>
          <a:xfrm>
            <a:off x="45720" y="27720"/>
            <a:ext cx="9052200" cy="1038600"/>
          </a:xfrm>
          <a:prstGeom prst="rect">
            <a:avLst/>
          </a:prstGeom>
          <a:noFill/>
          <a:ln w="9360">
            <a:noFill/>
          </a:ln>
        </p:spPr>
        <p:txBody>
          <a:bodyPr anchor="ctr">
            <a:noAutofit/>
          </a:bodyPr>
          <a:lstStyle/>
          <a:p>
            <a:pPr algn="ctr">
              <a:lnSpc>
                <a:spcPct val="100000"/>
              </a:lnSpc>
            </a:pPr>
            <a:r>
              <a:rPr lang="en-US" sz="3600" b="0" strike="noStrike" spc="-1">
                <a:solidFill>
                  <a:srgbClr val="000000"/>
                </a:solidFill>
                <a:latin typeface="Arial"/>
                <a:ea typeface="Verdana"/>
              </a:rPr>
              <a:t>Intrusion Detection and Prevention Systems (2 of 2)</a:t>
            </a:r>
            <a:endParaRPr lang="en-US" sz="3600" b="0" strike="noStrike" spc="-1">
              <a:solidFill>
                <a:srgbClr val="000000"/>
              </a:solidFill>
              <a:latin typeface="Arial"/>
            </a:endParaRPr>
          </a:p>
        </p:txBody>
      </p:sp>
      <p:sp>
        <p:nvSpPr>
          <p:cNvPr id="173" name="TextShape 2"/>
          <p:cNvSpPr txBox="1"/>
          <p:nvPr/>
        </p:nvSpPr>
        <p:spPr>
          <a:xfrm>
            <a:off x="152280" y="1295280"/>
            <a:ext cx="8838720" cy="4647960"/>
          </a:xfrm>
          <a:prstGeom prst="rect">
            <a:avLst/>
          </a:prstGeom>
          <a:noFill/>
          <a:ln w="0">
            <a:noFill/>
          </a:ln>
        </p:spPr>
        <p:txBody>
          <a:bodyPr>
            <a:noAutofit/>
          </a:bodyPr>
          <a:lstStyle/>
          <a:p>
            <a:pPr marL="457200" indent="-456840">
              <a:lnSpc>
                <a:spcPct val="100000"/>
              </a:lnSpc>
              <a:spcBef>
                <a:spcPts val="601"/>
              </a:spcBef>
              <a:buClr>
                <a:srgbClr val="364162"/>
              </a:buClr>
              <a:buFont typeface="Arial"/>
              <a:buChar char="•"/>
            </a:pPr>
            <a:r>
              <a:rPr lang="en-US" sz="2600" b="0" strike="noStrike" spc="-1">
                <a:solidFill>
                  <a:srgbClr val="000000"/>
                </a:solidFill>
                <a:latin typeface="Arial"/>
                <a:ea typeface="Verdana"/>
              </a:rPr>
              <a:t>Intrusion correction activities complete restoration of operations to a normal state and seek to identify source and method of intrusion.</a:t>
            </a:r>
            <a:endParaRPr lang="en-US" sz="2600" b="0" strike="noStrike" spc="-1">
              <a:solidFill>
                <a:srgbClr val="000000"/>
              </a:solidFill>
              <a:latin typeface="Arial"/>
            </a:endParaRPr>
          </a:p>
          <a:p>
            <a:pPr marL="457200" indent="-456840">
              <a:lnSpc>
                <a:spcPct val="100000"/>
              </a:lnSpc>
              <a:spcBef>
                <a:spcPts val="601"/>
              </a:spcBef>
              <a:buClr>
                <a:srgbClr val="364162"/>
              </a:buClr>
              <a:buFont typeface="Arial"/>
              <a:buChar char="•"/>
            </a:pPr>
            <a:r>
              <a:rPr lang="en-US" sz="2600" b="0" strike="noStrike" spc="-1">
                <a:solidFill>
                  <a:srgbClr val="000000"/>
                </a:solidFill>
                <a:latin typeface="Arial"/>
                <a:ea typeface="Verdana"/>
              </a:rPr>
              <a:t>Intrusion detection systems detect a violation of its configuration and activate alarm.</a:t>
            </a:r>
            <a:endParaRPr lang="en-US" sz="2600" b="0" strike="noStrike" spc="-1">
              <a:solidFill>
                <a:srgbClr val="000000"/>
              </a:solidFill>
              <a:latin typeface="Arial"/>
            </a:endParaRPr>
          </a:p>
          <a:p>
            <a:pPr marL="457200" indent="-456840">
              <a:lnSpc>
                <a:spcPct val="100000"/>
              </a:lnSpc>
              <a:spcBef>
                <a:spcPts val="601"/>
              </a:spcBef>
              <a:buClr>
                <a:srgbClr val="364162"/>
              </a:buClr>
              <a:buFont typeface="Arial"/>
              <a:buChar char="•"/>
            </a:pPr>
            <a:r>
              <a:rPr lang="en-US" sz="2600" b="0" strike="noStrike" spc="-1">
                <a:solidFill>
                  <a:srgbClr val="000000"/>
                </a:solidFill>
                <a:latin typeface="Arial"/>
                <a:ea typeface="Verdana"/>
              </a:rPr>
              <a:t>Many IDPSs enable administrators to configure systems to notify them directly of trouble via e-mail or pagers.</a:t>
            </a:r>
            <a:endParaRPr lang="en-US" sz="2600" b="0" strike="noStrike" spc="-1">
              <a:solidFill>
                <a:srgbClr val="000000"/>
              </a:solidFill>
              <a:latin typeface="Arial"/>
            </a:endParaRPr>
          </a:p>
          <a:p>
            <a:pPr marL="457200" indent="-456840">
              <a:lnSpc>
                <a:spcPct val="100000"/>
              </a:lnSpc>
              <a:spcBef>
                <a:spcPts val="601"/>
              </a:spcBef>
              <a:buClr>
                <a:srgbClr val="364162"/>
              </a:buClr>
              <a:buFont typeface="Arial"/>
              <a:buChar char="•"/>
            </a:pPr>
            <a:r>
              <a:rPr lang="en-US" sz="2600" b="0" strike="noStrike" spc="-1">
                <a:solidFill>
                  <a:srgbClr val="000000"/>
                </a:solidFill>
                <a:latin typeface="Arial"/>
              </a:rPr>
              <a:t> </a:t>
            </a:r>
          </a:p>
        </p:txBody>
      </p:sp>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17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p:cTn id="10" dur="1" fill="hold">
                                          <p:stCondLst>
                                            <p:cond delay="0"/>
                                          </p:stCondLst>
                                        </p:cTn>
                                        <p:tgtEl>
                                          <p:spTgt spid="17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fill="hold" nodeType="clickEffect">
                                  <p:stCondLst>
                                    <p:cond delay="0"/>
                                  </p:stCondLst>
                                  <p:childTnLst>
                                    <p:set>
                                      <p:cBhvr>
                                        <p:cTn id="14" dur="1" fill="hold">
                                          <p:stCondLst>
                                            <p:cond delay="0"/>
                                          </p:stCondLst>
                                        </p:cTn>
                                        <p:tgtEl>
                                          <p:spTgt spid="17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fill="hold" nodeType="clickEffect">
                                  <p:stCondLst>
                                    <p:cond delay="0"/>
                                  </p:stCondLst>
                                  <p:childTnLst>
                                    <p:set>
                                      <p:cBhvr>
                                        <p:cTn id="18" dur="1" fill="hold">
                                          <p:stCondLst>
                                            <p:cond delay="0"/>
                                          </p:stCondLst>
                                        </p:cTn>
                                        <p:tgtEl>
                                          <p:spTgt spid="17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 name="TextShape 1"/>
          <p:cNvSpPr txBox="1"/>
          <p:nvPr/>
        </p:nvSpPr>
        <p:spPr>
          <a:xfrm>
            <a:off x="45720" y="27720"/>
            <a:ext cx="9052200" cy="657720"/>
          </a:xfrm>
          <a:prstGeom prst="rect">
            <a:avLst/>
          </a:prstGeom>
          <a:noFill/>
          <a:ln w="9360">
            <a:noFill/>
          </a:ln>
        </p:spPr>
        <p:txBody>
          <a:bodyPr anchor="ctr">
            <a:noAutofit/>
          </a:bodyPr>
          <a:lstStyle/>
          <a:p>
            <a:pPr algn="ctr">
              <a:lnSpc>
                <a:spcPct val="100000"/>
              </a:lnSpc>
            </a:pPr>
            <a:r>
              <a:rPr lang="en-US" sz="3600" b="0" strike="noStrike" spc="-1">
                <a:solidFill>
                  <a:srgbClr val="000000"/>
                </a:solidFill>
                <a:latin typeface="Arial"/>
                <a:ea typeface="Verdana"/>
              </a:rPr>
              <a:t>Why Use an IDPS?</a:t>
            </a:r>
            <a:endParaRPr lang="en-US" sz="3600" b="0" strike="noStrike" spc="-1">
              <a:solidFill>
                <a:srgbClr val="000000"/>
              </a:solidFill>
              <a:latin typeface="Arial"/>
            </a:endParaRPr>
          </a:p>
        </p:txBody>
      </p:sp>
      <p:sp>
        <p:nvSpPr>
          <p:cNvPr id="178" name="TextShape 2"/>
          <p:cNvSpPr txBox="1"/>
          <p:nvPr/>
        </p:nvSpPr>
        <p:spPr>
          <a:xfrm>
            <a:off x="258840" y="914400"/>
            <a:ext cx="8625960" cy="4876560"/>
          </a:xfrm>
          <a:prstGeom prst="rect">
            <a:avLst/>
          </a:prstGeom>
          <a:noFill/>
          <a:ln w="0">
            <a:noFill/>
          </a:ln>
        </p:spPr>
        <p:txBody>
          <a:bodyPr>
            <a:normAutofit fontScale="95500" lnSpcReduction="10000"/>
          </a:bodyPr>
          <a:lstStyle/>
          <a:p>
            <a:pPr marL="457200" indent="-456840">
              <a:lnSpc>
                <a:spcPct val="110000"/>
              </a:lnSpc>
              <a:spcBef>
                <a:spcPts val="601"/>
              </a:spcBef>
              <a:buClr>
                <a:srgbClr val="364162"/>
              </a:buClr>
              <a:buFont typeface="Arial"/>
              <a:buChar char="•"/>
            </a:pPr>
            <a:r>
              <a:rPr lang="en-US" sz="2800" b="0" strike="noStrike" spc="-1">
                <a:solidFill>
                  <a:srgbClr val="000000"/>
                </a:solidFill>
                <a:latin typeface="Arial"/>
                <a:ea typeface="Verdana"/>
              </a:rPr>
              <a:t>Intrusion detection:</a:t>
            </a:r>
            <a:endParaRPr lang="en-US" sz="2800" b="0" strike="noStrike" spc="-1">
              <a:solidFill>
                <a:srgbClr val="000000"/>
              </a:solidFill>
              <a:latin typeface="Arial"/>
            </a:endParaRPr>
          </a:p>
          <a:p>
            <a:pPr marL="743040" lvl="1" indent="-285480">
              <a:lnSpc>
                <a:spcPct val="110000"/>
              </a:lnSpc>
              <a:spcBef>
                <a:spcPts val="601"/>
              </a:spcBef>
              <a:buClr>
                <a:srgbClr val="364162"/>
              </a:buClr>
              <a:buFont typeface="Arial"/>
              <a:buChar char="–"/>
            </a:pPr>
            <a:r>
              <a:rPr lang="en-US" sz="2600" b="0" strike="noStrike" spc="-1">
                <a:solidFill>
                  <a:srgbClr val="000000"/>
                </a:solidFill>
                <a:latin typeface="Arial"/>
                <a:ea typeface="Verdana"/>
              </a:rPr>
              <a:t>Primary purpose to identify and report an intrusion</a:t>
            </a:r>
            <a:endParaRPr lang="en-US" sz="2600" b="0" strike="noStrike" spc="-1">
              <a:solidFill>
                <a:srgbClr val="000000"/>
              </a:solidFill>
              <a:latin typeface="Arial"/>
            </a:endParaRPr>
          </a:p>
          <a:p>
            <a:pPr marL="743040" lvl="1" indent="-285480">
              <a:lnSpc>
                <a:spcPct val="110000"/>
              </a:lnSpc>
              <a:spcBef>
                <a:spcPts val="601"/>
              </a:spcBef>
              <a:buClr>
                <a:srgbClr val="364162"/>
              </a:buClr>
              <a:buFont typeface="Arial"/>
              <a:buChar char="–"/>
            </a:pPr>
            <a:r>
              <a:rPr lang="en-US" sz="2600" b="0" strike="noStrike" spc="-1">
                <a:solidFill>
                  <a:srgbClr val="000000"/>
                </a:solidFill>
                <a:latin typeface="Arial"/>
                <a:ea typeface="Verdana"/>
              </a:rPr>
              <a:t>Can quickly contain an attack and prevent/mitigate the loss or damage</a:t>
            </a:r>
            <a:endParaRPr lang="en-US" sz="2600" b="0" strike="noStrike" spc="-1">
              <a:solidFill>
                <a:srgbClr val="000000"/>
              </a:solidFill>
              <a:latin typeface="Arial"/>
            </a:endParaRPr>
          </a:p>
          <a:p>
            <a:pPr marL="743040" lvl="1" indent="-285480">
              <a:lnSpc>
                <a:spcPct val="110000"/>
              </a:lnSpc>
              <a:spcBef>
                <a:spcPts val="601"/>
              </a:spcBef>
              <a:buClr>
                <a:srgbClr val="364162"/>
              </a:buClr>
              <a:buFont typeface="Arial"/>
              <a:buChar char="–"/>
            </a:pPr>
            <a:r>
              <a:rPr lang="en-US" sz="2600" b="0" strike="noStrike" spc="-1">
                <a:solidFill>
                  <a:srgbClr val="000000"/>
                </a:solidFill>
                <a:latin typeface="Arial"/>
                <a:ea typeface="Verdana"/>
              </a:rPr>
              <a:t>Detect and deal with preambles to attacks</a:t>
            </a:r>
            <a:endParaRPr lang="en-US" sz="2600" b="0" strike="noStrike" spc="-1">
              <a:solidFill>
                <a:srgbClr val="000000"/>
              </a:solidFill>
              <a:latin typeface="Arial"/>
            </a:endParaRPr>
          </a:p>
          <a:p>
            <a:pPr marL="457200" indent="-456840">
              <a:lnSpc>
                <a:spcPct val="110000"/>
              </a:lnSpc>
              <a:spcBef>
                <a:spcPts val="601"/>
              </a:spcBef>
              <a:buClr>
                <a:srgbClr val="364162"/>
              </a:buClr>
              <a:buFont typeface="Arial"/>
              <a:buChar char="•"/>
            </a:pPr>
            <a:r>
              <a:rPr lang="en-US" sz="2800" b="0" strike="noStrike" spc="-1">
                <a:solidFill>
                  <a:srgbClr val="000000"/>
                </a:solidFill>
                <a:latin typeface="Arial"/>
                <a:ea typeface="Verdana"/>
              </a:rPr>
              <a:t>Data collection allows the organization to examine what happened after an intrusion and why.</a:t>
            </a:r>
            <a:endParaRPr lang="en-US" sz="2800" b="0" strike="noStrike" spc="-1">
              <a:solidFill>
                <a:srgbClr val="000000"/>
              </a:solidFill>
              <a:latin typeface="Arial"/>
            </a:endParaRPr>
          </a:p>
          <a:p>
            <a:pPr marL="457200" indent="-456840">
              <a:lnSpc>
                <a:spcPct val="110000"/>
              </a:lnSpc>
              <a:spcBef>
                <a:spcPts val="601"/>
              </a:spcBef>
              <a:buClr>
                <a:srgbClr val="364162"/>
              </a:buClr>
              <a:buFont typeface="Arial"/>
              <a:buChar char="•"/>
            </a:pPr>
            <a:r>
              <a:rPr lang="en-US" sz="2800" b="0" strike="noStrike" spc="-1">
                <a:solidFill>
                  <a:srgbClr val="000000"/>
                </a:solidFill>
                <a:latin typeface="Arial"/>
                <a:ea typeface="Verdana"/>
              </a:rPr>
              <a:t>Serves as a deterrent by increasing the fear of detection.</a:t>
            </a:r>
            <a:endParaRPr lang="en-US" sz="2800" b="0" strike="noStrike" spc="-1">
              <a:solidFill>
                <a:srgbClr val="000000"/>
              </a:solidFill>
              <a:latin typeface="Arial"/>
            </a:endParaRPr>
          </a:p>
          <a:p>
            <a:pPr marL="457200" indent="-456840">
              <a:lnSpc>
                <a:spcPct val="110000"/>
              </a:lnSpc>
              <a:spcBef>
                <a:spcPts val="601"/>
              </a:spcBef>
              <a:buClr>
                <a:srgbClr val="364162"/>
              </a:buClr>
              <a:buFont typeface="Arial"/>
              <a:buChar char="•"/>
            </a:pPr>
            <a:r>
              <a:rPr lang="en-US" sz="2800" b="0" strike="noStrike" spc="-1">
                <a:solidFill>
                  <a:srgbClr val="000000"/>
                </a:solidFill>
                <a:latin typeface="Arial"/>
              </a:rPr>
              <a:t> </a:t>
            </a:r>
          </a:p>
        </p:txBody>
      </p:sp>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17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p:cTn id="10" dur="1" fill="hold">
                                          <p:stCondLst>
                                            <p:cond delay="0"/>
                                          </p:stCondLst>
                                        </p:cTn>
                                        <p:tgtEl>
                                          <p:spTgt spid="17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fill="hold" nodeType="clickEffect">
                                  <p:stCondLst>
                                    <p:cond delay="0"/>
                                  </p:stCondLst>
                                  <p:childTnLst>
                                    <p:set>
                                      <p:cBhvr>
                                        <p:cTn id="14" dur="1" fill="hold">
                                          <p:stCondLst>
                                            <p:cond delay="0"/>
                                          </p:stCondLst>
                                        </p:cTn>
                                        <p:tgtEl>
                                          <p:spTgt spid="17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fill="hold" nodeType="clickEffect">
                                  <p:stCondLst>
                                    <p:cond delay="0"/>
                                  </p:stCondLst>
                                  <p:childTnLst>
                                    <p:set>
                                      <p:cBhvr>
                                        <p:cTn id="18" dur="1" fill="hold">
                                          <p:stCondLst>
                                            <p:cond delay="0"/>
                                          </p:stCondLst>
                                        </p:cTn>
                                        <p:tgtEl>
                                          <p:spTgt spid="17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fill="hold" nodeType="clickEffect">
                                  <p:stCondLst>
                                    <p:cond delay="0"/>
                                  </p:stCondLst>
                                  <p:childTnLst>
                                    <p:set>
                                      <p:cBhvr>
                                        <p:cTn id="22" dur="1" fill="hold">
                                          <p:stCondLst>
                                            <p:cond delay="0"/>
                                          </p:stCondLst>
                                        </p:cTn>
                                        <p:tgtEl>
                                          <p:spTgt spid="178">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fill="hold" nodeType="clickEffect">
                                  <p:stCondLst>
                                    <p:cond delay="0"/>
                                  </p:stCondLst>
                                  <p:childTnLst>
                                    <p:set>
                                      <p:cBhvr>
                                        <p:cTn id="26" dur="1" fill="hold">
                                          <p:stCondLst>
                                            <p:cond delay="0"/>
                                          </p:stCondLst>
                                        </p:cTn>
                                        <p:tgtEl>
                                          <p:spTgt spid="178">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fill="hold" nodeType="clickEffect">
                                  <p:stCondLst>
                                    <p:cond delay="0"/>
                                  </p:stCondLst>
                                  <p:childTnLst>
                                    <p:set>
                                      <p:cBhvr>
                                        <p:cTn id="30" dur="1" fill="hold">
                                          <p:stCondLst>
                                            <p:cond delay="0"/>
                                          </p:stCondLst>
                                        </p:cTn>
                                        <p:tgtEl>
                                          <p:spTgt spid="178">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 name="TextShape 1"/>
          <p:cNvSpPr txBox="1"/>
          <p:nvPr/>
        </p:nvSpPr>
        <p:spPr>
          <a:xfrm>
            <a:off x="45720" y="27720"/>
            <a:ext cx="9052200" cy="1038600"/>
          </a:xfrm>
          <a:prstGeom prst="rect">
            <a:avLst/>
          </a:prstGeom>
          <a:noFill/>
          <a:ln w="9360">
            <a:noFill/>
          </a:ln>
        </p:spPr>
        <p:txBody>
          <a:bodyPr anchor="ctr">
            <a:noAutofit/>
          </a:bodyPr>
          <a:lstStyle/>
          <a:p>
            <a:pPr algn="ctr">
              <a:lnSpc>
                <a:spcPct val="100000"/>
              </a:lnSpc>
            </a:pPr>
            <a:r>
              <a:rPr lang="en-US" sz="3600" b="0" strike="noStrike" spc="-1">
                <a:solidFill>
                  <a:srgbClr val="000000"/>
                </a:solidFill>
                <a:latin typeface="Arial"/>
                <a:ea typeface="Verdana"/>
              </a:rPr>
              <a:t>Types of IDPSs</a:t>
            </a:r>
            <a:endParaRPr lang="en-US" sz="3600" b="0" strike="noStrike" spc="-1">
              <a:solidFill>
                <a:srgbClr val="000000"/>
              </a:solidFill>
              <a:latin typeface="Arial"/>
            </a:endParaRPr>
          </a:p>
        </p:txBody>
      </p:sp>
      <p:sp>
        <p:nvSpPr>
          <p:cNvPr id="180" name="TextShape 2"/>
          <p:cNvSpPr txBox="1"/>
          <p:nvPr/>
        </p:nvSpPr>
        <p:spPr>
          <a:xfrm>
            <a:off x="228600" y="1295280"/>
            <a:ext cx="8625960" cy="4723920"/>
          </a:xfrm>
          <a:prstGeom prst="rect">
            <a:avLst/>
          </a:prstGeom>
          <a:noFill/>
          <a:ln w="0">
            <a:noFill/>
          </a:ln>
        </p:spPr>
        <p:txBody>
          <a:bodyPr>
            <a:normAutofit/>
          </a:bodyPr>
          <a:lstStyle/>
          <a:p>
            <a:pPr marL="457200" indent="-456840">
              <a:lnSpc>
                <a:spcPct val="100000"/>
              </a:lnSpc>
              <a:spcBef>
                <a:spcPts val="601"/>
              </a:spcBef>
              <a:buClr>
                <a:srgbClr val="364162"/>
              </a:buClr>
              <a:buFont typeface="Arial"/>
              <a:buChar char="•"/>
            </a:pPr>
            <a:r>
              <a:rPr lang="en-US" sz="2600" b="0" strike="noStrike" spc="-1">
                <a:solidFill>
                  <a:srgbClr val="000000"/>
                </a:solidFill>
                <a:latin typeface="Arial"/>
                <a:ea typeface="Verdana"/>
              </a:rPr>
              <a:t>IDPSs operate as network-based or host-based systems.</a:t>
            </a:r>
            <a:endParaRPr lang="en-US" sz="2600" b="0" strike="noStrike" spc="-1">
              <a:solidFill>
                <a:srgbClr val="000000"/>
              </a:solidFill>
              <a:latin typeface="Arial"/>
            </a:endParaRPr>
          </a:p>
          <a:p>
            <a:pPr marL="457200" indent="-456840">
              <a:lnSpc>
                <a:spcPct val="100000"/>
              </a:lnSpc>
              <a:spcBef>
                <a:spcPts val="601"/>
              </a:spcBef>
              <a:buClr>
                <a:srgbClr val="364162"/>
              </a:buClr>
              <a:buFont typeface="Arial"/>
              <a:buChar char="•"/>
            </a:pPr>
            <a:r>
              <a:rPr lang="en-US" sz="2600" b="0" strike="noStrike" spc="-1">
                <a:solidFill>
                  <a:srgbClr val="000000"/>
                </a:solidFill>
                <a:latin typeface="Arial"/>
                <a:ea typeface="Verdana"/>
              </a:rPr>
              <a:t>Network-based IDPS is focused on protecting network information assets.</a:t>
            </a:r>
            <a:endParaRPr lang="en-US" sz="2600" b="0" strike="noStrike" spc="-1">
              <a:solidFill>
                <a:srgbClr val="000000"/>
              </a:solidFill>
              <a:latin typeface="Arial"/>
            </a:endParaRPr>
          </a:p>
          <a:p>
            <a:pPr marL="743040" lvl="1" indent="-285480">
              <a:lnSpc>
                <a:spcPct val="100000"/>
              </a:lnSpc>
              <a:spcBef>
                <a:spcPts val="601"/>
              </a:spcBef>
              <a:buClr>
                <a:srgbClr val="364162"/>
              </a:buClr>
              <a:buFont typeface="Arial"/>
              <a:buChar char="–"/>
            </a:pPr>
            <a:r>
              <a:rPr lang="en-US" sz="2400" b="0" strike="noStrike" spc="-1">
                <a:solidFill>
                  <a:srgbClr val="000000"/>
                </a:solidFill>
                <a:latin typeface="Arial"/>
                <a:ea typeface="Verdana"/>
              </a:rPr>
              <a:t>Wireless IDPS focuses on wireless networks</a:t>
            </a:r>
            <a:endParaRPr lang="en-US" sz="2400" b="0" strike="noStrike" spc="-1">
              <a:solidFill>
                <a:srgbClr val="000000"/>
              </a:solidFill>
              <a:latin typeface="Arial"/>
            </a:endParaRPr>
          </a:p>
          <a:p>
            <a:pPr marL="743040" lvl="1" indent="-285480">
              <a:lnSpc>
                <a:spcPct val="100000"/>
              </a:lnSpc>
              <a:spcBef>
                <a:spcPts val="601"/>
              </a:spcBef>
              <a:buClr>
                <a:srgbClr val="364162"/>
              </a:buClr>
              <a:buFont typeface="Arial"/>
              <a:buChar char="–"/>
            </a:pPr>
            <a:r>
              <a:rPr lang="en-US" sz="2400" b="0" strike="noStrike" spc="-1">
                <a:solidFill>
                  <a:srgbClr val="000000"/>
                </a:solidFill>
                <a:latin typeface="Arial"/>
              </a:rPr>
              <a:t> </a:t>
            </a:r>
          </a:p>
        </p:txBody>
      </p:sp>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18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p:cTn id="10" dur="1" fill="hold">
                                          <p:stCondLst>
                                            <p:cond delay="0"/>
                                          </p:stCondLst>
                                        </p:cTn>
                                        <p:tgtEl>
                                          <p:spTgt spid="18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fill="hold" nodeType="clickEffect">
                                  <p:stCondLst>
                                    <p:cond delay="0"/>
                                  </p:stCondLst>
                                  <p:childTnLst>
                                    <p:set>
                                      <p:cBhvr>
                                        <p:cTn id="14" dur="1" fill="hold">
                                          <p:stCondLst>
                                            <p:cond delay="0"/>
                                          </p:stCondLst>
                                        </p:cTn>
                                        <p:tgtEl>
                                          <p:spTgt spid="18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fill="hold" nodeType="clickEffect">
                                  <p:stCondLst>
                                    <p:cond delay="0"/>
                                  </p:stCondLst>
                                  <p:childTnLst>
                                    <p:set>
                                      <p:cBhvr>
                                        <p:cTn id="18" dur="1" fill="hold">
                                          <p:stCondLst>
                                            <p:cond delay="0"/>
                                          </p:stCondLst>
                                        </p:cTn>
                                        <p:tgtEl>
                                          <p:spTgt spid="180">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 name="TextShape 1"/>
          <p:cNvSpPr txBox="1"/>
          <p:nvPr/>
        </p:nvSpPr>
        <p:spPr>
          <a:xfrm>
            <a:off x="45720" y="27720"/>
            <a:ext cx="9052200" cy="1038600"/>
          </a:xfrm>
          <a:prstGeom prst="rect">
            <a:avLst/>
          </a:prstGeom>
          <a:noFill/>
          <a:ln w="9360">
            <a:noFill/>
          </a:ln>
        </p:spPr>
        <p:txBody>
          <a:bodyPr anchor="ctr">
            <a:noAutofit/>
          </a:bodyPr>
          <a:lstStyle/>
          <a:p>
            <a:pPr algn="ctr">
              <a:lnSpc>
                <a:spcPct val="100000"/>
              </a:lnSpc>
            </a:pPr>
            <a:r>
              <a:rPr lang="en-US" sz="3600" b="0" strike="noStrike" spc="-1">
                <a:solidFill>
                  <a:srgbClr val="000000"/>
                </a:solidFill>
                <a:latin typeface="Arial"/>
                <a:ea typeface="Verdana"/>
              </a:rPr>
              <a:t>Types of IDPSs</a:t>
            </a:r>
            <a:endParaRPr lang="en-US" sz="3600" b="0" strike="noStrike" spc="-1">
              <a:solidFill>
                <a:srgbClr val="000000"/>
              </a:solidFill>
              <a:latin typeface="Arial"/>
            </a:endParaRPr>
          </a:p>
        </p:txBody>
      </p:sp>
      <p:sp>
        <p:nvSpPr>
          <p:cNvPr id="191" name="TextShape 2"/>
          <p:cNvSpPr txBox="1"/>
          <p:nvPr/>
        </p:nvSpPr>
        <p:spPr>
          <a:xfrm>
            <a:off x="297000" y="1050480"/>
            <a:ext cx="8550000" cy="4800240"/>
          </a:xfrm>
          <a:prstGeom prst="rect">
            <a:avLst/>
          </a:prstGeom>
          <a:noFill/>
          <a:ln w="0">
            <a:noFill/>
          </a:ln>
        </p:spPr>
        <p:txBody>
          <a:bodyPr>
            <a:normAutofit/>
          </a:bodyPr>
          <a:lstStyle/>
          <a:p>
            <a:pPr marL="457200" indent="-456840" algn="just">
              <a:lnSpc>
                <a:spcPct val="100000"/>
              </a:lnSpc>
              <a:spcBef>
                <a:spcPts val="601"/>
              </a:spcBef>
              <a:buClr>
                <a:srgbClr val="364162"/>
              </a:buClr>
              <a:buFont typeface="Arial"/>
              <a:buChar char="•"/>
            </a:pPr>
            <a:r>
              <a:rPr lang="en-US" sz="2600" b="0" strike="noStrike" spc="-1">
                <a:solidFill>
                  <a:srgbClr val="000000"/>
                </a:solidFill>
                <a:latin typeface="Arial"/>
                <a:ea typeface="Verdana"/>
              </a:rPr>
              <a:t>Advantages of NIDPSs</a:t>
            </a:r>
            <a:endParaRPr lang="en-US" sz="2600" b="0" strike="noStrike" spc="-1">
              <a:solidFill>
                <a:srgbClr val="000000"/>
              </a:solidFill>
              <a:latin typeface="Arial"/>
            </a:endParaRPr>
          </a:p>
          <a:p>
            <a:pPr marL="743040" lvl="1" indent="-285480" algn="just">
              <a:lnSpc>
                <a:spcPct val="100000"/>
              </a:lnSpc>
              <a:spcBef>
                <a:spcPts val="601"/>
              </a:spcBef>
              <a:buClr>
                <a:srgbClr val="364162"/>
              </a:buClr>
              <a:buFont typeface="Arial"/>
              <a:buChar char="–"/>
            </a:pPr>
            <a:r>
              <a:rPr lang="en-US" sz="2400" b="0" strike="noStrike" spc="-1">
                <a:solidFill>
                  <a:srgbClr val="000000"/>
                </a:solidFill>
                <a:latin typeface="Arial"/>
                <a:ea typeface="Verdana"/>
              </a:rPr>
              <a:t>Good network design and placement of NIDPS can enable an organization to monitor a large network with few devices</a:t>
            </a:r>
            <a:endParaRPr lang="en-US" sz="2400" b="0" strike="noStrike" spc="-1">
              <a:solidFill>
                <a:srgbClr val="000000"/>
              </a:solidFill>
              <a:latin typeface="Arial"/>
            </a:endParaRPr>
          </a:p>
          <a:p>
            <a:pPr marL="743040" lvl="1" indent="-285480" algn="just">
              <a:lnSpc>
                <a:spcPct val="100000"/>
              </a:lnSpc>
              <a:spcBef>
                <a:spcPts val="601"/>
              </a:spcBef>
              <a:buClr>
                <a:srgbClr val="364162"/>
              </a:buClr>
              <a:buFont typeface="Arial"/>
              <a:buChar char="–"/>
            </a:pPr>
            <a:r>
              <a:rPr lang="en-US" sz="2400" b="0" strike="noStrike" spc="-1">
                <a:solidFill>
                  <a:srgbClr val="000000"/>
                </a:solidFill>
                <a:latin typeface="Arial"/>
                <a:ea typeface="Verdana"/>
              </a:rPr>
              <a:t>NIDPSs are usually passive and can be deployed into existing networks with little disruption to normal network operations</a:t>
            </a:r>
            <a:endParaRPr lang="en-US" sz="2400" b="0" strike="noStrike" spc="-1">
              <a:solidFill>
                <a:srgbClr val="000000"/>
              </a:solidFill>
              <a:latin typeface="Arial"/>
            </a:endParaRPr>
          </a:p>
          <a:p>
            <a:pPr marL="743040" lvl="1" indent="-285480" algn="just">
              <a:lnSpc>
                <a:spcPct val="100000"/>
              </a:lnSpc>
              <a:spcBef>
                <a:spcPts val="601"/>
              </a:spcBef>
              <a:buClr>
                <a:srgbClr val="364162"/>
              </a:buClr>
              <a:buFont typeface="Arial"/>
              <a:buChar char="–"/>
            </a:pPr>
            <a:r>
              <a:rPr lang="en-US" sz="2400" b="0" strike="noStrike" spc="-1">
                <a:solidFill>
                  <a:srgbClr val="000000"/>
                </a:solidFill>
                <a:latin typeface="Arial"/>
              </a:rPr>
              <a:t> </a:t>
            </a:r>
          </a:p>
        </p:txBody>
      </p:sp>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1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p:cTn id="10" dur="1" fill="hold">
                                          <p:stCondLst>
                                            <p:cond delay="0"/>
                                          </p:stCondLst>
                                        </p:cTn>
                                        <p:tgtEl>
                                          <p:spTgt spid="1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fill="hold" nodeType="clickEffect">
                                  <p:stCondLst>
                                    <p:cond delay="0"/>
                                  </p:stCondLst>
                                  <p:childTnLst>
                                    <p:set>
                                      <p:cBhvr>
                                        <p:cTn id="14" dur="1" fill="hold">
                                          <p:stCondLst>
                                            <p:cond delay="0"/>
                                          </p:stCondLst>
                                        </p:cTn>
                                        <p:tgtEl>
                                          <p:spTgt spid="19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fill="hold" nodeType="clickEffect">
                                  <p:stCondLst>
                                    <p:cond delay="0"/>
                                  </p:stCondLst>
                                  <p:childTnLst>
                                    <p:set>
                                      <p:cBhvr>
                                        <p:cTn id="18" dur="1" fill="hold">
                                          <p:stCondLst>
                                            <p:cond delay="0"/>
                                          </p:stCondLst>
                                        </p:cTn>
                                        <p:tgtEl>
                                          <p:spTgt spid="19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 name="TextShape 1"/>
          <p:cNvSpPr txBox="1"/>
          <p:nvPr/>
        </p:nvSpPr>
        <p:spPr>
          <a:xfrm>
            <a:off x="45720" y="27720"/>
            <a:ext cx="9052200" cy="429120"/>
          </a:xfrm>
          <a:prstGeom prst="rect">
            <a:avLst/>
          </a:prstGeom>
          <a:noFill/>
          <a:ln w="9360">
            <a:noFill/>
          </a:ln>
        </p:spPr>
        <p:txBody>
          <a:bodyPr anchor="ctr">
            <a:normAutofit fontScale="67000" lnSpcReduction="10000"/>
          </a:bodyPr>
          <a:lstStyle/>
          <a:p>
            <a:pPr algn="ctr">
              <a:lnSpc>
                <a:spcPct val="100000"/>
              </a:lnSpc>
            </a:pPr>
            <a:r>
              <a:rPr lang="en-US" sz="3600" b="0" strike="noStrike" spc="-1">
                <a:solidFill>
                  <a:srgbClr val="000000"/>
                </a:solidFill>
                <a:latin typeface="Arial"/>
                <a:ea typeface="Verdana"/>
              </a:rPr>
              <a:t>Types of IDPSs</a:t>
            </a:r>
            <a:endParaRPr lang="en-US" sz="3600" b="0" strike="noStrike" spc="-1">
              <a:solidFill>
                <a:srgbClr val="000000"/>
              </a:solidFill>
              <a:latin typeface="Arial"/>
            </a:endParaRPr>
          </a:p>
        </p:txBody>
      </p:sp>
      <p:sp>
        <p:nvSpPr>
          <p:cNvPr id="193" name="TextShape 2"/>
          <p:cNvSpPr txBox="1"/>
          <p:nvPr/>
        </p:nvSpPr>
        <p:spPr>
          <a:xfrm>
            <a:off x="266760" y="609480"/>
            <a:ext cx="8610120" cy="4723920"/>
          </a:xfrm>
          <a:prstGeom prst="rect">
            <a:avLst/>
          </a:prstGeom>
          <a:noFill/>
          <a:ln w="0">
            <a:noFill/>
          </a:ln>
        </p:spPr>
        <p:txBody>
          <a:bodyPr>
            <a:normAutofit/>
          </a:bodyPr>
          <a:lstStyle/>
          <a:p>
            <a:pPr marL="457200" indent="-456840">
              <a:lnSpc>
                <a:spcPct val="100000"/>
              </a:lnSpc>
              <a:spcBef>
                <a:spcPts val="601"/>
              </a:spcBef>
              <a:buClr>
                <a:srgbClr val="364162"/>
              </a:buClr>
              <a:buFont typeface="Arial"/>
              <a:buChar char="•"/>
            </a:pPr>
            <a:r>
              <a:rPr lang="en-US" sz="2600" b="0" strike="noStrike" spc="-1">
                <a:solidFill>
                  <a:srgbClr val="000000"/>
                </a:solidFill>
                <a:latin typeface="Arial"/>
                <a:ea typeface="Verdana"/>
              </a:rPr>
              <a:t>Disadvantages of NIDPSs</a:t>
            </a:r>
            <a:endParaRPr lang="en-US" sz="2600" b="0" strike="noStrike" spc="-1">
              <a:solidFill>
                <a:srgbClr val="000000"/>
              </a:solidFill>
              <a:latin typeface="Arial"/>
            </a:endParaRPr>
          </a:p>
          <a:p>
            <a:pPr marL="743040" lvl="1" indent="-285480">
              <a:lnSpc>
                <a:spcPct val="100000"/>
              </a:lnSpc>
              <a:spcBef>
                <a:spcPts val="601"/>
              </a:spcBef>
              <a:buClr>
                <a:srgbClr val="364162"/>
              </a:buClr>
              <a:buFont typeface="Arial"/>
              <a:buChar char="–"/>
            </a:pPr>
            <a:r>
              <a:rPr lang="en-US" sz="2400" b="0" strike="noStrike" spc="-1">
                <a:solidFill>
                  <a:srgbClr val="000000"/>
                </a:solidFill>
                <a:latin typeface="Arial"/>
                <a:ea typeface="Verdana"/>
              </a:rPr>
              <a:t>Can become overwhelmed by network volume and fail to recognize attacks</a:t>
            </a:r>
            <a:endParaRPr lang="en-US" sz="2400" b="0" strike="noStrike" spc="-1">
              <a:solidFill>
                <a:srgbClr val="000000"/>
              </a:solidFill>
              <a:latin typeface="Arial"/>
            </a:endParaRPr>
          </a:p>
          <a:p>
            <a:pPr marL="743040" lvl="1" indent="-285480">
              <a:lnSpc>
                <a:spcPct val="100000"/>
              </a:lnSpc>
              <a:spcBef>
                <a:spcPts val="601"/>
              </a:spcBef>
              <a:buClr>
                <a:srgbClr val="364162"/>
              </a:buClr>
              <a:buFont typeface="Arial"/>
              <a:buChar char="–"/>
            </a:pPr>
            <a:r>
              <a:rPr lang="en-US" sz="2400" b="0" strike="noStrike" spc="-1">
                <a:solidFill>
                  <a:srgbClr val="000000"/>
                </a:solidFill>
                <a:latin typeface="Arial"/>
                <a:ea typeface="Verdana"/>
              </a:rPr>
              <a:t>Require access to all traffic to be monitored </a:t>
            </a:r>
            <a:endParaRPr lang="en-US" sz="2400" b="0" strike="noStrike" spc="-1">
              <a:solidFill>
                <a:srgbClr val="000000"/>
              </a:solidFill>
              <a:latin typeface="Arial"/>
            </a:endParaRPr>
          </a:p>
          <a:p>
            <a:pPr marL="743040" lvl="1" indent="-285480">
              <a:lnSpc>
                <a:spcPct val="100000"/>
              </a:lnSpc>
              <a:spcBef>
                <a:spcPts val="601"/>
              </a:spcBef>
              <a:buClr>
                <a:srgbClr val="364162"/>
              </a:buClr>
              <a:buFont typeface="Arial"/>
              <a:buChar char="–"/>
            </a:pPr>
            <a:r>
              <a:rPr lang="en-US" sz="2400" b="0" strike="noStrike" spc="-1">
                <a:solidFill>
                  <a:srgbClr val="000000"/>
                </a:solidFill>
                <a:latin typeface="Arial"/>
                <a:ea typeface="Verdana"/>
              </a:rPr>
              <a:t>Cannot analyze encrypted packets</a:t>
            </a:r>
            <a:endParaRPr lang="en-US" sz="2400" b="0" strike="noStrike" spc="-1">
              <a:solidFill>
                <a:srgbClr val="000000"/>
              </a:solidFill>
              <a:latin typeface="Arial"/>
            </a:endParaRPr>
          </a:p>
          <a:p>
            <a:pPr marL="743040" lvl="1" indent="-285480">
              <a:lnSpc>
                <a:spcPct val="100000"/>
              </a:lnSpc>
              <a:spcBef>
                <a:spcPts val="601"/>
              </a:spcBef>
              <a:buClr>
                <a:srgbClr val="364162"/>
              </a:buClr>
              <a:buFont typeface="Arial"/>
              <a:buChar char="–"/>
            </a:pPr>
            <a:r>
              <a:rPr lang="en-US" sz="2400" b="0" strike="noStrike" spc="-1">
                <a:solidFill>
                  <a:srgbClr val="000000"/>
                </a:solidFill>
                <a:latin typeface="Arial"/>
                <a:ea typeface="Verdana"/>
              </a:rPr>
              <a:t>Cannot reliably ascertain if an attack was successful or not</a:t>
            </a:r>
            <a:endParaRPr lang="en-US" sz="2400" b="0" strike="noStrike" spc="-1">
              <a:solidFill>
                <a:srgbClr val="000000"/>
              </a:solidFill>
              <a:latin typeface="Arial"/>
            </a:endParaRPr>
          </a:p>
          <a:p>
            <a:pPr marL="743040" lvl="1" indent="-285480">
              <a:lnSpc>
                <a:spcPct val="100000"/>
              </a:lnSpc>
              <a:spcBef>
                <a:spcPts val="601"/>
              </a:spcBef>
              <a:buClr>
                <a:srgbClr val="364162"/>
              </a:buClr>
              <a:buFont typeface="Arial"/>
              <a:buChar char="–"/>
            </a:pPr>
            <a:r>
              <a:rPr lang="en-US" sz="2400" b="0" strike="noStrike" spc="-1">
                <a:solidFill>
                  <a:srgbClr val="000000"/>
                </a:solidFill>
                <a:latin typeface="Arial"/>
              </a:rPr>
              <a:t> </a:t>
            </a:r>
          </a:p>
        </p:txBody>
      </p:sp>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19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p:cTn id="10" dur="1" fill="hold">
                                          <p:stCondLst>
                                            <p:cond delay="0"/>
                                          </p:stCondLst>
                                        </p:cTn>
                                        <p:tgtEl>
                                          <p:spTgt spid="19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fill="hold" nodeType="clickEffect">
                                  <p:stCondLst>
                                    <p:cond delay="0"/>
                                  </p:stCondLst>
                                  <p:childTnLst>
                                    <p:set>
                                      <p:cBhvr>
                                        <p:cTn id="14" dur="1" fill="hold">
                                          <p:stCondLst>
                                            <p:cond delay="0"/>
                                          </p:stCondLst>
                                        </p:cTn>
                                        <p:tgtEl>
                                          <p:spTgt spid="19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fill="hold" nodeType="clickEffect">
                                  <p:stCondLst>
                                    <p:cond delay="0"/>
                                  </p:stCondLst>
                                  <p:childTnLst>
                                    <p:set>
                                      <p:cBhvr>
                                        <p:cTn id="18" dur="1" fill="hold">
                                          <p:stCondLst>
                                            <p:cond delay="0"/>
                                          </p:stCondLst>
                                        </p:cTn>
                                        <p:tgtEl>
                                          <p:spTgt spid="19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fill="hold" nodeType="clickEffect">
                                  <p:stCondLst>
                                    <p:cond delay="0"/>
                                  </p:stCondLst>
                                  <p:childTnLst>
                                    <p:set>
                                      <p:cBhvr>
                                        <p:cTn id="22" dur="1" fill="hold">
                                          <p:stCondLst>
                                            <p:cond delay="0"/>
                                          </p:stCondLst>
                                        </p:cTn>
                                        <p:tgtEl>
                                          <p:spTgt spid="19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fill="hold" nodeType="clickEffect">
                                  <p:stCondLst>
                                    <p:cond delay="0"/>
                                  </p:stCondLst>
                                  <p:childTnLst>
                                    <p:set>
                                      <p:cBhvr>
                                        <p:cTn id="26" dur="1" fill="hold">
                                          <p:stCondLst>
                                            <p:cond delay="0"/>
                                          </p:stCondLst>
                                        </p:cTn>
                                        <p:tgtEl>
                                          <p:spTgt spid="19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 name="TextShape 1"/>
          <p:cNvSpPr txBox="1"/>
          <p:nvPr/>
        </p:nvSpPr>
        <p:spPr>
          <a:xfrm>
            <a:off x="45720" y="27720"/>
            <a:ext cx="9052200" cy="1038600"/>
          </a:xfrm>
          <a:prstGeom prst="rect">
            <a:avLst/>
          </a:prstGeom>
          <a:noFill/>
          <a:ln w="9360">
            <a:noFill/>
          </a:ln>
        </p:spPr>
        <p:txBody>
          <a:bodyPr anchor="ctr">
            <a:noAutofit/>
          </a:bodyPr>
          <a:lstStyle/>
          <a:p>
            <a:pPr algn="ctr">
              <a:lnSpc>
                <a:spcPct val="100000"/>
              </a:lnSpc>
            </a:pPr>
            <a:r>
              <a:rPr lang="en-US" sz="3600" b="0" strike="noStrike" spc="-1">
                <a:solidFill>
                  <a:srgbClr val="000000"/>
                </a:solidFill>
                <a:latin typeface="Arial"/>
                <a:ea typeface="Verdana"/>
              </a:rPr>
              <a:t>Types of IDPSs</a:t>
            </a:r>
            <a:endParaRPr lang="en-US" sz="3600" b="0" strike="noStrike" spc="-1">
              <a:solidFill>
                <a:srgbClr val="000000"/>
              </a:solidFill>
              <a:latin typeface="Arial"/>
            </a:endParaRPr>
          </a:p>
        </p:txBody>
      </p:sp>
      <p:sp>
        <p:nvSpPr>
          <p:cNvPr id="195" name="TextShape 2"/>
          <p:cNvSpPr txBox="1"/>
          <p:nvPr/>
        </p:nvSpPr>
        <p:spPr>
          <a:xfrm>
            <a:off x="304920" y="1143000"/>
            <a:ext cx="8381520" cy="4343040"/>
          </a:xfrm>
          <a:prstGeom prst="rect">
            <a:avLst/>
          </a:prstGeom>
          <a:noFill/>
          <a:ln w="0">
            <a:noFill/>
          </a:ln>
        </p:spPr>
        <p:txBody>
          <a:bodyPr>
            <a:normAutofit/>
          </a:bodyPr>
          <a:lstStyle/>
          <a:p>
            <a:pPr marL="457200" indent="-456840" algn="just">
              <a:lnSpc>
                <a:spcPct val="100000"/>
              </a:lnSpc>
              <a:spcBef>
                <a:spcPts val="601"/>
              </a:spcBef>
              <a:buClr>
                <a:srgbClr val="364162"/>
              </a:buClr>
              <a:buFont typeface="Arial"/>
              <a:buChar char="•"/>
            </a:pPr>
            <a:r>
              <a:rPr lang="en-US" sz="2600" b="0" strike="noStrike" spc="-1">
                <a:solidFill>
                  <a:srgbClr val="000000"/>
                </a:solidFill>
                <a:latin typeface="Arial"/>
                <a:ea typeface="Verdana"/>
              </a:rPr>
              <a:t>Wireless NIDPS</a:t>
            </a:r>
            <a:endParaRPr lang="en-US" sz="2600" b="0" strike="noStrike" spc="-1">
              <a:solidFill>
                <a:srgbClr val="000000"/>
              </a:solidFill>
              <a:latin typeface="Arial"/>
            </a:endParaRPr>
          </a:p>
          <a:p>
            <a:pPr marL="743040" lvl="1" indent="-285480" algn="just">
              <a:lnSpc>
                <a:spcPct val="100000"/>
              </a:lnSpc>
              <a:spcBef>
                <a:spcPts val="601"/>
              </a:spcBef>
              <a:buClr>
                <a:srgbClr val="364162"/>
              </a:buClr>
              <a:buFont typeface="Arial"/>
              <a:buChar char="–"/>
            </a:pPr>
            <a:r>
              <a:rPr lang="en-US" sz="2400" b="0" strike="noStrike" spc="-1">
                <a:solidFill>
                  <a:srgbClr val="000000"/>
                </a:solidFill>
                <a:latin typeface="Arial"/>
                <a:ea typeface="Verdana"/>
              </a:rPr>
              <a:t>Monitors and analyzes wireless network traffic</a:t>
            </a:r>
            <a:endParaRPr lang="en-US" sz="2400" b="0" strike="noStrike" spc="-1">
              <a:solidFill>
                <a:srgbClr val="000000"/>
              </a:solidFill>
              <a:latin typeface="Arial"/>
            </a:endParaRPr>
          </a:p>
          <a:p>
            <a:pPr marL="743040" lvl="1" indent="-285480" algn="just">
              <a:lnSpc>
                <a:spcPct val="100000"/>
              </a:lnSpc>
              <a:spcBef>
                <a:spcPts val="601"/>
              </a:spcBef>
              <a:buClr>
                <a:srgbClr val="364162"/>
              </a:buClr>
              <a:buFont typeface="Arial"/>
              <a:buChar char="–"/>
            </a:pPr>
            <a:r>
              <a:rPr lang="en-US" sz="2400" b="0" strike="noStrike" spc="-1">
                <a:solidFill>
                  <a:srgbClr val="000000"/>
                </a:solidFill>
                <a:latin typeface="Arial"/>
                <a:ea typeface="Verdana"/>
              </a:rPr>
              <a:t>Issues associated with it include physical security, sensor range, access point and wireless switch locations, wired network connections, cost, AP, and wireless switch locations</a:t>
            </a:r>
            <a:endParaRPr lang="en-US" sz="2400" b="0" strike="noStrike" spc="-1">
              <a:solidFill>
                <a:srgbClr val="000000"/>
              </a:solidFill>
              <a:latin typeface="Arial"/>
            </a:endParaRPr>
          </a:p>
          <a:p>
            <a:pPr marL="457200" indent="-456840" algn="just">
              <a:lnSpc>
                <a:spcPct val="100000"/>
              </a:lnSpc>
              <a:spcBef>
                <a:spcPts val="601"/>
              </a:spcBef>
              <a:buClr>
                <a:srgbClr val="364162"/>
              </a:buClr>
              <a:buFont typeface="Arial"/>
              <a:buChar char="•"/>
            </a:pPr>
            <a:r>
              <a:rPr lang="en-US" sz="2600" b="0" strike="noStrike" spc="-1">
                <a:solidFill>
                  <a:srgbClr val="000000"/>
                </a:solidFill>
                <a:latin typeface="Arial"/>
                <a:ea typeface="Verdana"/>
              </a:rPr>
              <a:t>Network behavior analysis systems</a:t>
            </a:r>
            <a:endParaRPr lang="en-US" sz="2600" b="0" strike="noStrike" spc="-1">
              <a:solidFill>
                <a:srgbClr val="000000"/>
              </a:solidFill>
              <a:latin typeface="Arial"/>
            </a:endParaRPr>
          </a:p>
          <a:p>
            <a:pPr marL="743040" lvl="1" indent="-285480" algn="just">
              <a:lnSpc>
                <a:spcPct val="100000"/>
              </a:lnSpc>
              <a:spcBef>
                <a:spcPts val="601"/>
              </a:spcBef>
              <a:buClr>
                <a:srgbClr val="364162"/>
              </a:buClr>
              <a:buFont typeface="Arial"/>
              <a:buChar char="–"/>
            </a:pPr>
            <a:r>
              <a:rPr lang="en-US" sz="2400" b="0" strike="noStrike" spc="-1">
                <a:solidFill>
                  <a:srgbClr val="000000"/>
                </a:solidFill>
                <a:latin typeface="Arial"/>
              </a:rPr>
              <a:t> </a:t>
            </a:r>
          </a:p>
        </p:txBody>
      </p:sp>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19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p:cTn id="10" dur="1" fill="hold">
                                          <p:stCondLst>
                                            <p:cond delay="0"/>
                                          </p:stCondLst>
                                        </p:cTn>
                                        <p:tgtEl>
                                          <p:spTgt spid="19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fill="hold" nodeType="clickEffect">
                                  <p:stCondLst>
                                    <p:cond delay="0"/>
                                  </p:stCondLst>
                                  <p:childTnLst>
                                    <p:set>
                                      <p:cBhvr>
                                        <p:cTn id="14" dur="1" fill="hold">
                                          <p:stCondLst>
                                            <p:cond delay="0"/>
                                          </p:stCondLst>
                                        </p:cTn>
                                        <p:tgtEl>
                                          <p:spTgt spid="19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fill="hold" nodeType="clickEffect">
                                  <p:stCondLst>
                                    <p:cond delay="0"/>
                                  </p:stCondLst>
                                  <p:childTnLst>
                                    <p:set>
                                      <p:cBhvr>
                                        <p:cTn id="18" dur="1" fill="hold">
                                          <p:stCondLst>
                                            <p:cond delay="0"/>
                                          </p:stCondLst>
                                        </p:cTn>
                                        <p:tgtEl>
                                          <p:spTgt spid="19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fill="hold" nodeType="clickEffect">
                                  <p:stCondLst>
                                    <p:cond delay="0"/>
                                  </p:stCondLst>
                                  <p:childTnLst>
                                    <p:set>
                                      <p:cBhvr>
                                        <p:cTn id="22" dur="1" fill="hold">
                                          <p:stCondLst>
                                            <p:cond delay="0"/>
                                          </p:stCondLst>
                                        </p:cTn>
                                        <p:tgtEl>
                                          <p:spTgt spid="19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 name="TextShape 1"/>
          <p:cNvSpPr txBox="1"/>
          <p:nvPr/>
        </p:nvSpPr>
        <p:spPr>
          <a:xfrm>
            <a:off x="45720" y="27720"/>
            <a:ext cx="9052200" cy="657720"/>
          </a:xfrm>
          <a:prstGeom prst="rect">
            <a:avLst/>
          </a:prstGeom>
          <a:noFill/>
          <a:ln w="9360">
            <a:noFill/>
          </a:ln>
        </p:spPr>
        <p:txBody>
          <a:bodyPr anchor="ctr">
            <a:noAutofit/>
          </a:bodyPr>
          <a:lstStyle/>
          <a:p>
            <a:pPr algn="ctr">
              <a:lnSpc>
                <a:spcPct val="100000"/>
              </a:lnSpc>
            </a:pPr>
            <a:r>
              <a:rPr lang="en-US" sz="3600" b="0" strike="noStrike" spc="-1">
                <a:solidFill>
                  <a:srgbClr val="000000"/>
                </a:solidFill>
                <a:latin typeface="Arial"/>
                <a:ea typeface="Verdana"/>
              </a:rPr>
              <a:t>Types of IDPSs</a:t>
            </a:r>
            <a:endParaRPr lang="en-US" sz="3600" b="0" strike="noStrike" spc="-1">
              <a:solidFill>
                <a:srgbClr val="000000"/>
              </a:solidFill>
              <a:latin typeface="Arial"/>
            </a:endParaRPr>
          </a:p>
        </p:txBody>
      </p:sp>
      <p:sp>
        <p:nvSpPr>
          <p:cNvPr id="199" name="TextShape 2"/>
          <p:cNvSpPr txBox="1"/>
          <p:nvPr/>
        </p:nvSpPr>
        <p:spPr>
          <a:xfrm>
            <a:off x="556200" y="762120"/>
            <a:ext cx="8610120" cy="4723920"/>
          </a:xfrm>
          <a:prstGeom prst="rect">
            <a:avLst/>
          </a:prstGeom>
          <a:noFill/>
          <a:ln w="0">
            <a:noFill/>
          </a:ln>
        </p:spPr>
        <p:txBody>
          <a:bodyPr>
            <a:normAutofit fontScale="94000"/>
          </a:bodyPr>
          <a:lstStyle/>
          <a:p>
            <a:pPr marL="457200" indent="-456840">
              <a:lnSpc>
                <a:spcPct val="110000"/>
              </a:lnSpc>
              <a:spcBef>
                <a:spcPts val="601"/>
              </a:spcBef>
              <a:buClr>
                <a:srgbClr val="364162"/>
              </a:buClr>
              <a:buFont typeface="Arial"/>
              <a:buChar char="•"/>
            </a:pPr>
            <a:r>
              <a:rPr lang="en-US" sz="2800" b="0" strike="noStrike" spc="-1">
                <a:solidFill>
                  <a:srgbClr val="000000"/>
                </a:solidFill>
                <a:latin typeface="Arial"/>
                <a:ea typeface="Verdana"/>
              </a:rPr>
              <a:t>Host-based IDPS (HIDPS)</a:t>
            </a:r>
            <a:endParaRPr lang="en-US" sz="2800" b="0" strike="noStrike" spc="-1">
              <a:solidFill>
                <a:srgbClr val="000000"/>
              </a:solidFill>
              <a:latin typeface="Arial"/>
            </a:endParaRPr>
          </a:p>
          <a:p>
            <a:pPr marL="743040" lvl="1" indent="-285480">
              <a:lnSpc>
                <a:spcPct val="110000"/>
              </a:lnSpc>
              <a:spcBef>
                <a:spcPts val="601"/>
              </a:spcBef>
              <a:buClr>
                <a:srgbClr val="364162"/>
              </a:buClr>
              <a:buFont typeface="Arial"/>
              <a:buChar char="–"/>
            </a:pPr>
            <a:r>
              <a:rPr lang="en-US" sz="2600" b="0" strike="noStrike" spc="-1">
                <a:solidFill>
                  <a:srgbClr val="000000"/>
                </a:solidFill>
                <a:latin typeface="Arial"/>
                <a:ea typeface="Verdana"/>
              </a:rPr>
              <a:t>Resides on a particular computer or server (host) and monitors activity only on that system</a:t>
            </a:r>
            <a:endParaRPr lang="en-US" sz="2600" b="0" strike="noStrike" spc="-1">
              <a:solidFill>
                <a:srgbClr val="000000"/>
              </a:solidFill>
              <a:latin typeface="Arial"/>
            </a:endParaRPr>
          </a:p>
          <a:p>
            <a:pPr marL="743040" lvl="1" indent="-285480">
              <a:lnSpc>
                <a:spcPct val="110000"/>
              </a:lnSpc>
              <a:spcBef>
                <a:spcPts val="601"/>
              </a:spcBef>
              <a:buClr>
                <a:srgbClr val="364162"/>
              </a:buClr>
              <a:buFont typeface="Arial"/>
              <a:buChar char="–"/>
            </a:pPr>
            <a:r>
              <a:rPr lang="en-US" sz="2600" b="0" strike="noStrike" spc="-1">
                <a:solidFill>
                  <a:srgbClr val="000000"/>
                </a:solidFill>
                <a:latin typeface="Arial"/>
                <a:ea typeface="Verdana"/>
              </a:rPr>
              <a:t>Benchmarks and monitors the status of key system files and detects when intruder creates, modifies, or deletes files</a:t>
            </a:r>
            <a:endParaRPr lang="en-US" sz="2600" b="0" strike="noStrike" spc="-1">
              <a:solidFill>
                <a:srgbClr val="000000"/>
              </a:solidFill>
              <a:latin typeface="Arial"/>
            </a:endParaRPr>
          </a:p>
          <a:p>
            <a:pPr marL="743040" lvl="1" indent="-285480">
              <a:lnSpc>
                <a:spcPct val="110000"/>
              </a:lnSpc>
              <a:spcBef>
                <a:spcPts val="601"/>
              </a:spcBef>
              <a:buClr>
                <a:srgbClr val="364162"/>
              </a:buClr>
              <a:buFont typeface="Arial"/>
              <a:buChar char="–"/>
            </a:pPr>
            <a:r>
              <a:rPr lang="en-US" sz="2600" b="0" strike="noStrike" spc="-1">
                <a:solidFill>
                  <a:srgbClr val="000000"/>
                </a:solidFill>
                <a:latin typeface="Arial"/>
                <a:ea typeface="Verdana"/>
              </a:rPr>
              <a:t>Advantage over NIDPS: can access encrypted information traveling over network and make decisions about potential/actual attacks</a:t>
            </a:r>
            <a:endParaRPr lang="en-US" sz="2600" b="0" strike="noStrike" spc="-1">
              <a:solidFill>
                <a:srgbClr val="000000"/>
              </a:solidFill>
              <a:latin typeface="Arial"/>
            </a:endParaRPr>
          </a:p>
          <a:p>
            <a:pPr marL="743040" lvl="1" indent="-285480">
              <a:lnSpc>
                <a:spcPct val="110000"/>
              </a:lnSpc>
              <a:spcBef>
                <a:spcPts val="601"/>
              </a:spcBef>
              <a:buClr>
                <a:srgbClr val="364162"/>
              </a:buClr>
              <a:buFont typeface="Arial"/>
              <a:buChar char="–"/>
            </a:pPr>
            <a:r>
              <a:rPr lang="en-US" sz="2600" b="0" strike="noStrike" spc="-1">
                <a:solidFill>
                  <a:srgbClr val="000000"/>
                </a:solidFill>
                <a:latin typeface="Arial"/>
              </a:rPr>
              <a:t> </a:t>
            </a:r>
          </a:p>
        </p:txBody>
      </p:sp>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19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p:cTn id="10" dur="1" fill="hold">
                                          <p:stCondLst>
                                            <p:cond delay="0"/>
                                          </p:stCondLst>
                                        </p:cTn>
                                        <p:tgtEl>
                                          <p:spTgt spid="19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fill="hold" nodeType="clickEffect">
                                  <p:stCondLst>
                                    <p:cond delay="0"/>
                                  </p:stCondLst>
                                  <p:childTnLst>
                                    <p:set>
                                      <p:cBhvr>
                                        <p:cTn id="14" dur="1" fill="hold">
                                          <p:stCondLst>
                                            <p:cond delay="0"/>
                                          </p:stCondLst>
                                        </p:cTn>
                                        <p:tgtEl>
                                          <p:spTgt spid="19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fill="hold" nodeType="clickEffect">
                                  <p:stCondLst>
                                    <p:cond delay="0"/>
                                  </p:stCondLst>
                                  <p:childTnLst>
                                    <p:set>
                                      <p:cBhvr>
                                        <p:cTn id="18" dur="1" fill="hold">
                                          <p:stCondLst>
                                            <p:cond delay="0"/>
                                          </p:stCondLst>
                                        </p:cTn>
                                        <p:tgtEl>
                                          <p:spTgt spid="19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fill="hold" nodeType="clickEffect">
                                  <p:stCondLst>
                                    <p:cond delay="0"/>
                                  </p:stCondLst>
                                  <p:childTnLst>
                                    <p:set>
                                      <p:cBhvr>
                                        <p:cTn id="22" dur="1" fill="hold">
                                          <p:stCondLst>
                                            <p:cond delay="0"/>
                                          </p:stCondLst>
                                        </p:cTn>
                                        <p:tgtEl>
                                          <p:spTgt spid="19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 name="TextShape 1"/>
          <p:cNvSpPr txBox="1"/>
          <p:nvPr/>
        </p:nvSpPr>
        <p:spPr>
          <a:xfrm>
            <a:off x="45720" y="27720"/>
            <a:ext cx="9052200" cy="1038600"/>
          </a:xfrm>
          <a:prstGeom prst="rect">
            <a:avLst/>
          </a:prstGeom>
          <a:noFill/>
          <a:ln w="9360">
            <a:noFill/>
          </a:ln>
        </p:spPr>
        <p:txBody>
          <a:bodyPr anchor="ctr">
            <a:noAutofit/>
          </a:bodyPr>
          <a:lstStyle/>
          <a:p>
            <a:pPr algn="ctr">
              <a:lnSpc>
                <a:spcPct val="100000"/>
              </a:lnSpc>
            </a:pPr>
            <a:r>
              <a:rPr lang="en-US" sz="3600" b="0" strike="noStrike" spc="-1">
                <a:solidFill>
                  <a:srgbClr val="000000"/>
                </a:solidFill>
                <a:latin typeface="Arial"/>
                <a:ea typeface="Verdana"/>
              </a:rPr>
              <a:t>IDPS Detection Methods</a:t>
            </a:r>
            <a:endParaRPr lang="en-US" sz="3600" b="0" strike="noStrike" spc="-1">
              <a:solidFill>
                <a:srgbClr val="000000"/>
              </a:solidFill>
              <a:latin typeface="Arial"/>
            </a:endParaRPr>
          </a:p>
        </p:txBody>
      </p:sp>
      <p:sp>
        <p:nvSpPr>
          <p:cNvPr id="205" name="TextShape 2"/>
          <p:cNvSpPr txBox="1"/>
          <p:nvPr/>
        </p:nvSpPr>
        <p:spPr>
          <a:xfrm>
            <a:off x="334800" y="914400"/>
            <a:ext cx="8473680" cy="4723920"/>
          </a:xfrm>
          <a:prstGeom prst="rect">
            <a:avLst/>
          </a:prstGeom>
          <a:noFill/>
          <a:ln w="0">
            <a:noFill/>
          </a:ln>
        </p:spPr>
        <p:txBody>
          <a:bodyPr>
            <a:normAutofit/>
          </a:bodyPr>
          <a:lstStyle/>
          <a:p>
            <a:pPr marL="457200" indent="-456840">
              <a:lnSpc>
                <a:spcPct val="100000"/>
              </a:lnSpc>
              <a:spcBef>
                <a:spcPts val="601"/>
              </a:spcBef>
              <a:buClr>
                <a:srgbClr val="364162"/>
              </a:buClr>
              <a:buFont typeface="Arial"/>
              <a:buChar char="•"/>
            </a:pPr>
            <a:r>
              <a:rPr lang="en-US" sz="2600" b="0" strike="noStrike" spc="-1">
                <a:solidFill>
                  <a:srgbClr val="000000"/>
                </a:solidFill>
                <a:latin typeface="Arial"/>
                <a:ea typeface="Verdana"/>
              </a:rPr>
              <a:t>Signature-based detection (or knowledge-based detection or misuse detection)</a:t>
            </a:r>
            <a:endParaRPr lang="en-US" sz="2600" b="0" strike="noStrike" spc="-1">
              <a:solidFill>
                <a:srgbClr val="000000"/>
              </a:solidFill>
              <a:latin typeface="Arial"/>
            </a:endParaRPr>
          </a:p>
          <a:p>
            <a:pPr marL="743040" lvl="1" indent="-285480">
              <a:lnSpc>
                <a:spcPct val="100000"/>
              </a:lnSpc>
              <a:spcBef>
                <a:spcPts val="601"/>
              </a:spcBef>
              <a:buClr>
                <a:srgbClr val="364162"/>
              </a:buClr>
              <a:buFont typeface="Arial"/>
              <a:buChar char="–"/>
            </a:pPr>
            <a:r>
              <a:rPr lang="en-US" sz="2400" b="0" strike="noStrike" spc="-1">
                <a:solidFill>
                  <a:srgbClr val="000000"/>
                </a:solidFill>
                <a:latin typeface="Arial"/>
                <a:ea typeface="Verdana"/>
              </a:rPr>
              <a:t>Examines network traffic in search of patterns that match known signatures </a:t>
            </a:r>
            <a:endParaRPr lang="en-US" sz="2400" b="0" strike="noStrike" spc="-1">
              <a:solidFill>
                <a:srgbClr val="000000"/>
              </a:solidFill>
              <a:latin typeface="Arial"/>
            </a:endParaRPr>
          </a:p>
          <a:p>
            <a:pPr marL="743040" lvl="1" indent="-285480">
              <a:lnSpc>
                <a:spcPct val="100000"/>
              </a:lnSpc>
              <a:spcBef>
                <a:spcPts val="601"/>
              </a:spcBef>
              <a:buClr>
                <a:srgbClr val="364162"/>
              </a:buClr>
              <a:buFont typeface="Arial"/>
              <a:buChar char="–"/>
            </a:pPr>
            <a:r>
              <a:rPr lang="en-US" sz="2400" b="0" strike="noStrike" spc="-1">
                <a:solidFill>
                  <a:srgbClr val="000000"/>
                </a:solidFill>
                <a:latin typeface="Arial"/>
                <a:ea typeface="Verdana"/>
              </a:rPr>
              <a:t>Widely used because many attacks have clear and distinct signatures</a:t>
            </a:r>
            <a:endParaRPr lang="en-US" sz="2400" b="0" strike="noStrike" spc="-1">
              <a:solidFill>
                <a:srgbClr val="000000"/>
              </a:solidFill>
              <a:latin typeface="Arial"/>
            </a:endParaRPr>
          </a:p>
          <a:p>
            <a:pPr marL="743040" lvl="1" indent="-285480">
              <a:lnSpc>
                <a:spcPct val="100000"/>
              </a:lnSpc>
              <a:spcBef>
                <a:spcPts val="601"/>
              </a:spcBef>
              <a:buClr>
                <a:srgbClr val="364162"/>
              </a:buClr>
              <a:buFont typeface="Arial"/>
              <a:buChar char="–"/>
            </a:pPr>
            <a:r>
              <a:rPr lang="en-US" sz="2400" b="0" strike="noStrike" spc="-1">
                <a:solidFill>
                  <a:srgbClr val="000000"/>
                </a:solidFill>
                <a:latin typeface="Arial"/>
                <a:ea typeface="Verdana"/>
              </a:rPr>
              <a:t>Problem with this approach is that new attack patterns must continually be added to the IDPS’s database of signatures</a:t>
            </a:r>
            <a:endParaRPr lang="en-US" sz="2400" b="0" strike="noStrike" spc="-1">
              <a:solidFill>
                <a:srgbClr val="000000"/>
              </a:solidFill>
              <a:latin typeface="Arial"/>
            </a:endParaRPr>
          </a:p>
          <a:p>
            <a:pPr marL="1143000" lvl="2" indent="-228240">
              <a:lnSpc>
                <a:spcPct val="100000"/>
              </a:lnSpc>
              <a:spcBef>
                <a:spcPts val="601"/>
              </a:spcBef>
              <a:buClr>
                <a:srgbClr val="364162"/>
              </a:buClr>
              <a:buFont typeface="Wingdings" charset="2"/>
              <a:buChar char=""/>
            </a:pPr>
            <a:r>
              <a:rPr lang="en-US" sz="2200" b="0" strike="noStrike" spc="-1">
                <a:solidFill>
                  <a:srgbClr val="000000"/>
                </a:solidFill>
                <a:latin typeface="Arial"/>
              </a:rPr>
              <a:t> </a:t>
            </a:r>
          </a:p>
        </p:txBody>
      </p:sp>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20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p:cTn id="10" dur="1" fill="hold">
                                          <p:stCondLst>
                                            <p:cond delay="0"/>
                                          </p:stCondLst>
                                        </p:cTn>
                                        <p:tgtEl>
                                          <p:spTgt spid="20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fill="hold" nodeType="clickEffect">
                                  <p:stCondLst>
                                    <p:cond delay="0"/>
                                  </p:stCondLst>
                                  <p:childTnLst>
                                    <p:set>
                                      <p:cBhvr>
                                        <p:cTn id="14" dur="1" fill="hold">
                                          <p:stCondLst>
                                            <p:cond delay="0"/>
                                          </p:stCondLst>
                                        </p:cTn>
                                        <p:tgtEl>
                                          <p:spTgt spid="20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fill="hold" nodeType="clickEffect">
                                  <p:stCondLst>
                                    <p:cond delay="0"/>
                                  </p:stCondLst>
                                  <p:childTnLst>
                                    <p:set>
                                      <p:cBhvr>
                                        <p:cTn id="18" dur="1" fill="hold">
                                          <p:stCondLst>
                                            <p:cond delay="0"/>
                                          </p:stCondLst>
                                        </p:cTn>
                                        <p:tgtEl>
                                          <p:spTgt spid="20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fill="hold" nodeType="clickEffect">
                                  <p:stCondLst>
                                    <p:cond delay="0"/>
                                  </p:stCondLst>
                                  <p:childTnLst>
                                    <p:set>
                                      <p:cBhvr>
                                        <p:cTn id="22" dur="1" fill="hold">
                                          <p:stCondLst>
                                            <p:cond delay="0"/>
                                          </p:stCondLst>
                                        </p:cTn>
                                        <p:tgtEl>
                                          <p:spTgt spid="20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 name="TextShape 1"/>
          <p:cNvSpPr txBox="1"/>
          <p:nvPr/>
        </p:nvSpPr>
        <p:spPr>
          <a:xfrm>
            <a:off x="45720" y="27720"/>
            <a:ext cx="9052200" cy="1038600"/>
          </a:xfrm>
          <a:prstGeom prst="rect">
            <a:avLst/>
          </a:prstGeom>
          <a:noFill/>
          <a:ln w="9360">
            <a:noFill/>
          </a:ln>
        </p:spPr>
        <p:txBody>
          <a:bodyPr anchor="ctr">
            <a:noAutofit/>
          </a:bodyPr>
          <a:lstStyle/>
          <a:p>
            <a:pPr algn="ctr">
              <a:lnSpc>
                <a:spcPct val="100000"/>
              </a:lnSpc>
            </a:pPr>
            <a:r>
              <a:rPr lang="en-US" sz="3600" b="0" strike="noStrike" spc="-1">
                <a:solidFill>
                  <a:srgbClr val="000000"/>
                </a:solidFill>
                <a:latin typeface="Arial"/>
                <a:ea typeface="Verdana"/>
              </a:rPr>
              <a:t>IDPS Detection Methods</a:t>
            </a:r>
            <a:endParaRPr lang="en-US" sz="3600" b="0" strike="noStrike" spc="-1">
              <a:solidFill>
                <a:srgbClr val="000000"/>
              </a:solidFill>
              <a:latin typeface="Arial"/>
            </a:endParaRPr>
          </a:p>
        </p:txBody>
      </p:sp>
      <p:sp>
        <p:nvSpPr>
          <p:cNvPr id="207" name="TextShape 2"/>
          <p:cNvSpPr txBox="1"/>
          <p:nvPr/>
        </p:nvSpPr>
        <p:spPr>
          <a:xfrm>
            <a:off x="457200" y="1066680"/>
            <a:ext cx="8550000" cy="4800240"/>
          </a:xfrm>
          <a:prstGeom prst="rect">
            <a:avLst/>
          </a:prstGeom>
          <a:noFill/>
          <a:ln w="0">
            <a:noFill/>
          </a:ln>
        </p:spPr>
        <p:txBody>
          <a:bodyPr>
            <a:normAutofit/>
          </a:bodyPr>
          <a:lstStyle/>
          <a:p>
            <a:pPr marL="457200" indent="-456840">
              <a:lnSpc>
                <a:spcPct val="100000"/>
              </a:lnSpc>
              <a:spcBef>
                <a:spcPts val="601"/>
              </a:spcBef>
              <a:buClr>
                <a:srgbClr val="364162"/>
              </a:buClr>
              <a:buFont typeface="Arial"/>
              <a:buChar char="•"/>
            </a:pPr>
            <a:r>
              <a:rPr lang="en-US" sz="2600" b="0" strike="noStrike" spc="-1">
                <a:solidFill>
                  <a:srgbClr val="000000"/>
                </a:solidFill>
                <a:latin typeface="Arial"/>
                <a:ea typeface="Verdana"/>
              </a:rPr>
              <a:t>Anomaly-based detection (or behavior-based detection) </a:t>
            </a:r>
            <a:endParaRPr lang="en-US" sz="2600" b="0" strike="noStrike" spc="-1">
              <a:solidFill>
                <a:srgbClr val="000000"/>
              </a:solidFill>
              <a:latin typeface="Arial"/>
            </a:endParaRPr>
          </a:p>
          <a:p>
            <a:pPr marL="743040" lvl="1" indent="-285480">
              <a:lnSpc>
                <a:spcPct val="100000"/>
              </a:lnSpc>
              <a:spcBef>
                <a:spcPts val="601"/>
              </a:spcBef>
              <a:buClr>
                <a:srgbClr val="364162"/>
              </a:buClr>
              <a:buFont typeface="Arial"/>
              <a:buChar char="–"/>
            </a:pPr>
            <a:r>
              <a:rPr lang="en-US" sz="2400" b="0" strike="noStrike" spc="-1">
                <a:solidFill>
                  <a:srgbClr val="000000"/>
                </a:solidFill>
                <a:latin typeface="Arial"/>
                <a:ea typeface="Verdana"/>
              </a:rPr>
              <a:t>Anomaly-based detection collects statistical summaries by observing traffic known to be normal</a:t>
            </a:r>
            <a:endParaRPr lang="en-US" sz="2400" b="0" strike="noStrike" spc="-1">
              <a:solidFill>
                <a:srgbClr val="000000"/>
              </a:solidFill>
              <a:latin typeface="Arial"/>
            </a:endParaRPr>
          </a:p>
          <a:p>
            <a:pPr marL="743040" lvl="1" indent="-285480">
              <a:lnSpc>
                <a:spcPct val="100000"/>
              </a:lnSpc>
              <a:spcBef>
                <a:spcPts val="601"/>
              </a:spcBef>
              <a:buClr>
                <a:srgbClr val="364162"/>
              </a:buClr>
              <a:buFont typeface="Arial"/>
              <a:buChar char="–"/>
            </a:pPr>
            <a:r>
              <a:rPr lang="en-US" sz="2400" b="0" strike="noStrike" spc="-1">
                <a:solidFill>
                  <a:srgbClr val="000000"/>
                </a:solidFill>
                <a:latin typeface="Arial"/>
                <a:ea typeface="Verdana"/>
              </a:rPr>
              <a:t>When measured activity is outside the baseline parameters or clipping level, IDPS sends an alert to the administrator </a:t>
            </a:r>
            <a:endParaRPr lang="en-US" sz="2400" b="0" strike="noStrike" spc="-1">
              <a:solidFill>
                <a:srgbClr val="000000"/>
              </a:solidFill>
              <a:latin typeface="Arial"/>
            </a:endParaRPr>
          </a:p>
          <a:p>
            <a:pPr marL="743040" lvl="1" indent="-285480">
              <a:lnSpc>
                <a:spcPct val="100000"/>
              </a:lnSpc>
              <a:spcBef>
                <a:spcPts val="601"/>
              </a:spcBef>
              <a:buClr>
                <a:srgbClr val="364162"/>
              </a:buClr>
              <a:buFont typeface="Arial"/>
              <a:buChar char="–"/>
            </a:pPr>
            <a:r>
              <a:rPr lang="en-US" sz="2400" b="0" strike="noStrike" spc="-1">
                <a:solidFill>
                  <a:srgbClr val="000000"/>
                </a:solidFill>
                <a:latin typeface="Arial"/>
                <a:ea typeface="Verdana"/>
              </a:rPr>
              <a:t>IDPS can detect new types of attacks</a:t>
            </a:r>
            <a:endParaRPr lang="en-US" sz="2400" b="0" strike="noStrike" spc="-1">
              <a:solidFill>
                <a:srgbClr val="000000"/>
              </a:solidFill>
              <a:latin typeface="Arial"/>
            </a:endParaRPr>
          </a:p>
          <a:p>
            <a:pPr marL="743040" lvl="1" indent="-285480">
              <a:lnSpc>
                <a:spcPct val="100000"/>
              </a:lnSpc>
              <a:spcBef>
                <a:spcPts val="601"/>
              </a:spcBef>
              <a:buClr>
                <a:srgbClr val="364162"/>
              </a:buClr>
              <a:buFont typeface="Arial"/>
              <a:buChar char="–"/>
            </a:pPr>
            <a:r>
              <a:rPr lang="en-US" sz="2400" b="0" strike="noStrike" spc="-1">
                <a:solidFill>
                  <a:srgbClr val="000000"/>
                </a:solidFill>
                <a:latin typeface="Arial"/>
                <a:ea typeface="Verdana"/>
              </a:rPr>
              <a:t>Requires much more overhead and processing capacity than signature-based detection </a:t>
            </a:r>
            <a:endParaRPr lang="en-US" sz="2400" b="0" strike="noStrike" spc="-1">
              <a:solidFill>
                <a:srgbClr val="000000"/>
              </a:solidFill>
              <a:latin typeface="Arial"/>
            </a:endParaRPr>
          </a:p>
          <a:p>
            <a:pPr marL="743040" lvl="1" indent="-285480">
              <a:lnSpc>
                <a:spcPct val="100000"/>
              </a:lnSpc>
              <a:spcBef>
                <a:spcPts val="601"/>
              </a:spcBef>
              <a:buClr>
                <a:srgbClr val="364162"/>
              </a:buClr>
              <a:buFont typeface="Arial"/>
              <a:buChar char="–"/>
            </a:pPr>
            <a:r>
              <a:rPr lang="en-US" sz="2400" b="0" strike="noStrike" spc="-1">
                <a:solidFill>
                  <a:srgbClr val="000000"/>
                </a:solidFill>
                <a:latin typeface="Arial"/>
              </a:rPr>
              <a:t> </a:t>
            </a:r>
          </a:p>
        </p:txBody>
      </p:sp>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20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p:cTn id="10" dur="1" fill="hold">
                                          <p:stCondLst>
                                            <p:cond delay="0"/>
                                          </p:stCondLst>
                                        </p:cTn>
                                        <p:tgtEl>
                                          <p:spTgt spid="20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fill="hold" nodeType="clickEffect">
                                  <p:stCondLst>
                                    <p:cond delay="0"/>
                                  </p:stCondLst>
                                  <p:childTnLst>
                                    <p:set>
                                      <p:cBhvr>
                                        <p:cTn id="14" dur="1" fill="hold">
                                          <p:stCondLst>
                                            <p:cond delay="0"/>
                                          </p:stCondLst>
                                        </p:cTn>
                                        <p:tgtEl>
                                          <p:spTgt spid="20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fill="hold" nodeType="clickEffect">
                                  <p:stCondLst>
                                    <p:cond delay="0"/>
                                  </p:stCondLst>
                                  <p:childTnLst>
                                    <p:set>
                                      <p:cBhvr>
                                        <p:cTn id="18" dur="1" fill="hold">
                                          <p:stCondLst>
                                            <p:cond delay="0"/>
                                          </p:stCondLst>
                                        </p:cTn>
                                        <p:tgtEl>
                                          <p:spTgt spid="20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fill="hold" nodeType="clickEffect">
                                  <p:stCondLst>
                                    <p:cond delay="0"/>
                                  </p:stCondLst>
                                  <p:childTnLst>
                                    <p:set>
                                      <p:cBhvr>
                                        <p:cTn id="22" dur="1" fill="hold">
                                          <p:stCondLst>
                                            <p:cond delay="0"/>
                                          </p:stCondLst>
                                        </p:cTn>
                                        <p:tgtEl>
                                          <p:spTgt spid="20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fill="hold" nodeType="clickEffect">
                                  <p:stCondLst>
                                    <p:cond delay="0"/>
                                  </p:stCondLst>
                                  <p:childTnLst>
                                    <p:set>
                                      <p:cBhvr>
                                        <p:cTn id="26" dur="1" fill="hold">
                                          <p:stCondLst>
                                            <p:cond delay="0"/>
                                          </p:stCondLst>
                                        </p:cTn>
                                        <p:tgtEl>
                                          <p:spTgt spid="20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 name="TextShape 1"/>
          <p:cNvSpPr txBox="1"/>
          <p:nvPr/>
        </p:nvSpPr>
        <p:spPr>
          <a:xfrm>
            <a:off x="45720" y="27720"/>
            <a:ext cx="9052200" cy="581400"/>
          </a:xfrm>
          <a:prstGeom prst="rect">
            <a:avLst/>
          </a:prstGeom>
          <a:noFill/>
          <a:ln w="9360">
            <a:noFill/>
          </a:ln>
        </p:spPr>
        <p:txBody>
          <a:bodyPr anchor="ctr">
            <a:normAutofit fontScale="91000" lnSpcReduction="10000"/>
          </a:bodyPr>
          <a:lstStyle/>
          <a:p>
            <a:pPr algn="ctr">
              <a:lnSpc>
                <a:spcPct val="100000"/>
              </a:lnSpc>
            </a:pPr>
            <a:r>
              <a:rPr lang="en-US" sz="3600" b="0" strike="noStrike" spc="-1">
                <a:solidFill>
                  <a:srgbClr val="000000"/>
                </a:solidFill>
                <a:latin typeface="Arial"/>
                <a:ea typeface="Verdana"/>
              </a:rPr>
              <a:t>IDPS Detection Methods</a:t>
            </a:r>
            <a:endParaRPr lang="en-US" sz="3600" b="0" strike="noStrike" spc="-1">
              <a:solidFill>
                <a:srgbClr val="000000"/>
              </a:solidFill>
              <a:latin typeface="Arial"/>
            </a:endParaRPr>
          </a:p>
        </p:txBody>
      </p:sp>
      <p:sp>
        <p:nvSpPr>
          <p:cNvPr id="209" name="TextShape 2"/>
          <p:cNvSpPr txBox="1"/>
          <p:nvPr/>
        </p:nvSpPr>
        <p:spPr>
          <a:xfrm>
            <a:off x="297000" y="685800"/>
            <a:ext cx="8550000" cy="4800240"/>
          </a:xfrm>
          <a:prstGeom prst="rect">
            <a:avLst/>
          </a:prstGeom>
          <a:noFill/>
          <a:ln w="0">
            <a:noFill/>
          </a:ln>
        </p:spPr>
        <p:txBody>
          <a:bodyPr>
            <a:normAutofit/>
          </a:bodyPr>
          <a:lstStyle/>
          <a:p>
            <a:pPr marL="457200" indent="-456840">
              <a:lnSpc>
                <a:spcPct val="100000"/>
              </a:lnSpc>
              <a:spcBef>
                <a:spcPts val="601"/>
              </a:spcBef>
              <a:buClr>
                <a:srgbClr val="364162"/>
              </a:buClr>
              <a:buFont typeface="Arial"/>
              <a:buChar char="•"/>
            </a:pPr>
            <a:r>
              <a:rPr lang="en-US" sz="2600" b="0" strike="noStrike" spc="-1">
                <a:solidFill>
                  <a:srgbClr val="000000"/>
                </a:solidFill>
                <a:latin typeface="Arial"/>
                <a:ea typeface="Verdana"/>
              </a:rPr>
              <a:t>Stateful protocol analysis</a:t>
            </a:r>
            <a:endParaRPr lang="en-US" sz="2600" b="0" strike="noStrike" spc="-1">
              <a:solidFill>
                <a:srgbClr val="000000"/>
              </a:solidFill>
              <a:latin typeface="Arial"/>
            </a:endParaRPr>
          </a:p>
          <a:p>
            <a:pPr marL="743040" lvl="1" indent="-285480">
              <a:lnSpc>
                <a:spcPct val="100000"/>
              </a:lnSpc>
              <a:spcBef>
                <a:spcPts val="601"/>
              </a:spcBef>
              <a:buClr>
                <a:srgbClr val="364162"/>
              </a:buClr>
              <a:buFont typeface="Arial"/>
              <a:buChar char="–"/>
            </a:pPr>
            <a:r>
              <a:rPr lang="en-US" sz="2400" b="0" strike="noStrike" spc="-1">
                <a:solidFill>
                  <a:srgbClr val="000000"/>
                </a:solidFill>
                <a:latin typeface="Arial"/>
                <a:ea typeface="Verdana"/>
              </a:rPr>
              <a:t>SPA: process of comparing known normal/benign protocol profiles against observed traffic</a:t>
            </a:r>
            <a:endParaRPr lang="en-US" sz="2400" b="0" strike="noStrike" spc="-1">
              <a:solidFill>
                <a:srgbClr val="000000"/>
              </a:solidFill>
              <a:latin typeface="Arial"/>
            </a:endParaRPr>
          </a:p>
          <a:p>
            <a:pPr marL="743040" lvl="1" indent="-285480">
              <a:lnSpc>
                <a:spcPct val="100000"/>
              </a:lnSpc>
              <a:spcBef>
                <a:spcPts val="601"/>
              </a:spcBef>
              <a:buClr>
                <a:srgbClr val="364162"/>
              </a:buClr>
              <a:buFont typeface="Arial"/>
              <a:buChar char="–"/>
            </a:pPr>
            <a:r>
              <a:rPr lang="en-US" sz="2400" b="0" strike="noStrike" spc="-1">
                <a:solidFill>
                  <a:srgbClr val="000000"/>
                </a:solidFill>
                <a:latin typeface="Arial"/>
                <a:ea typeface="Verdana"/>
              </a:rPr>
              <a:t>Stores and uses relevant data detected in a session to identify intrusions involving multiple requests /responses; allows IDPS to better detect specialized, multisession attacks (also called deep packet inspection)</a:t>
            </a:r>
            <a:endParaRPr lang="en-US" sz="2400" b="0" strike="noStrike" spc="-1">
              <a:solidFill>
                <a:srgbClr val="000000"/>
              </a:solidFill>
              <a:latin typeface="Arial"/>
            </a:endParaRPr>
          </a:p>
          <a:p>
            <a:pPr marL="743040" lvl="1" indent="-285480">
              <a:lnSpc>
                <a:spcPct val="100000"/>
              </a:lnSpc>
              <a:spcBef>
                <a:spcPts val="601"/>
              </a:spcBef>
              <a:buClr>
                <a:srgbClr val="364162"/>
              </a:buClr>
              <a:buFont typeface="Arial"/>
              <a:buChar char="–"/>
            </a:pPr>
            <a:r>
              <a:rPr lang="en-US" sz="2400" b="0" strike="noStrike" spc="-1">
                <a:solidFill>
                  <a:srgbClr val="000000"/>
                </a:solidFill>
                <a:latin typeface="Arial"/>
              </a:rPr>
              <a:t> </a:t>
            </a:r>
          </a:p>
        </p:txBody>
      </p:sp>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20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p:cTn id="10" dur="1" fill="hold">
                                          <p:stCondLst>
                                            <p:cond delay="0"/>
                                          </p:stCondLst>
                                        </p:cTn>
                                        <p:tgtEl>
                                          <p:spTgt spid="20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fill="hold" nodeType="clickEffect">
                                  <p:stCondLst>
                                    <p:cond delay="0"/>
                                  </p:stCondLst>
                                  <p:childTnLst>
                                    <p:set>
                                      <p:cBhvr>
                                        <p:cTn id="14" dur="1" fill="hold">
                                          <p:stCondLst>
                                            <p:cond delay="0"/>
                                          </p:stCondLst>
                                        </p:cTn>
                                        <p:tgtEl>
                                          <p:spTgt spid="20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fill="hold" nodeType="clickEffect">
                                  <p:stCondLst>
                                    <p:cond delay="0"/>
                                  </p:stCondLst>
                                  <p:childTnLst>
                                    <p:set>
                                      <p:cBhvr>
                                        <p:cTn id="18" dur="1" fill="hold">
                                          <p:stCondLst>
                                            <p:cond delay="0"/>
                                          </p:stCondLst>
                                        </p:cTn>
                                        <p:tgtEl>
                                          <p:spTgt spid="20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 name="TextShape 1"/>
          <p:cNvSpPr txBox="1"/>
          <p:nvPr/>
        </p:nvSpPr>
        <p:spPr>
          <a:xfrm>
            <a:off x="45720" y="27720"/>
            <a:ext cx="9052200" cy="1038600"/>
          </a:xfrm>
          <a:prstGeom prst="rect">
            <a:avLst/>
          </a:prstGeom>
          <a:noFill/>
          <a:ln w="9360">
            <a:noFill/>
          </a:ln>
        </p:spPr>
        <p:txBody>
          <a:bodyPr anchor="ctr">
            <a:noAutofit/>
          </a:bodyPr>
          <a:lstStyle/>
          <a:p>
            <a:pPr algn="ctr">
              <a:lnSpc>
                <a:spcPct val="100000"/>
              </a:lnSpc>
            </a:pPr>
            <a:r>
              <a:rPr lang="en-US" sz="3600" b="0" strike="noStrike" spc="-1">
                <a:solidFill>
                  <a:srgbClr val="000000"/>
                </a:solidFill>
                <a:latin typeface="Arial"/>
                <a:ea typeface="Verdana"/>
              </a:rPr>
              <a:t>IDPS Detection Methods)</a:t>
            </a:r>
            <a:endParaRPr lang="en-US" sz="3600" b="0" strike="noStrike" spc="-1">
              <a:solidFill>
                <a:srgbClr val="000000"/>
              </a:solidFill>
              <a:latin typeface="Arial"/>
            </a:endParaRPr>
          </a:p>
        </p:txBody>
      </p:sp>
      <p:sp>
        <p:nvSpPr>
          <p:cNvPr id="211" name="TextShape 2"/>
          <p:cNvSpPr txBox="1"/>
          <p:nvPr/>
        </p:nvSpPr>
        <p:spPr>
          <a:xfrm>
            <a:off x="380880" y="990720"/>
            <a:ext cx="8534160" cy="4647960"/>
          </a:xfrm>
          <a:prstGeom prst="rect">
            <a:avLst/>
          </a:prstGeom>
          <a:noFill/>
          <a:ln w="0">
            <a:noFill/>
          </a:ln>
        </p:spPr>
        <p:txBody>
          <a:bodyPr>
            <a:normAutofit/>
          </a:bodyPr>
          <a:lstStyle/>
          <a:p>
            <a:pPr marL="457200" indent="-456840">
              <a:lnSpc>
                <a:spcPct val="100000"/>
              </a:lnSpc>
              <a:spcBef>
                <a:spcPts val="601"/>
              </a:spcBef>
              <a:buClr>
                <a:srgbClr val="364162"/>
              </a:buClr>
              <a:buFont typeface="Arial"/>
              <a:buChar char="•"/>
            </a:pPr>
            <a:r>
              <a:rPr lang="en-US" sz="2600" b="0" strike="noStrike" spc="-1">
                <a:solidFill>
                  <a:srgbClr val="000000"/>
                </a:solidFill>
                <a:latin typeface="Arial"/>
                <a:ea typeface="Verdana"/>
              </a:rPr>
              <a:t>Log file monitors</a:t>
            </a:r>
            <a:endParaRPr lang="en-US" sz="2600" b="0" strike="noStrike" spc="-1">
              <a:solidFill>
                <a:srgbClr val="000000"/>
              </a:solidFill>
              <a:latin typeface="Arial"/>
            </a:endParaRPr>
          </a:p>
          <a:p>
            <a:pPr marL="743040" lvl="1" indent="-285480">
              <a:lnSpc>
                <a:spcPct val="100000"/>
              </a:lnSpc>
              <a:spcBef>
                <a:spcPts val="601"/>
              </a:spcBef>
              <a:buClr>
                <a:srgbClr val="364162"/>
              </a:buClr>
              <a:buFont typeface="Arial"/>
              <a:buChar char="–"/>
            </a:pPr>
            <a:r>
              <a:rPr lang="en-US" sz="2400" b="0" strike="noStrike" spc="-1">
                <a:solidFill>
                  <a:srgbClr val="000000"/>
                </a:solidFill>
                <a:latin typeface="Arial"/>
                <a:ea typeface="Verdana"/>
              </a:rPr>
              <a:t>Log file monitor (LFM) is similar to NIDPS</a:t>
            </a:r>
            <a:endParaRPr lang="en-US" sz="2400" b="0" strike="noStrike" spc="-1">
              <a:solidFill>
                <a:srgbClr val="000000"/>
              </a:solidFill>
              <a:latin typeface="Arial"/>
            </a:endParaRPr>
          </a:p>
          <a:p>
            <a:pPr marL="743040" lvl="1" indent="-285480">
              <a:lnSpc>
                <a:spcPct val="100000"/>
              </a:lnSpc>
              <a:spcBef>
                <a:spcPts val="601"/>
              </a:spcBef>
              <a:buClr>
                <a:srgbClr val="364162"/>
              </a:buClr>
              <a:buFont typeface="Arial"/>
              <a:buChar char="–"/>
            </a:pPr>
            <a:r>
              <a:rPr lang="en-US" sz="2400" b="0" strike="noStrike" spc="-1">
                <a:solidFill>
                  <a:srgbClr val="000000"/>
                </a:solidFill>
                <a:latin typeface="Arial"/>
                <a:ea typeface="Verdana"/>
              </a:rPr>
              <a:t>Reviews log files generated by servers, network devices, and even other IDPSs for patterns and signatures </a:t>
            </a:r>
            <a:endParaRPr lang="en-US" sz="2400" b="0" strike="noStrike" spc="-1">
              <a:solidFill>
                <a:srgbClr val="000000"/>
              </a:solidFill>
              <a:latin typeface="Arial"/>
            </a:endParaRPr>
          </a:p>
          <a:p>
            <a:pPr marL="743040" lvl="1" indent="-285480">
              <a:lnSpc>
                <a:spcPct val="100000"/>
              </a:lnSpc>
              <a:spcBef>
                <a:spcPts val="601"/>
              </a:spcBef>
              <a:buClr>
                <a:srgbClr val="364162"/>
              </a:buClr>
              <a:buFont typeface="Arial"/>
              <a:buChar char="–"/>
            </a:pPr>
            <a:r>
              <a:rPr lang="en-US" sz="2400" b="0" strike="noStrike" spc="-1">
                <a:solidFill>
                  <a:srgbClr val="000000"/>
                </a:solidFill>
                <a:latin typeface="Arial"/>
                <a:ea typeface="Verdana"/>
              </a:rPr>
              <a:t>Patterns that signify an attack may be much easier to identify when the entire network and its systems are viewed as a whole</a:t>
            </a:r>
            <a:endParaRPr lang="en-US" sz="2400" b="0" strike="noStrike" spc="-1">
              <a:solidFill>
                <a:srgbClr val="000000"/>
              </a:solidFill>
              <a:latin typeface="Arial"/>
            </a:endParaRPr>
          </a:p>
          <a:p>
            <a:pPr marL="743040" lvl="1" indent="-285480">
              <a:lnSpc>
                <a:spcPct val="100000"/>
              </a:lnSpc>
              <a:spcBef>
                <a:spcPts val="601"/>
              </a:spcBef>
              <a:buClr>
                <a:srgbClr val="364162"/>
              </a:buClr>
              <a:buFont typeface="Arial"/>
              <a:buChar char="–"/>
            </a:pPr>
            <a:r>
              <a:rPr lang="en-US" sz="2400" b="0" strike="noStrike" spc="-1">
                <a:solidFill>
                  <a:srgbClr val="000000"/>
                </a:solidFill>
                <a:latin typeface="Arial"/>
              </a:rPr>
              <a:t> </a:t>
            </a:r>
          </a:p>
        </p:txBody>
      </p:sp>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2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p:cTn id="10" dur="1" fill="hold">
                                          <p:stCondLst>
                                            <p:cond delay="0"/>
                                          </p:stCondLst>
                                        </p:cTn>
                                        <p:tgtEl>
                                          <p:spTgt spid="21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fill="hold" nodeType="clickEffect">
                                  <p:stCondLst>
                                    <p:cond delay="0"/>
                                  </p:stCondLst>
                                  <p:childTnLst>
                                    <p:set>
                                      <p:cBhvr>
                                        <p:cTn id="14" dur="1" fill="hold">
                                          <p:stCondLst>
                                            <p:cond delay="0"/>
                                          </p:stCondLst>
                                        </p:cTn>
                                        <p:tgtEl>
                                          <p:spTgt spid="21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fill="hold" nodeType="clickEffect">
                                  <p:stCondLst>
                                    <p:cond delay="0"/>
                                  </p:stCondLst>
                                  <p:childTnLst>
                                    <p:set>
                                      <p:cBhvr>
                                        <p:cTn id="18" dur="1" fill="hold">
                                          <p:stCondLst>
                                            <p:cond delay="0"/>
                                          </p:stCondLst>
                                        </p:cTn>
                                        <p:tgtEl>
                                          <p:spTgt spid="21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fill="hold" nodeType="clickEffect">
                                  <p:stCondLst>
                                    <p:cond delay="0"/>
                                  </p:stCondLst>
                                  <p:childTnLst>
                                    <p:set>
                                      <p:cBhvr>
                                        <p:cTn id="22" dur="1" fill="hold">
                                          <p:stCondLst>
                                            <p:cond delay="0"/>
                                          </p:stCondLst>
                                        </p:cTn>
                                        <p:tgtEl>
                                          <p:spTgt spid="21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 name="TextShape 1"/>
          <p:cNvSpPr txBox="1"/>
          <p:nvPr/>
        </p:nvSpPr>
        <p:spPr>
          <a:xfrm>
            <a:off x="45720" y="27720"/>
            <a:ext cx="9052200" cy="1038600"/>
          </a:xfrm>
          <a:prstGeom prst="rect">
            <a:avLst/>
          </a:prstGeom>
          <a:noFill/>
          <a:ln w="9360">
            <a:noFill/>
          </a:ln>
        </p:spPr>
        <p:txBody>
          <a:bodyPr anchor="ctr">
            <a:noAutofit/>
          </a:bodyPr>
          <a:lstStyle/>
          <a:p>
            <a:pPr algn="ctr">
              <a:lnSpc>
                <a:spcPct val="100000"/>
              </a:lnSpc>
            </a:pPr>
            <a:r>
              <a:rPr lang="en-US" sz="3600" b="0" strike="noStrike" spc="-1">
                <a:solidFill>
                  <a:srgbClr val="000000"/>
                </a:solidFill>
                <a:latin typeface="Arial"/>
                <a:ea typeface="Verdana"/>
              </a:rPr>
              <a:t>Strengths and Limitations of IDPSs (1 of 4)</a:t>
            </a:r>
            <a:endParaRPr lang="en-US" sz="3600" b="0" strike="noStrike" spc="-1">
              <a:solidFill>
                <a:srgbClr val="000000"/>
              </a:solidFill>
              <a:latin typeface="Arial"/>
            </a:endParaRPr>
          </a:p>
        </p:txBody>
      </p:sp>
      <p:sp>
        <p:nvSpPr>
          <p:cNvPr id="221" name="TextShape 2"/>
          <p:cNvSpPr txBox="1"/>
          <p:nvPr/>
        </p:nvSpPr>
        <p:spPr>
          <a:xfrm>
            <a:off x="304920" y="1295280"/>
            <a:ext cx="8610120" cy="4800240"/>
          </a:xfrm>
          <a:prstGeom prst="rect">
            <a:avLst/>
          </a:prstGeom>
          <a:noFill/>
          <a:ln w="0">
            <a:noFill/>
          </a:ln>
        </p:spPr>
        <p:txBody>
          <a:bodyPr>
            <a:normAutofit/>
          </a:bodyPr>
          <a:lstStyle/>
          <a:p>
            <a:pPr marL="457200" indent="-456840">
              <a:lnSpc>
                <a:spcPct val="100000"/>
              </a:lnSpc>
              <a:spcBef>
                <a:spcPts val="601"/>
              </a:spcBef>
              <a:buClr>
                <a:srgbClr val="364162"/>
              </a:buClr>
              <a:buFont typeface="Arial"/>
              <a:buChar char="•"/>
            </a:pPr>
            <a:r>
              <a:rPr lang="en-US" sz="2600" b="0" strike="noStrike" spc="-1">
                <a:solidFill>
                  <a:srgbClr val="000000"/>
                </a:solidFill>
                <a:latin typeface="Arial"/>
                <a:ea typeface="Verdana"/>
              </a:rPr>
              <a:t>IDPSs perform the following functions well:</a:t>
            </a:r>
            <a:endParaRPr lang="en-US" sz="2600" b="0" strike="noStrike" spc="-1">
              <a:solidFill>
                <a:srgbClr val="000000"/>
              </a:solidFill>
              <a:latin typeface="Arial"/>
            </a:endParaRPr>
          </a:p>
          <a:p>
            <a:pPr marL="743040" lvl="1" indent="-285480">
              <a:lnSpc>
                <a:spcPct val="100000"/>
              </a:lnSpc>
              <a:spcBef>
                <a:spcPts val="601"/>
              </a:spcBef>
              <a:buClr>
                <a:srgbClr val="364162"/>
              </a:buClr>
              <a:buFont typeface="Arial"/>
              <a:buChar char="–"/>
            </a:pPr>
            <a:r>
              <a:rPr lang="en-US" sz="2400" b="0" strike="noStrike" spc="-1">
                <a:solidFill>
                  <a:srgbClr val="000000"/>
                </a:solidFill>
                <a:latin typeface="Arial"/>
                <a:ea typeface="Verdana"/>
              </a:rPr>
              <a:t>Monitoring and analysis of system events and user behaviors</a:t>
            </a:r>
            <a:endParaRPr lang="en-US" sz="2400" b="0" strike="noStrike" spc="-1">
              <a:solidFill>
                <a:srgbClr val="000000"/>
              </a:solidFill>
              <a:latin typeface="Arial"/>
            </a:endParaRPr>
          </a:p>
          <a:p>
            <a:pPr marL="743040" lvl="1" indent="-285480">
              <a:lnSpc>
                <a:spcPct val="100000"/>
              </a:lnSpc>
              <a:spcBef>
                <a:spcPts val="601"/>
              </a:spcBef>
              <a:buClr>
                <a:srgbClr val="364162"/>
              </a:buClr>
              <a:buFont typeface="Arial"/>
              <a:buChar char="–"/>
            </a:pPr>
            <a:r>
              <a:rPr lang="en-US" sz="2400" b="0" strike="noStrike" spc="-1">
                <a:solidFill>
                  <a:srgbClr val="000000"/>
                </a:solidFill>
                <a:latin typeface="Arial"/>
                <a:ea typeface="Verdana"/>
              </a:rPr>
              <a:t>Testing the security states of system configurations</a:t>
            </a:r>
            <a:endParaRPr lang="en-US" sz="2400" b="0" strike="noStrike" spc="-1">
              <a:solidFill>
                <a:srgbClr val="000000"/>
              </a:solidFill>
              <a:latin typeface="Arial"/>
            </a:endParaRPr>
          </a:p>
          <a:p>
            <a:pPr marL="743040" lvl="1" indent="-285480">
              <a:lnSpc>
                <a:spcPct val="100000"/>
              </a:lnSpc>
              <a:spcBef>
                <a:spcPts val="601"/>
              </a:spcBef>
              <a:buClr>
                <a:srgbClr val="364162"/>
              </a:buClr>
              <a:buFont typeface="Arial"/>
              <a:buChar char="–"/>
            </a:pPr>
            <a:r>
              <a:rPr lang="en-US" sz="2400" b="0" strike="noStrike" spc="-1">
                <a:solidFill>
                  <a:srgbClr val="000000"/>
                </a:solidFill>
                <a:latin typeface="Arial"/>
                <a:ea typeface="Verdana"/>
              </a:rPr>
              <a:t>Baselining the security state of a system and tracking changes</a:t>
            </a:r>
            <a:endParaRPr lang="en-US" sz="2400" b="0" strike="noStrike" spc="-1">
              <a:solidFill>
                <a:srgbClr val="000000"/>
              </a:solidFill>
              <a:latin typeface="Arial"/>
            </a:endParaRPr>
          </a:p>
          <a:p>
            <a:pPr marL="743040" lvl="1" indent="-285480">
              <a:lnSpc>
                <a:spcPct val="100000"/>
              </a:lnSpc>
              <a:spcBef>
                <a:spcPts val="601"/>
              </a:spcBef>
              <a:buClr>
                <a:srgbClr val="364162"/>
              </a:buClr>
              <a:buFont typeface="Arial"/>
              <a:buChar char="–"/>
            </a:pPr>
            <a:r>
              <a:rPr lang="en-US" sz="2400" b="0" strike="noStrike" spc="-1">
                <a:solidFill>
                  <a:srgbClr val="000000"/>
                </a:solidFill>
                <a:latin typeface="Arial"/>
                <a:ea typeface="Verdana"/>
              </a:rPr>
              <a:t>Recognizing patterns of system events corresponding to known attacks</a:t>
            </a:r>
            <a:endParaRPr lang="en-US" sz="2400" b="0" strike="noStrike" spc="-1">
              <a:solidFill>
                <a:srgbClr val="000000"/>
              </a:solidFill>
              <a:latin typeface="Arial"/>
            </a:endParaRPr>
          </a:p>
          <a:p>
            <a:pPr marL="743040" lvl="1" indent="-285480">
              <a:lnSpc>
                <a:spcPct val="100000"/>
              </a:lnSpc>
              <a:spcBef>
                <a:spcPts val="601"/>
              </a:spcBef>
              <a:buClr>
                <a:srgbClr val="364162"/>
              </a:buClr>
              <a:buFont typeface="Arial"/>
              <a:buChar char="–"/>
            </a:pPr>
            <a:r>
              <a:rPr lang="en-US" sz="2400" b="0" strike="noStrike" spc="-1">
                <a:solidFill>
                  <a:srgbClr val="000000"/>
                </a:solidFill>
                <a:latin typeface="Arial"/>
              </a:rPr>
              <a:t> </a:t>
            </a:r>
          </a:p>
        </p:txBody>
      </p:sp>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22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p:cTn id="10" dur="1" fill="hold">
                                          <p:stCondLst>
                                            <p:cond delay="0"/>
                                          </p:stCondLst>
                                        </p:cTn>
                                        <p:tgtEl>
                                          <p:spTgt spid="22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fill="hold" nodeType="clickEffect">
                                  <p:stCondLst>
                                    <p:cond delay="0"/>
                                  </p:stCondLst>
                                  <p:childTnLst>
                                    <p:set>
                                      <p:cBhvr>
                                        <p:cTn id="14" dur="1" fill="hold">
                                          <p:stCondLst>
                                            <p:cond delay="0"/>
                                          </p:stCondLst>
                                        </p:cTn>
                                        <p:tgtEl>
                                          <p:spTgt spid="22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fill="hold" nodeType="clickEffect">
                                  <p:stCondLst>
                                    <p:cond delay="0"/>
                                  </p:stCondLst>
                                  <p:childTnLst>
                                    <p:set>
                                      <p:cBhvr>
                                        <p:cTn id="18" dur="1" fill="hold">
                                          <p:stCondLst>
                                            <p:cond delay="0"/>
                                          </p:stCondLst>
                                        </p:cTn>
                                        <p:tgtEl>
                                          <p:spTgt spid="22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fill="hold" nodeType="clickEffect">
                                  <p:stCondLst>
                                    <p:cond delay="0"/>
                                  </p:stCondLst>
                                  <p:childTnLst>
                                    <p:set>
                                      <p:cBhvr>
                                        <p:cTn id="22" dur="1" fill="hold">
                                          <p:stCondLst>
                                            <p:cond delay="0"/>
                                          </p:stCondLst>
                                        </p:cTn>
                                        <p:tgtEl>
                                          <p:spTgt spid="221">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fill="hold" nodeType="clickEffect">
                                  <p:stCondLst>
                                    <p:cond delay="0"/>
                                  </p:stCondLst>
                                  <p:childTnLst>
                                    <p:set>
                                      <p:cBhvr>
                                        <p:cTn id="26" dur="1" fill="hold">
                                          <p:stCondLst>
                                            <p:cond delay="0"/>
                                          </p:stCondLst>
                                        </p:cTn>
                                        <p:tgtEl>
                                          <p:spTgt spid="221">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 name="TextShape 1"/>
          <p:cNvSpPr txBox="1"/>
          <p:nvPr/>
        </p:nvSpPr>
        <p:spPr>
          <a:xfrm>
            <a:off x="45720" y="27720"/>
            <a:ext cx="9052200" cy="1038600"/>
          </a:xfrm>
          <a:prstGeom prst="rect">
            <a:avLst/>
          </a:prstGeom>
          <a:noFill/>
          <a:ln w="9360">
            <a:noFill/>
          </a:ln>
        </p:spPr>
        <p:txBody>
          <a:bodyPr anchor="ctr">
            <a:noAutofit/>
          </a:bodyPr>
          <a:lstStyle/>
          <a:p>
            <a:pPr algn="ctr">
              <a:lnSpc>
                <a:spcPct val="100000"/>
              </a:lnSpc>
            </a:pPr>
            <a:r>
              <a:rPr lang="en-US" sz="3600" b="0" strike="noStrike" spc="-1">
                <a:solidFill>
                  <a:srgbClr val="000000"/>
                </a:solidFill>
                <a:latin typeface="Arial"/>
                <a:ea typeface="Verdana"/>
              </a:rPr>
              <a:t>Deployment and Implementation of an IDPS</a:t>
            </a:r>
            <a:endParaRPr lang="en-US" sz="3600" b="0" strike="noStrike" spc="-1">
              <a:solidFill>
                <a:srgbClr val="000000"/>
              </a:solidFill>
              <a:latin typeface="Arial"/>
            </a:endParaRPr>
          </a:p>
        </p:txBody>
      </p:sp>
      <p:sp>
        <p:nvSpPr>
          <p:cNvPr id="229" name="TextShape 2"/>
          <p:cNvSpPr txBox="1"/>
          <p:nvPr/>
        </p:nvSpPr>
        <p:spPr>
          <a:xfrm>
            <a:off x="228600" y="1295280"/>
            <a:ext cx="8762760" cy="4830480"/>
          </a:xfrm>
          <a:prstGeom prst="rect">
            <a:avLst/>
          </a:prstGeom>
          <a:noFill/>
          <a:ln w="0">
            <a:noFill/>
          </a:ln>
        </p:spPr>
        <p:txBody>
          <a:bodyPr>
            <a:noAutofit/>
          </a:bodyPr>
          <a:lstStyle/>
          <a:p>
            <a:pPr marL="457200" indent="-456840">
              <a:lnSpc>
                <a:spcPct val="100000"/>
              </a:lnSpc>
              <a:spcBef>
                <a:spcPts val="601"/>
              </a:spcBef>
              <a:buClr>
                <a:srgbClr val="364162"/>
              </a:buClr>
              <a:buFont typeface="Arial"/>
              <a:buChar char="•"/>
            </a:pPr>
            <a:r>
              <a:rPr lang="en-US" sz="2600" b="0" strike="noStrike" spc="-1">
                <a:solidFill>
                  <a:srgbClr val="000000"/>
                </a:solidFill>
                <a:latin typeface="Arial"/>
                <a:ea typeface="Verdana"/>
              </a:rPr>
              <a:t>An IDPS can be implemented via one of three basic control strategies:</a:t>
            </a:r>
            <a:endParaRPr lang="en-US" sz="2600" b="0" strike="noStrike" spc="-1">
              <a:solidFill>
                <a:srgbClr val="000000"/>
              </a:solidFill>
              <a:latin typeface="Arial"/>
            </a:endParaRPr>
          </a:p>
          <a:p>
            <a:pPr marL="743040" lvl="1" indent="-285480">
              <a:lnSpc>
                <a:spcPct val="100000"/>
              </a:lnSpc>
              <a:spcBef>
                <a:spcPts val="601"/>
              </a:spcBef>
              <a:buClr>
                <a:srgbClr val="364162"/>
              </a:buClr>
              <a:buFont typeface="Arial"/>
              <a:buChar char="–"/>
            </a:pPr>
            <a:r>
              <a:rPr lang="en-US" sz="2400" b="0" strike="noStrike" spc="-1">
                <a:solidFill>
                  <a:srgbClr val="000000"/>
                </a:solidFill>
                <a:latin typeface="Arial"/>
                <a:ea typeface="Verdana"/>
              </a:rPr>
              <a:t>Centralized: All IDPS control functions are implemented and managed in a central location.</a:t>
            </a:r>
            <a:endParaRPr lang="en-US" sz="2400" b="0" strike="noStrike" spc="-1">
              <a:solidFill>
                <a:srgbClr val="000000"/>
              </a:solidFill>
              <a:latin typeface="Arial"/>
            </a:endParaRPr>
          </a:p>
          <a:p>
            <a:pPr marL="743040" lvl="1" indent="-285480">
              <a:lnSpc>
                <a:spcPct val="100000"/>
              </a:lnSpc>
              <a:spcBef>
                <a:spcPts val="601"/>
              </a:spcBef>
              <a:buClr>
                <a:srgbClr val="364162"/>
              </a:buClr>
              <a:buFont typeface="Arial"/>
              <a:buChar char="–"/>
            </a:pPr>
            <a:r>
              <a:rPr lang="en-US" sz="2400" b="0" strike="noStrike" spc="-1">
                <a:solidFill>
                  <a:srgbClr val="000000"/>
                </a:solidFill>
                <a:latin typeface="Arial"/>
                <a:ea typeface="Verdana"/>
              </a:rPr>
              <a:t>Fully distributed: All control functions are applied at the physical location of each IDPS component.</a:t>
            </a:r>
            <a:endParaRPr lang="en-US" sz="2400" b="0" strike="noStrike" spc="-1">
              <a:solidFill>
                <a:srgbClr val="000000"/>
              </a:solidFill>
              <a:latin typeface="Arial"/>
            </a:endParaRPr>
          </a:p>
          <a:p>
            <a:pPr marL="743040" lvl="1" indent="-285480">
              <a:lnSpc>
                <a:spcPct val="100000"/>
              </a:lnSpc>
              <a:spcBef>
                <a:spcPts val="601"/>
              </a:spcBef>
              <a:buClr>
                <a:srgbClr val="364162"/>
              </a:buClr>
              <a:buFont typeface="Arial"/>
              <a:buChar char="–"/>
            </a:pPr>
            <a:r>
              <a:rPr lang="en-US" sz="2400" b="0" strike="noStrike" spc="-1">
                <a:solidFill>
                  <a:srgbClr val="000000"/>
                </a:solidFill>
                <a:latin typeface="Arial"/>
              </a:rPr>
              <a:t> </a:t>
            </a:r>
          </a:p>
        </p:txBody>
      </p:sp>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22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p:cTn id="10" dur="1" fill="hold">
                                          <p:stCondLst>
                                            <p:cond delay="0"/>
                                          </p:stCondLst>
                                        </p:cTn>
                                        <p:tgtEl>
                                          <p:spTgt spid="22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fill="hold" nodeType="clickEffect">
                                  <p:stCondLst>
                                    <p:cond delay="0"/>
                                  </p:stCondLst>
                                  <p:childTnLst>
                                    <p:set>
                                      <p:cBhvr>
                                        <p:cTn id="14" dur="1" fill="hold">
                                          <p:stCondLst>
                                            <p:cond delay="0"/>
                                          </p:stCondLst>
                                        </p:cTn>
                                        <p:tgtEl>
                                          <p:spTgt spid="22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fill="hold" nodeType="clickEffect">
                                  <p:stCondLst>
                                    <p:cond delay="0"/>
                                  </p:stCondLst>
                                  <p:childTnLst>
                                    <p:set>
                                      <p:cBhvr>
                                        <p:cTn id="18" dur="1" fill="hold">
                                          <p:stCondLst>
                                            <p:cond delay="0"/>
                                          </p:stCondLst>
                                        </p:cTn>
                                        <p:tgtEl>
                                          <p:spTgt spid="22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2" name="TextShape 1"/>
          <p:cNvSpPr txBox="1"/>
          <p:nvPr/>
        </p:nvSpPr>
        <p:spPr>
          <a:xfrm>
            <a:off x="45720" y="27720"/>
            <a:ext cx="9052200" cy="1038600"/>
          </a:xfrm>
          <a:prstGeom prst="rect">
            <a:avLst/>
          </a:prstGeom>
          <a:noFill/>
          <a:ln w="9360">
            <a:noFill/>
          </a:ln>
        </p:spPr>
        <p:txBody>
          <a:bodyPr anchor="ctr">
            <a:noAutofit/>
          </a:bodyPr>
          <a:lstStyle/>
          <a:p>
            <a:pPr algn="ctr">
              <a:lnSpc>
                <a:spcPct val="100000"/>
              </a:lnSpc>
            </a:pPr>
            <a:r>
              <a:rPr lang="en-US" sz="3600" b="0" strike="noStrike" spc="-1">
                <a:solidFill>
                  <a:srgbClr val="000000"/>
                </a:solidFill>
                <a:latin typeface="Arial"/>
                <a:ea typeface="Verdana"/>
              </a:rPr>
              <a:t>Honeypots, Honeynets, and Padded Cell Systems</a:t>
            </a:r>
            <a:endParaRPr lang="en-US" sz="3600" b="0" strike="noStrike" spc="-1">
              <a:solidFill>
                <a:srgbClr val="000000"/>
              </a:solidFill>
              <a:latin typeface="Arial"/>
            </a:endParaRPr>
          </a:p>
        </p:txBody>
      </p:sp>
      <p:sp>
        <p:nvSpPr>
          <p:cNvPr id="253" name="TextShape 2"/>
          <p:cNvSpPr txBox="1"/>
          <p:nvPr/>
        </p:nvSpPr>
        <p:spPr>
          <a:xfrm>
            <a:off x="365040" y="1295280"/>
            <a:ext cx="8473680" cy="4800240"/>
          </a:xfrm>
          <a:prstGeom prst="rect">
            <a:avLst/>
          </a:prstGeom>
          <a:noFill/>
          <a:ln w="0">
            <a:noFill/>
          </a:ln>
        </p:spPr>
        <p:txBody>
          <a:bodyPr>
            <a:normAutofit/>
          </a:bodyPr>
          <a:lstStyle/>
          <a:p>
            <a:pPr marL="457200" indent="-456840">
              <a:lnSpc>
                <a:spcPct val="100000"/>
              </a:lnSpc>
              <a:spcBef>
                <a:spcPts val="601"/>
              </a:spcBef>
              <a:buClr>
                <a:srgbClr val="364162"/>
              </a:buClr>
              <a:buFont typeface="Arial"/>
              <a:buChar char="•"/>
            </a:pPr>
            <a:r>
              <a:rPr lang="en-US" sz="2600" b="0" strike="noStrike" spc="-1">
                <a:solidFill>
                  <a:srgbClr val="000000"/>
                </a:solidFill>
                <a:latin typeface="Arial"/>
                <a:ea typeface="Verdana"/>
              </a:rPr>
              <a:t>Honeypots: decoy systems designed to lure potential attackers away from critical systems</a:t>
            </a:r>
            <a:endParaRPr lang="en-US" sz="2600" b="0" strike="noStrike" spc="-1">
              <a:solidFill>
                <a:srgbClr val="000000"/>
              </a:solidFill>
              <a:latin typeface="Arial"/>
            </a:endParaRPr>
          </a:p>
          <a:p>
            <a:pPr marL="457200" indent="-456840">
              <a:lnSpc>
                <a:spcPct val="100000"/>
              </a:lnSpc>
              <a:spcBef>
                <a:spcPts val="601"/>
              </a:spcBef>
              <a:buClr>
                <a:srgbClr val="364162"/>
              </a:buClr>
              <a:buFont typeface="Arial"/>
              <a:buChar char="•"/>
            </a:pPr>
            <a:r>
              <a:rPr lang="en-US" sz="2600" b="0" strike="noStrike" spc="-1">
                <a:solidFill>
                  <a:srgbClr val="000000"/>
                </a:solidFill>
                <a:latin typeface="Arial"/>
                <a:ea typeface="Verdana"/>
              </a:rPr>
              <a:t>Honeynets: several honeypots connected together on a network segment</a:t>
            </a:r>
            <a:endParaRPr lang="en-US" sz="2600" b="0" strike="noStrike" spc="-1">
              <a:solidFill>
                <a:srgbClr val="000000"/>
              </a:solidFill>
              <a:latin typeface="Arial"/>
            </a:endParaRPr>
          </a:p>
          <a:p>
            <a:pPr marL="457200" indent="-456840">
              <a:lnSpc>
                <a:spcPct val="100000"/>
              </a:lnSpc>
              <a:spcBef>
                <a:spcPts val="601"/>
              </a:spcBef>
              <a:buClr>
                <a:srgbClr val="364162"/>
              </a:buClr>
              <a:buFont typeface="Arial"/>
              <a:buChar char="•"/>
            </a:pPr>
            <a:r>
              <a:rPr lang="en-US" sz="2600" b="0" strike="noStrike" spc="-1">
                <a:solidFill>
                  <a:srgbClr val="000000"/>
                </a:solidFill>
                <a:latin typeface="Arial"/>
                <a:ea typeface="Verdana"/>
              </a:rPr>
              <a:t>Honeypots are designed to:</a:t>
            </a:r>
            <a:endParaRPr lang="en-US" sz="2600" b="0" strike="noStrike" spc="-1">
              <a:solidFill>
                <a:srgbClr val="000000"/>
              </a:solidFill>
              <a:latin typeface="Arial"/>
            </a:endParaRPr>
          </a:p>
          <a:p>
            <a:pPr marL="743040" lvl="1" indent="-285480">
              <a:lnSpc>
                <a:spcPct val="100000"/>
              </a:lnSpc>
              <a:spcBef>
                <a:spcPts val="601"/>
              </a:spcBef>
              <a:buClr>
                <a:srgbClr val="364162"/>
              </a:buClr>
              <a:buFont typeface="Arial"/>
              <a:buChar char="–"/>
            </a:pPr>
            <a:r>
              <a:rPr lang="en-US" sz="2400" b="0" strike="noStrike" spc="-1">
                <a:solidFill>
                  <a:srgbClr val="000000"/>
                </a:solidFill>
                <a:latin typeface="Arial"/>
                <a:ea typeface="Verdana"/>
              </a:rPr>
              <a:t>Divert an attacker from accessing critical systems</a:t>
            </a:r>
            <a:endParaRPr lang="en-US" sz="2400" b="0" strike="noStrike" spc="-1">
              <a:solidFill>
                <a:srgbClr val="000000"/>
              </a:solidFill>
              <a:latin typeface="Arial"/>
            </a:endParaRPr>
          </a:p>
          <a:p>
            <a:pPr marL="743040" lvl="1" indent="-285480">
              <a:lnSpc>
                <a:spcPct val="100000"/>
              </a:lnSpc>
              <a:spcBef>
                <a:spcPts val="601"/>
              </a:spcBef>
              <a:buClr>
                <a:srgbClr val="364162"/>
              </a:buClr>
              <a:buFont typeface="Arial"/>
              <a:buChar char="–"/>
            </a:pPr>
            <a:r>
              <a:rPr lang="en-US" sz="2400" b="0" strike="noStrike" spc="-1">
                <a:solidFill>
                  <a:srgbClr val="000000"/>
                </a:solidFill>
                <a:latin typeface="Arial"/>
                <a:ea typeface="Verdana"/>
              </a:rPr>
              <a:t>Collect information about the attacker’s activity</a:t>
            </a:r>
            <a:endParaRPr lang="en-US" sz="2400" b="0" strike="noStrike" spc="-1">
              <a:solidFill>
                <a:srgbClr val="000000"/>
              </a:solidFill>
              <a:latin typeface="Arial"/>
            </a:endParaRPr>
          </a:p>
          <a:p>
            <a:pPr marL="743040" lvl="1" indent="-285480">
              <a:lnSpc>
                <a:spcPct val="100000"/>
              </a:lnSpc>
              <a:spcBef>
                <a:spcPts val="601"/>
              </a:spcBef>
              <a:buClr>
                <a:srgbClr val="364162"/>
              </a:buClr>
              <a:buFont typeface="Arial"/>
              <a:buChar char="–"/>
            </a:pPr>
            <a:r>
              <a:rPr lang="en-US" sz="2400" b="0" strike="noStrike" spc="-1">
                <a:solidFill>
                  <a:srgbClr val="000000"/>
                </a:solidFill>
                <a:latin typeface="Arial"/>
              </a:rPr>
              <a:t> </a:t>
            </a:r>
          </a:p>
        </p:txBody>
      </p:sp>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25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p:cTn id="10" dur="1" fill="hold">
                                          <p:stCondLst>
                                            <p:cond delay="0"/>
                                          </p:stCondLst>
                                        </p:cTn>
                                        <p:tgtEl>
                                          <p:spTgt spid="25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fill="hold" nodeType="clickEffect">
                                  <p:stCondLst>
                                    <p:cond delay="0"/>
                                  </p:stCondLst>
                                  <p:childTnLst>
                                    <p:set>
                                      <p:cBhvr>
                                        <p:cTn id="14" dur="1" fill="hold">
                                          <p:stCondLst>
                                            <p:cond delay="0"/>
                                          </p:stCondLst>
                                        </p:cTn>
                                        <p:tgtEl>
                                          <p:spTgt spid="25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fill="hold" nodeType="clickEffect">
                                  <p:stCondLst>
                                    <p:cond delay="0"/>
                                  </p:stCondLst>
                                  <p:childTnLst>
                                    <p:set>
                                      <p:cBhvr>
                                        <p:cTn id="18" dur="1" fill="hold">
                                          <p:stCondLst>
                                            <p:cond delay="0"/>
                                          </p:stCondLst>
                                        </p:cTn>
                                        <p:tgtEl>
                                          <p:spTgt spid="25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fill="hold" nodeType="clickEffect">
                                  <p:stCondLst>
                                    <p:cond delay="0"/>
                                  </p:stCondLst>
                                  <p:childTnLst>
                                    <p:set>
                                      <p:cBhvr>
                                        <p:cTn id="22" dur="1" fill="hold">
                                          <p:stCondLst>
                                            <p:cond delay="0"/>
                                          </p:stCondLst>
                                        </p:cTn>
                                        <p:tgtEl>
                                          <p:spTgt spid="25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fill="hold" nodeType="clickEffect">
                                  <p:stCondLst>
                                    <p:cond delay="0"/>
                                  </p:stCondLst>
                                  <p:childTnLst>
                                    <p:set>
                                      <p:cBhvr>
                                        <p:cTn id="26" dur="1" fill="hold">
                                          <p:stCondLst>
                                            <p:cond delay="0"/>
                                          </p:stCondLst>
                                        </p:cTn>
                                        <p:tgtEl>
                                          <p:spTgt spid="25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 name="TextShape 1"/>
          <p:cNvSpPr txBox="1"/>
          <p:nvPr/>
        </p:nvSpPr>
        <p:spPr>
          <a:xfrm>
            <a:off x="45720" y="27720"/>
            <a:ext cx="9052200" cy="657720"/>
          </a:xfrm>
          <a:prstGeom prst="rect">
            <a:avLst/>
          </a:prstGeom>
          <a:noFill/>
          <a:ln w="9360">
            <a:noFill/>
          </a:ln>
        </p:spPr>
        <p:txBody>
          <a:bodyPr anchor="ctr">
            <a:noAutofit/>
          </a:bodyPr>
          <a:lstStyle/>
          <a:p>
            <a:pPr algn="ctr">
              <a:lnSpc>
                <a:spcPct val="100000"/>
              </a:lnSpc>
            </a:pPr>
            <a:r>
              <a:rPr lang="en-US" sz="3600" b="0" strike="noStrike" spc="-1">
                <a:solidFill>
                  <a:srgbClr val="000000"/>
                </a:solidFill>
                <a:latin typeface="Arial"/>
                <a:ea typeface="Verdana"/>
              </a:rPr>
              <a:t>Scanning and Analysis Tools</a:t>
            </a:r>
            <a:endParaRPr lang="en-US" sz="3600" b="0" strike="noStrike" spc="-1">
              <a:solidFill>
                <a:srgbClr val="000000"/>
              </a:solidFill>
              <a:latin typeface="Arial"/>
            </a:endParaRPr>
          </a:p>
        </p:txBody>
      </p:sp>
      <p:sp>
        <p:nvSpPr>
          <p:cNvPr id="265" name="TextShape 2"/>
          <p:cNvSpPr txBox="1"/>
          <p:nvPr/>
        </p:nvSpPr>
        <p:spPr>
          <a:xfrm>
            <a:off x="380880" y="914400"/>
            <a:ext cx="8457840" cy="4723920"/>
          </a:xfrm>
          <a:prstGeom prst="rect">
            <a:avLst/>
          </a:prstGeom>
          <a:noFill/>
          <a:ln w="0">
            <a:noFill/>
          </a:ln>
        </p:spPr>
        <p:txBody>
          <a:bodyPr>
            <a:normAutofit fontScale="75000" lnSpcReduction="10000"/>
          </a:bodyPr>
          <a:lstStyle/>
          <a:p>
            <a:pPr marL="457200" indent="-456840" algn="just">
              <a:lnSpc>
                <a:spcPct val="100000"/>
              </a:lnSpc>
              <a:spcBef>
                <a:spcPts val="601"/>
              </a:spcBef>
              <a:buClr>
                <a:srgbClr val="364162"/>
              </a:buClr>
              <a:buFont typeface="Arial"/>
              <a:buChar char="•"/>
            </a:pPr>
            <a:r>
              <a:rPr lang="en-US" sz="2700" b="0" strike="noStrike" spc="-1">
                <a:solidFill>
                  <a:srgbClr val="000000"/>
                </a:solidFill>
                <a:latin typeface="Arial"/>
                <a:ea typeface="Verdana"/>
              </a:rPr>
              <a:t>Scanning tools typically are used to collect information that an attacker needs to launch a successful attack.</a:t>
            </a:r>
            <a:endParaRPr lang="en-US" sz="2700" b="0" strike="noStrike" spc="-1">
              <a:solidFill>
                <a:srgbClr val="000000"/>
              </a:solidFill>
              <a:latin typeface="Arial"/>
            </a:endParaRPr>
          </a:p>
          <a:p>
            <a:pPr marL="457200" indent="-456840" algn="just">
              <a:lnSpc>
                <a:spcPct val="100000"/>
              </a:lnSpc>
              <a:spcBef>
                <a:spcPts val="601"/>
              </a:spcBef>
              <a:buClr>
                <a:srgbClr val="364162"/>
              </a:buClr>
              <a:buFont typeface="Arial"/>
              <a:buChar char="•"/>
            </a:pPr>
            <a:r>
              <a:rPr lang="en-US" sz="2700" b="0" strike="noStrike" spc="-1">
                <a:solidFill>
                  <a:srgbClr val="000000"/>
                </a:solidFill>
                <a:latin typeface="Arial"/>
                <a:ea typeface="Verdana"/>
              </a:rPr>
              <a:t>Attack protocol is a logical sequence of steps or processes used by an attacker to launch an attack against a target system or network.</a:t>
            </a:r>
            <a:endParaRPr lang="en-US" sz="2700" b="0" strike="noStrike" spc="-1">
              <a:solidFill>
                <a:srgbClr val="000000"/>
              </a:solidFill>
              <a:latin typeface="Arial"/>
            </a:endParaRPr>
          </a:p>
          <a:p>
            <a:pPr marL="457200" indent="-456840" algn="just">
              <a:lnSpc>
                <a:spcPct val="100000"/>
              </a:lnSpc>
              <a:spcBef>
                <a:spcPts val="601"/>
              </a:spcBef>
              <a:buClr>
                <a:srgbClr val="364162"/>
              </a:buClr>
              <a:buFont typeface="Arial"/>
              <a:buChar char="•"/>
            </a:pPr>
            <a:r>
              <a:rPr lang="en-US" sz="2700" b="0" strike="noStrike" spc="-1">
                <a:solidFill>
                  <a:srgbClr val="000000"/>
                </a:solidFill>
                <a:latin typeface="Arial"/>
                <a:ea typeface="Verdana"/>
              </a:rPr>
              <a:t>Footprinting: process of collecting publicly available information about a potential target.</a:t>
            </a:r>
            <a:endParaRPr lang="en-US" sz="2700" b="0" strike="noStrike" spc="-1">
              <a:solidFill>
                <a:srgbClr val="000000"/>
              </a:solidFill>
              <a:latin typeface="Arial"/>
            </a:endParaRPr>
          </a:p>
          <a:p>
            <a:pPr marL="457200" indent="-456840" algn="just">
              <a:lnSpc>
                <a:spcPct val="100000"/>
              </a:lnSpc>
              <a:spcBef>
                <a:spcPts val="601"/>
              </a:spcBef>
              <a:buClr>
                <a:srgbClr val="364162"/>
              </a:buClr>
              <a:buFont typeface="Arial"/>
              <a:buChar char="•"/>
            </a:pPr>
            <a:r>
              <a:rPr lang="en-US" sz="2700" b="0" strike="noStrike" spc="-1">
                <a:solidFill>
                  <a:srgbClr val="000000"/>
                </a:solidFill>
                <a:latin typeface="Arial"/>
                <a:ea typeface="Verdana"/>
              </a:rPr>
              <a:t>Fingerprinting: systematic survey of target organization’s Internet addresses collected during the footprinting phase to identify network services offered by hosts in that range.</a:t>
            </a:r>
            <a:endParaRPr lang="en-US" sz="2700" b="0" strike="noStrike" spc="-1">
              <a:solidFill>
                <a:srgbClr val="000000"/>
              </a:solidFill>
              <a:latin typeface="Arial"/>
            </a:endParaRPr>
          </a:p>
          <a:p>
            <a:pPr marL="457200" indent="-456840" algn="just">
              <a:lnSpc>
                <a:spcPct val="100000"/>
              </a:lnSpc>
              <a:spcBef>
                <a:spcPts val="601"/>
              </a:spcBef>
              <a:buClr>
                <a:srgbClr val="364162"/>
              </a:buClr>
              <a:buFont typeface="Arial"/>
              <a:buChar char="•"/>
            </a:pPr>
            <a:r>
              <a:rPr lang="en-US" sz="2700" b="0" strike="noStrike" spc="-1">
                <a:solidFill>
                  <a:srgbClr val="000000"/>
                </a:solidFill>
                <a:latin typeface="Arial"/>
                <a:ea typeface="Verdana"/>
              </a:rPr>
              <a:t>Fingerprinting reveals useful information about the internal structure and nature of the target system or network to be attacked.</a:t>
            </a:r>
            <a:endParaRPr lang="en-US" sz="2700" b="0" strike="noStrike" spc="-1">
              <a:solidFill>
                <a:srgbClr val="000000"/>
              </a:solidFill>
              <a:latin typeface="Arial"/>
            </a:endParaRPr>
          </a:p>
          <a:p>
            <a:pPr marL="457200" indent="-456840" algn="just">
              <a:lnSpc>
                <a:spcPct val="100000"/>
              </a:lnSpc>
              <a:spcBef>
                <a:spcPts val="601"/>
              </a:spcBef>
              <a:buClr>
                <a:srgbClr val="364162"/>
              </a:buClr>
              <a:buFont typeface="Arial"/>
              <a:buChar char="•"/>
            </a:pPr>
            <a:r>
              <a:rPr lang="en-US" sz="2700" b="0" strike="noStrike" spc="-1">
                <a:solidFill>
                  <a:srgbClr val="000000"/>
                </a:solidFill>
                <a:latin typeface="Arial"/>
                <a:ea typeface="Verdana"/>
              </a:rPr>
              <a:t>These tools are valuable to the network defender since they can quickly pinpoint the parts of the systems or network that need a prompt repair to close vulnerabilities.</a:t>
            </a:r>
            <a:endParaRPr lang="en-US" sz="2700" b="0" strike="noStrike" spc="-1">
              <a:solidFill>
                <a:srgbClr val="000000"/>
              </a:solidFill>
              <a:latin typeface="Arial"/>
            </a:endParaRPr>
          </a:p>
        </p:txBody>
      </p:sp>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26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p:cTn id="10" dur="1" fill="hold">
                                          <p:stCondLst>
                                            <p:cond delay="0"/>
                                          </p:stCondLst>
                                        </p:cTn>
                                        <p:tgtEl>
                                          <p:spTgt spid="26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fill="hold" nodeType="clickEffect">
                                  <p:stCondLst>
                                    <p:cond delay="0"/>
                                  </p:stCondLst>
                                  <p:childTnLst>
                                    <p:set>
                                      <p:cBhvr>
                                        <p:cTn id="14" dur="1" fill="hold">
                                          <p:stCondLst>
                                            <p:cond delay="0"/>
                                          </p:stCondLst>
                                        </p:cTn>
                                        <p:tgtEl>
                                          <p:spTgt spid="26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fill="hold" nodeType="clickEffect">
                                  <p:stCondLst>
                                    <p:cond delay="0"/>
                                  </p:stCondLst>
                                  <p:childTnLst>
                                    <p:set>
                                      <p:cBhvr>
                                        <p:cTn id="18" dur="1" fill="hold">
                                          <p:stCondLst>
                                            <p:cond delay="0"/>
                                          </p:stCondLst>
                                        </p:cTn>
                                        <p:tgtEl>
                                          <p:spTgt spid="26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fill="hold" nodeType="clickEffect">
                                  <p:stCondLst>
                                    <p:cond delay="0"/>
                                  </p:stCondLst>
                                  <p:childTnLst>
                                    <p:set>
                                      <p:cBhvr>
                                        <p:cTn id="22" dur="1" fill="hold">
                                          <p:stCondLst>
                                            <p:cond delay="0"/>
                                          </p:stCondLst>
                                        </p:cTn>
                                        <p:tgtEl>
                                          <p:spTgt spid="26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fill="hold" nodeType="clickEffect">
                                  <p:stCondLst>
                                    <p:cond delay="0"/>
                                  </p:stCondLst>
                                  <p:childTnLst>
                                    <p:set>
                                      <p:cBhvr>
                                        <p:cTn id="26" dur="1" fill="hold">
                                          <p:stCondLst>
                                            <p:cond delay="0"/>
                                          </p:stCondLst>
                                        </p:cTn>
                                        <p:tgtEl>
                                          <p:spTgt spid="26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 name="TextShape 1"/>
          <p:cNvSpPr txBox="1"/>
          <p:nvPr/>
        </p:nvSpPr>
        <p:spPr>
          <a:xfrm>
            <a:off x="519120" y="62640"/>
            <a:ext cx="8032320" cy="1003680"/>
          </a:xfrm>
          <a:prstGeom prst="rect">
            <a:avLst/>
          </a:prstGeom>
          <a:noFill/>
          <a:ln w="9360">
            <a:noFill/>
          </a:ln>
        </p:spPr>
        <p:txBody>
          <a:bodyPr anchor="ctr">
            <a:noAutofit/>
          </a:bodyPr>
          <a:lstStyle/>
          <a:p>
            <a:pPr algn="ctr">
              <a:lnSpc>
                <a:spcPct val="100000"/>
              </a:lnSpc>
            </a:pPr>
            <a:r>
              <a:rPr lang="en-US" sz="3600" b="0" strike="noStrike" spc="-1">
                <a:solidFill>
                  <a:srgbClr val="000000"/>
                </a:solidFill>
                <a:latin typeface="Arial"/>
              </a:rPr>
              <a:t>Commonly Used Port Numbers</a:t>
            </a:r>
          </a:p>
        </p:txBody>
      </p:sp>
      <p:graphicFrame>
        <p:nvGraphicFramePr>
          <p:cNvPr id="271" name="Table 2"/>
          <p:cNvGraphicFramePr/>
          <p:nvPr/>
        </p:nvGraphicFramePr>
        <p:xfrm>
          <a:off x="1600200" y="1676520"/>
          <a:ext cx="6476760" cy="3480480"/>
        </p:xfrm>
        <a:graphic>
          <a:graphicData uri="http://schemas.openxmlformats.org/drawingml/2006/table">
            <a:tbl>
              <a:tblPr/>
              <a:tblGrid>
                <a:gridCol w="1599120">
                  <a:extLst>
                    <a:ext uri="{9D8B030D-6E8A-4147-A177-3AD203B41FA5}">
                      <a16:colId xmlns:a16="http://schemas.microsoft.com/office/drawing/2014/main" val="20000"/>
                    </a:ext>
                  </a:extLst>
                </a:gridCol>
                <a:gridCol w="4877640">
                  <a:extLst>
                    <a:ext uri="{9D8B030D-6E8A-4147-A177-3AD203B41FA5}">
                      <a16:colId xmlns:a16="http://schemas.microsoft.com/office/drawing/2014/main" val="20001"/>
                    </a:ext>
                  </a:extLst>
                </a:gridCol>
              </a:tblGrid>
              <a:tr h="317520">
                <a:tc>
                  <a:txBody>
                    <a:bodyPr/>
                    <a:lstStyle/>
                    <a:p>
                      <a:pPr algn="ctr">
                        <a:lnSpc>
                          <a:spcPct val="100000"/>
                        </a:lnSpc>
                      </a:pPr>
                      <a:r>
                        <a:rPr lang="en-US" sz="1600" b="1" strike="noStrike" spc="-1">
                          <a:solidFill>
                            <a:srgbClr val="FFFFFF"/>
                          </a:solidFill>
                          <a:latin typeface="Arial"/>
                        </a:rPr>
                        <a:t>Port number</a:t>
                      </a:r>
                      <a:endParaRPr lang="en-GB" sz="1600" b="0" strike="noStrike" spc="-1">
                        <a:latin typeface="Arial"/>
                      </a:endParaRPr>
                    </a:p>
                  </a:txBody>
                  <a:tcPr>
                    <a:lnL w="12240">
                      <a:solidFill>
                        <a:srgbClr val="000000"/>
                      </a:solidFill>
                    </a:lnL>
                    <a:lnR w="12240">
                      <a:solidFill>
                        <a:srgbClr val="000000"/>
                      </a:solidFill>
                    </a:lnR>
                    <a:lnT w="12240">
                      <a:solidFill>
                        <a:srgbClr val="000000"/>
                      </a:solidFill>
                    </a:lnT>
                    <a:lnB w="12240">
                      <a:solidFill>
                        <a:srgbClr val="000000"/>
                      </a:solidFill>
                    </a:lnB>
                    <a:solidFill>
                      <a:srgbClr val="364162"/>
                    </a:solidFill>
                  </a:tcPr>
                </a:tc>
                <a:tc>
                  <a:txBody>
                    <a:bodyPr/>
                    <a:lstStyle/>
                    <a:p>
                      <a:pPr algn="ctr">
                        <a:lnSpc>
                          <a:spcPct val="100000"/>
                        </a:lnSpc>
                      </a:pPr>
                      <a:r>
                        <a:rPr lang="en-US" sz="1600" b="1" strike="noStrike" spc="-1">
                          <a:solidFill>
                            <a:srgbClr val="FFFFFF"/>
                          </a:solidFill>
                          <a:latin typeface="Arial"/>
                        </a:rPr>
                        <a:t>Protocol</a:t>
                      </a:r>
                      <a:endParaRPr lang="en-GB" sz="1600" b="0" strike="noStrike" spc="-1">
                        <a:latin typeface="Arial"/>
                      </a:endParaRPr>
                    </a:p>
                  </a:txBody>
                  <a:tcPr>
                    <a:lnL w="12240">
                      <a:solidFill>
                        <a:srgbClr val="000000"/>
                      </a:solidFill>
                    </a:lnL>
                    <a:lnR w="12240">
                      <a:solidFill>
                        <a:srgbClr val="000000"/>
                      </a:solidFill>
                    </a:lnR>
                    <a:lnT w="12240">
                      <a:solidFill>
                        <a:srgbClr val="000000"/>
                      </a:solidFill>
                    </a:lnT>
                    <a:lnB w="12240">
                      <a:solidFill>
                        <a:srgbClr val="000000"/>
                      </a:solidFill>
                    </a:lnB>
                    <a:solidFill>
                      <a:srgbClr val="364162"/>
                    </a:solidFill>
                  </a:tcPr>
                </a:tc>
                <a:extLst>
                  <a:ext uri="{0D108BD9-81ED-4DB2-BD59-A6C34878D82A}">
                    <a16:rowId xmlns:a16="http://schemas.microsoft.com/office/drawing/2014/main" val="10000"/>
                  </a:ext>
                </a:extLst>
              </a:tr>
              <a:tr h="317520">
                <a:tc>
                  <a:txBody>
                    <a:bodyPr/>
                    <a:lstStyle/>
                    <a:p>
                      <a:pPr>
                        <a:lnSpc>
                          <a:spcPct val="100000"/>
                        </a:lnSpc>
                        <a:tabLst>
                          <a:tab pos="0" algn="l"/>
                        </a:tabLst>
                      </a:pPr>
                      <a:r>
                        <a:rPr lang="en-US" sz="1600" b="0" strike="noStrike" spc="-1">
                          <a:solidFill>
                            <a:srgbClr val="000000"/>
                          </a:solidFill>
                          <a:latin typeface="Arial"/>
                        </a:rPr>
                        <a:t>7</a:t>
                      </a:r>
                      <a:endParaRPr lang="en-GB" sz="1600" b="0" strike="noStrike" spc="-1">
                        <a:latin typeface="Arial"/>
                      </a:endParaRPr>
                    </a:p>
                  </a:txBody>
                  <a:tcPr>
                    <a:lnL w="12240">
                      <a:solidFill>
                        <a:srgbClr val="000000"/>
                      </a:solidFill>
                    </a:lnL>
                    <a:lnR w="12240">
                      <a:solidFill>
                        <a:srgbClr val="000000"/>
                      </a:solidFill>
                    </a:lnR>
                    <a:lnT w="12240">
                      <a:solidFill>
                        <a:srgbClr val="000000"/>
                      </a:solidFill>
                    </a:lnT>
                    <a:lnB w="12240">
                      <a:solidFill>
                        <a:srgbClr val="000000"/>
                      </a:solidFill>
                    </a:lnB>
                    <a:noFill/>
                  </a:tcPr>
                </a:tc>
                <a:tc>
                  <a:txBody>
                    <a:bodyPr/>
                    <a:lstStyle/>
                    <a:p>
                      <a:pPr>
                        <a:lnSpc>
                          <a:spcPct val="100000"/>
                        </a:lnSpc>
                      </a:pPr>
                      <a:r>
                        <a:rPr lang="en-US" sz="1600" b="0" strike="noStrike" spc="-1">
                          <a:solidFill>
                            <a:srgbClr val="000000"/>
                          </a:solidFill>
                          <a:latin typeface="Arial"/>
                        </a:rPr>
                        <a:t>Echo</a:t>
                      </a:r>
                      <a:endParaRPr lang="en-GB" sz="1600" b="0" strike="noStrike" spc="-1">
                        <a:latin typeface="Arial"/>
                      </a:endParaRPr>
                    </a:p>
                  </a:txBody>
                  <a:tcPr>
                    <a:lnL w="12240">
                      <a:solidFill>
                        <a:srgbClr val="000000"/>
                      </a:solidFill>
                    </a:lnL>
                    <a:lnR w="12240">
                      <a:solidFill>
                        <a:srgbClr val="000000"/>
                      </a:solidFill>
                    </a:lnR>
                    <a:lnT w="12240">
                      <a:solidFill>
                        <a:srgbClr val="000000"/>
                      </a:solidFill>
                    </a:lnT>
                    <a:lnB w="12240">
                      <a:solidFill>
                        <a:srgbClr val="000000"/>
                      </a:solidFill>
                    </a:lnB>
                    <a:noFill/>
                  </a:tcPr>
                </a:tc>
                <a:extLst>
                  <a:ext uri="{0D108BD9-81ED-4DB2-BD59-A6C34878D82A}">
                    <a16:rowId xmlns:a16="http://schemas.microsoft.com/office/drawing/2014/main" val="10001"/>
                  </a:ext>
                </a:extLst>
              </a:tr>
              <a:tr h="345240">
                <a:tc>
                  <a:txBody>
                    <a:bodyPr/>
                    <a:lstStyle/>
                    <a:p>
                      <a:pPr>
                        <a:lnSpc>
                          <a:spcPct val="100000"/>
                        </a:lnSpc>
                        <a:tabLst>
                          <a:tab pos="0" algn="l"/>
                        </a:tabLst>
                      </a:pPr>
                      <a:r>
                        <a:rPr lang="en-US" sz="1600" b="0" strike="noStrike" spc="-1">
                          <a:solidFill>
                            <a:srgbClr val="000000"/>
                          </a:solidFill>
                          <a:latin typeface="Arial"/>
                        </a:rPr>
                        <a:t>20</a:t>
                      </a:r>
                      <a:endParaRPr lang="en-GB" sz="1600" b="0" strike="noStrike" spc="-1">
                        <a:latin typeface="Arial"/>
                      </a:endParaRPr>
                    </a:p>
                  </a:txBody>
                  <a:tcPr>
                    <a:lnL w="12240">
                      <a:solidFill>
                        <a:srgbClr val="000000"/>
                      </a:solidFill>
                    </a:lnL>
                    <a:lnR w="12240">
                      <a:solidFill>
                        <a:srgbClr val="000000"/>
                      </a:solidFill>
                    </a:lnR>
                    <a:lnT w="12240">
                      <a:solidFill>
                        <a:srgbClr val="000000"/>
                      </a:solidFill>
                    </a:lnT>
                    <a:lnB w="12240">
                      <a:solidFill>
                        <a:srgbClr val="000000"/>
                      </a:solidFill>
                    </a:lnB>
                    <a:noFill/>
                  </a:tcPr>
                </a:tc>
                <a:tc>
                  <a:txBody>
                    <a:bodyPr/>
                    <a:lstStyle/>
                    <a:p>
                      <a:pPr marL="73080">
                        <a:lnSpc>
                          <a:spcPct val="100000"/>
                        </a:lnSpc>
                      </a:pPr>
                      <a:r>
                        <a:rPr lang="en-US" sz="1600" b="0" strike="noStrike" spc="-1">
                          <a:solidFill>
                            <a:srgbClr val="000000"/>
                          </a:solidFill>
                          <a:latin typeface="Arial"/>
                          <a:ea typeface="Calibri"/>
                        </a:rPr>
                        <a:t>File Transfer [Default Data] (FTP)</a:t>
                      </a:r>
                      <a:endParaRPr lang="en-GB" sz="1600" b="0" strike="noStrike" spc="-1">
                        <a:latin typeface="Arial"/>
                      </a:endParaRPr>
                    </a:p>
                  </a:txBody>
                  <a:tcPr>
                    <a:lnL w="12240">
                      <a:solidFill>
                        <a:srgbClr val="000000"/>
                      </a:solidFill>
                    </a:lnL>
                    <a:lnR w="12240">
                      <a:solidFill>
                        <a:srgbClr val="000000"/>
                      </a:solidFill>
                    </a:lnR>
                    <a:lnT w="12240">
                      <a:solidFill>
                        <a:srgbClr val="000000"/>
                      </a:solidFill>
                    </a:lnT>
                    <a:lnB w="12240">
                      <a:solidFill>
                        <a:srgbClr val="000000"/>
                      </a:solidFill>
                    </a:lnB>
                    <a:noFill/>
                  </a:tcPr>
                </a:tc>
                <a:extLst>
                  <a:ext uri="{0D108BD9-81ED-4DB2-BD59-A6C34878D82A}">
                    <a16:rowId xmlns:a16="http://schemas.microsoft.com/office/drawing/2014/main" val="10002"/>
                  </a:ext>
                </a:extLst>
              </a:tr>
              <a:tr h="276120">
                <a:tc>
                  <a:txBody>
                    <a:bodyPr/>
                    <a:lstStyle/>
                    <a:p>
                      <a:pPr>
                        <a:lnSpc>
                          <a:spcPct val="100000"/>
                        </a:lnSpc>
                        <a:tabLst>
                          <a:tab pos="0" algn="l"/>
                        </a:tabLst>
                      </a:pPr>
                      <a:r>
                        <a:rPr lang="en-US" sz="1600" b="0" strike="noStrike" spc="-1">
                          <a:solidFill>
                            <a:srgbClr val="000000"/>
                          </a:solidFill>
                          <a:latin typeface="Arial"/>
                        </a:rPr>
                        <a:t>21</a:t>
                      </a:r>
                      <a:endParaRPr lang="en-GB" sz="1600" b="0" strike="noStrike" spc="-1">
                        <a:latin typeface="Arial"/>
                      </a:endParaRPr>
                    </a:p>
                  </a:txBody>
                  <a:tcPr>
                    <a:lnL w="12240">
                      <a:solidFill>
                        <a:srgbClr val="000000"/>
                      </a:solidFill>
                    </a:lnL>
                    <a:lnR w="12240">
                      <a:solidFill>
                        <a:srgbClr val="000000"/>
                      </a:solidFill>
                    </a:lnR>
                    <a:lnT w="12240">
                      <a:solidFill>
                        <a:srgbClr val="000000"/>
                      </a:solidFill>
                    </a:lnT>
                    <a:lnB w="12240">
                      <a:solidFill>
                        <a:srgbClr val="000000"/>
                      </a:solidFill>
                    </a:lnB>
                    <a:noFill/>
                  </a:tcPr>
                </a:tc>
                <a:tc>
                  <a:txBody>
                    <a:bodyPr/>
                    <a:lstStyle/>
                    <a:p>
                      <a:pPr marL="73080">
                        <a:lnSpc>
                          <a:spcPct val="100000"/>
                        </a:lnSpc>
                      </a:pPr>
                      <a:r>
                        <a:rPr lang="en-US" sz="1600" b="0" strike="noStrike" spc="29">
                          <a:solidFill>
                            <a:srgbClr val="000000"/>
                          </a:solidFill>
                          <a:latin typeface="Arial"/>
                          <a:ea typeface="Calibri"/>
                        </a:rPr>
                        <a:t>File Transfer [Control] (FTP)</a:t>
                      </a:r>
                      <a:endParaRPr lang="en-GB" sz="1600" b="0" strike="noStrike" spc="-1">
                        <a:latin typeface="Arial"/>
                      </a:endParaRPr>
                    </a:p>
                  </a:txBody>
                  <a:tcPr>
                    <a:lnL w="12240">
                      <a:solidFill>
                        <a:srgbClr val="000000"/>
                      </a:solidFill>
                    </a:lnL>
                    <a:lnR w="12240">
                      <a:solidFill>
                        <a:srgbClr val="000000"/>
                      </a:solidFill>
                    </a:lnR>
                    <a:lnT w="12240">
                      <a:solidFill>
                        <a:srgbClr val="000000"/>
                      </a:solidFill>
                    </a:lnT>
                    <a:lnB w="12240">
                      <a:solidFill>
                        <a:srgbClr val="000000"/>
                      </a:solidFill>
                    </a:lnB>
                    <a:noFill/>
                  </a:tcPr>
                </a:tc>
                <a:extLst>
                  <a:ext uri="{0D108BD9-81ED-4DB2-BD59-A6C34878D82A}">
                    <a16:rowId xmlns:a16="http://schemas.microsoft.com/office/drawing/2014/main" val="10003"/>
                  </a:ext>
                </a:extLst>
              </a:tr>
              <a:tr h="276120">
                <a:tc>
                  <a:txBody>
                    <a:bodyPr/>
                    <a:lstStyle/>
                    <a:p>
                      <a:pPr>
                        <a:lnSpc>
                          <a:spcPct val="100000"/>
                        </a:lnSpc>
                        <a:tabLst>
                          <a:tab pos="0" algn="l"/>
                        </a:tabLst>
                      </a:pPr>
                      <a:r>
                        <a:rPr lang="en-US" sz="1600" b="0" strike="noStrike" spc="-1">
                          <a:solidFill>
                            <a:srgbClr val="000000"/>
                          </a:solidFill>
                          <a:latin typeface="Arial"/>
                        </a:rPr>
                        <a:t>23</a:t>
                      </a:r>
                      <a:endParaRPr lang="en-GB" sz="1600" b="0" strike="noStrike" spc="-1">
                        <a:latin typeface="Arial"/>
                      </a:endParaRPr>
                    </a:p>
                  </a:txBody>
                  <a:tcPr>
                    <a:lnL w="12240">
                      <a:solidFill>
                        <a:srgbClr val="000000"/>
                      </a:solidFill>
                    </a:lnL>
                    <a:lnR w="12240">
                      <a:solidFill>
                        <a:srgbClr val="000000"/>
                      </a:solidFill>
                    </a:lnR>
                    <a:lnT w="12240">
                      <a:solidFill>
                        <a:srgbClr val="000000"/>
                      </a:solidFill>
                    </a:lnT>
                    <a:lnB w="12240">
                      <a:solidFill>
                        <a:srgbClr val="000000"/>
                      </a:solidFill>
                    </a:lnB>
                    <a:noFill/>
                  </a:tcPr>
                </a:tc>
                <a:tc>
                  <a:txBody>
                    <a:bodyPr/>
                    <a:lstStyle/>
                    <a:p>
                      <a:pPr marL="73080">
                        <a:lnSpc>
                          <a:spcPct val="100000"/>
                        </a:lnSpc>
                      </a:pPr>
                      <a:r>
                        <a:rPr lang="en-US" sz="1600" b="0" strike="noStrike" spc="-1">
                          <a:solidFill>
                            <a:srgbClr val="000000"/>
                          </a:solidFill>
                          <a:latin typeface="Arial"/>
                          <a:ea typeface="Calibri"/>
                        </a:rPr>
                        <a:t>Telnet</a:t>
                      </a:r>
                      <a:endParaRPr lang="en-GB" sz="1600" b="0" strike="noStrike" spc="-1">
                        <a:latin typeface="Arial"/>
                      </a:endParaRPr>
                    </a:p>
                  </a:txBody>
                  <a:tcPr>
                    <a:lnL w="12240">
                      <a:solidFill>
                        <a:srgbClr val="000000"/>
                      </a:solidFill>
                    </a:lnL>
                    <a:lnR w="12240">
                      <a:solidFill>
                        <a:srgbClr val="000000"/>
                      </a:solidFill>
                    </a:lnR>
                    <a:lnT w="12240">
                      <a:solidFill>
                        <a:srgbClr val="000000"/>
                      </a:solidFill>
                    </a:lnT>
                    <a:lnB w="12240">
                      <a:solidFill>
                        <a:srgbClr val="000000"/>
                      </a:solidFill>
                    </a:lnB>
                    <a:noFill/>
                  </a:tcPr>
                </a:tc>
                <a:extLst>
                  <a:ext uri="{0D108BD9-81ED-4DB2-BD59-A6C34878D82A}">
                    <a16:rowId xmlns:a16="http://schemas.microsoft.com/office/drawing/2014/main" val="10004"/>
                  </a:ext>
                </a:extLst>
              </a:tr>
              <a:tr h="336240">
                <a:tc>
                  <a:txBody>
                    <a:bodyPr/>
                    <a:lstStyle/>
                    <a:p>
                      <a:pPr>
                        <a:lnSpc>
                          <a:spcPct val="100000"/>
                        </a:lnSpc>
                        <a:tabLst>
                          <a:tab pos="0" algn="l"/>
                        </a:tabLst>
                      </a:pPr>
                      <a:r>
                        <a:rPr lang="en-US" sz="1600" b="0" strike="noStrike" spc="-1">
                          <a:solidFill>
                            <a:srgbClr val="000000"/>
                          </a:solidFill>
                          <a:latin typeface="Arial"/>
                        </a:rPr>
                        <a:t>25</a:t>
                      </a:r>
                      <a:endParaRPr lang="en-GB" sz="1600" b="0" strike="noStrike" spc="-1">
                        <a:latin typeface="Arial"/>
                      </a:endParaRPr>
                    </a:p>
                  </a:txBody>
                  <a:tcPr>
                    <a:lnL w="12240">
                      <a:solidFill>
                        <a:srgbClr val="000000"/>
                      </a:solidFill>
                    </a:lnL>
                    <a:lnR w="12240">
                      <a:solidFill>
                        <a:srgbClr val="000000"/>
                      </a:solidFill>
                    </a:lnR>
                    <a:lnT w="12240">
                      <a:solidFill>
                        <a:srgbClr val="000000"/>
                      </a:solidFill>
                    </a:lnT>
                    <a:lnB w="12240">
                      <a:solidFill>
                        <a:srgbClr val="000000"/>
                      </a:solidFill>
                    </a:lnB>
                    <a:noFill/>
                  </a:tcPr>
                </a:tc>
                <a:tc>
                  <a:txBody>
                    <a:bodyPr/>
                    <a:lstStyle/>
                    <a:p>
                      <a:pPr marL="73080">
                        <a:lnSpc>
                          <a:spcPct val="100000"/>
                        </a:lnSpc>
                      </a:pPr>
                      <a:r>
                        <a:rPr lang="en-US" sz="1600" b="0" strike="noStrike" spc="29">
                          <a:solidFill>
                            <a:srgbClr val="000000"/>
                          </a:solidFill>
                          <a:latin typeface="Arial"/>
                          <a:ea typeface="Calibri"/>
                        </a:rPr>
                        <a:t>Simple Mail Transfer Protocol (SMTP)</a:t>
                      </a:r>
                      <a:endParaRPr lang="en-GB" sz="1600" b="0" strike="noStrike" spc="-1">
                        <a:latin typeface="Arial"/>
                      </a:endParaRPr>
                    </a:p>
                  </a:txBody>
                  <a:tcPr>
                    <a:lnL w="12240">
                      <a:solidFill>
                        <a:srgbClr val="000000"/>
                      </a:solidFill>
                    </a:lnL>
                    <a:lnR w="12240">
                      <a:solidFill>
                        <a:srgbClr val="000000"/>
                      </a:solidFill>
                    </a:lnR>
                    <a:lnT w="12240">
                      <a:solidFill>
                        <a:srgbClr val="000000"/>
                      </a:solidFill>
                    </a:lnT>
                    <a:lnB w="12240">
                      <a:solidFill>
                        <a:srgbClr val="000000"/>
                      </a:solidFill>
                    </a:lnB>
                    <a:noFill/>
                  </a:tcPr>
                </a:tc>
                <a:extLst>
                  <a:ext uri="{0D108BD9-81ED-4DB2-BD59-A6C34878D82A}">
                    <a16:rowId xmlns:a16="http://schemas.microsoft.com/office/drawing/2014/main" val="10005"/>
                  </a:ext>
                </a:extLst>
              </a:tr>
              <a:tr h="276120">
                <a:tc>
                  <a:txBody>
                    <a:bodyPr/>
                    <a:lstStyle/>
                    <a:p>
                      <a:pPr>
                        <a:lnSpc>
                          <a:spcPct val="100000"/>
                        </a:lnSpc>
                        <a:tabLst>
                          <a:tab pos="0" algn="l"/>
                        </a:tabLst>
                      </a:pPr>
                      <a:r>
                        <a:rPr lang="en-US" sz="1600" b="0" strike="noStrike" spc="-1">
                          <a:solidFill>
                            <a:srgbClr val="000000"/>
                          </a:solidFill>
                          <a:latin typeface="Arial"/>
                        </a:rPr>
                        <a:t>53</a:t>
                      </a:r>
                      <a:endParaRPr lang="en-GB" sz="1600" b="0" strike="noStrike" spc="-1">
                        <a:latin typeface="Arial"/>
                      </a:endParaRPr>
                    </a:p>
                  </a:txBody>
                  <a:tcPr>
                    <a:lnL w="12240">
                      <a:solidFill>
                        <a:srgbClr val="000000"/>
                      </a:solidFill>
                    </a:lnL>
                    <a:lnR w="12240">
                      <a:solidFill>
                        <a:srgbClr val="000000"/>
                      </a:solidFill>
                    </a:lnR>
                    <a:lnT w="12240">
                      <a:solidFill>
                        <a:srgbClr val="000000"/>
                      </a:solidFill>
                    </a:lnT>
                    <a:lnB w="12240">
                      <a:solidFill>
                        <a:srgbClr val="000000"/>
                      </a:solidFill>
                    </a:lnB>
                    <a:noFill/>
                  </a:tcPr>
                </a:tc>
                <a:tc>
                  <a:txBody>
                    <a:bodyPr/>
                    <a:lstStyle/>
                    <a:p>
                      <a:pPr marL="73080">
                        <a:lnSpc>
                          <a:spcPct val="100000"/>
                        </a:lnSpc>
                      </a:pPr>
                      <a:r>
                        <a:rPr lang="en-US" sz="1600" b="0" strike="noStrike" spc="-21">
                          <a:solidFill>
                            <a:srgbClr val="000000"/>
                          </a:solidFill>
                          <a:latin typeface="Arial"/>
                          <a:ea typeface="Calibri"/>
                        </a:rPr>
                        <a:t>Domain Name System (DNS)</a:t>
                      </a:r>
                      <a:endParaRPr lang="en-GB" sz="1600" b="0" strike="noStrike" spc="-1">
                        <a:latin typeface="Arial"/>
                      </a:endParaRPr>
                    </a:p>
                  </a:txBody>
                  <a:tcPr>
                    <a:lnL w="12240">
                      <a:solidFill>
                        <a:srgbClr val="000000"/>
                      </a:solidFill>
                    </a:lnL>
                    <a:lnR w="12240">
                      <a:solidFill>
                        <a:srgbClr val="000000"/>
                      </a:solidFill>
                    </a:lnR>
                    <a:lnT w="12240">
                      <a:solidFill>
                        <a:srgbClr val="000000"/>
                      </a:solidFill>
                    </a:lnT>
                    <a:lnB w="12240">
                      <a:solidFill>
                        <a:srgbClr val="000000"/>
                      </a:solidFill>
                    </a:lnB>
                    <a:noFill/>
                  </a:tcPr>
                </a:tc>
                <a:extLst>
                  <a:ext uri="{0D108BD9-81ED-4DB2-BD59-A6C34878D82A}">
                    <a16:rowId xmlns:a16="http://schemas.microsoft.com/office/drawing/2014/main" val="10006"/>
                  </a:ext>
                </a:extLst>
              </a:tr>
              <a:tr h="345240">
                <a:tc>
                  <a:txBody>
                    <a:bodyPr/>
                    <a:lstStyle/>
                    <a:p>
                      <a:pPr>
                        <a:lnSpc>
                          <a:spcPct val="100000"/>
                        </a:lnSpc>
                        <a:tabLst>
                          <a:tab pos="0" algn="l"/>
                        </a:tabLst>
                      </a:pPr>
                      <a:r>
                        <a:rPr lang="en-US" sz="1600" b="0" strike="noStrike" spc="-1">
                          <a:solidFill>
                            <a:srgbClr val="000000"/>
                          </a:solidFill>
                          <a:latin typeface="Arial"/>
                        </a:rPr>
                        <a:t>80</a:t>
                      </a:r>
                      <a:endParaRPr lang="en-GB" sz="1600" b="0" strike="noStrike" spc="-1">
                        <a:latin typeface="Arial"/>
                      </a:endParaRPr>
                    </a:p>
                  </a:txBody>
                  <a:tcPr>
                    <a:lnL w="12240">
                      <a:solidFill>
                        <a:srgbClr val="000000"/>
                      </a:solidFill>
                    </a:lnL>
                    <a:lnR w="12240">
                      <a:solidFill>
                        <a:srgbClr val="000000"/>
                      </a:solidFill>
                    </a:lnR>
                    <a:lnT w="12240">
                      <a:solidFill>
                        <a:srgbClr val="000000"/>
                      </a:solidFill>
                    </a:lnT>
                    <a:lnB w="12240">
                      <a:solidFill>
                        <a:srgbClr val="000000"/>
                      </a:solidFill>
                    </a:lnB>
                    <a:noFill/>
                  </a:tcPr>
                </a:tc>
                <a:tc>
                  <a:txBody>
                    <a:bodyPr/>
                    <a:lstStyle/>
                    <a:p>
                      <a:pPr marL="73080">
                        <a:lnSpc>
                          <a:spcPct val="100000"/>
                        </a:lnSpc>
                      </a:pPr>
                      <a:r>
                        <a:rPr lang="en-US" sz="1600" b="0" strike="noStrike" spc="29">
                          <a:solidFill>
                            <a:srgbClr val="000000"/>
                          </a:solidFill>
                          <a:latin typeface="Arial"/>
                          <a:ea typeface="Calibri"/>
                        </a:rPr>
                        <a:t>Hypertext Transfer Protocol (HTTP)</a:t>
                      </a:r>
                      <a:endParaRPr lang="en-GB" sz="1600" b="0" strike="noStrike" spc="-1">
                        <a:latin typeface="Arial"/>
                      </a:endParaRPr>
                    </a:p>
                  </a:txBody>
                  <a:tcPr>
                    <a:lnL w="12240">
                      <a:solidFill>
                        <a:srgbClr val="000000"/>
                      </a:solidFill>
                    </a:lnL>
                    <a:lnR w="12240">
                      <a:solidFill>
                        <a:srgbClr val="000000"/>
                      </a:solidFill>
                    </a:lnR>
                    <a:lnT w="12240">
                      <a:solidFill>
                        <a:srgbClr val="000000"/>
                      </a:solidFill>
                    </a:lnT>
                    <a:lnB w="12240">
                      <a:solidFill>
                        <a:srgbClr val="000000"/>
                      </a:solidFill>
                    </a:lnB>
                    <a:noFill/>
                  </a:tcPr>
                </a:tc>
                <a:extLst>
                  <a:ext uri="{0D108BD9-81ED-4DB2-BD59-A6C34878D82A}">
                    <a16:rowId xmlns:a16="http://schemas.microsoft.com/office/drawing/2014/main" val="10007"/>
                  </a:ext>
                </a:extLst>
              </a:tr>
              <a:tr h="442080">
                <a:tc>
                  <a:txBody>
                    <a:bodyPr/>
                    <a:lstStyle/>
                    <a:p>
                      <a:pPr>
                        <a:lnSpc>
                          <a:spcPct val="100000"/>
                        </a:lnSpc>
                        <a:tabLst>
                          <a:tab pos="0" algn="l"/>
                        </a:tabLst>
                      </a:pPr>
                      <a:r>
                        <a:rPr lang="en-US" sz="1600" b="0" strike="noStrike" spc="-1">
                          <a:solidFill>
                            <a:srgbClr val="000000"/>
                          </a:solidFill>
                          <a:latin typeface="Arial"/>
                        </a:rPr>
                        <a:t>110</a:t>
                      </a:r>
                      <a:endParaRPr lang="en-GB" sz="1600" b="0" strike="noStrike" spc="-1">
                        <a:latin typeface="Arial"/>
                      </a:endParaRPr>
                    </a:p>
                  </a:txBody>
                  <a:tcPr>
                    <a:lnL w="12240">
                      <a:solidFill>
                        <a:srgbClr val="000000"/>
                      </a:solidFill>
                    </a:lnL>
                    <a:lnR w="12240">
                      <a:solidFill>
                        <a:srgbClr val="000000"/>
                      </a:solidFill>
                    </a:lnR>
                    <a:lnT w="12240">
                      <a:solidFill>
                        <a:srgbClr val="000000"/>
                      </a:solidFill>
                    </a:lnT>
                    <a:lnB w="12240">
                      <a:solidFill>
                        <a:srgbClr val="000000"/>
                      </a:solidFill>
                    </a:lnB>
                    <a:noFill/>
                  </a:tcPr>
                </a:tc>
                <a:tc>
                  <a:txBody>
                    <a:bodyPr/>
                    <a:lstStyle/>
                    <a:p>
                      <a:pPr>
                        <a:lnSpc>
                          <a:spcPct val="100000"/>
                        </a:lnSpc>
                      </a:pPr>
                      <a:r>
                        <a:rPr lang="en-US" sz="1600" b="1" strike="noStrike" spc="-21">
                          <a:solidFill>
                            <a:srgbClr val="000000"/>
                          </a:solidFill>
                          <a:latin typeface="Arial"/>
                          <a:ea typeface="Calibri"/>
                        </a:rPr>
                        <a:t> </a:t>
                      </a:r>
                      <a:r>
                        <a:rPr lang="en-US" sz="1600" b="0" strike="noStrike" spc="-21">
                          <a:solidFill>
                            <a:srgbClr val="000000"/>
                          </a:solidFill>
                          <a:latin typeface="Arial"/>
                          <a:ea typeface="Calibri"/>
                        </a:rPr>
                        <a:t>Post Office Protocol version 3 (POP3)</a:t>
                      </a:r>
                      <a:endParaRPr lang="en-GB" sz="1600" b="0" strike="noStrike" spc="-1">
                        <a:latin typeface="Arial"/>
                      </a:endParaRPr>
                    </a:p>
                  </a:txBody>
                  <a:tcPr>
                    <a:lnL w="12240">
                      <a:solidFill>
                        <a:srgbClr val="000000"/>
                      </a:solidFill>
                    </a:lnL>
                    <a:lnR w="12240">
                      <a:solidFill>
                        <a:srgbClr val="000000"/>
                      </a:solidFill>
                    </a:lnR>
                    <a:lnT w="12240">
                      <a:solidFill>
                        <a:srgbClr val="000000"/>
                      </a:solidFill>
                    </a:lnT>
                    <a:lnB w="12240">
                      <a:solidFill>
                        <a:srgbClr val="000000"/>
                      </a:solidFill>
                    </a:lnB>
                    <a:noFill/>
                  </a:tcPr>
                </a:tc>
                <a:extLst>
                  <a:ext uri="{0D108BD9-81ED-4DB2-BD59-A6C34878D82A}">
                    <a16:rowId xmlns:a16="http://schemas.microsoft.com/office/drawing/2014/main" val="10008"/>
                  </a:ext>
                </a:extLst>
              </a:tr>
              <a:tr h="276120">
                <a:tc>
                  <a:txBody>
                    <a:bodyPr/>
                    <a:lstStyle/>
                    <a:p>
                      <a:pPr>
                        <a:lnSpc>
                          <a:spcPct val="100000"/>
                        </a:lnSpc>
                        <a:tabLst>
                          <a:tab pos="0" algn="l"/>
                        </a:tabLst>
                      </a:pPr>
                      <a:r>
                        <a:rPr lang="en-US" sz="1600" b="0" strike="noStrike" spc="-1">
                          <a:solidFill>
                            <a:srgbClr val="000000"/>
                          </a:solidFill>
                          <a:latin typeface="Arial"/>
                        </a:rPr>
                        <a:t>161</a:t>
                      </a:r>
                      <a:endParaRPr lang="en-GB" sz="1600" b="0" strike="noStrike" spc="-1">
                        <a:latin typeface="Arial"/>
                      </a:endParaRPr>
                    </a:p>
                  </a:txBody>
                  <a:tcPr>
                    <a:lnL w="12240">
                      <a:solidFill>
                        <a:srgbClr val="000000"/>
                      </a:solidFill>
                    </a:lnL>
                    <a:lnR w="12240">
                      <a:solidFill>
                        <a:srgbClr val="000000"/>
                      </a:solidFill>
                    </a:lnR>
                    <a:lnT w="12240">
                      <a:solidFill>
                        <a:srgbClr val="000000"/>
                      </a:solidFill>
                    </a:lnT>
                    <a:lnB w="12240">
                      <a:solidFill>
                        <a:srgbClr val="000000"/>
                      </a:solidFill>
                    </a:lnB>
                    <a:noFill/>
                  </a:tcPr>
                </a:tc>
                <a:tc>
                  <a:txBody>
                    <a:bodyPr/>
                    <a:lstStyle/>
                    <a:p>
                      <a:pPr marL="73080">
                        <a:lnSpc>
                          <a:spcPct val="100000"/>
                        </a:lnSpc>
                      </a:pPr>
                      <a:r>
                        <a:rPr lang="en-US" sz="1600" b="0" strike="noStrike" spc="49">
                          <a:solidFill>
                            <a:srgbClr val="000000"/>
                          </a:solidFill>
                          <a:latin typeface="Arial"/>
                          <a:ea typeface="Calibri"/>
                        </a:rPr>
                        <a:t>Simple Network Management Protocol (SNMP)</a:t>
                      </a:r>
                      <a:endParaRPr lang="en-GB" sz="1600" b="0" strike="noStrike" spc="-1">
                        <a:latin typeface="Arial"/>
                      </a:endParaRPr>
                    </a:p>
                  </a:txBody>
                  <a:tcPr>
                    <a:lnL w="12240">
                      <a:solidFill>
                        <a:srgbClr val="000000"/>
                      </a:solidFill>
                    </a:lnL>
                    <a:lnR w="12240">
                      <a:solidFill>
                        <a:srgbClr val="000000"/>
                      </a:solidFill>
                    </a:lnR>
                    <a:lnT w="12240">
                      <a:solidFill>
                        <a:srgbClr val="000000"/>
                      </a:solidFill>
                    </a:lnT>
                    <a:lnB w="12240">
                      <a:solidFill>
                        <a:srgbClr val="000000"/>
                      </a:solidFill>
                    </a:lnB>
                    <a:noFill/>
                  </a:tcPr>
                </a:tc>
                <a:extLst>
                  <a:ext uri="{0D108BD9-81ED-4DB2-BD59-A6C34878D82A}">
                    <a16:rowId xmlns:a16="http://schemas.microsoft.com/office/drawing/2014/main" val="10009"/>
                  </a:ext>
                </a:extLst>
              </a:tr>
            </a:tbl>
          </a:graphicData>
        </a:graphic>
      </p:graphicFrame>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27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 name="TextShape 1"/>
          <p:cNvSpPr txBox="1"/>
          <p:nvPr/>
        </p:nvSpPr>
        <p:spPr>
          <a:xfrm>
            <a:off x="45720" y="27720"/>
            <a:ext cx="9052200" cy="1038600"/>
          </a:xfrm>
          <a:prstGeom prst="rect">
            <a:avLst/>
          </a:prstGeom>
          <a:noFill/>
          <a:ln w="9360">
            <a:noFill/>
          </a:ln>
        </p:spPr>
        <p:txBody>
          <a:bodyPr anchor="ctr">
            <a:noAutofit/>
          </a:bodyPr>
          <a:lstStyle/>
          <a:p>
            <a:pPr algn="ctr">
              <a:lnSpc>
                <a:spcPct val="100000"/>
              </a:lnSpc>
            </a:pPr>
            <a:r>
              <a:rPr lang="en-US" sz="3600" b="0" strike="noStrike" spc="-1" dirty="0">
                <a:solidFill>
                  <a:srgbClr val="000000"/>
                </a:solidFill>
                <a:latin typeface="Arial"/>
                <a:ea typeface="Verdana"/>
              </a:rPr>
              <a:t>IDPS Terminology</a:t>
            </a:r>
            <a:endParaRPr lang="en-US" sz="3600" b="0" strike="noStrike" spc="-1" dirty="0">
              <a:solidFill>
                <a:srgbClr val="000000"/>
              </a:solidFill>
              <a:latin typeface="Arial"/>
            </a:endParaRPr>
          </a:p>
        </p:txBody>
      </p:sp>
      <p:sp>
        <p:nvSpPr>
          <p:cNvPr id="175" name="TextShape 2"/>
          <p:cNvSpPr txBox="1"/>
          <p:nvPr/>
        </p:nvSpPr>
        <p:spPr>
          <a:xfrm>
            <a:off x="45720" y="914400"/>
            <a:ext cx="5501880" cy="4495320"/>
          </a:xfrm>
          <a:prstGeom prst="rect">
            <a:avLst/>
          </a:prstGeom>
          <a:noFill/>
          <a:ln w="0">
            <a:noFill/>
          </a:ln>
        </p:spPr>
        <p:txBody>
          <a:bodyPr>
            <a:normAutofit fontScale="89500"/>
          </a:bodyPr>
          <a:lstStyle/>
          <a:p>
            <a:pPr marL="457200" indent="-456840">
              <a:lnSpc>
                <a:spcPct val="110000"/>
              </a:lnSpc>
              <a:spcBef>
                <a:spcPts val="601"/>
              </a:spcBef>
              <a:buClr>
                <a:srgbClr val="364162"/>
              </a:buClr>
              <a:buFont typeface="Arial"/>
              <a:buChar char="•"/>
            </a:pPr>
            <a:r>
              <a:rPr lang="en-US" sz="2800" b="0" strike="noStrike" spc="-1">
                <a:solidFill>
                  <a:srgbClr val="000000"/>
                </a:solidFill>
                <a:latin typeface="Arial"/>
                <a:ea typeface="Verdana"/>
              </a:rPr>
              <a:t>Alarm clustering and compaction</a:t>
            </a:r>
            <a:endParaRPr lang="en-US" sz="2800" b="0" strike="noStrike" spc="-1">
              <a:solidFill>
                <a:srgbClr val="000000"/>
              </a:solidFill>
              <a:latin typeface="Arial"/>
            </a:endParaRPr>
          </a:p>
          <a:p>
            <a:pPr marL="457200" indent="-456840">
              <a:lnSpc>
                <a:spcPct val="110000"/>
              </a:lnSpc>
              <a:spcBef>
                <a:spcPts val="601"/>
              </a:spcBef>
              <a:buClr>
                <a:srgbClr val="364162"/>
              </a:buClr>
              <a:buFont typeface="Arial"/>
              <a:buChar char="•"/>
            </a:pPr>
            <a:r>
              <a:rPr lang="en-US" sz="2800" b="0" strike="noStrike" spc="-1">
                <a:solidFill>
                  <a:srgbClr val="000000"/>
                </a:solidFill>
                <a:latin typeface="Arial"/>
                <a:ea typeface="Verdana"/>
              </a:rPr>
              <a:t>Alarm filtering</a:t>
            </a:r>
            <a:endParaRPr lang="en-US" sz="2800" b="0" strike="noStrike" spc="-1">
              <a:solidFill>
                <a:srgbClr val="000000"/>
              </a:solidFill>
              <a:latin typeface="Arial"/>
            </a:endParaRPr>
          </a:p>
          <a:p>
            <a:pPr marL="457200" indent="-456840">
              <a:lnSpc>
                <a:spcPct val="110000"/>
              </a:lnSpc>
              <a:spcBef>
                <a:spcPts val="601"/>
              </a:spcBef>
              <a:buClr>
                <a:srgbClr val="364162"/>
              </a:buClr>
              <a:buFont typeface="Arial"/>
              <a:buChar char="•"/>
            </a:pPr>
            <a:r>
              <a:rPr lang="en-US" sz="2800" b="0" strike="noStrike" spc="-1">
                <a:solidFill>
                  <a:srgbClr val="000000"/>
                </a:solidFill>
                <a:latin typeface="Arial"/>
                <a:ea typeface="Verdana"/>
              </a:rPr>
              <a:t>Alert/alarm</a:t>
            </a:r>
            <a:endParaRPr lang="en-US" sz="2800" b="0" strike="noStrike" spc="-1">
              <a:solidFill>
                <a:srgbClr val="000000"/>
              </a:solidFill>
              <a:latin typeface="Arial"/>
            </a:endParaRPr>
          </a:p>
          <a:p>
            <a:pPr marL="457200" indent="-456840">
              <a:lnSpc>
                <a:spcPct val="110000"/>
              </a:lnSpc>
              <a:spcBef>
                <a:spcPts val="601"/>
              </a:spcBef>
              <a:buClr>
                <a:srgbClr val="364162"/>
              </a:buClr>
              <a:buFont typeface="Arial"/>
              <a:buChar char="•"/>
            </a:pPr>
            <a:r>
              <a:rPr lang="en-US" sz="2800" b="0" strike="noStrike" spc="-1">
                <a:solidFill>
                  <a:srgbClr val="000000"/>
                </a:solidFill>
                <a:latin typeface="Arial"/>
                <a:ea typeface="Verdana"/>
              </a:rPr>
              <a:t>Confidence value</a:t>
            </a:r>
            <a:endParaRPr lang="en-US" sz="2800" b="0" strike="noStrike" spc="-1">
              <a:solidFill>
                <a:srgbClr val="000000"/>
              </a:solidFill>
              <a:latin typeface="Arial"/>
            </a:endParaRPr>
          </a:p>
          <a:p>
            <a:pPr marL="457200" indent="-456840">
              <a:lnSpc>
                <a:spcPct val="110000"/>
              </a:lnSpc>
              <a:spcBef>
                <a:spcPts val="601"/>
              </a:spcBef>
              <a:buClr>
                <a:srgbClr val="364162"/>
              </a:buClr>
              <a:buFont typeface="Arial"/>
              <a:buChar char="•"/>
            </a:pPr>
            <a:r>
              <a:rPr lang="en-US" sz="2800" b="0" strike="noStrike" spc="-1">
                <a:solidFill>
                  <a:srgbClr val="000000"/>
                </a:solidFill>
                <a:latin typeface="Arial"/>
                <a:ea typeface="Verdana"/>
              </a:rPr>
              <a:t>Evasion</a:t>
            </a:r>
            <a:endParaRPr lang="en-US" sz="2800" b="0" strike="noStrike" spc="-1">
              <a:solidFill>
                <a:srgbClr val="000000"/>
              </a:solidFill>
              <a:latin typeface="Arial"/>
            </a:endParaRPr>
          </a:p>
          <a:p>
            <a:pPr marL="457200" indent="-456840">
              <a:lnSpc>
                <a:spcPct val="110000"/>
              </a:lnSpc>
              <a:spcBef>
                <a:spcPts val="601"/>
              </a:spcBef>
              <a:buClr>
                <a:srgbClr val="364162"/>
              </a:buClr>
              <a:buFont typeface="Arial"/>
              <a:buChar char="•"/>
            </a:pPr>
            <a:r>
              <a:rPr lang="en-US" sz="2800" b="0" strike="noStrike" spc="-1">
                <a:solidFill>
                  <a:srgbClr val="000000"/>
                </a:solidFill>
                <a:latin typeface="Arial"/>
                <a:ea typeface="Verdana"/>
              </a:rPr>
              <a:t>False attack stimulus </a:t>
            </a:r>
            <a:endParaRPr lang="en-US" sz="2800" b="0" strike="noStrike" spc="-1">
              <a:solidFill>
                <a:srgbClr val="000000"/>
              </a:solidFill>
              <a:latin typeface="Arial"/>
            </a:endParaRPr>
          </a:p>
          <a:p>
            <a:pPr marL="457200" indent="-456840">
              <a:lnSpc>
                <a:spcPct val="110000"/>
              </a:lnSpc>
              <a:spcBef>
                <a:spcPts val="601"/>
              </a:spcBef>
              <a:buClr>
                <a:srgbClr val="364162"/>
              </a:buClr>
              <a:buFont typeface="Arial"/>
              <a:buChar char="•"/>
            </a:pPr>
            <a:r>
              <a:rPr lang="en-US" sz="2800" b="0" strike="noStrike" spc="-1">
                <a:solidFill>
                  <a:srgbClr val="000000"/>
                </a:solidFill>
                <a:latin typeface="Arial"/>
                <a:ea typeface="Verdana"/>
              </a:rPr>
              <a:t>False negative </a:t>
            </a:r>
            <a:endParaRPr lang="en-US" sz="2800" b="0" strike="noStrike" spc="-1">
              <a:solidFill>
                <a:srgbClr val="000000"/>
              </a:solidFill>
              <a:latin typeface="Arial"/>
            </a:endParaRPr>
          </a:p>
          <a:p>
            <a:pPr marL="457200" indent="-456840">
              <a:lnSpc>
                <a:spcPct val="110000"/>
              </a:lnSpc>
              <a:spcBef>
                <a:spcPts val="601"/>
              </a:spcBef>
              <a:buClr>
                <a:srgbClr val="364162"/>
              </a:buClr>
              <a:buFont typeface="Arial"/>
              <a:buChar char="•"/>
            </a:pPr>
            <a:r>
              <a:rPr lang="en-US" sz="2800" b="0" strike="noStrike" spc="-1">
                <a:solidFill>
                  <a:srgbClr val="000000"/>
                </a:solidFill>
                <a:latin typeface="Arial"/>
                <a:ea typeface="Verdana"/>
              </a:rPr>
              <a:t>False positive</a:t>
            </a:r>
            <a:endParaRPr lang="en-US" sz="2800" b="0" strike="noStrike" spc="-1">
              <a:solidFill>
                <a:srgbClr val="000000"/>
              </a:solidFill>
              <a:latin typeface="Arial"/>
            </a:endParaRPr>
          </a:p>
          <a:p>
            <a:pPr marL="457200" indent="-456840">
              <a:lnSpc>
                <a:spcPct val="110000"/>
              </a:lnSpc>
              <a:spcBef>
                <a:spcPts val="601"/>
              </a:spcBef>
              <a:buClr>
                <a:srgbClr val="364162"/>
              </a:buClr>
              <a:buFont typeface="Arial"/>
              <a:buChar char="•"/>
            </a:pPr>
            <a:r>
              <a:rPr lang="en-US" sz="2800" b="0" strike="noStrike" spc="-1">
                <a:solidFill>
                  <a:srgbClr val="000000"/>
                </a:solidFill>
                <a:latin typeface="Arial"/>
              </a:rPr>
              <a:t> </a:t>
            </a:r>
          </a:p>
        </p:txBody>
      </p:sp>
      <p:sp>
        <p:nvSpPr>
          <p:cNvPr id="176" name="CustomShape 3"/>
          <p:cNvSpPr/>
          <p:nvPr/>
        </p:nvSpPr>
        <p:spPr>
          <a:xfrm>
            <a:off x="4724280" y="2019240"/>
            <a:ext cx="3978000" cy="2437920"/>
          </a:xfrm>
          <a:prstGeom prst="rect">
            <a:avLst/>
          </a:prstGeom>
          <a:noFill/>
          <a:ln w="0">
            <a:noFill/>
          </a:ln>
        </p:spPr>
        <p:style>
          <a:lnRef idx="0">
            <a:scrgbClr r="0" g="0" b="0"/>
          </a:lnRef>
          <a:fillRef idx="0">
            <a:scrgbClr r="0" g="0" b="0"/>
          </a:fillRef>
          <a:effectRef idx="0">
            <a:scrgbClr r="0" g="0" b="0"/>
          </a:effectRef>
          <a:fontRef idx="minor"/>
        </p:style>
        <p:txBody>
          <a:bodyPr>
            <a:normAutofit/>
          </a:bodyPr>
          <a:lstStyle/>
          <a:p>
            <a:pPr marL="457200" indent="-456840">
              <a:lnSpc>
                <a:spcPct val="100000"/>
              </a:lnSpc>
              <a:spcBef>
                <a:spcPts val="601"/>
              </a:spcBef>
              <a:buClr>
                <a:srgbClr val="364162"/>
              </a:buClr>
              <a:buFont typeface="Arial"/>
              <a:buChar char="•"/>
            </a:pPr>
            <a:r>
              <a:rPr lang="en-US" sz="2600" b="0" strike="noStrike" spc="-1">
                <a:solidFill>
                  <a:srgbClr val="000000"/>
                </a:solidFill>
                <a:latin typeface="Arial"/>
                <a:ea typeface="Verdana"/>
              </a:rPr>
              <a:t>Site policy</a:t>
            </a:r>
            <a:endParaRPr lang="en-GB" sz="2600" b="0" strike="noStrike" spc="-1">
              <a:latin typeface="Arial"/>
            </a:endParaRPr>
          </a:p>
          <a:p>
            <a:pPr marL="457200" indent="-456840">
              <a:lnSpc>
                <a:spcPct val="100000"/>
              </a:lnSpc>
              <a:spcBef>
                <a:spcPts val="601"/>
              </a:spcBef>
              <a:buClr>
                <a:srgbClr val="364162"/>
              </a:buClr>
              <a:buFont typeface="Arial"/>
              <a:buChar char="•"/>
            </a:pPr>
            <a:r>
              <a:rPr lang="en-US" sz="2600" b="0" strike="noStrike" spc="-1">
                <a:solidFill>
                  <a:srgbClr val="000000"/>
                </a:solidFill>
                <a:latin typeface="Arial"/>
                <a:ea typeface="Verdana"/>
              </a:rPr>
              <a:t>Site policy awareness</a:t>
            </a:r>
            <a:endParaRPr lang="en-GB" sz="2600" b="0" strike="noStrike" spc="-1">
              <a:latin typeface="Arial"/>
            </a:endParaRPr>
          </a:p>
          <a:p>
            <a:pPr marL="457200" indent="-456840">
              <a:lnSpc>
                <a:spcPct val="100000"/>
              </a:lnSpc>
              <a:spcBef>
                <a:spcPts val="601"/>
              </a:spcBef>
              <a:buClr>
                <a:srgbClr val="364162"/>
              </a:buClr>
              <a:buFont typeface="Arial"/>
              <a:buChar char="•"/>
            </a:pPr>
            <a:r>
              <a:rPr lang="en-US" sz="2600" b="0" strike="noStrike" spc="-1">
                <a:solidFill>
                  <a:srgbClr val="000000"/>
                </a:solidFill>
                <a:latin typeface="Arial"/>
                <a:ea typeface="Verdana"/>
              </a:rPr>
              <a:t>True attack stimulus</a:t>
            </a:r>
            <a:endParaRPr lang="en-GB" sz="2600" b="0" strike="noStrike" spc="-1">
              <a:latin typeface="Arial"/>
            </a:endParaRPr>
          </a:p>
          <a:p>
            <a:pPr marL="457200" indent="-456840">
              <a:lnSpc>
                <a:spcPct val="100000"/>
              </a:lnSpc>
              <a:spcBef>
                <a:spcPts val="601"/>
              </a:spcBef>
              <a:buClr>
                <a:srgbClr val="364162"/>
              </a:buClr>
              <a:buFont typeface="Arial"/>
              <a:buChar char="•"/>
            </a:pPr>
            <a:r>
              <a:rPr lang="en-US" sz="2600" b="0" strike="noStrike" spc="-1">
                <a:solidFill>
                  <a:srgbClr val="000000"/>
                </a:solidFill>
                <a:latin typeface="Arial"/>
                <a:ea typeface="Verdana"/>
              </a:rPr>
              <a:t>Tuning</a:t>
            </a:r>
            <a:endParaRPr lang="en-GB" sz="2600" b="0" strike="noStrike" spc="-1">
              <a:latin typeface="Arial"/>
            </a:endParaRPr>
          </a:p>
        </p:txBody>
      </p:sp>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17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p:cTn id="10" dur="1" fill="hold">
                                          <p:stCondLst>
                                            <p:cond delay="0"/>
                                          </p:stCondLst>
                                        </p:cTn>
                                        <p:tgtEl>
                                          <p:spTgt spid="17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fill="hold" nodeType="clickEffect">
                                  <p:stCondLst>
                                    <p:cond delay="0"/>
                                  </p:stCondLst>
                                  <p:childTnLst>
                                    <p:set>
                                      <p:cBhvr>
                                        <p:cTn id="14" dur="1" fill="hold">
                                          <p:stCondLst>
                                            <p:cond delay="0"/>
                                          </p:stCondLst>
                                        </p:cTn>
                                        <p:tgtEl>
                                          <p:spTgt spid="17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fill="hold" nodeType="clickEffect">
                                  <p:stCondLst>
                                    <p:cond delay="0"/>
                                  </p:stCondLst>
                                  <p:childTnLst>
                                    <p:set>
                                      <p:cBhvr>
                                        <p:cTn id="18" dur="1" fill="hold">
                                          <p:stCondLst>
                                            <p:cond delay="0"/>
                                          </p:stCondLst>
                                        </p:cTn>
                                        <p:tgtEl>
                                          <p:spTgt spid="17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fill="hold" nodeType="clickEffect">
                                  <p:stCondLst>
                                    <p:cond delay="0"/>
                                  </p:stCondLst>
                                  <p:childTnLst>
                                    <p:set>
                                      <p:cBhvr>
                                        <p:cTn id="22" dur="1" fill="hold">
                                          <p:stCondLst>
                                            <p:cond delay="0"/>
                                          </p:stCondLst>
                                        </p:cTn>
                                        <p:tgtEl>
                                          <p:spTgt spid="17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fill="hold" nodeType="clickEffect">
                                  <p:stCondLst>
                                    <p:cond delay="0"/>
                                  </p:stCondLst>
                                  <p:childTnLst>
                                    <p:set>
                                      <p:cBhvr>
                                        <p:cTn id="26" dur="1" fill="hold">
                                          <p:stCondLst>
                                            <p:cond delay="0"/>
                                          </p:stCondLst>
                                        </p:cTn>
                                        <p:tgtEl>
                                          <p:spTgt spid="175">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fill="hold" nodeType="clickEffect">
                                  <p:stCondLst>
                                    <p:cond delay="0"/>
                                  </p:stCondLst>
                                  <p:childTnLst>
                                    <p:set>
                                      <p:cBhvr>
                                        <p:cTn id="30" dur="1" fill="hold">
                                          <p:stCondLst>
                                            <p:cond delay="0"/>
                                          </p:stCondLst>
                                        </p:cTn>
                                        <p:tgtEl>
                                          <p:spTgt spid="175">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fill="hold" nodeType="clickEffect">
                                  <p:stCondLst>
                                    <p:cond delay="0"/>
                                  </p:stCondLst>
                                  <p:childTnLst>
                                    <p:set>
                                      <p:cBhvr>
                                        <p:cTn id="34" dur="1" fill="hold">
                                          <p:stCondLst>
                                            <p:cond delay="0"/>
                                          </p:stCondLst>
                                        </p:cTn>
                                        <p:tgtEl>
                                          <p:spTgt spid="175">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fill="hold" nodeType="clickEffect">
                                  <p:stCondLst>
                                    <p:cond delay="0"/>
                                  </p:stCondLst>
                                  <p:childTnLst>
                                    <p:set>
                                      <p:cBhvr>
                                        <p:cTn id="38" dur="1" fill="hold">
                                          <p:stCondLst>
                                            <p:cond delay="0"/>
                                          </p:stCondLst>
                                        </p:cTn>
                                        <p:tgtEl>
                                          <p:spTgt spid="175">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fill="hold" nodeType="clickEffect">
                                  <p:stCondLst>
                                    <p:cond delay="0"/>
                                  </p:stCondLst>
                                  <p:childTnLst>
                                    <p:set>
                                      <p:cBhvr>
                                        <p:cTn id="42" dur="1" fill="hold">
                                          <p:stCondLst>
                                            <p:cond delay="0"/>
                                          </p:stCondLst>
                                        </p:cTn>
                                        <p:tgtEl>
                                          <p:spTgt spid="17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 name="TextShape 1"/>
          <p:cNvSpPr txBox="1"/>
          <p:nvPr/>
        </p:nvSpPr>
        <p:spPr>
          <a:xfrm>
            <a:off x="45720" y="27720"/>
            <a:ext cx="9052200" cy="1038600"/>
          </a:xfrm>
          <a:prstGeom prst="rect">
            <a:avLst/>
          </a:prstGeom>
          <a:noFill/>
          <a:ln w="9360">
            <a:noFill/>
          </a:ln>
        </p:spPr>
        <p:txBody>
          <a:bodyPr anchor="ctr">
            <a:noAutofit/>
          </a:bodyPr>
          <a:lstStyle/>
          <a:p>
            <a:pPr algn="ctr">
              <a:lnSpc>
                <a:spcPct val="100000"/>
              </a:lnSpc>
            </a:pPr>
            <a:r>
              <a:rPr lang="en-GB" sz="3600" b="0" strike="noStrike" spc="-1">
                <a:solidFill>
                  <a:srgbClr val="000000"/>
                </a:solidFill>
                <a:latin typeface="Arial"/>
                <a:ea typeface="Verdana"/>
              </a:rPr>
              <a:t>Next Class</a:t>
            </a:r>
            <a:endParaRPr lang="en-US" sz="3600" b="0" strike="noStrike" spc="-1">
              <a:solidFill>
                <a:srgbClr val="000000"/>
              </a:solidFill>
              <a:latin typeface="Arial"/>
            </a:endParaRPr>
          </a:p>
        </p:txBody>
      </p:sp>
      <p:sp>
        <p:nvSpPr>
          <p:cNvPr id="283" name="TextShape 2"/>
          <p:cNvSpPr txBox="1"/>
          <p:nvPr/>
        </p:nvSpPr>
        <p:spPr>
          <a:xfrm>
            <a:off x="228600" y="1295280"/>
            <a:ext cx="8762760" cy="4343040"/>
          </a:xfrm>
          <a:prstGeom prst="rect">
            <a:avLst/>
          </a:prstGeom>
          <a:noFill/>
          <a:ln w="0">
            <a:noFill/>
          </a:ln>
        </p:spPr>
        <p:txBody>
          <a:bodyPr>
            <a:noAutofit/>
          </a:bodyPr>
          <a:lstStyle/>
          <a:p>
            <a:pPr marL="457200" indent="-456840">
              <a:lnSpc>
                <a:spcPct val="100000"/>
              </a:lnSpc>
              <a:spcBef>
                <a:spcPts val="519"/>
              </a:spcBef>
              <a:buClr>
                <a:srgbClr val="364162"/>
              </a:buClr>
              <a:buFont typeface="Arial"/>
              <a:buChar char="•"/>
            </a:pPr>
            <a:r>
              <a:rPr lang="en-GB" sz="2600" b="0" strike="noStrike" spc="-1">
                <a:solidFill>
                  <a:srgbClr val="000000"/>
                </a:solidFill>
                <a:latin typeface="Arial"/>
                <a:ea typeface="Verdana"/>
              </a:rPr>
              <a:t>Focus on:</a:t>
            </a:r>
            <a:endParaRPr lang="en-US" sz="2600" b="0" strike="noStrike" spc="-1">
              <a:solidFill>
                <a:srgbClr val="000000"/>
              </a:solidFill>
              <a:latin typeface="Arial"/>
            </a:endParaRPr>
          </a:p>
          <a:p>
            <a:pPr marL="743040" lvl="1" indent="-285480">
              <a:lnSpc>
                <a:spcPct val="100000"/>
              </a:lnSpc>
              <a:spcBef>
                <a:spcPts val="479"/>
              </a:spcBef>
              <a:buClr>
                <a:srgbClr val="364162"/>
              </a:buClr>
              <a:buFont typeface="Arial"/>
              <a:buChar char="–"/>
            </a:pPr>
            <a:r>
              <a:rPr lang="en-US" sz="2400" b="0" strike="noStrike" spc="-1">
                <a:solidFill>
                  <a:srgbClr val="000000"/>
                </a:solidFill>
                <a:latin typeface="Arial"/>
                <a:ea typeface="Verdana"/>
              </a:rPr>
              <a:t>Cryptography </a:t>
            </a:r>
            <a:endParaRPr lang="en-US" sz="2400" b="0" strike="noStrike" spc="-1">
              <a:solidFill>
                <a:srgbClr val="000000"/>
              </a:solidFill>
              <a:latin typeface="Arial"/>
            </a:endParaRPr>
          </a:p>
        </p:txBody>
      </p:sp>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28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84" name="TextShape 1"/>
          <p:cNvSpPr txBox="1"/>
          <p:nvPr/>
        </p:nvSpPr>
        <p:spPr>
          <a:xfrm>
            <a:off x="45720" y="27720"/>
            <a:ext cx="9052200" cy="581400"/>
          </a:xfrm>
          <a:prstGeom prst="rect">
            <a:avLst/>
          </a:prstGeom>
          <a:noFill/>
          <a:ln w="9360">
            <a:noFill/>
          </a:ln>
        </p:spPr>
        <p:txBody>
          <a:bodyPr anchor="ctr">
            <a:normAutofit fontScale="91000" lnSpcReduction="10000"/>
          </a:bodyPr>
          <a:lstStyle/>
          <a:p>
            <a:pPr algn="ctr">
              <a:lnSpc>
                <a:spcPct val="100000"/>
              </a:lnSpc>
            </a:pPr>
            <a:r>
              <a:rPr lang="en-US" sz="3600" b="0" strike="noStrike" spc="-1">
                <a:solidFill>
                  <a:srgbClr val="000000"/>
                </a:solidFill>
                <a:latin typeface="Arial"/>
                <a:ea typeface="Verdana"/>
              </a:rPr>
              <a:t>Summary (1 of 2)</a:t>
            </a:r>
            <a:endParaRPr lang="en-US" sz="3600" b="0" strike="noStrike" spc="-1">
              <a:solidFill>
                <a:srgbClr val="000000"/>
              </a:solidFill>
              <a:latin typeface="Arial"/>
            </a:endParaRPr>
          </a:p>
        </p:txBody>
      </p:sp>
      <p:sp>
        <p:nvSpPr>
          <p:cNvPr id="285" name="TextShape 2"/>
          <p:cNvSpPr txBox="1"/>
          <p:nvPr/>
        </p:nvSpPr>
        <p:spPr>
          <a:xfrm>
            <a:off x="376920" y="609480"/>
            <a:ext cx="8762760" cy="5313600"/>
          </a:xfrm>
          <a:prstGeom prst="rect">
            <a:avLst/>
          </a:prstGeom>
          <a:noFill/>
          <a:ln w="0">
            <a:noFill/>
          </a:ln>
        </p:spPr>
        <p:txBody>
          <a:bodyPr>
            <a:noAutofit/>
          </a:bodyPr>
          <a:lstStyle/>
          <a:p>
            <a:pPr marL="457200" indent="-456840">
              <a:lnSpc>
                <a:spcPct val="100000"/>
              </a:lnSpc>
              <a:spcBef>
                <a:spcPts val="601"/>
              </a:spcBef>
              <a:buClr>
                <a:srgbClr val="364162"/>
              </a:buClr>
              <a:buFont typeface="Arial"/>
              <a:buChar char="•"/>
            </a:pPr>
            <a:r>
              <a:rPr lang="en-US" sz="2600" b="0" strike="noStrike" spc="-1">
                <a:solidFill>
                  <a:srgbClr val="000000"/>
                </a:solidFill>
                <a:latin typeface="Arial"/>
                <a:ea typeface="Verdana"/>
              </a:rPr>
              <a:t>Intrusion detection system (IDPS) detects violation of its configuration and activates alarm.</a:t>
            </a:r>
            <a:endParaRPr lang="en-US" sz="2600" b="0" strike="noStrike" spc="-1">
              <a:solidFill>
                <a:srgbClr val="000000"/>
              </a:solidFill>
              <a:latin typeface="Arial"/>
            </a:endParaRPr>
          </a:p>
          <a:p>
            <a:pPr marL="457200" indent="-456840">
              <a:lnSpc>
                <a:spcPct val="100000"/>
              </a:lnSpc>
              <a:spcBef>
                <a:spcPts val="601"/>
              </a:spcBef>
              <a:buClr>
                <a:srgbClr val="364162"/>
              </a:buClr>
              <a:buFont typeface="Arial"/>
              <a:buChar char="•"/>
            </a:pPr>
            <a:r>
              <a:rPr lang="en-US" sz="2600" b="0" strike="noStrike" spc="-1">
                <a:solidFill>
                  <a:srgbClr val="000000"/>
                </a:solidFill>
                <a:latin typeface="Arial"/>
                <a:ea typeface="Verdana"/>
              </a:rPr>
              <a:t>A network-based IDPS (NIDPS) monitors network traffic and then notifies the appropriate administrator when a predefined event occurs. </a:t>
            </a:r>
            <a:endParaRPr lang="en-US" sz="2600" b="0" strike="noStrike" spc="-1">
              <a:solidFill>
                <a:srgbClr val="000000"/>
              </a:solidFill>
              <a:latin typeface="Arial"/>
            </a:endParaRPr>
          </a:p>
          <a:p>
            <a:pPr marL="457200" indent="-456840">
              <a:lnSpc>
                <a:spcPct val="100000"/>
              </a:lnSpc>
              <a:spcBef>
                <a:spcPts val="601"/>
              </a:spcBef>
              <a:buClr>
                <a:srgbClr val="364162"/>
              </a:buClr>
              <a:buFont typeface="Arial"/>
              <a:buChar char="•"/>
            </a:pPr>
            <a:r>
              <a:rPr lang="en-US" sz="2600" b="0" strike="noStrike" spc="-1">
                <a:solidFill>
                  <a:srgbClr val="000000"/>
                </a:solidFill>
                <a:latin typeface="Arial"/>
                <a:ea typeface="Verdana"/>
              </a:rPr>
              <a:t>A host-based IDPS (HIDPS) resides on a particular computer or server and monitors activity on that system.</a:t>
            </a:r>
            <a:endParaRPr lang="en-US" sz="2600" b="0" strike="noStrike" spc="-1">
              <a:solidFill>
                <a:srgbClr val="000000"/>
              </a:solidFill>
              <a:latin typeface="Arial"/>
            </a:endParaRPr>
          </a:p>
          <a:p>
            <a:pPr marL="457200" indent="-456840">
              <a:lnSpc>
                <a:spcPct val="100000"/>
              </a:lnSpc>
              <a:spcBef>
                <a:spcPts val="601"/>
              </a:spcBef>
              <a:buClr>
                <a:srgbClr val="364162"/>
              </a:buClr>
              <a:buFont typeface="Arial"/>
              <a:buChar char="•"/>
            </a:pPr>
            <a:r>
              <a:rPr lang="en-US" sz="2600" b="0" strike="noStrike" spc="-1">
                <a:solidFill>
                  <a:srgbClr val="000000"/>
                </a:solidFill>
                <a:latin typeface="Arial"/>
                <a:ea typeface="Verdana"/>
              </a:rPr>
              <a:t>Signature-based IDPSs, also known as knowledge-based IDPSs, examine data traffic for patterns that match signatures—preconfigured, predetermined attack patterns. </a:t>
            </a:r>
            <a:endParaRPr lang="en-US" sz="2600" b="0" strike="noStrike" spc="-1">
              <a:solidFill>
                <a:srgbClr val="000000"/>
              </a:solidFill>
              <a:latin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86" name="TextShape 1"/>
          <p:cNvSpPr txBox="1"/>
          <p:nvPr/>
        </p:nvSpPr>
        <p:spPr>
          <a:xfrm>
            <a:off x="45720" y="27720"/>
            <a:ext cx="9052200" cy="1038600"/>
          </a:xfrm>
          <a:prstGeom prst="rect">
            <a:avLst/>
          </a:prstGeom>
          <a:noFill/>
          <a:ln w="9360">
            <a:noFill/>
          </a:ln>
        </p:spPr>
        <p:txBody>
          <a:bodyPr anchor="ctr">
            <a:noAutofit/>
          </a:bodyPr>
          <a:lstStyle/>
          <a:p>
            <a:pPr algn="ctr">
              <a:lnSpc>
                <a:spcPct val="100000"/>
              </a:lnSpc>
            </a:pPr>
            <a:r>
              <a:rPr lang="en-US" sz="3600" b="0" strike="noStrike" spc="-1">
                <a:solidFill>
                  <a:srgbClr val="000000"/>
                </a:solidFill>
                <a:latin typeface="Arial"/>
                <a:ea typeface="Verdana"/>
              </a:rPr>
              <a:t>Summary (2 of 2)</a:t>
            </a:r>
            <a:endParaRPr lang="en-US" sz="3600" b="0" strike="noStrike" spc="-1">
              <a:solidFill>
                <a:srgbClr val="000000"/>
              </a:solidFill>
              <a:latin typeface="Arial"/>
            </a:endParaRPr>
          </a:p>
        </p:txBody>
      </p:sp>
      <p:sp>
        <p:nvSpPr>
          <p:cNvPr id="287" name="TextShape 2"/>
          <p:cNvSpPr txBox="1"/>
          <p:nvPr/>
        </p:nvSpPr>
        <p:spPr>
          <a:xfrm>
            <a:off x="190440" y="914400"/>
            <a:ext cx="8762760" cy="4830480"/>
          </a:xfrm>
          <a:prstGeom prst="rect">
            <a:avLst/>
          </a:prstGeom>
          <a:noFill/>
          <a:ln w="0">
            <a:noFill/>
          </a:ln>
        </p:spPr>
        <p:txBody>
          <a:bodyPr>
            <a:noAutofit/>
          </a:bodyPr>
          <a:lstStyle/>
          <a:p>
            <a:pPr marL="457200" indent="-456840">
              <a:lnSpc>
                <a:spcPct val="100000"/>
              </a:lnSpc>
              <a:spcBef>
                <a:spcPts val="601"/>
              </a:spcBef>
              <a:buClr>
                <a:srgbClr val="364162"/>
              </a:buClr>
              <a:buFont typeface="Arial"/>
              <a:buChar char="•"/>
            </a:pPr>
            <a:r>
              <a:rPr lang="en-US" sz="2600" b="0" strike="noStrike" spc="-1">
                <a:solidFill>
                  <a:srgbClr val="000000"/>
                </a:solidFill>
                <a:latin typeface="Arial"/>
                <a:ea typeface="Verdana"/>
              </a:rPr>
              <a:t>Statistical anomaly-based IDPSs, also known as behavior-based IDPSs, collect data from normal traffic and establish a baseline. </a:t>
            </a:r>
            <a:endParaRPr lang="en-US" sz="2600" b="0" strike="noStrike" spc="-1">
              <a:solidFill>
                <a:srgbClr val="000000"/>
              </a:solidFill>
              <a:latin typeface="Arial"/>
            </a:endParaRPr>
          </a:p>
          <a:p>
            <a:pPr marL="457200" indent="-456840">
              <a:lnSpc>
                <a:spcPct val="100000"/>
              </a:lnSpc>
              <a:spcBef>
                <a:spcPts val="601"/>
              </a:spcBef>
              <a:buClr>
                <a:srgbClr val="364162"/>
              </a:buClr>
              <a:buFont typeface="Arial"/>
              <a:buChar char="•"/>
            </a:pPr>
            <a:r>
              <a:rPr lang="en-US" sz="2600" b="0" strike="noStrike" spc="-1">
                <a:solidFill>
                  <a:srgbClr val="000000"/>
                </a:solidFill>
                <a:latin typeface="Arial"/>
                <a:ea typeface="Verdana"/>
              </a:rPr>
              <a:t>Selecting IDPS products that best fit an organization’s needs is challenging and complex.</a:t>
            </a:r>
            <a:endParaRPr lang="en-US" sz="2600" b="0" strike="noStrike" spc="-1">
              <a:solidFill>
                <a:srgbClr val="000000"/>
              </a:solidFill>
              <a:latin typeface="Arial"/>
            </a:endParaRPr>
          </a:p>
          <a:p>
            <a:pPr marL="457200" indent="-456840">
              <a:lnSpc>
                <a:spcPct val="100000"/>
              </a:lnSpc>
              <a:spcBef>
                <a:spcPts val="601"/>
              </a:spcBef>
              <a:buClr>
                <a:srgbClr val="364162"/>
              </a:buClr>
              <a:buFont typeface="Arial"/>
              <a:buChar char="•"/>
            </a:pPr>
            <a:r>
              <a:rPr lang="en-US" sz="2600" b="0" strike="noStrike" spc="-1">
                <a:solidFill>
                  <a:srgbClr val="000000"/>
                </a:solidFill>
                <a:latin typeface="Arial"/>
                <a:ea typeface="Verdana"/>
              </a:rPr>
              <a:t>Honeypots are decoy systems; two variations are known as honeynets and padded cell systems.</a:t>
            </a:r>
            <a:endParaRPr lang="en-US" sz="2600" b="0" strike="noStrike" spc="-1">
              <a:solidFill>
                <a:srgbClr val="000000"/>
              </a:solidFill>
              <a:latin typeface="Arial"/>
            </a:endParaRPr>
          </a:p>
          <a:p>
            <a:pPr marL="457200" indent="-456840">
              <a:lnSpc>
                <a:spcPct val="100000"/>
              </a:lnSpc>
              <a:spcBef>
                <a:spcPts val="601"/>
              </a:spcBef>
              <a:buClr>
                <a:srgbClr val="364162"/>
              </a:buClr>
              <a:buFont typeface="Arial"/>
              <a:buChar char="•"/>
            </a:pPr>
            <a:r>
              <a:rPr lang="en-US" sz="2600" b="0" strike="noStrike" spc="-1">
                <a:solidFill>
                  <a:srgbClr val="000000"/>
                </a:solidFill>
                <a:latin typeface="Arial"/>
                <a:ea typeface="Verdana"/>
              </a:rPr>
              <a:t>Scanning and analysis tools are used to pinpoint vulnerabilities in systems, holes in security components, and unsecured aspects of a network.</a:t>
            </a:r>
            <a:endParaRPr lang="en-US" sz="2600" b="0" strike="noStrike" spc="-1">
              <a:solidFill>
                <a:srgbClr val="000000"/>
              </a:solidFill>
              <a:latin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 name="CustomShape 1"/>
          <p:cNvSpPr/>
          <p:nvPr/>
        </p:nvSpPr>
        <p:spPr>
          <a:xfrm>
            <a:off x="45720" y="27720"/>
            <a:ext cx="9051840" cy="1038240"/>
          </a:xfrm>
          <a:prstGeom prst="rect">
            <a:avLst/>
          </a:prstGeom>
          <a:noFill/>
          <a:ln w="9360">
            <a:noFill/>
          </a:ln>
        </p:spPr>
        <p:style>
          <a:lnRef idx="0">
            <a:scrgbClr r="0" g="0" b="0"/>
          </a:lnRef>
          <a:fillRef idx="0">
            <a:scrgbClr r="0" g="0" b="0"/>
          </a:fillRef>
          <a:effectRef idx="0">
            <a:scrgbClr r="0" g="0" b="0"/>
          </a:effectRef>
          <a:fontRef idx="minor"/>
        </p:style>
        <p:txBody>
          <a:bodyPr lIns="90000" tIns="45000" rIns="90000" bIns="45000" anchor="ctr">
            <a:noAutofit/>
          </a:bodyPr>
          <a:lstStyle/>
          <a:p>
            <a:pPr algn="ctr">
              <a:lnSpc>
                <a:spcPct val="100000"/>
              </a:lnSpc>
            </a:pPr>
            <a:r>
              <a:rPr lang="en-US" sz="3600" b="0" strike="noStrike" spc="-1">
                <a:solidFill>
                  <a:srgbClr val="000000"/>
                </a:solidFill>
                <a:latin typeface="Arial"/>
                <a:ea typeface="Verdana"/>
              </a:rPr>
              <a:t>References</a:t>
            </a:r>
            <a:endParaRPr lang="en-GB" sz="3600" b="0" strike="noStrike" spc="-1">
              <a:latin typeface="Arial"/>
            </a:endParaRPr>
          </a:p>
        </p:txBody>
      </p:sp>
      <p:sp>
        <p:nvSpPr>
          <p:cNvPr id="289" name="CustomShape 2"/>
          <p:cNvSpPr/>
          <p:nvPr/>
        </p:nvSpPr>
        <p:spPr>
          <a:xfrm>
            <a:off x="228600" y="1295280"/>
            <a:ext cx="8762400" cy="42663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oAutofit/>
          </a:bodyPr>
          <a:lstStyle/>
          <a:p>
            <a:pPr marL="432000" indent="-323640">
              <a:lnSpc>
                <a:spcPct val="100000"/>
              </a:lnSpc>
              <a:spcBef>
                <a:spcPts val="1417"/>
              </a:spcBef>
              <a:buClr>
                <a:srgbClr val="000000"/>
              </a:buClr>
              <a:buSzPct val="45000"/>
              <a:buFont typeface="Wingdings" charset="2"/>
              <a:buChar char=""/>
            </a:pPr>
            <a:r>
              <a:rPr lang="en-US" sz="2600" b="0" strike="noStrike" spc="-1">
                <a:solidFill>
                  <a:srgbClr val="000000"/>
                </a:solidFill>
                <a:latin typeface="Arial"/>
              </a:rPr>
              <a:t>Whitman, M.E.,Mattord, H.J., 2018. Principles of Information Security . Cengage Learning 658. </a:t>
            </a:r>
            <a:endParaRPr lang="en-GB" sz="2600" b="0" strike="noStrike" spc="-1">
              <a:latin typeface="Arial"/>
            </a:endParaRPr>
          </a:p>
          <a:p>
            <a:pPr marL="432000" indent="-323640">
              <a:lnSpc>
                <a:spcPct val="100000"/>
              </a:lnSpc>
              <a:spcBef>
                <a:spcPts val="1417"/>
              </a:spcBef>
              <a:buClr>
                <a:srgbClr val="000000"/>
              </a:buClr>
              <a:buSzPct val="45000"/>
              <a:buFont typeface="Wingdings" charset="2"/>
              <a:buChar char=""/>
            </a:pPr>
            <a:r>
              <a:rPr lang="en-US" sz="2600" b="0" strike="noStrike" spc="-1">
                <a:solidFill>
                  <a:srgbClr val="000000"/>
                </a:solidFill>
                <a:latin typeface="Arial"/>
              </a:rPr>
              <a:t> Whitman, ME., Mattord H.J., 2011. Readings and Cases in Information Security Law and Ethics. Cengage </a:t>
            </a:r>
            <a:endParaRPr lang="en-GB" sz="2600" b="0" strike="noStrike" spc="-1">
              <a:latin typeface="Arial"/>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7613</TotalTime>
  <Words>5792</Words>
  <Application>Microsoft Office PowerPoint</Application>
  <PresentationFormat>On-screen Show (4:3)</PresentationFormat>
  <Paragraphs>492</Paragraphs>
  <Slides>25</Slides>
  <Notes>23</Notes>
  <HiddenSlides>2</HiddenSlides>
  <MMClips>0</MMClips>
  <ScaleCrop>false</ScaleCrop>
  <HeadingPairs>
    <vt:vector size="6" baseType="variant">
      <vt:variant>
        <vt:lpstr>Fonts Used</vt:lpstr>
      </vt:variant>
      <vt:variant>
        <vt:i4>5</vt:i4>
      </vt:variant>
      <vt:variant>
        <vt:lpstr>Theme</vt:lpstr>
      </vt:variant>
      <vt:variant>
        <vt:i4>4</vt:i4>
      </vt:variant>
      <vt:variant>
        <vt:lpstr>Slide Titles</vt:lpstr>
      </vt:variant>
      <vt:variant>
        <vt:i4>25</vt:i4>
      </vt:variant>
    </vt:vector>
  </HeadingPairs>
  <TitlesOfParts>
    <vt:vector size="34" baseType="lpstr">
      <vt:lpstr>Arial</vt:lpstr>
      <vt:lpstr>Courier New</vt:lpstr>
      <vt:lpstr>Symbol</vt:lpstr>
      <vt:lpstr>Times New Roman</vt:lpstr>
      <vt:lpstr>Wingdings</vt:lpstr>
      <vt:lpstr>Office Theme</vt:lpstr>
      <vt:lpstr>Office Theme</vt:lpstr>
      <vt:lpstr>Office Theme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Course Technology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7 Security Technology: Intrusion Detection and Prevention Systems, and Other Security Tools</dc:title>
  <dc:subject/>
  <dc:creator>Whitman</dc:creator>
  <dc:description/>
  <cp:lastModifiedBy>Abida Perveen</cp:lastModifiedBy>
  <cp:revision>395</cp:revision>
  <cp:lastPrinted>2010-11-12T17:54:40Z</cp:lastPrinted>
  <dcterms:created xsi:type="dcterms:W3CDTF">2007-02-15T20:50:52Z</dcterms:created>
  <dcterms:modified xsi:type="dcterms:W3CDTF">2022-06-28T12:35:01Z</dcterms:modified>
  <dc:language>en-GB</dc:languag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HiddenSlides">
    <vt:i4>37</vt:i4>
  </property>
  <property fmtid="{D5CDD505-2E9C-101B-9397-08002B2CF9AE}" pid="3" name="Notes">
    <vt:i4>50</vt:i4>
  </property>
  <property fmtid="{D5CDD505-2E9C-101B-9397-08002B2CF9AE}" pid="4" name="PresentationFormat">
    <vt:lpwstr>On-screen Show (4:3)</vt:lpwstr>
  </property>
  <property fmtid="{D5CDD505-2E9C-101B-9397-08002B2CF9AE}" pid="5" name="Slides">
    <vt:i4>59</vt:i4>
  </property>
  <property fmtid="{D5CDD505-2E9C-101B-9397-08002B2CF9AE}" pid="6" name="_AdHocReviewCycleID">
    <vt:i4>732539425</vt:i4>
  </property>
  <property fmtid="{D5CDD505-2E9C-101B-9397-08002B2CF9AE}" pid="7" name="_AuthorEmail">
    <vt:lpwstr>maria.garguilo@cengage.com</vt:lpwstr>
  </property>
  <property fmtid="{D5CDD505-2E9C-101B-9397-08002B2CF9AE}" pid="8" name="_AuthorEmailDisplayName">
    <vt:lpwstr>Garguilo, Maria</vt:lpwstr>
  </property>
  <property fmtid="{D5CDD505-2E9C-101B-9397-08002B2CF9AE}" pid="9" name="_EmailSubject">
    <vt:lpwstr>Cengage Branding/Accessibility </vt:lpwstr>
  </property>
  <property fmtid="{D5CDD505-2E9C-101B-9397-08002B2CF9AE}" pid="10" name="_NewReviewCycle">
    <vt:lpwstr/>
  </property>
  <property fmtid="{D5CDD505-2E9C-101B-9397-08002B2CF9AE}" pid="11" name="_PreviousAdHocReviewCycleID">
    <vt:i4>1933890983</vt:i4>
  </property>
</Properties>
</file>