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handoutMasterIdLst>
    <p:handoutMasterId r:id="rId18"/>
  </p:handout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A74D66-32AD-476B-B2EA-EF71EEB03FF1}" v="1655" dt="2022-12-13T12:15:54.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C862AC-553F-4510-A28E-9E6582C41E7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DFE88C7-4C29-471E-AC6F-958BEF59501C}">
      <dgm:prSet/>
      <dgm:spPr/>
      <dgm:t>
        <a:bodyPr/>
        <a:lstStyle/>
        <a:p>
          <a:pPr>
            <a:defRPr cap="all"/>
          </a:pPr>
          <a:r>
            <a:rPr lang="en-US" b="0" i="0"/>
            <a:t>IT experience before the start of the module</a:t>
          </a:r>
          <a:endParaRPr lang="en-US"/>
        </a:p>
      </dgm:t>
    </dgm:pt>
    <dgm:pt modelId="{47089529-D512-4073-9E56-C29D21D1E907}" type="parTrans" cxnId="{76842239-96E4-40D0-B6B4-58C7414F66FE}">
      <dgm:prSet/>
      <dgm:spPr/>
      <dgm:t>
        <a:bodyPr/>
        <a:lstStyle/>
        <a:p>
          <a:endParaRPr lang="en-US"/>
        </a:p>
      </dgm:t>
    </dgm:pt>
    <dgm:pt modelId="{E3351745-5933-42B1-B1F8-301B72320199}" type="sibTrans" cxnId="{76842239-96E4-40D0-B6B4-58C7414F66FE}">
      <dgm:prSet/>
      <dgm:spPr/>
      <dgm:t>
        <a:bodyPr/>
        <a:lstStyle/>
        <a:p>
          <a:endParaRPr lang="en-US"/>
        </a:p>
      </dgm:t>
    </dgm:pt>
    <dgm:pt modelId="{CF997CD1-ACCA-44A1-95C2-30F4EBC30999}">
      <dgm:prSet/>
      <dgm:spPr/>
      <dgm:t>
        <a:bodyPr/>
        <a:lstStyle/>
        <a:p>
          <a:pPr>
            <a:defRPr cap="all"/>
          </a:pPr>
          <a:r>
            <a:rPr lang="en-US" b="0" i="0"/>
            <a:t>Help of the module in IT</a:t>
          </a:r>
          <a:endParaRPr lang="en-US"/>
        </a:p>
      </dgm:t>
    </dgm:pt>
    <dgm:pt modelId="{F84D98F0-5915-4BD0-BE13-A3A4D3E1EC67}" type="parTrans" cxnId="{39C3266B-38B9-42A6-BA63-48CFF66BD1C0}">
      <dgm:prSet/>
      <dgm:spPr/>
      <dgm:t>
        <a:bodyPr/>
        <a:lstStyle/>
        <a:p>
          <a:endParaRPr lang="en-US"/>
        </a:p>
      </dgm:t>
    </dgm:pt>
    <dgm:pt modelId="{5DCED64B-94DE-4132-9E93-EBF66D9AB8D0}" type="sibTrans" cxnId="{39C3266B-38B9-42A6-BA63-48CFF66BD1C0}">
      <dgm:prSet/>
      <dgm:spPr/>
      <dgm:t>
        <a:bodyPr/>
        <a:lstStyle/>
        <a:p>
          <a:endParaRPr lang="en-US"/>
        </a:p>
      </dgm:t>
    </dgm:pt>
    <dgm:pt modelId="{1BA3D4C0-7AD9-4B87-BCBB-A1ECE7035A4C}">
      <dgm:prSet/>
      <dgm:spPr/>
      <dgm:t>
        <a:bodyPr/>
        <a:lstStyle/>
        <a:p>
          <a:pPr>
            <a:defRPr cap="all"/>
          </a:pPr>
          <a:r>
            <a:rPr lang="en-US" b="0" i="0"/>
            <a:t>Software and technologies used by professionals in Engineering Industry</a:t>
          </a:r>
          <a:endParaRPr lang="en-US"/>
        </a:p>
      </dgm:t>
    </dgm:pt>
    <dgm:pt modelId="{7DA672F6-B471-4FA4-9382-C47FE2FC916A}" type="parTrans" cxnId="{86000D82-0B16-4BCA-AE46-A57D7E8F4F30}">
      <dgm:prSet/>
      <dgm:spPr/>
      <dgm:t>
        <a:bodyPr/>
        <a:lstStyle/>
        <a:p>
          <a:endParaRPr lang="en-US"/>
        </a:p>
      </dgm:t>
    </dgm:pt>
    <dgm:pt modelId="{639B02A3-11B0-404B-9893-68EA5BFEAD59}" type="sibTrans" cxnId="{86000D82-0B16-4BCA-AE46-A57D7E8F4F30}">
      <dgm:prSet/>
      <dgm:spPr/>
      <dgm:t>
        <a:bodyPr/>
        <a:lstStyle/>
        <a:p>
          <a:endParaRPr lang="en-US"/>
        </a:p>
      </dgm:t>
    </dgm:pt>
    <dgm:pt modelId="{D337A8D7-E7EA-4035-B013-80853174635D}">
      <dgm:prSet/>
      <dgm:spPr/>
      <dgm:t>
        <a:bodyPr/>
        <a:lstStyle/>
        <a:p>
          <a:pPr>
            <a:defRPr cap="all"/>
          </a:pPr>
          <a:r>
            <a:rPr lang="en-US" b="0" i="0"/>
            <a:t>Five (5) classes I undertook via Applied Digital skills with google</a:t>
          </a:r>
          <a:endParaRPr lang="en-US"/>
        </a:p>
      </dgm:t>
    </dgm:pt>
    <dgm:pt modelId="{EAC60FC7-F607-4D91-A8AD-775F9590C8E8}" type="parTrans" cxnId="{064E2E5D-3FD0-467E-9D02-90F29F32A171}">
      <dgm:prSet/>
      <dgm:spPr/>
      <dgm:t>
        <a:bodyPr/>
        <a:lstStyle/>
        <a:p>
          <a:endParaRPr lang="en-US"/>
        </a:p>
      </dgm:t>
    </dgm:pt>
    <dgm:pt modelId="{39A7FE4E-F835-481A-9C1F-F1DCF12C2288}" type="sibTrans" cxnId="{064E2E5D-3FD0-467E-9D02-90F29F32A171}">
      <dgm:prSet/>
      <dgm:spPr/>
      <dgm:t>
        <a:bodyPr/>
        <a:lstStyle/>
        <a:p>
          <a:endParaRPr lang="en-US"/>
        </a:p>
      </dgm:t>
    </dgm:pt>
    <dgm:pt modelId="{1A2392C2-DF54-4621-9C94-CF692919745E}">
      <dgm:prSet/>
      <dgm:spPr/>
      <dgm:t>
        <a:bodyPr/>
        <a:lstStyle/>
        <a:p>
          <a:pPr>
            <a:defRPr cap="all"/>
          </a:pPr>
          <a:r>
            <a:rPr lang="en-US" b="0" i="0"/>
            <a:t>Conclusion</a:t>
          </a:r>
          <a:endParaRPr lang="en-US"/>
        </a:p>
      </dgm:t>
    </dgm:pt>
    <dgm:pt modelId="{7C7A52DF-82E2-4B6A-8730-746B02A373EF}" type="parTrans" cxnId="{E52AF7F7-F4E0-4100-BBD3-B823E2D95B9A}">
      <dgm:prSet/>
      <dgm:spPr/>
      <dgm:t>
        <a:bodyPr/>
        <a:lstStyle/>
        <a:p>
          <a:endParaRPr lang="en-US"/>
        </a:p>
      </dgm:t>
    </dgm:pt>
    <dgm:pt modelId="{F40B1A49-CA7D-47D0-91A3-FF07C6B31F9B}" type="sibTrans" cxnId="{E52AF7F7-F4E0-4100-BBD3-B823E2D95B9A}">
      <dgm:prSet/>
      <dgm:spPr/>
      <dgm:t>
        <a:bodyPr/>
        <a:lstStyle/>
        <a:p>
          <a:endParaRPr lang="en-US"/>
        </a:p>
      </dgm:t>
    </dgm:pt>
    <dgm:pt modelId="{6CE31C64-99D8-4594-AFA2-AF2F718DFBD8}" type="pres">
      <dgm:prSet presAssocID="{6BC862AC-553F-4510-A28E-9E6582C41E70}" presName="root" presStyleCnt="0">
        <dgm:presLayoutVars>
          <dgm:dir/>
          <dgm:resizeHandles val="exact"/>
        </dgm:presLayoutVars>
      </dgm:prSet>
      <dgm:spPr/>
    </dgm:pt>
    <dgm:pt modelId="{437699E6-E9F4-409A-B98F-2EC339420655}" type="pres">
      <dgm:prSet presAssocID="{DDFE88C7-4C29-471E-AC6F-958BEF59501C}" presName="compNode" presStyleCnt="0"/>
      <dgm:spPr/>
    </dgm:pt>
    <dgm:pt modelId="{B7360E7E-0EFF-488E-8092-5451120F75CC}" type="pres">
      <dgm:prSet presAssocID="{DDFE88C7-4C29-471E-AC6F-958BEF59501C}" presName="iconBgRect" presStyleLbl="bgShp" presStyleIdx="0" presStyleCnt="5"/>
      <dgm:spPr/>
    </dgm:pt>
    <dgm:pt modelId="{5B5C912D-51A7-4226-B29C-E7493104C910}" type="pres">
      <dgm:prSet presAssocID="{DDFE88C7-4C29-471E-AC6F-958BEF59501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larPanels"/>
        </a:ext>
      </dgm:extLst>
    </dgm:pt>
    <dgm:pt modelId="{B4E0715C-2827-4726-9E9B-52CB56369311}" type="pres">
      <dgm:prSet presAssocID="{DDFE88C7-4C29-471E-AC6F-958BEF59501C}" presName="spaceRect" presStyleCnt="0"/>
      <dgm:spPr/>
    </dgm:pt>
    <dgm:pt modelId="{FAC399F9-BD73-4736-A459-563B946603CB}" type="pres">
      <dgm:prSet presAssocID="{DDFE88C7-4C29-471E-AC6F-958BEF59501C}" presName="textRect" presStyleLbl="revTx" presStyleIdx="0" presStyleCnt="5">
        <dgm:presLayoutVars>
          <dgm:chMax val="1"/>
          <dgm:chPref val="1"/>
        </dgm:presLayoutVars>
      </dgm:prSet>
      <dgm:spPr/>
    </dgm:pt>
    <dgm:pt modelId="{7CB44619-D86E-42C2-A91C-601479256736}" type="pres">
      <dgm:prSet presAssocID="{E3351745-5933-42B1-B1F8-301B72320199}" presName="sibTrans" presStyleCnt="0"/>
      <dgm:spPr/>
    </dgm:pt>
    <dgm:pt modelId="{1845B3D2-E607-4BC2-863E-49B07918A3CD}" type="pres">
      <dgm:prSet presAssocID="{CF997CD1-ACCA-44A1-95C2-30F4EBC30999}" presName="compNode" presStyleCnt="0"/>
      <dgm:spPr/>
    </dgm:pt>
    <dgm:pt modelId="{CF495FF0-0276-4F96-9298-150F611342B8}" type="pres">
      <dgm:prSet presAssocID="{CF997CD1-ACCA-44A1-95C2-30F4EBC30999}" presName="iconBgRect" presStyleLbl="bgShp" presStyleIdx="1" presStyleCnt="5"/>
      <dgm:spPr/>
    </dgm:pt>
    <dgm:pt modelId="{FEFE5440-159A-4324-AF83-726EFCEB81C6}" type="pres">
      <dgm:prSet presAssocID="{CF997CD1-ACCA-44A1-95C2-30F4EBC309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AD88DDDF-F213-42CF-A416-847920957D86}" type="pres">
      <dgm:prSet presAssocID="{CF997CD1-ACCA-44A1-95C2-30F4EBC30999}" presName="spaceRect" presStyleCnt="0"/>
      <dgm:spPr/>
    </dgm:pt>
    <dgm:pt modelId="{31D2CAA8-C194-4E5D-AD34-F41F56F04544}" type="pres">
      <dgm:prSet presAssocID="{CF997CD1-ACCA-44A1-95C2-30F4EBC30999}" presName="textRect" presStyleLbl="revTx" presStyleIdx="1" presStyleCnt="5">
        <dgm:presLayoutVars>
          <dgm:chMax val="1"/>
          <dgm:chPref val="1"/>
        </dgm:presLayoutVars>
      </dgm:prSet>
      <dgm:spPr/>
    </dgm:pt>
    <dgm:pt modelId="{BFE2985A-025E-4112-B7ED-299805994593}" type="pres">
      <dgm:prSet presAssocID="{5DCED64B-94DE-4132-9E93-EBF66D9AB8D0}" presName="sibTrans" presStyleCnt="0"/>
      <dgm:spPr/>
    </dgm:pt>
    <dgm:pt modelId="{916F83AE-87A2-451F-B9B1-FF2DF13BD15E}" type="pres">
      <dgm:prSet presAssocID="{1BA3D4C0-7AD9-4B87-BCBB-A1ECE7035A4C}" presName="compNode" presStyleCnt="0"/>
      <dgm:spPr/>
    </dgm:pt>
    <dgm:pt modelId="{477EBE35-E9D9-4D27-B487-922941D83412}" type="pres">
      <dgm:prSet presAssocID="{1BA3D4C0-7AD9-4B87-BCBB-A1ECE7035A4C}" presName="iconBgRect" presStyleLbl="bgShp" presStyleIdx="2" presStyleCnt="5"/>
      <dgm:spPr/>
    </dgm:pt>
    <dgm:pt modelId="{CC3258A2-6BBF-4643-BE08-E15994C8C49B}" type="pres">
      <dgm:prSet presAssocID="{1BA3D4C0-7AD9-4B87-BCBB-A1ECE7035A4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902C1956-1DA9-4316-8047-C7F7CA72A61B}" type="pres">
      <dgm:prSet presAssocID="{1BA3D4C0-7AD9-4B87-BCBB-A1ECE7035A4C}" presName="spaceRect" presStyleCnt="0"/>
      <dgm:spPr/>
    </dgm:pt>
    <dgm:pt modelId="{A47E03A2-753B-4CF2-B7BF-FDFC3529EEF0}" type="pres">
      <dgm:prSet presAssocID="{1BA3D4C0-7AD9-4B87-BCBB-A1ECE7035A4C}" presName="textRect" presStyleLbl="revTx" presStyleIdx="2" presStyleCnt="5">
        <dgm:presLayoutVars>
          <dgm:chMax val="1"/>
          <dgm:chPref val="1"/>
        </dgm:presLayoutVars>
      </dgm:prSet>
      <dgm:spPr/>
    </dgm:pt>
    <dgm:pt modelId="{04960DED-6DF6-40B5-994D-BD4C2ED79879}" type="pres">
      <dgm:prSet presAssocID="{639B02A3-11B0-404B-9893-68EA5BFEAD59}" presName="sibTrans" presStyleCnt="0"/>
      <dgm:spPr/>
    </dgm:pt>
    <dgm:pt modelId="{A23DD116-C8CD-4871-AC82-8466FD5A4FE7}" type="pres">
      <dgm:prSet presAssocID="{D337A8D7-E7EA-4035-B013-80853174635D}" presName="compNode" presStyleCnt="0"/>
      <dgm:spPr/>
    </dgm:pt>
    <dgm:pt modelId="{E1E59554-2F88-487C-BBC7-EA3015164E5A}" type="pres">
      <dgm:prSet presAssocID="{D337A8D7-E7EA-4035-B013-80853174635D}" presName="iconBgRect" presStyleLbl="bgShp" presStyleIdx="3" presStyleCnt="5"/>
      <dgm:spPr/>
    </dgm:pt>
    <dgm:pt modelId="{4C2741EC-B2B8-40D8-BCDD-BB50D4386ABC}" type="pres">
      <dgm:prSet presAssocID="{D337A8D7-E7EA-4035-B013-80853174635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D160FF91-8936-4587-9141-C8C125EBF352}" type="pres">
      <dgm:prSet presAssocID="{D337A8D7-E7EA-4035-B013-80853174635D}" presName="spaceRect" presStyleCnt="0"/>
      <dgm:spPr/>
    </dgm:pt>
    <dgm:pt modelId="{538DED32-2088-4099-87E0-1EEAA826024F}" type="pres">
      <dgm:prSet presAssocID="{D337A8D7-E7EA-4035-B013-80853174635D}" presName="textRect" presStyleLbl="revTx" presStyleIdx="3" presStyleCnt="5">
        <dgm:presLayoutVars>
          <dgm:chMax val="1"/>
          <dgm:chPref val="1"/>
        </dgm:presLayoutVars>
      </dgm:prSet>
      <dgm:spPr/>
    </dgm:pt>
    <dgm:pt modelId="{E740F8B9-5DBD-4E88-AC52-7FA5DD16557F}" type="pres">
      <dgm:prSet presAssocID="{39A7FE4E-F835-481A-9C1F-F1DCF12C2288}" presName="sibTrans" presStyleCnt="0"/>
      <dgm:spPr/>
    </dgm:pt>
    <dgm:pt modelId="{2CF4B794-0279-4DF0-837E-0E3B6BBC2902}" type="pres">
      <dgm:prSet presAssocID="{1A2392C2-DF54-4621-9C94-CF692919745E}" presName="compNode" presStyleCnt="0"/>
      <dgm:spPr/>
    </dgm:pt>
    <dgm:pt modelId="{9AE32D96-BFC5-4211-9169-32BFDF50E00E}" type="pres">
      <dgm:prSet presAssocID="{1A2392C2-DF54-4621-9C94-CF692919745E}" presName="iconBgRect" presStyleLbl="bgShp" presStyleIdx="4" presStyleCnt="5"/>
      <dgm:spPr/>
    </dgm:pt>
    <dgm:pt modelId="{4E24D82C-6C0D-48BD-AD56-1D63D27B6520}" type="pres">
      <dgm:prSet presAssocID="{1A2392C2-DF54-4621-9C94-CF69291974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6E6BA67F-DFFB-4D42-A358-1B1E1E9674AE}" type="pres">
      <dgm:prSet presAssocID="{1A2392C2-DF54-4621-9C94-CF692919745E}" presName="spaceRect" presStyleCnt="0"/>
      <dgm:spPr/>
    </dgm:pt>
    <dgm:pt modelId="{68F7BE6E-6CF8-4EED-A716-3E497C55BC2F}" type="pres">
      <dgm:prSet presAssocID="{1A2392C2-DF54-4621-9C94-CF692919745E}" presName="textRect" presStyleLbl="revTx" presStyleIdx="4" presStyleCnt="5">
        <dgm:presLayoutVars>
          <dgm:chMax val="1"/>
          <dgm:chPref val="1"/>
        </dgm:presLayoutVars>
      </dgm:prSet>
      <dgm:spPr/>
    </dgm:pt>
  </dgm:ptLst>
  <dgm:cxnLst>
    <dgm:cxn modelId="{85BA6712-953E-4348-8FEE-C40ABE35263A}" type="presOf" srcId="{6BC862AC-553F-4510-A28E-9E6582C41E70}" destId="{6CE31C64-99D8-4594-AFA2-AF2F718DFBD8}" srcOrd="0" destOrd="0" presId="urn:microsoft.com/office/officeart/2018/5/layout/IconCircleLabelList"/>
    <dgm:cxn modelId="{48F3A616-9704-40AE-9C21-64E571D6C89B}" type="presOf" srcId="{DDFE88C7-4C29-471E-AC6F-958BEF59501C}" destId="{FAC399F9-BD73-4736-A459-563B946603CB}" srcOrd="0" destOrd="0" presId="urn:microsoft.com/office/officeart/2018/5/layout/IconCircleLabelList"/>
    <dgm:cxn modelId="{D9F3322D-07B0-4E7A-A00B-63FC6464E01C}" type="presOf" srcId="{1BA3D4C0-7AD9-4B87-BCBB-A1ECE7035A4C}" destId="{A47E03A2-753B-4CF2-B7BF-FDFC3529EEF0}" srcOrd="0" destOrd="0" presId="urn:microsoft.com/office/officeart/2018/5/layout/IconCircleLabelList"/>
    <dgm:cxn modelId="{76842239-96E4-40D0-B6B4-58C7414F66FE}" srcId="{6BC862AC-553F-4510-A28E-9E6582C41E70}" destId="{DDFE88C7-4C29-471E-AC6F-958BEF59501C}" srcOrd="0" destOrd="0" parTransId="{47089529-D512-4073-9E56-C29D21D1E907}" sibTransId="{E3351745-5933-42B1-B1F8-301B72320199}"/>
    <dgm:cxn modelId="{064E2E5D-3FD0-467E-9D02-90F29F32A171}" srcId="{6BC862AC-553F-4510-A28E-9E6582C41E70}" destId="{D337A8D7-E7EA-4035-B013-80853174635D}" srcOrd="3" destOrd="0" parTransId="{EAC60FC7-F607-4D91-A8AD-775F9590C8E8}" sibTransId="{39A7FE4E-F835-481A-9C1F-F1DCF12C2288}"/>
    <dgm:cxn modelId="{39C3266B-38B9-42A6-BA63-48CFF66BD1C0}" srcId="{6BC862AC-553F-4510-A28E-9E6582C41E70}" destId="{CF997CD1-ACCA-44A1-95C2-30F4EBC30999}" srcOrd="1" destOrd="0" parTransId="{F84D98F0-5915-4BD0-BE13-A3A4D3E1EC67}" sibTransId="{5DCED64B-94DE-4132-9E93-EBF66D9AB8D0}"/>
    <dgm:cxn modelId="{1CC64D75-113B-4AC8-9880-718A63093E3F}" type="presOf" srcId="{D337A8D7-E7EA-4035-B013-80853174635D}" destId="{538DED32-2088-4099-87E0-1EEAA826024F}" srcOrd="0" destOrd="0" presId="urn:microsoft.com/office/officeart/2018/5/layout/IconCircleLabelList"/>
    <dgm:cxn modelId="{86000D82-0B16-4BCA-AE46-A57D7E8F4F30}" srcId="{6BC862AC-553F-4510-A28E-9E6582C41E70}" destId="{1BA3D4C0-7AD9-4B87-BCBB-A1ECE7035A4C}" srcOrd="2" destOrd="0" parTransId="{7DA672F6-B471-4FA4-9382-C47FE2FC916A}" sibTransId="{639B02A3-11B0-404B-9893-68EA5BFEAD59}"/>
    <dgm:cxn modelId="{1A83EDDB-1D71-4E27-8F17-6DCB7248F0AE}" type="presOf" srcId="{CF997CD1-ACCA-44A1-95C2-30F4EBC30999}" destId="{31D2CAA8-C194-4E5D-AD34-F41F56F04544}" srcOrd="0" destOrd="0" presId="urn:microsoft.com/office/officeart/2018/5/layout/IconCircleLabelList"/>
    <dgm:cxn modelId="{CF9229EC-33F1-405F-944F-E898509407E4}" type="presOf" srcId="{1A2392C2-DF54-4621-9C94-CF692919745E}" destId="{68F7BE6E-6CF8-4EED-A716-3E497C55BC2F}" srcOrd="0" destOrd="0" presId="urn:microsoft.com/office/officeart/2018/5/layout/IconCircleLabelList"/>
    <dgm:cxn modelId="{E52AF7F7-F4E0-4100-BBD3-B823E2D95B9A}" srcId="{6BC862AC-553F-4510-A28E-9E6582C41E70}" destId="{1A2392C2-DF54-4621-9C94-CF692919745E}" srcOrd="4" destOrd="0" parTransId="{7C7A52DF-82E2-4B6A-8730-746B02A373EF}" sibTransId="{F40B1A49-CA7D-47D0-91A3-FF07C6B31F9B}"/>
    <dgm:cxn modelId="{E5CA2D09-8127-4289-A891-6471FC4BAB52}" type="presParOf" srcId="{6CE31C64-99D8-4594-AFA2-AF2F718DFBD8}" destId="{437699E6-E9F4-409A-B98F-2EC339420655}" srcOrd="0" destOrd="0" presId="urn:microsoft.com/office/officeart/2018/5/layout/IconCircleLabelList"/>
    <dgm:cxn modelId="{5DC77271-5ECB-4D81-8082-FB34A98DAC2A}" type="presParOf" srcId="{437699E6-E9F4-409A-B98F-2EC339420655}" destId="{B7360E7E-0EFF-488E-8092-5451120F75CC}" srcOrd="0" destOrd="0" presId="urn:microsoft.com/office/officeart/2018/5/layout/IconCircleLabelList"/>
    <dgm:cxn modelId="{8CC6210D-E6D4-4C64-BD7D-78F511C2F50E}" type="presParOf" srcId="{437699E6-E9F4-409A-B98F-2EC339420655}" destId="{5B5C912D-51A7-4226-B29C-E7493104C910}" srcOrd="1" destOrd="0" presId="urn:microsoft.com/office/officeart/2018/5/layout/IconCircleLabelList"/>
    <dgm:cxn modelId="{605F427F-033C-460B-8ABD-6C43BDA88FFA}" type="presParOf" srcId="{437699E6-E9F4-409A-B98F-2EC339420655}" destId="{B4E0715C-2827-4726-9E9B-52CB56369311}" srcOrd="2" destOrd="0" presId="urn:microsoft.com/office/officeart/2018/5/layout/IconCircleLabelList"/>
    <dgm:cxn modelId="{2D0E9785-F0AC-4A08-81E2-98DCD91DFD8F}" type="presParOf" srcId="{437699E6-E9F4-409A-B98F-2EC339420655}" destId="{FAC399F9-BD73-4736-A459-563B946603CB}" srcOrd="3" destOrd="0" presId="urn:microsoft.com/office/officeart/2018/5/layout/IconCircleLabelList"/>
    <dgm:cxn modelId="{A9EEA5FA-F684-4D62-92D2-6481967209F5}" type="presParOf" srcId="{6CE31C64-99D8-4594-AFA2-AF2F718DFBD8}" destId="{7CB44619-D86E-42C2-A91C-601479256736}" srcOrd="1" destOrd="0" presId="urn:microsoft.com/office/officeart/2018/5/layout/IconCircleLabelList"/>
    <dgm:cxn modelId="{4C23FE8E-33B4-439B-86A2-65306D171899}" type="presParOf" srcId="{6CE31C64-99D8-4594-AFA2-AF2F718DFBD8}" destId="{1845B3D2-E607-4BC2-863E-49B07918A3CD}" srcOrd="2" destOrd="0" presId="urn:microsoft.com/office/officeart/2018/5/layout/IconCircleLabelList"/>
    <dgm:cxn modelId="{104E79D5-48DF-4FC9-8D11-91333E6AF45E}" type="presParOf" srcId="{1845B3D2-E607-4BC2-863E-49B07918A3CD}" destId="{CF495FF0-0276-4F96-9298-150F611342B8}" srcOrd="0" destOrd="0" presId="urn:microsoft.com/office/officeart/2018/5/layout/IconCircleLabelList"/>
    <dgm:cxn modelId="{607DC97E-9CBA-42CE-BF6D-F12517FBD769}" type="presParOf" srcId="{1845B3D2-E607-4BC2-863E-49B07918A3CD}" destId="{FEFE5440-159A-4324-AF83-726EFCEB81C6}" srcOrd="1" destOrd="0" presId="urn:microsoft.com/office/officeart/2018/5/layout/IconCircleLabelList"/>
    <dgm:cxn modelId="{459FDF71-BF3F-4FE2-9DBE-DF219729802B}" type="presParOf" srcId="{1845B3D2-E607-4BC2-863E-49B07918A3CD}" destId="{AD88DDDF-F213-42CF-A416-847920957D86}" srcOrd="2" destOrd="0" presId="urn:microsoft.com/office/officeart/2018/5/layout/IconCircleLabelList"/>
    <dgm:cxn modelId="{D11E094D-61FD-4CB6-86F2-F9855EF363B4}" type="presParOf" srcId="{1845B3D2-E607-4BC2-863E-49B07918A3CD}" destId="{31D2CAA8-C194-4E5D-AD34-F41F56F04544}" srcOrd="3" destOrd="0" presId="urn:microsoft.com/office/officeart/2018/5/layout/IconCircleLabelList"/>
    <dgm:cxn modelId="{A66441C9-CB23-4C3E-BB76-856FEF416602}" type="presParOf" srcId="{6CE31C64-99D8-4594-AFA2-AF2F718DFBD8}" destId="{BFE2985A-025E-4112-B7ED-299805994593}" srcOrd="3" destOrd="0" presId="urn:microsoft.com/office/officeart/2018/5/layout/IconCircleLabelList"/>
    <dgm:cxn modelId="{46F388AE-FD84-43C1-9458-F08B3632087C}" type="presParOf" srcId="{6CE31C64-99D8-4594-AFA2-AF2F718DFBD8}" destId="{916F83AE-87A2-451F-B9B1-FF2DF13BD15E}" srcOrd="4" destOrd="0" presId="urn:microsoft.com/office/officeart/2018/5/layout/IconCircleLabelList"/>
    <dgm:cxn modelId="{F5AF5B11-0495-4D13-A0B6-82D90216627B}" type="presParOf" srcId="{916F83AE-87A2-451F-B9B1-FF2DF13BD15E}" destId="{477EBE35-E9D9-4D27-B487-922941D83412}" srcOrd="0" destOrd="0" presId="urn:microsoft.com/office/officeart/2018/5/layout/IconCircleLabelList"/>
    <dgm:cxn modelId="{6206D968-8FA3-4205-BF6B-08CF5A1A1F50}" type="presParOf" srcId="{916F83AE-87A2-451F-B9B1-FF2DF13BD15E}" destId="{CC3258A2-6BBF-4643-BE08-E15994C8C49B}" srcOrd="1" destOrd="0" presId="urn:microsoft.com/office/officeart/2018/5/layout/IconCircleLabelList"/>
    <dgm:cxn modelId="{944771D8-C6B6-4B52-8D38-9856BAD329F0}" type="presParOf" srcId="{916F83AE-87A2-451F-B9B1-FF2DF13BD15E}" destId="{902C1956-1DA9-4316-8047-C7F7CA72A61B}" srcOrd="2" destOrd="0" presId="urn:microsoft.com/office/officeart/2018/5/layout/IconCircleLabelList"/>
    <dgm:cxn modelId="{2FC74819-959D-4B2C-A9BE-597A01F86126}" type="presParOf" srcId="{916F83AE-87A2-451F-B9B1-FF2DF13BD15E}" destId="{A47E03A2-753B-4CF2-B7BF-FDFC3529EEF0}" srcOrd="3" destOrd="0" presId="urn:microsoft.com/office/officeart/2018/5/layout/IconCircleLabelList"/>
    <dgm:cxn modelId="{F17E953D-EAF2-4641-ABAF-0500867E1D7F}" type="presParOf" srcId="{6CE31C64-99D8-4594-AFA2-AF2F718DFBD8}" destId="{04960DED-6DF6-40B5-994D-BD4C2ED79879}" srcOrd="5" destOrd="0" presId="urn:microsoft.com/office/officeart/2018/5/layout/IconCircleLabelList"/>
    <dgm:cxn modelId="{AD082F80-8486-413C-BCA3-75FF2002371D}" type="presParOf" srcId="{6CE31C64-99D8-4594-AFA2-AF2F718DFBD8}" destId="{A23DD116-C8CD-4871-AC82-8466FD5A4FE7}" srcOrd="6" destOrd="0" presId="urn:microsoft.com/office/officeart/2018/5/layout/IconCircleLabelList"/>
    <dgm:cxn modelId="{F88105F2-5066-46AA-9289-A2A7E7426489}" type="presParOf" srcId="{A23DD116-C8CD-4871-AC82-8466FD5A4FE7}" destId="{E1E59554-2F88-487C-BBC7-EA3015164E5A}" srcOrd="0" destOrd="0" presId="urn:microsoft.com/office/officeart/2018/5/layout/IconCircleLabelList"/>
    <dgm:cxn modelId="{E92873C0-EDBC-4757-9B2A-9529D65EF677}" type="presParOf" srcId="{A23DD116-C8CD-4871-AC82-8466FD5A4FE7}" destId="{4C2741EC-B2B8-40D8-BCDD-BB50D4386ABC}" srcOrd="1" destOrd="0" presId="urn:microsoft.com/office/officeart/2018/5/layout/IconCircleLabelList"/>
    <dgm:cxn modelId="{33F2B5D4-EE1A-42B3-B85C-BE72943DD557}" type="presParOf" srcId="{A23DD116-C8CD-4871-AC82-8466FD5A4FE7}" destId="{D160FF91-8936-4587-9141-C8C125EBF352}" srcOrd="2" destOrd="0" presId="urn:microsoft.com/office/officeart/2018/5/layout/IconCircleLabelList"/>
    <dgm:cxn modelId="{631E73F5-0CF4-4483-BD42-A2AED48EF5DC}" type="presParOf" srcId="{A23DD116-C8CD-4871-AC82-8466FD5A4FE7}" destId="{538DED32-2088-4099-87E0-1EEAA826024F}" srcOrd="3" destOrd="0" presId="urn:microsoft.com/office/officeart/2018/5/layout/IconCircleLabelList"/>
    <dgm:cxn modelId="{0F5D2135-50B4-4114-ACA7-1FED56FFC64C}" type="presParOf" srcId="{6CE31C64-99D8-4594-AFA2-AF2F718DFBD8}" destId="{E740F8B9-5DBD-4E88-AC52-7FA5DD16557F}" srcOrd="7" destOrd="0" presId="urn:microsoft.com/office/officeart/2018/5/layout/IconCircleLabelList"/>
    <dgm:cxn modelId="{71D7D44C-BF18-4208-B312-2FEEDE919FF9}" type="presParOf" srcId="{6CE31C64-99D8-4594-AFA2-AF2F718DFBD8}" destId="{2CF4B794-0279-4DF0-837E-0E3B6BBC2902}" srcOrd="8" destOrd="0" presId="urn:microsoft.com/office/officeart/2018/5/layout/IconCircleLabelList"/>
    <dgm:cxn modelId="{75750B8D-5216-4BDE-94AF-06EA31E5479B}" type="presParOf" srcId="{2CF4B794-0279-4DF0-837E-0E3B6BBC2902}" destId="{9AE32D96-BFC5-4211-9169-32BFDF50E00E}" srcOrd="0" destOrd="0" presId="urn:microsoft.com/office/officeart/2018/5/layout/IconCircleLabelList"/>
    <dgm:cxn modelId="{F8F08F52-792B-4A84-BEE4-C8C34C94F4E0}" type="presParOf" srcId="{2CF4B794-0279-4DF0-837E-0E3B6BBC2902}" destId="{4E24D82C-6C0D-48BD-AD56-1D63D27B6520}" srcOrd="1" destOrd="0" presId="urn:microsoft.com/office/officeart/2018/5/layout/IconCircleLabelList"/>
    <dgm:cxn modelId="{9E07490B-4522-4274-8B84-786E49273267}" type="presParOf" srcId="{2CF4B794-0279-4DF0-837E-0E3B6BBC2902}" destId="{6E6BA67F-DFFB-4D42-A358-1B1E1E9674AE}" srcOrd="2" destOrd="0" presId="urn:microsoft.com/office/officeart/2018/5/layout/IconCircleLabelList"/>
    <dgm:cxn modelId="{07C4E2B6-643F-45AB-855D-22C9F41FD897}" type="presParOf" srcId="{2CF4B794-0279-4DF0-837E-0E3B6BBC2902}" destId="{68F7BE6E-6CF8-4EED-A716-3E497C55BC2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2C336C-9BB3-4837-8D3F-374896826F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BDDF98F-AE98-4E73-AFEA-76DCA3386A98}">
      <dgm:prSet/>
      <dgm:spPr/>
      <dgm:t>
        <a:bodyPr/>
        <a:lstStyle/>
        <a:p>
          <a:pPr>
            <a:defRPr cap="all"/>
          </a:pPr>
          <a:r>
            <a:rPr lang="en-US" b="0" i="0"/>
            <a:t>Not good at using digital technologies</a:t>
          </a:r>
          <a:endParaRPr lang="en-US"/>
        </a:p>
      </dgm:t>
    </dgm:pt>
    <dgm:pt modelId="{9C603233-5755-4D9D-860F-A7C143424E70}" type="parTrans" cxnId="{AA1D3EA5-E061-492A-BDA9-AE2FA74AA3A5}">
      <dgm:prSet/>
      <dgm:spPr/>
      <dgm:t>
        <a:bodyPr/>
        <a:lstStyle/>
        <a:p>
          <a:endParaRPr lang="en-US"/>
        </a:p>
      </dgm:t>
    </dgm:pt>
    <dgm:pt modelId="{4F116AC1-13AC-4DFD-B3DB-BC8BC5E39E26}" type="sibTrans" cxnId="{AA1D3EA5-E061-492A-BDA9-AE2FA74AA3A5}">
      <dgm:prSet/>
      <dgm:spPr/>
      <dgm:t>
        <a:bodyPr/>
        <a:lstStyle/>
        <a:p>
          <a:endParaRPr lang="en-US"/>
        </a:p>
      </dgm:t>
    </dgm:pt>
    <dgm:pt modelId="{B8524F9C-4DC3-4A18-A684-FFD0F5BBA0C5}">
      <dgm:prSet/>
      <dgm:spPr/>
      <dgm:t>
        <a:bodyPr/>
        <a:lstStyle/>
        <a:p>
          <a:pPr>
            <a:defRPr cap="all"/>
          </a:pPr>
          <a:r>
            <a:rPr lang="en-US" b="0" i="0"/>
            <a:t>Not being able to properly use software like docs, slides, or spread hseets</a:t>
          </a:r>
          <a:endParaRPr lang="en-US"/>
        </a:p>
      </dgm:t>
    </dgm:pt>
    <dgm:pt modelId="{32108D12-E4FD-45E8-BD7D-5B1BC2B0EB5F}" type="parTrans" cxnId="{C1CA4433-5851-4C38-839C-3BB66B15384A}">
      <dgm:prSet/>
      <dgm:spPr/>
      <dgm:t>
        <a:bodyPr/>
        <a:lstStyle/>
        <a:p>
          <a:endParaRPr lang="en-US"/>
        </a:p>
      </dgm:t>
    </dgm:pt>
    <dgm:pt modelId="{1AA7FC49-791F-42C0-92D1-EF43CF7036F8}" type="sibTrans" cxnId="{C1CA4433-5851-4C38-839C-3BB66B15384A}">
      <dgm:prSet/>
      <dgm:spPr/>
      <dgm:t>
        <a:bodyPr/>
        <a:lstStyle/>
        <a:p>
          <a:endParaRPr lang="en-US"/>
        </a:p>
      </dgm:t>
    </dgm:pt>
    <dgm:pt modelId="{D0F3E27A-524C-4E5F-BFC4-005A5608F29D}">
      <dgm:prSet/>
      <dgm:spPr/>
      <dgm:t>
        <a:bodyPr/>
        <a:lstStyle/>
        <a:p>
          <a:pPr>
            <a:defRPr cap="all"/>
          </a:pPr>
          <a:r>
            <a:rPr lang="en-US" b="0" i="0"/>
            <a:t>Not being able to create strong passwords</a:t>
          </a:r>
          <a:endParaRPr lang="en-US"/>
        </a:p>
      </dgm:t>
    </dgm:pt>
    <dgm:pt modelId="{1882FE6D-0E2E-4233-95C4-4D7659E120AF}" type="parTrans" cxnId="{F205FFEB-F90D-4BD8-8DE9-D4C60B536D81}">
      <dgm:prSet/>
      <dgm:spPr/>
      <dgm:t>
        <a:bodyPr/>
        <a:lstStyle/>
        <a:p>
          <a:endParaRPr lang="en-US"/>
        </a:p>
      </dgm:t>
    </dgm:pt>
    <dgm:pt modelId="{E19C6B87-87EB-42EA-924D-AFD2AB3C0545}" type="sibTrans" cxnId="{F205FFEB-F90D-4BD8-8DE9-D4C60B536D81}">
      <dgm:prSet/>
      <dgm:spPr/>
      <dgm:t>
        <a:bodyPr/>
        <a:lstStyle/>
        <a:p>
          <a:endParaRPr lang="en-US"/>
        </a:p>
      </dgm:t>
    </dgm:pt>
    <dgm:pt modelId="{D5524DB6-6A72-4E1F-B8E3-40EEE4BB7B14}">
      <dgm:prSet/>
      <dgm:spPr/>
      <dgm:t>
        <a:bodyPr/>
        <a:lstStyle/>
        <a:p>
          <a:pPr>
            <a:defRPr cap="all"/>
          </a:pPr>
          <a:r>
            <a:rPr lang="en-US" b="0" i="0"/>
            <a:t>Bad at understanding how to use technologies</a:t>
          </a:r>
          <a:endParaRPr lang="en-US"/>
        </a:p>
      </dgm:t>
    </dgm:pt>
    <dgm:pt modelId="{346BC706-390C-4D78-B1A6-21ED7E877EB3}" type="parTrans" cxnId="{67AEFF1C-7332-4FFB-8EFB-C97DB85D3411}">
      <dgm:prSet/>
      <dgm:spPr/>
      <dgm:t>
        <a:bodyPr/>
        <a:lstStyle/>
        <a:p>
          <a:endParaRPr lang="en-US"/>
        </a:p>
      </dgm:t>
    </dgm:pt>
    <dgm:pt modelId="{A67CD70F-82D7-4D6E-A0C3-45BE3D48D56C}" type="sibTrans" cxnId="{67AEFF1C-7332-4FFB-8EFB-C97DB85D3411}">
      <dgm:prSet/>
      <dgm:spPr/>
      <dgm:t>
        <a:bodyPr/>
        <a:lstStyle/>
        <a:p>
          <a:endParaRPr lang="en-US"/>
        </a:p>
      </dgm:t>
    </dgm:pt>
    <dgm:pt modelId="{3FEBD642-73EA-4DE2-91F2-0DEC9B66985C}" type="pres">
      <dgm:prSet presAssocID="{DF2C336C-9BB3-4837-8D3F-374896826FFB}" presName="root" presStyleCnt="0">
        <dgm:presLayoutVars>
          <dgm:dir/>
          <dgm:resizeHandles val="exact"/>
        </dgm:presLayoutVars>
      </dgm:prSet>
      <dgm:spPr/>
    </dgm:pt>
    <dgm:pt modelId="{58D8C407-E59F-409F-98A7-0C483730D302}" type="pres">
      <dgm:prSet presAssocID="{2BDDF98F-AE98-4E73-AFEA-76DCA3386A98}" presName="compNode" presStyleCnt="0"/>
      <dgm:spPr/>
    </dgm:pt>
    <dgm:pt modelId="{424CC2E0-5C73-4596-97CD-BEEB91E616C5}" type="pres">
      <dgm:prSet presAssocID="{2BDDF98F-AE98-4E73-AFEA-76DCA3386A98}" presName="iconBgRect" presStyleLbl="bgShp" presStyleIdx="0" presStyleCnt="4"/>
      <dgm:spPr/>
    </dgm:pt>
    <dgm:pt modelId="{64FBB3DC-74C0-44E8-B17E-E183BD67BC33}" type="pres">
      <dgm:prSet presAssocID="{2BDDF98F-AE98-4E73-AFEA-76DCA3386A9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2A459627-6538-4431-94BC-8198308C0440}" type="pres">
      <dgm:prSet presAssocID="{2BDDF98F-AE98-4E73-AFEA-76DCA3386A98}" presName="spaceRect" presStyleCnt="0"/>
      <dgm:spPr/>
    </dgm:pt>
    <dgm:pt modelId="{3B6E476D-D98A-4F3A-B12F-12CABB680B40}" type="pres">
      <dgm:prSet presAssocID="{2BDDF98F-AE98-4E73-AFEA-76DCA3386A98}" presName="textRect" presStyleLbl="revTx" presStyleIdx="0" presStyleCnt="4">
        <dgm:presLayoutVars>
          <dgm:chMax val="1"/>
          <dgm:chPref val="1"/>
        </dgm:presLayoutVars>
      </dgm:prSet>
      <dgm:spPr/>
    </dgm:pt>
    <dgm:pt modelId="{AA685461-2FC4-41DB-81F6-8215EF41A83B}" type="pres">
      <dgm:prSet presAssocID="{4F116AC1-13AC-4DFD-B3DB-BC8BC5E39E26}" presName="sibTrans" presStyleCnt="0"/>
      <dgm:spPr/>
    </dgm:pt>
    <dgm:pt modelId="{E2EA3051-1E53-46A0-A927-506DAE91242C}" type="pres">
      <dgm:prSet presAssocID="{B8524F9C-4DC3-4A18-A684-FFD0F5BBA0C5}" presName="compNode" presStyleCnt="0"/>
      <dgm:spPr/>
    </dgm:pt>
    <dgm:pt modelId="{E1E122C7-83E5-4359-A486-21275828349B}" type="pres">
      <dgm:prSet presAssocID="{B8524F9C-4DC3-4A18-A684-FFD0F5BBA0C5}" presName="iconBgRect" presStyleLbl="bgShp" presStyleIdx="1" presStyleCnt="4"/>
      <dgm:spPr/>
    </dgm:pt>
    <dgm:pt modelId="{FBB031C0-D6DD-4584-9686-44CFD9E0CD0C}" type="pres">
      <dgm:prSet presAssocID="{B8524F9C-4DC3-4A18-A684-FFD0F5BBA0C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Folder"/>
        </a:ext>
      </dgm:extLst>
    </dgm:pt>
    <dgm:pt modelId="{EC6B5FC8-BD13-43DA-A272-2700D564773C}" type="pres">
      <dgm:prSet presAssocID="{B8524F9C-4DC3-4A18-A684-FFD0F5BBA0C5}" presName="spaceRect" presStyleCnt="0"/>
      <dgm:spPr/>
    </dgm:pt>
    <dgm:pt modelId="{A16D5C30-0160-491F-B334-7C498E2A057E}" type="pres">
      <dgm:prSet presAssocID="{B8524F9C-4DC3-4A18-A684-FFD0F5BBA0C5}" presName="textRect" presStyleLbl="revTx" presStyleIdx="1" presStyleCnt="4">
        <dgm:presLayoutVars>
          <dgm:chMax val="1"/>
          <dgm:chPref val="1"/>
        </dgm:presLayoutVars>
      </dgm:prSet>
      <dgm:spPr/>
    </dgm:pt>
    <dgm:pt modelId="{F1A05112-EE31-484A-BBC3-4577ADD26FCB}" type="pres">
      <dgm:prSet presAssocID="{1AA7FC49-791F-42C0-92D1-EF43CF7036F8}" presName="sibTrans" presStyleCnt="0"/>
      <dgm:spPr/>
    </dgm:pt>
    <dgm:pt modelId="{6B06DD95-CAC1-4641-A912-C0B5C046F33D}" type="pres">
      <dgm:prSet presAssocID="{D0F3E27A-524C-4E5F-BFC4-005A5608F29D}" presName="compNode" presStyleCnt="0"/>
      <dgm:spPr/>
    </dgm:pt>
    <dgm:pt modelId="{8DD3D1EB-014E-45E6-937B-A6EB580C707A}" type="pres">
      <dgm:prSet presAssocID="{D0F3E27A-524C-4E5F-BFC4-005A5608F29D}" presName="iconBgRect" presStyleLbl="bgShp" presStyleIdx="2" presStyleCnt="4"/>
      <dgm:spPr/>
    </dgm:pt>
    <dgm:pt modelId="{C4D9101B-CEA1-4FC6-BE3B-8E630524CAF2}" type="pres">
      <dgm:prSet presAssocID="{D0F3E27A-524C-4E5F-BFC4-005A5608F2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3D9BEE65-75C5-4C13-9397-AF18E516B577}" type="pres">
      <dgm:prSet presAssocID="{D0F3E27A-524C-4E5F-BFC4-005A5608F29D}" presName="spaceRect" presStyleCnt="0"/>
      <dgm:spPr/>
    </dgm:pt>
    <dgm:pt modelId="{358BDA39-2378-47F8-BC9C-1BEF29629C2E}" type="pres">
      <dgm:prSet presAssocID="{D0F3E27A-524C-4E5F-BFC4-005A5608F29D}" presName="textRect" presStyleLbl="revTx" presStyleIdx="2" presStyleCnt="4">
        <dgm:presLayoutVars>
          <dgm:chMax val="1"/>
          <dgm:chPref val="1"/>
        </dgm:presLayoutVars>
      </dgm:prSet>
      <dgm:spPr/>
    </dgm:pt>
    <dgm:pt modelId="{BA1022FF-FA8E-44E7-B331-C9913967EDD7}" type="pres">
      <dgm:prSet presAssocID="{E19C6B87-87EB-42EA-924D-AFD2AB3C0545}" presName="sibTrans" presStyleCnt="0"/>
      <dgm:spPr/>
    </dgm:pt>
    <dgm:pt modelId="{000E84B4-F35E-42D8-A5AD-994BF015C1FF}" type="pres">
      <dgm:prSet presAssocID="{D5524DB6-6A72-4E1F-B8E3-40EEE4BB7B14}" presName="compNode" presStyleCnt="0"/>
      <dgm:spPr/>
    </dgm:pt>
    <dgm:pt modelId="{436AFD83-033C-4340-8CC7-AA82931A284F}" type="pres">
      <dgm:prSet presAssocID="{D5524DB6-6A72-4E1F-B8E3-40EEE4BB7B14}" presName="iconBgRect" presStyleLbl="bgShp" presStyleIdx="3" presStyleCnt="4"/>
      <dgm:spPr/>
    </dgm:pt>
    <dgm:pt modelId="{BD6DE416-B215-45E3-B862-F28519973A97}" type="pres">
      <dgm:prSet presAssocID="{D5524DB6-6A72-4E1F-B8E3-40EEE4BB7B1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6F781E7-7BD3-4232-93B6-9FFC3705D9CE}" type="pres">
      <dgm:prSet presAssocID="{D5524DB6-6A72-4E1F-B8E3-40EEE4BB7B14}" presName="spaceRect" presStyleCnt="0"/>
      <dgm:spPr/>
    </dgm:pt>
    <dgm:pt modelId="{8021AB07-CD09-46AA-A01A-BF9983B188CF}" type="pres">
      <dgm:prSet presAssocID="{D5524DB6-6A72-4E1F-B8E3-40EEE4BB7B14}" presName="textRect" presStyleLbl="revTx" presStyleIdx="3" presStyleCnt="4">
        <dgm:presLayoutVars>
          <dgm:chMax val="1"/>
          <dgm:chPref val="1"/>
        </dgm:presLayoutVars>
      </dgm:prSet>
      <dgm:spPr/>
    </dgm:pt>
  </dgm:ptLst>
  <dgm:cxnLst>
    <dgm:cxn modelId="{67AEFF1C-7332-4FFB-8EFB-C97DB85D3411}" srcId="{DF2C336C-9BB3-4837-8D3F-374896826FFB}" destId="{D5524DB6-6A72-4E1F-B8E3-40EEE4BB7B14}" srcOrd="3" destOrd="0" parTransId="{346BC706-390C-4D78-B1A6-21ED7E877EB3}" sibTransId="{A67CD70F-82D7-4D6E-A0C3-45BE3D48D56C}"/>
    <dgm:cxn modelId="{C1CA4433-5851-4C38-839C-3BB66B15384A}" srcId="{DF2C336C-9BB3-4837-8D3F-374896826FFB}" destId="{B8524F9C-4DC3-4A18-A684-FFD0F5BBA0C5}" srcOrd="1" destOrd="0" parTransId="{32108D12-E4FD-45E8-BD7D-5B1BC2B0EB5F}" sibTransId="{1AA7FC49-791F-42C0-92D1-EF43CF7036F8}"/>
    <dgm:cxn modelId="{22AEC054-B44E-4800-BAED-1B6DD5481B75}" type="presOf" srcId="{D5524DB6-6A72-4E1F-B8E3-40EEE4BB7B14}" destId="{8021AB07-CD09-46AA-A01A-BF9983B188CF}" srcOrd="0" destOrd="0" presId="urn:microsoft.com/office/officeart/2018/5/layout/IconCircleLabelList"/>
    <dgm:cxn modelId="{2716AC9E-6C3B-42F9-86C0-5D5872F57FC1}" type="presOf" srcId="{2BDDF98F-AE98-4E73-AFEA-76DCA3386A98}" destId="{3B6E476D-D98A-4F3A-B12F-12CABB680B40}" srcOrd="0" destOrd="0" presId="urn:microsoft.com/office/officeart/2018/5/layout/IconCircleLabelList"/>
    <dgm:cxn modelId="{01CBEAA3-3776-41A2-8B0A-7D545B952128}" type="presOf" srcId="{B8524F9C-4DC3-4A18-A684-FFD0F5BBA0C5}" destId="{A16D5C30-0160-491F-B334-7C498E2A057E}" srcOrd="0" destOrd="0" presId="urn:microsoft.com/office/officeart/2018/5/layout/IconCircleLabelList"/>
    <dgm:cxn modelId="{AA1D3EA5-E061-492A-BDA9-AE2FA74AA3A5}" srcId="{DF2C336C-9BB3-4837-8D3F-374896826FFB}" destId="{2BDDF98F-AE98-4E73-AFEA-76DCA3386A98}" srcOrd="0" destOrd="0" parTransId="{9C603233-5755-4D9D-860F-A7C143424E70}" sibTransId="{4F116AC1-13AC-4DFD-B3DB-BC8BC5E39E26}"/>
    <dgm:cxn modelId="{5302F2A7-16B0-4EA6-9C23-A2754DED900E}" type="presOf" srcId="{D0F3E27A-524C-4E5F-BFC4-005A5608F29D}" destId="{358BDA39-2378-47F8-BC9C-1BEF29629C2E}" srcOrd="0" destOrd="0" presId="urn:microsoft.com/office/officeart/2018/5/layout/IconCircleLabelList"/>
    <dgm:cxn modelId="{5411A8E5-E9A0-4886-9F85-F6567DDCD423}" type="presOf" srcId="{DF2C336C-9BB3-4837-8D3F-374896826FFB}" destId="{3FEBD642-73EA-4DE2-91F2-0DEC9B66985C}" srcOrd="0" destOrd="0" presId="urn:microsoft.com/office/officeart/2018/5/layout/IconCircleLabelList"/>
    <dgm:cxn modelId="{F205FFEB-F90D-4BD8-8DE9-D4C60B536D81}" srcId="{DF2C336C-9BB3-4837-8D3F-374896826FFB}" destId="{D0F3E27A-524C-4E5F-BFC4-005A5608F29D}" srcOrd="2" destOrd="0" parTransId="{1882FE6D-0E2E-4233-95C4-4D7659E120AF}" sibTransId="{E19C6B87-87EB-42EA-924D-AFD2AB3C0545}"/>
    <dgm:cxn modelId="{56414901-4443-497E-B3B6-F517A74B561A}" type="presParOf" srcId="{3FEBD642-73EA-4DE2-91F2-0DEC9B66985C}" destId="{58D8C407-E59F-409F-98A7-0C483730D302}" srcOrd="0" destOrd="0" presId="urn:microsoft.com/office/officeart/2018/5/layout/IconCircleLabelList"/>
    <dgm:cxn modelId="{B7EDF73A-82DF-4B47-B99D-F8366F731E3E}" type="presParOf" srcId="{58D8C407-E59F-409F-98A7-0C483730D302}" destId="{424CC2E0-5C73-4596-97CD-BEEB91E616C5}" srcOrd="0" destOrd="0" presId="urn:microsoft.com/office/officeart/2018/5/layout/IconCircleLabelList"/>
    <dgm:cxn modelId="{73A61883-FC03-4740-B0EB-E568A36F3716}" type="presParOf" srcId="{58D8C407-E59F-409F-98A7-0C483730D302}" destId="{64FBB3DC-74C0-44E8-B17E-E183BD67BC33}" srcOrd="1" destOrd="0" presId="urn:microsoft.com/office/officeart/2018/5/layout/IconCircleLabelList"/>
    <dgm:cxn modelId="{4AC0191F-86BC-4B39-9C73-FEE359B805B8}" type="presParOf" srcId="{58D8C407-E59F-409F-98A7-0C483730D302}" destId="{2A459627-6538-4431-94BC-8198308C0440}" srcOrd="2" destOrd="0" presId="urn:microsoft.com/office/officeart/2018/5/layout/IconCircleLabelList"/>
    <dgm:cxn modelId="{DB050DE5-9F64-4D5C-972F-2520745AC7EF}" type="presParOf" srcId="{58D8C407-E59F-409F-98A7-0C483730D302}" destId="{3B6E476D-D98A-4F3A-B12F-12CABB680B40}" srcOrd="3" destOrd="0" presId="urn:microsoft.com/office/officeart/2018/5/layout/IconCircleLabelList"/>
    <dgm:cxn modelId="{DA744B6C-31CD-4F08-9E30-B58C572F8993}" type="presParOf" srcId="{3FEBD642-73EA-4DE2-91F2-0DEC9B66985C}" destId="{AA685461-2FC4-41DB-81F6-8215EF41A83B}" srcOrd="1" destOrd="0" presId="urn:microsoft.com/office/officeart/2018/5/layout/IconCircleLabelList"/>
    <dgm:cxn modelId="{7224BEA7-71EF-470E-A1D2-304883A8F164}" type="presParOf" srcId="{3FEBD642-73EA-4DE2-91F2-0DEC9B66985C}" destId="{E2EA3051-1E53-46A0-A927-506DAE91242C}" srcOrd="2" destOrd="0" presId="urn:microsoft.com/office/officeart/2018/5/layout/IconCircleLabelList"/>
    <dgm:cxn modelId="{67D95388-3EFE-4022-BFD9-745AA5FA7DD8}" type="presParOf" srcId="{E2EA3051-1E53-46A0-A927-506DAE91242C}" destId="{E1E122C7-83E5-4359-A486-21275828349B}" srcOrd="0" destOrd="0" presId="urn:microsoft.com/office/officeart/2018/5/layout/IconCircleLabelList"/>
    <dgm:cxn modelId="{437689AE-C4C6-4EA3-BDC6-C49FC3D08DA3}" type="presParOf" srcId="{E2EA3051-1E53-46A0-A927-506DAE91242C}" destId="{FBB031C0-D6DD-4584-9686-44CFD9E0CD0C}" srcOrd="1" destOrd="0" presId="urn:microsoft.com/office/officeart/2018/5/layout/IconCircleLabelList"/>
    <dgm:cxn modelId="{0CF0521C-9993-4934-8AB0-9AA9EB96CB2C}" type="presParOf" srcId="{E2EA3051-1E53-46A0-A927-506DAE91242C}" destId="{EC6B5FC8-BD13-43DA-A272-2700D564773C}" srcOrd="2" destOrd="0" presId="urn:microsoft.com/office/officeart/2018/5/layout/IconCircleLabelList"/>
    <dgm:cxn modelId="{69F56043-5D76-4505-999A-06F5328889C2}" type="presParOf" srcId="{E2EA3051-1E53-46A0-A927-506DAE91242C}" destId="{A16D5C30-0160-491F-B334-7C498E2A057E}" srcOrd="3" destOrd="0" presId="urn:microsoft.com/office/officeart/2018/5/layout/IconCircleLabelList"/>
    <dgm:cxn modelId="{F13F0C75-87C3-470F-AC51-1D568292CE63}" type="presParOf" srcId="{3FEBD642-73EA-4DE2-91F2-0DEC9B66985C}" destId="{F1A05112-EE31-484A-BBC3-4577ADD26FCB}" srcOrd="3" destOrd="0" presId="urn:microsoft.com/office/officeart/2018/5/layout/IconCircleLabelList"/>
    <dgm:cxn modelId="{DA876FAC-B702-4CAB-811E-BEEAE52ABA15}" type="presParOf" srcId="{3FEBD642-73EA-4DE2-91F2-0DEC9B66985C}" destId="{6B06DD95-CAC1-4641-A912-C0B5C046F33D}" srcOrd="4" destOrd="0" presId="urn:microsoft.com/office/officeart/2018/5/layout/IconCircleLabelList"/>
    <dgm:cxn modelId="{905CC4D5-939E-4559-A240-53CE4C65BE90}" type="presParOf" srcId="{6B06DD95-CAC1-4641-A912-C0B5C046F33D}" destId="{8DD3D1EB-014E-45E6-937B-A6EB580C707A}" srcOrd="0" destOrd="0" presId="urn:microsoft.com/office/officeart/2018/5/layout/IconCircleLabelList"/>
    <dgm:cxn modelId="{8998F587-013B-4D02-A711-4EDC35EC1338}" type="presParOf" srcId="{6B06DD95-CAC1-4641-A912-C0B5C046F33D}" destId="{C4D9101B-CEA1-4FC6-BE3B-8E630524CAF2}" srcOrd="1" destOrd="0" presId="urn:microsoft.com/office/officeart/2018/5/layout/IconCircleLabelList"/>
    <dgm:cxn modelId="{0AE920B0-C78A-42DE-95CB-71C4B97D6445}" type="presParOf" srcId="{6B06DD95-CAC1-4641-A912-C0B5C046F33D}" destId="{3D9BEE65-75C5-4C13-9397-AF18E516B577}" srcOrd="2" destOrd="0" presId="urn:microsoft.com/office/officeart/2018/5/layout/IconCircleLabelList"/>
    <dgm:cxn modelId="{187E5CA8-DE2B-43A4-94E0-64A6EDEB2CAE}" type="presParOf" srcId="{6B06DD95-CAC1-4641-A912-C0B5C046F33D}" destId="{358BDA39-2378-47F8-BC9C-1BEF29629C2E}" srcOrd="3" destOrd="0" presId="urn:microsoft.com/office/officeart/2018/5/layout/IconCircleLabelList"/>
    <dgm:cxn modelId="{51D83D84-092A-4583-BC7F-9688C7BDF2A5}" type="presParOf" srcId="{3FEBD642-73EA-4DE2-91F2-0DEC9B66985C}" destId="{BA1022FF-FA8E-44E7-B331-C9913967EDD7}" srcOrd="5" destOrd="0" presId="urn:microsoft.com/office/officeart/2018/5/layout/IconCircleLabelList"/>
    <dgm:cxn modelId="{91AED7AD-923E-4A30-BF91-ADD45CC71899}" type="presParOf" srcId="{3FEBD642-73EA-4DE2-91F2-0DEC9B66985C}" destId="{000E84B4-F35E-42D8-A5AD-994BF015C1FF}" srcOrd="6" destOrd="0" presId="urn:microsoft.com/office/officeart/2018/5/layout/IconCircleLabelList"/>
    <dgm:cxn modelId="{4FE09DB5-7A75-454C-9450-556921CC62BE}" type="presParOf" srcId="{000E84B4-F35E-42D8-A5AD-994BF015C1FF}" destId="{436AFD83-033C-4340-8CC7-AA82931A284F}" srcOrd="0" destOrd="0" presId="urn:microsoft.com/office/officeart/2018/5/layout/IconCircleLabelList"/>
    <dgm:cxn modelId="{5C4D8A47-021A-46EE-8B0C-EBF6F261C303}" type="presParOf" srcId="{000E84B4-F35E-42D8-A5AD-994BF015C1FF}" destId="{BD6DE416-B215-45E3-B862-F28519973A97}" srcOrd="1" destOrd="0" presId="urn:microsoft.com/office/officeart/2018/5/layout/IconCircleLabelList"/>
    <dgm:cxn modelId="{D2F1C905-F406-4173-BB18-AFC24B19F84C}" type="presParOf" srcId="{000E84B4-F35E-42D8-A5AD-994BF015C1FF}" destId="{16F781E7-7BD3-4232-93B6-9FFC3705D9CE}" srcOrd="2" destOrd="0" presId="urn:microsoft.com/office/officeart/2018/5/layout/IconCircleLabelList"/>
    <dgm:cxn modelId="{CC5E597D-B751-4ED2-AA09-ED70BDFFA67B}" type="presParOf" srcId="{000E84B4-F35E-42D8-A5AD-994BF015C1FF}" destId="{8021AB07-CD09-46AA-A01A-BF9983B188C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60E7E-0EFF-488E-8092-5451120F75CC}">
      <dsp:nvSpPr>
        <dsp:cNvPr id="0" name=""/>
        <dsp:cNvSpPr/>
      </dsp:nvSpPr>
      <dsp:spPr>
        <a:xfrm>
          <a:off x="332378" y="698841"/>
          <a:ext cx="1029375" cy="10293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C912D-51A7-4226-B29C-E7493104C910}">
      <dsp:nvSpPr>
        <dsp:cNvPr id="0" name=""/>
        <dsp:cNvSpPr/>
      </dsp:nvSpPr>
      <dsp:spPr>
        <a:xfrm>
          <a:off x="551753" y="918216"/>
          <a:ext cx="590625" cy="590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C399F9-BD73-4736-A459-563B946603CB}">
      <dsp:nvSpPr>
        <dsp:cNvPr id="0" name=""/>
        <dsp:cNvSpPr/>
      </dsp:nvSpPr>
      <dsp:spPr>
        <a:xfrm>
          <a:off x="3316"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IT experience before the start of the module</a:t>
          </a:r>
          <a:endParaRPr lang="en-US" sz="1100" kern="1200"/>
        </a:p>
      </dsp:txBody>
      <dsp:txXfrm>
        <a:off x="3316" y="2048841"/>
        <a:ext cx="1687500" cy="675000"/>
      </dsp:txXfrm>
    </dsp:sp>
    <dsp:sp modelId="{CF495FF0-0276-4F96-9298-150F611342B8}">
      <dsp:nvSpPr>
        <dsp:cNvPr id="0" name=""/>
        <dsp:cNvSpPr/>
      </dsp:nvSpPr>
      <dsp:spPr>
        <a:xfrm>
          <a:off x="2315191" y="698841"/>
          <a:ext cx="1029375" cy="10293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FE5440-159A-4324-AF83-726EFCEB81C6}">
      <dsp:nvSpPr>
        <dsp:cNvPr id="0" name=""/>
        <dsp:cNvSpPr/>
      </dsp:nvSpPr>
      <dsp:spPr>
        <a:xfrm>
          <a:off x="2534566" y="918216"/>
          <a:ext cx="590625" cy="590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D2CAA8-C194-4E5D-AD34-F41F56F04544}">
      <dsp:nvSpPr>
        <dsp:cNvPr id="0" name=""/>
        <dsp:cNvSpPr/>
      </dsp:nvSpPr>
      <dsp:spPr>
        <a:xfrm>
          <a:off x="1986128"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Help of the module in IT</a:t>
          </a:r>
          <a:endParaRPr lang="en-US" sz="1100" kern="1200"/>
        </a:p>
      </dsp:txBody>
      <dsp:txXfrm>
        <a:off x="1986128" y="2048841"/>
        <a:ext cx="1687500" cy="675000"/>
      </dsp:txXfrm>
    </dsp:sp>
    <dsp:sp modelId="{477EBE35-E9D9-4D27-B487-922941D83412}">
      <dsp:nvSpPr>
        <dsp:cNvPr id="0" name=""/>
        <dsp:cNvSpPr/>
      </dsp:nvSpPr>
      <dsp:spPr>
        <a:xfrm>
          <a:off x="4298004" y="698841"/>
          <a:ext cx="1029375" cy="10293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3258A2-6BBF-4643-BE08-E15994C8C49B}">
      <dsp:nvSpPr>
        <dsp:cNvPr id="0" name=""/>
        <dsp:cNvSpPr/>
      </dsp:nvSpPr>
      <dsp:spPr>
        <a:xfrm>
          <a:off x="4517379" y="918216"/>
          <a:ext cx="590625" cy="5906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7E03A2-753B-4CF2-B7BF-FDFC3529EEF0}">
      <dsp:nvSpPr>
        <dsp:cNvPr id="0" name=""/>
        <dsp:cNvSpPr/>
      </dsp:nvSpPr>
      <dsp:spPr>
        <a:xfrm>
          <a:off x="3968941"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Software and technologies used by professionals in Engineering Industry</a:t>
          </a:r>
          <a:endParaRPr lang="en-US" sz="1100" kern="1200"/>
        </a:p>
      </dsp:txBody>
      <dsp:txXfrm>
        <a:off x="3968941" y="2048841"/>
        <a:ext cx="1687500" cy="675000"/>
      </dsp:txXfrm>
    </dsp:sp>
    <dsp:sp modelId="{E1E59554-2F88-487C-BBC7-EA3015164E5A}">
      <dsp:nvSpPr>
        <dsp:cNvPr id="0" name=""/>
        <dsp:cNvSpPr/>
      </dsp:nvSpPr>
      <dsp:spPr>
        <a:xfrm>
          <a:off x="6280816" y="698841"/>
          <a:ext cx="1029375" cy="10293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741EC-B2B8-40D8-BCDD-BB50D4386ABC}">
      <dsp:nvSpPr>
        <dsp:cNvPr id="0" name=""/>
        <dsp:cNvSpPr/>
      </dsp:nvSpPr>
      <dsp:spPr>
        <a:xfrm>
          <a:off x="6500191" y="918216"/>
          <a:ext cx="590625" cy="5906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8DED32-2088-4099-87E0-1EEAA826024F}">
      <dsp:nvSpPr>
        <dsp:cNvPr id="0" name=""/>
        <dsp:cNvSpPr/>
      </dsp:nvSpPr>
      <dsp:spPr>
        <a:xfrm>
          <a:off x="5951754"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Five (5) classes I undertook via Applied Digital skills with google</a:t>
          </a:r>
          <a:endParaRPr lang="en-US" sz="1100" kern="1200"/>
        </a:p>
      </dsp:txBody>
      <dsp:txXfrm>
        <a:off x="5951754" y="2048841"/>
        <a:ext cx="1687500" cy="675000"/>
      </dsp:txXfrm>
    </dsp:sp>
    <dsp:sp modelId="{9AE32D96-BFC5-4211-9169-32BFDF50E00E}">
      <dsp:nvSpPr>
        <dsp:cNvPr id="0" name=""/>
        <dsp:cNvSpPr/>
      </dsp:nvSpPr>
      <dsp:spPr>
        <a:xfrm>
          <a:off x="8263629" y="698841"/>
          <a:ext cx="1029375" cy="102937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24D82C-6C0D-48BD-AD56-1D63D27B6520}">
      <dsp:nvSpPr>
        <dsp:cNvPr id="0" name=""/>
        <dsp:cNvSpPr/>
      </dsp:nvSpPr>
      <dsp:spPr>
        <a:xfrm>
          <a:off x="8483004" y="918216"/>
          <a:ext cx="590625" cy="5906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F7BE6E-6CF8-4EED-A716-3E497C55BC2F}">
      <dsp:nvSpPr>
        <dsp:cNvPr id="0" name=""/>
        <dsp:cNvSpPr/>
      </dsp:nvSpPr>
      <dsp:spPr>
        <a:xfrm>
          <a:off x="7934566" y="2048841"/>
          <a:ext cx="1687500" cy="67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Conclusion</a:t>
          </a:r>
          <a:endParaRPr lang="en-US" sz="1100" kern="1200"/>
        </a:p>
      </dsp:txBody>
      <dsp:txXfrm>
        <a:off x="7934566" y="2048841"/>
        <a:ext cx="1687500" cy="67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4CC2E0-5C73-4596-97CD-BEEB91E616C5}">
      <dsp:nvSpPr>
        <dsp:cNvPr id="0" name=""/>
        <dsp:cNvSpPr/>
      </dsp:nvSpPr>
      <dsp:spPr>
        <a:xfrm>
          <a:off x="585598" y="533524"/>
          <a:ext cx="1247171" cy="12471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BB3DC-74C0-44E8-B17E-E183BD67BC33}">
      <dsp:nvSpPr>
        <dsp:cNvPr id="0" name=""/>
        <dsp:cNvSpPr/>
      </dsp:nvSpPr>
      <dsp:spPr>
        <a:xfrm>
          <a:off x="851389" y="799314"/>
          <a:ext cx="715590" cy="7155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6E476D-D98A-4F3A-B12F-12CABB680B40}">
      <dsp:nvSpPr>
        <dsp:cNvPr id="0" name=""/>
        <dsp:cNvSpPr/>
      </dsp:nvSpPr>
      <dsp:spPr>
        <a:xfrm>
          <a:off x="186912"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b="0" i="0" kern="1200"/>
            <a:t>Not good at using digital technologies</a:t>
          </a:r>
          <a:endParaRPr lang="en-US" sz="1300" kern="1200"/>
        </a:p>
      </dsp:txBody>
      <dsp:txXfrm>
        <a:off x="186912" y="2169158"/>
        <a:ext cx="2044543" cy="720000"/>
      </dsp:txXfrm>
    </dsp:sp>
    <dsp:sp modelId="{E1E122C7-83E5-4359-A486-21275828349B}">
      <dsp:nvSpPr>
        <dsp:cNvPr id="0" name=""/>
        <dsp:cNvSpPr/>
      </dsp:nvSpPr>
      <dsp:spPr>
        <a:xfrm>
          <a:off x="2987936" y="533524"/>
          <a:ext cx="1247171" cy="12471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B031C0-D6DD-4584-9686-44CFD9E0CD0C}">
      <dsp:nvSpPr>
        <dsp:cNvPr id="0" name=""/>
        <dsp:cNvSpPr/>
      </dsp:nvSpPr>
      <dsp:spPr>
        <a:xfrm>
          <a:off x="3253727" y="799314"/>
          <a:ext cx="715590" cy="7155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6D5C30-0160-491F-B334-7C498E2A057E}">
      <dsp:nvSpPr>
        <dsp:cNvPr id="0" name=""/>
        <dsp:cNvSpPr/>
      </dsp:nvSpPr>
      <dsp:spPr>
        <a:xfrm>
          <a:off x="2589250"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b="0" i="0" kern="1200"/>
            <a:t>Not being able to properly use software like docs, slides, or spread hseets</a:t>
          </a:r>
          <a:endParaRPr lang="en-US" sz="1300" kern="1200"/>
        </a:p>
      </dsp:txBody>
      <dsp:txXfrm>
        <a:off x="2589250" y="2169158"/>
        <a:ext cx="2044543" cy="720000"/>
      </dsp:txXfrm>
    </dsp:sp>
    <dsp:sp modelId="{8DD3D1EB-014E-45E6-937B-A6EB580C707A}">
      <dsp:nvSpPr>
        <dsp:cNvPr id="0" name=""/>
        <dsp:cNvSpPr/>
      </dsp:nvSpPr>
      <dsp:spPr>
        <a:xfrm>
          <a:off x="5390274" y="533524"/>
          <a:ext cx="1247171" cy="12471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9101B-CEA1-4FC6-BE3B-8E630524CAF2}">
      <dsp:nvSpPr>
        <dsp:cNvPr id="0" name=""/>
        <dsp:cNvSpPr/>
      </dsp:nvSpPr>
      <dsp:spPr>
        <a:xfrm>
          <a:off x="5656065" y="799314"/>
          <a:ext cx="715590" cy="7155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8BDA39-2378-47F8-BC9C-1BEF29629C2E}">
      <dsp:nvSpPr>
        <dsp:cNvPr id="0" name=""/>
        <dsp:cNvSpPr/>
      </dsp:nvSpPr>
      <dsp:spPr>
        <a:xfrm>
          <a:off x="4991589"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b="0" i="0" kern="1200"/>
            <a:t>Not being able to create strong passwords</a:t>
          </a:r>
          <a:endParaRPr lang="en-US" sz="1300" kern="1200"/>
        </a:p>
      </dsp:txBody>
      <dsp:txXfrm>
        <a:off x="4991589" y="2169158"/>
        <a:ext cx="2044543" cy="720000"/>
      </dsp:txXfrm>
    </dsp:sp>
    <dsp:sp modelId="{436AFD83-033C-4340-8CC7-AA82931A284F}">
      <dsp:nvSpPr>
        <dsp:cNvPr id="0" name=""/>
        <dsp:cNvSpPr/>
      </dsp:nvSpPr>
      <dsp:spPr>
        <a:xfrm>
          <a:off x="7792613" y="533524"/>
          <a:ext cx="1247171" cy="124717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DE416-B215-45E3-B862-F28519973A97}">
      <dsp:nvSpPr>
        <dsp:cNvPr id="0" name=""/>
        <dsp:cNvSpPr/>
      </dsp:nvSpPr>
      <dsp:spPr>
        <a:xfrm>
          <a:off x="8058403" y="799314"/>
          <a:ext cx="715590" cy="7155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21AB07-CD09-46AA-A01A-BF9983B188CF}">
      <dsp:nvSpPr>
        <dsp:cNvPr id="0" name=""/>
        <dsp:cNvSpPr/>
      </dsp:nvSpPr>
      <dsp:spPr>
        <a:xfrm>
          <a:off x="7393927" y="2169158"/>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b="0" i="0" kern="1200"/>
            <a:t>Bad at understanding how to use technologies</a:t>
          </a:r>
          <a:endParaRPr lang="en-US" sz="1300" kern="1200"/>
        </a:p>
      </dsp:txBody>
      <dsp:txXfrm>
        <a:off x="7393927" y="2169158"/>
        <a:ext cx="2044543"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13/12/2022</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13/12/2022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rtlCol="0" anchor="b"/>
          <a:lstStyle>
            <a:lvl1pPr>
              <a:defRPr sz="5400"/>
            </a:lvl1pPr>
          </a:lstStyle>
          <a:p>
            <a:pPr rtl="0"/>
            <a:r>
              <a:rPr lang="en-GB" noProof="0"/>
              <a:t>Click to edit Master title style</a:t>
            </a:r>
          </a:p>
        </p:txBody>
      </p:sp>
      <p:sp>
        <p:nvSpPr>
          <p:cNvPr id="3" name="Subtitle 2"/>
          <p:cNvSpPr>
            <a:spLocks noGrp="1"/>
          </p:cNvSpPr>
          <p:nvPr>
            <p:ph type="subTitle" idx="1"/>
          </p:nvPr>
        </p:nvSpPr>
        <p:spPr bwMode="gray">
          <a:xfrm>
            <a:off x="1154955" y="4777380"/>
            <a:ext cx="8825658" cy="861420"/>
          </a:xfrm>
        </p:spPr>
        <p:txBody>
          <a:bodyPr rtlCol="0"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rtlCol="0" anchor="t"/>
          <a:lstStyle>
            <a:lvl1pPr algn="l">
              <a:defRPr b="0" i="0">
                <a:solidFill>
                  <a:schemeClr val="bg1">
                    <a:alpha val="60000"/>
                  </a:schemeClr>
                </a:solidFill>
              </a:defRPr>
            </a:lvl1pPr>
          </a:lstStyle>
          <a:p>
            <a:pPr rtl="0"/>
            <a:fld id="{7A92D7B5-060E-4D44-811A-B518BD881B18}" type="datetime1">
              <a:rPr lang="en-GB" noProof="0" smtClean="0"/>
              <a:t>13/12/2022</a:t>
            </a:fld>
            <a:endParaRPr lang="en-GB" noProof="0"/>
          </a:p>
        </p:txBody>
      </p:sp>
      <p:sp>
        <p:nvSpPr>
          <p:cNvPr id="5" name="Footer Placeholder 4"/>
          <p:cNvSpPr>
            <a:spLocks noGrp="1"/>
          </p:cNvSpPr>
          <p:nvPr>
            <p:ph type="ftr" sz="quarter" idx="11"/>
          </p:nvPr>
        </p:nvSpPr>
        <p:spPr bwMode="gray">
          <a:xfrm rot="5400000">
            <a:off x="8951976" y="3227832"/>
            <a:ext cx="3859795" cy="304801"/>
          </a:xfrm>
        </p:spPr>
        <p:txBody>
          <a:bodyPr rtlCol="0"/>
          <a:lstStyle>
            <a:lvl1pPr>
              <a:defRPr b="0" i="0">
                <a:solidFill>
                  <a:schemeClr val="bg1">
                    <a:alpha val="60000"/>
                  </a:schemeClr>
                </a:solidFill>
              </a:defRPr>
            </a:lvl1pPr>
          </a:lstStyle>
          <a:p>
            <a:pPr rtl="0"/>
            <a:endParaRPr lang="en-GB" noProof="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a:xfrm>
            <a:off x="1154954" y="2603500"/>
            <a:ext cx="8825659" cy="341630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581D501-BD47-47FC-8F1B-30736704360D}"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rtlCol="0" anchor="ctr"/>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6895559" y="2677644"/>
            <a:ext cx="3757545" cy="2283824"/>
          </a:xfrm>
        </p:spPr>
        <p:txBody>
          <a:bodyPr rtlCol="0"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575BF883-6AD6-4A4E-BFA7-F1B4A3964359}"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1154954" y="2603500"/>
            <a:ext cx="4825158" cy="3416301"/>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6208712" y="2603500"/>
            <a:ext cx="4825159" cy="3416300"/>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20DB93A3-8EAD-4647-AD6C-B45EAA43133B}"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0"/>
            <a:ext cx="4825157"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1154954" y="3179762"/>
            <a:ext cx="4825158" cy="2840039"/>
          </a:xfrm>
        </p:spPr>
        <p:txBody>
          <a:bodyPr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08712" y="2603500"/>
            <a:ext cx="4825159" cy="576262"/>
          </a:xfrm>
        </p:spPr>
        <p:txBody>
          <a:bodyPr rtlCol="0"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6208712" y="3179762"/>
            <a:ext cx="4825159" cy="2840039"/>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657A1CA-2D22-4F7B-AB9E-CAC4F2E16CF8}" type="datetime1">
              <a:rPr lang="en-GB" noProof="0" smtClean="0"/>
              <a:t>13/12/2022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rtlCol="0"/>
          <a:lstStyle>
            <a:lvl1pPr>
              <a:defRPr/>
            </a:lvl1pPr>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037B500A-BD17-4B81-A178-237AB3D17220}" type="datetime1">
              <a:rPr lang="en-GB" noProof="0" smtClean="0"/>
              <a:t>13/12/2022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62C6426-9A57-4D6B-98BF-C5C52C38A9F7}" type="datetime1">
              <a:rPr lang="en-GB" noProof="0" smtClean="0"/>
              <a:t>13/12/2022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hasCustomPrompt="1"/>
          </p:nvPr>
        </p:nvSpPr>
        <p:spPr>
          <a:xfrm>
            <a:off x="5781146" y="1447800"/>
            <a:ext cx="5190066" cy="4572000"/>
          </a:xfrm>
        </p:spPr>
        <p:txBody>
          <a:bodyPr rtlCol="0" anchor="ctr">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bwMode="gray">
          <a:xfrm>
            <a:off x="1154954" y="3129280"/>
            <a:ext cx="2793158" cy="2895599"/>
          </a:xfrm>
        </p:spPr>
        <p:txBody>
          <a:bodyPr rtlCol="0"/>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6EECA4D-BC6E-4DB3-8906-078886374D65}"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rtlCol="0" anchor="b">
            <a:normAutofit/>
          </a:bodyPr>
          <a:lstStyle>
            <a:lvl1pPr algn="l">
              <a:defRPr sz="3600" b="0"/>
            </a:lvl1pPr>
          </a:lstStyle>
          <a:p>
            <a:pPr rtl="0"/>
            <a:r>
              <a:rPr lang="en-GB" noProof="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rtl="0">
              <a:buNone/>
            </a:pPr>
            <a:r>
              <a:rPr lang="en-GB" noProof="0"/>
              <a:t>Click icon to add picture</a:t>
            </a:r>
          </a:p>
        </p:txBody>
      </p:sp>
      <p:sp>
        <p:nvSpPr>
          <p:cNvPr id="4" name="Text Placeholder 3"/>
          <p:cNvSpPr>
            <a:spLocks noGrp="1"/>
          </p:cNvSpPr>
          <p:nvPr>
            <p:ph type="body" sz="half" idx="2" hasCustomPrompt="1"/>
          </p:nvPr>
        </p:nvSpPr>
        <p:spPr bwMode="gray">
          <a:xfrm>
            <a:off x="1154954" y="3657600"/>
            <a:ext cx="3859212" cy="1371600"/>
          </a:xfrm>
        </p:spPr>
        <p:txBody>
          <a:bodyPr rtlCol="0">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B8174BEE-114B-4E2C-8645-91D5D000FC10}"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hasCustomPrompt="1"/>
          </p:nvPr>
        </p:nvSpPr>
        <p:spPr>
          <a:xfrm>
            <a:off x="1154954" y="5536665"/>
            <a:ext cx="8825658" cy="493712"/>
          </a:xfrm>
        </p:spPr>
        <p:txBody>
          <a:bodyPr rtlCol="0">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E02F0F7-D86C-4FC9-AC82-0DCCF787CE69}" type="datetime1">
              <a:rPr lang="en-GB" noProof="0" smtClean="0"/>
              <a:t>13/12/2022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rtlCol="0"/>
          <a:lstStyle>
            <a:lvl1pPr>
              <a:defRPr sz="4000"/>
            </a:lvl1pPr>
          </a:lstStyle>
          <a:p>
            <a:pPr rtl="0"/>
            <a:r>
              <a:rPr lang="en-GB" noProof="0"/>
              <a:t>Click to edit Master title style</a:t>
            </a:r>
          </a:p>
        </p:txBody>
      </p:sp>
      <p:sp>
        <p:nvSpPr>
          <p:cNvPr id="8" name="Text Placeholder 3"/>
          <p:cNvSpPr>
            <a:spLocks noGrp="1"/>
          </p:cNvSpPr>
          <p:nvPr>
            <p:ph type="body" sz="half" idx="2" hasCustomPrompt="1"/>
          </p:nvPr>
        </p:nvSpPr>
        <p:spPr>
          <a:xfrm>
            <a:off x="1154954" y="3543300"/>
            <a:ext cx="8825659" cy="24765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D8DC5E46-5961-4EA7-98EF-1A55899C3BBE}"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rtl="0"/>
            <a:r>
              <a:rPr lang="en-GB" sz="9600" b="0" i="0" noProof="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rtlCol="0"/>
          <a:lstStyle>
            <a:lvl1pPr>
              <a:defRPr sz="4000"/>
            </a:lvl1pPr>
          </a:lstStyle>
          <a:p>
            <a:pPr rtl="0"/>
            <a:r>
              <a:rPr lang="en-GB" noProof="0"/>
              <a:t>Click to edit Master title style</a:t>
            </a:r>
          </a:p>
        </p:txBody>
      </p:sp>
      <p:sp>
        <p:nvSpPr>
          <p:cNvPr id="14" name="Text Placeholder 3"/>
          <p:cNvSpPr>
            <a:spLocks noGrp="1"/>
          </p:cNvSpPr>
          <p:nvPr>
            <p:ph type="body" sz="half" idx="13" hasCustomPrompt="1"/>
          </p:nvPr>
        </p:nvSpPr>
        <p:spPr bwMode="gray">
          <a:xfrm>
            <a:off x="1945945" y="3678766"/>
            <a:ext cx="7731219" cy="342174"/>
          </a:xfrm>
        </p:spPr>
        <p:txBody>
          <a:bodyPr rtlCol="0"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0" name="Text Placeholder 3"/>
          <p:cNvSpPr>
            <a:spLocks noGrp="1"/>
          </p:cNvSpPr>
          <p:nvPr>
            <p:ph type="body" sz="half" idx="2" hasCustomPrompt="1"/>
          </p:nvPr>
        </p:nvSpPr>
        <p:spPr>
          <a:xfrm>
            <a:off x="1154954" y="5029199"/>
            <a:ext cx="9244897" cy="997857"/>
          </a:xfrm>
        </p:spPr>
        <p:txBody>
          <a:bodyPr rtlCol="0"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2EF471A9-B3A6-4735-9C47-AB4C5F7C0FD5}"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hasCustomPrompt="1"/>
          </p:nvPr>
        </p:nvSpPr>
        <p:spPr>
          <a:xfrm>
            <a:off x="1154954" y="5024967"/>
            <a:ext cx="8825659" cy="860400"/>
          </a:xfrm>
        </p:spPr>
        <p:txBody>
          <a:bodyPr rtlCol="0"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01AEDE4B-68AA-4ABB-9AD1-7586C442BFB3}"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2603502"/>
            <a:ext cx="314187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6" name="Text Placeholder 3"/>
          <p:cNvSpPr>
            <a:spLocks noGrp="1"/>
          </p:cNvSpPr>
          <p:nvPr>
            <p:ph type="body" sz="half" idx="15" hasCustomPrompt="1"/>
          </p:nvPr>
        </p:nvSpPr>
        <p:spPr>
          <a:xfrm>
            <a:off x="1154953" y="3179764"/>
            <a:ext cx="314187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12721" y="2603500"/>
            <a:ext cx="3147009"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Text Placeholder 3"/>
          <p:cNvSpPr>
            <a:spLocks noGrp="1"/>
          </p:cNvSpPr>
          <p:nvPr>
            <p:ph type="body" sz="half" idx="16" hasCustomPrompt="1"/>
          </p:nvPr>
        </p:nvSpPr>
        <p:spPr>
          <a:xfrm>
            <a:off x="4512721" y="3179763"/>
            <a:ext cx="3147009"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888135" y="2603501"/>
            <a:ext cx="3145730"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Text Placeholder 3"/>
          <p:cNvSpPr>
            <a:spLocks noGrp="1"/>
          </p:cNvSpPr>
          <p:nvPr>
            <p:ph type="body" sz="half" idx="17" hasCustomPrompt="1"/>
          </p:nvPr>
        </p:nvSpPr>
        <p:spPr>
          <a:xfrm>
            <a:off x="7888329" y="3179762"/>
            <a:ext cx="3145536" cy="284729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83E5E5E3-BB3C-4FC6-B3BB-6BBF7E5E9C26}" type="datetime1">
              <a:rPr lang="en-GB" noProof="0" smtClean="0"/>
              <a:t>13/12/2022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lvl1pP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1154954" y="4532844"/>
            <a:ext cx="3050438"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2" name="Text Placeholder 3"/>
          <p:cNvSpPr>
            <a:spLocks noGrp="1"/>
          </p:cNvSpPr>
          <p:nvPr>
            <p:ph type="body" sz="half" idx="18" hasCustomPrompt="1"/>
          </p:nvPr>
        </p:nvSpPr>
        <p:spPr>
          <a:xfrm>
            <a:off x="1154954" y="5109106"/>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5" name="Text Placeholder 4"/>
          <p:cNvSpPr>
            <a:spLocks noGrp="1"/>
          </p:cNvSpPr>
          <p:nvPr>
            <p:ph type="body" sz="quarter" idx="3" hasCustomPrompt="1"/>
          </p:nvPr>
        </p:nvSpPr>
        <p:spPr>
          <a:xfrm>
            <a:off x="4568865" y="4532844"/>
            <a:ext cx="3050438" cy="576263"/>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3" name="Text Placeholder 3"/>
          <p:cNvSpPr>
            <a:spLocks noGrp="1"/>
          </p:cNvSpPr>
          <p:nvPr>
            <p:ph type="body" sz="half" idx="19" hasCustomPrompt="1"/>
          </p:nvPr>
        </p:nvSpPr>
        <p:spPr>
          <a:xfrm>
            <a:off x="4570172" y="5109105"/>
            <a:ext cx="3050438"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4" name="Text Placeholder 4"/>
          <p:cNvSpPr>
            <a:spLocks noGrp="1"/>
          </p:cNvSpPr>
          <p:nvPr>
            <p:ph type="body" sz="quarter" idx="13" hasCustomPrompt="1"/>
          </p:nvPr>
        </p:nvSpPr>
        <p:spPr>
          <a:xfrm>
            <a:off x="7982775" y="4532845"/>
            <a:ext cx="3051095" cy="576262"/>
          </a:xfrm>
        </p:spPr>
        <p:txBody>
          <a:bodyPr rtlCol="0"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20" hasCustomPrompt="1"/>
          </p:nvPr>
        </p:nvSpPr>
        <p:spPr>
          <a:xfrm>
            <a:off x="7982775" y="5109104"/>
            <a:ext cx="3051096" cy="91795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rtlCol="0"/>
          <a:lstStyle/>
          <a:p>
            <a:pPr rtl="0"/>
            <a:fld id="{9C0F1556-A8AE-4DA0-8175-4FCE8DE49E24}" type="datetime1">
              <a:rPr lang="en-GB" noProof="0" smtClean="0"/>
              <a:t>13/12/2022</a:t>
            </a:fld>
            <a:endParaRPr lang="en-GB" noProof="0"/>
          </a:p>
        </p:txBody>
      </p:sp>
      <p:sp>
        <p:nvSpPr>
          <p:cNvPr id="8" name="Footer Placeholder 7"/>
          <p:cNvSpPr>
            <a:spLocks noGrp="1"/>
          </p:cNvSpPr>
          <p:nvPr>
            <p:ph type="ftr" sz="quarter" idx="11"/>
          </p:nvPr>
        </p:nvSpPr>
        <p:spPr>
          <a:xfrm>
            <a:off x="561111" y="6391838"/>
            <a:ext cx="3644282" cy="304801"/>
          </a:xfrm>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2603500"/>
            <a:ext cx="8825659" cy="3416300"/>
          </a:xfrm>
        </p:spPr>
        <p:txBody>
          <a:bodyPr vert="eaVert" rtlCol="0" anchor="t" anchorCtr="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95439" y="6391838"/>
            <a:ext cx="990599" cy="304799"/>
          </a:xfrm>
        </p:spPr>
        <p:txBody>
          <a:bodyPr rtlCol="0"/>
          <a:lstStyle/>
          <a:p>
            <a:pPr rtl="0"/>
            <a:fld id="{324601DC-A9AE-4833-9CC5-036749A2D10B}"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hasCustomPrompt="1"/>
          </p:nvPr>
        </p:nvSpPr>
        <p:spPr>
          <a:xfrm>
            <a:off x="1154954" y="1278467"/>
            <a:ext cx="6256025" cy="4748590"/>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10653104" y="6391838"/>
            <a:ext cx="992135" cy="304799"/>
          </a:xfrm>
        </p:spPr>
        <p:txBody>
          <a:bodyPr rtlCol="0"/>
          <a:lstStyle/>
          <a:p>
            <a:pPr rtl="0"/>
            <a:fld id="{1EBB9208-58AD-4095-AAD8-A3150B629594}" type="datetime1">
              <a:rPr lang="en-GB" noProof="0" smtClean="0"/>
              <a:t>13/12/2022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pPr rtl="0"/>
            <a:fld id="{66226CF3-8F39-4466-AAB4-C44B91920D46}" type="datetime1">
              <a:rPr lang="en-GB" noProof="0" smtClean="0"/>
              <a:t>13/12/2022</a:t>
            </a:fld>
            <a:endParaRPr lang="en-GB" noProof="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pPr rtl="0"/>
            <a:endParaRPr lang="en-GB" noProof="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rtl="0"/>
            <a:fld id="{D57F1E4F-1CFF-5643-939E-217C01CDF56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r>
              <a:rPr lang="en-GB" dirty="0"/>
              <a:t>Critical Reflection</a:t>
            </a:r>
          </a:p>
        </p:txBody>
      </p:sp>
      <p:sp>
        <p:nvSpPr>
          <p:cNvPr id="3" name="Subtitle 2"/>
          <p:cNvSpPr>
            <a:spLocks noGrp="1"/>
          </p:cNvSpPr>
          <p:nvPr>
            <p:ph type="subTitle" idx="1"/>
          </p:nvPr>
        </p:nvSpPr>
        <p:spPr/>
        <p:txBody>
          <a:bodyPr rtlCol="0"/>
          <a:lstStyle/>
          <a:p>
            <a:r>
              <a:rPr lang="en-GB" dirty="0"/>
              <a:t>Name: Sohail Ali</a:t>
            </a:r>
          </a:p>
          <a:p>
            <a:r>
              <a:rPr lang="en-GB" dirty="0"/>
              <a:t>Id: 2209702</a:t>
            </a:r>
          </a:p>
        </p:txBody>
      </p:sp>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96476FE0-ABCC-B92F-17C9-9413047234E7}"/>
              </a:ext>
            </a:extLst>
          </p:cNvPr>
          <p:cNvSpPr>
            <a:spLocks noGrp="1"/>
          </p:cNvSpPr>
          <p:nvPr>
            <p:ph type="title"/>
          </p:nvPr>
        </p:nvSpPr>
        <p:spPr>
          <a:xfrm>
            <a:off x="1154954" y="973668"/>
            <a:ext cx="8761413" cy="706964"/>
          </a:xfrm>
        </p:spPr>
        <p:txBody>
          <a:bodyPr>
            <a:normAutofit/>
          </a:bodyPr>
          <a:lstStyle/>
          <a:p>
            <a:r>
              <a:rPr lang="en-US">
                <a:solidFill>
                  <a:srgbClr val="FFFFFF"/>
                </a:solidFill>
              </a:rPr>
              <a:t>Table of contents</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B8CFA0AA-4E9C-FD82-F9F8-6BBB20AC8386}"/>
              </a:ext>
            </a:extLst>
          </p:cNvPr>
          <p:cNvGraphicFramePr>
            <a:graphicFrameLocks noGrp="1"/>
          </p:cNvGraphicFramePr>
          <p:nvPr>
            <p:ph idx="1"/>
            <p:extLst>
              <p:ext uri="{D42A27DB-BD31-4B8C-83A1-F6EECF244321}">
                <p14:modId xmlns:p14="http://schemas.microsoft.com/office/powerpoint/2010/main" val="4143884157"/>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7460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D566C937-BEC6-D72B-4EAB-6697A6D2590B}"/>
              </a:ext>
            </a:extLst>
          </p:cNvPr>
          <p:cNvSpPr>
            <a:spLocks noGrp="1"/>
          </p:cNvSpPr>
          <p:nvPr>
            <p:ph type="title"/>
          </p:nvPr>
        </p:nvSpPr>
        <p:spPr>
          <a:xfrm>
            <a:off x="1154954" y="973668"/>
            <a:ext cx="8761413" cy="706964"/>
          </a:xfrm>
        </p:spPr>
        <p:txBody>
          <a:bodyPr>
            <a:normAutofit/>
          </a:bodyPr>
          <a:lstStyle/>
          <a:p>
            <a:pPr>
              <a:lnSpc>
                <a:spcPct val="90000"/>
              </a:lnSpc>
            </a:pPr>
            <a:r>
              <a:rPr lang="en-US" sz="2800">
                <a:solidFill>
                  <a:srgbClr val="FFFFFF"/>
                </a:solidFill>
                <a:ea typeface="+mj-lt"/>
                <a:cs typeface="+mj-lt"/>
              </a:rPr>
              <a:t>IT experience at the beginning of the Module</a:t>
            </a:r>
            <a:endParaRPr lang="en-US" sz="2800">
              <a:solidFill>
                <a:srgbClr val="FFFFFF"/>
              </a:solidFill>
            </a:endParaRP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8784875-DC29-6D71-3404-83AA1CABC782}"/>
              </a:ext>
            </a:extLst>
          </p:cNvPr>
          <p:cNvGraphicFramePr>
            <a:graphicFrameLocks noGrp="1"/>
          </p:cNvGraphicFramePr>
          <p:nvPr>
            <p:ph idx="1"/>
            <p:extLst>
              <p:ext uri="{D42A27DB-BD31-4B8C-83A1-F6EECF244321}">
                <p14:modId xmlns:p14="http://schemas.microsoft.com/office/powerpoint/2010/main" val="3626232830"/>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72097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C8A60-8A2E-C101-CEED-1D61A6498BB4}"/>
              </a:ext>
            </a:extLst>
          </p:cNvPr>
          <p:cNvSpPr>
            <a:spLocks noGrp="1"/>
          </p:cNvSpPr>
          <p:nvPr>
            <p:ph type="title"/>
          </p:nvPr>
        </p:nvSpPr>
        <p:spPr/>
        <p:txBody>
          <a:bodyPr/>
          <a:lstStyle/>
          <a:p>
            <a:r>
              <a:rPr lang="en-US" dirty="0"/>
              <a:t>Module helps in IT</a:t>
            </a:r>
          </a:p>
        </p:txBody>
      </p:sp>
      <p:sp>
        <p:nvSpPr>
          <p:cNvPr id="3" name="Content Placeholder 2">
            <a:extLst>
              <a:ext uri="{FF2B5EF4-FFF2-40B4-BE49-F238E27FC236}">
                <a16:creationId xmlns:a16="http://schemas.microsoft.com/office/drawing/2014/main" id="{1F41A1EA-451F-995A-A7FA-657F3E0EAB95}"/>
              </a:ext>
            </a:extLst>
          </p:cNvPr>
          <p:cNvSpPr>
            <a:spLocks noGrp="1"/>
          </p:cNvSpPr>
          <p:nvPr>
            <p:ph idx="1"/>
          </p:nvPr>
        </p:nvSpPr>
        <p:spPr/>
        <p:txBody>
          <a:bodyPr vert="horz" lIns="91440" tIns="45720" rIns="91440" bIns="45720" rtlCol="0" anchor="t">
            <a:normAutofit/>
          </a:bodyPr>
          <a:lstStyle/>
          <a:p>
            <a:pPr marL="0" indent="0">
              <a:buNone/>
            </a:pPr>
            <a:r>
              <a:rPr lang="en-US" dirty="0"/>
              <a:t>This module helped me a lot to understand and learn lot of skills in the IT sector. It has helped me to understand what software and technologies professionals use in their industry. Along with that this module has helped me in following ways:</a:t>
            </a:r>
          </a:p>
          <a:p>
            <a:r>
              <a:rPr lang="en-US" dirty="0"/>
              <a:t>Helped me in understanding docs, slides, and spread sheets</a:t>
            </a:r>
          </a:p>
          <a:p>
            <a:r>
              <a:rPr lang="en-US" dirty="0"/>
              <a:t>Made me understand how to avoid scams</a:t>
            </a:r>
          </a:p>
          <a:p>
            <a:r>
              <a:rPr lang="en-US" dirty="0"/>
              <a:t>Helped me to understand how to collaborate with others</a:t>
            </a:r>
          </a:p>
          <a:p>
            <a:r>
              <a:rPr lang="en-US" dirty="0"/>
              <a:t>Helped me to make a flyer and posters</a:t>
            </a:r>
          </a:p>
        </p:txBody>
      </p:sp>
    </p:spTree>
    <p:extLst>
      <p:ext uri="{BB962C8B-B14F-4D97-AF65-F5344CB8AC3E}">
        <p14:creationId xmlns:p14="http://schemas.microsoft.com/office/powerpoint/2010/main" val="760832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0" name="Freeform: Shape 19">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2"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AFC1950-4FB3-81B0-0A96-56B073B6A2CC}"/>
              </a:ext>
            </a:extLst>
          </p:cNvPr>
          <p:cNvSpPr>
            <a:spLocks noGrp="1"/>
          </p:cNvSpPr>
          <p:nvPr>
            <p:ph type="title"/>
          </p:nvPr>
        </p:nvSpPr>
        <p:spPr>
          <a:xfrm>
            <a:off x="639098" y="629265"/>
            <a:ext cx="5132438" cy="1622322"/>
          </a:xfrm>
        </p:spPr>
        <p:txBody>
          <a:bodyPr>
            <a:normAutofit/>
          </a:bodyPr>
          <a:lstStyle/>
          <a:p>
            <a:pPr>
              <a:lnSpc>
                <a:spcPct val="90000"/>
              </a:lnSpc>
            </a:pPr>
            <a:r>
              <a:rPr lang="en-US" sz="2800">
                <a:solidFill>
                  <a:srgbClr val="EBEBEB"/>
                </a:solidFill>
              </a:rPr>
              <a:t>Software and Technologies used by professionals in the Engineering Industry</a:t>
            </a:r>
          </a:p>
        </p:txBody>
      </p:sp>
      <p:pic>
        <p:nvPicPr>
          <p:cNvPr id="11" name="Picture 11" descr="Diagram, engineering drawing&#10;&#10;Description automatically generated">
            <a:extLst>
              <a:ext uri="{FF2B5EF4-FFF2-40B4-BE49-F238E27FC236}">
                <a16:creationId xmlns:a16="http://schemas.microsoft.com/office/drawing/2014/main" id="{AA1F77EF-8130-B2A9-FD2A-83FD90FC215B}"/>
              </a:ext>
            </a:extLst>
          </p:cNvPr>
          <p:cNvPicPr>
            <a:picLocks noChangeAspect="1"/>
          </p:cNvPicPr>
          <p:nvPr/>
        </p:nvPicPr>
        <p:blipFill>
          <a:blip r:embed="rId2"/>
          <a:stretch>
            <a:fillRect/>
          </a:stretch>
        </p:blipFill>
        <p:spPr>
          <a:xfrm>
            <a:off x="6714836" y="1904676"/>
            <a:ext cx="4828707" cy="3066229"/>
          </a:xfrm>
          <a:prstGeom prst="rect">
            <a:avLst/>
          </a:prstGeom>
        </p:spPr>
      </p:pic>
      <p:sp>
        <p:nvSpPr>
          <p:cNvPr id="24" name="Rectangle 23">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68D83AC-38A4-6A6D-D5F2-C478F01A3CBC}"/>
              </a:ext>
            </a:extLst>
          </p:cNvPr>
          <p:cNvSpPr>
            <a:spLocks noGrp="1"/>
          </p:cNvSpPr>
          <p:nvPr>
            <p:ph idx="1"/>
          </p:nvPr>
        </p:nvSpPr>
        <p:spPr>
          <a:xfrm>
            <a:off x="639098" y="2418735"/>
            <a:ext cx="5132439" cy="3811742"/>
          </a:xfrm>
        </p:spPr>
        <p:txBody>
          <a:bodyPr vert="horz" lIns="91440" tIns="45720" rIns="91440" bIns="45720" rtlCol="0" anchor="ctr">
            <a:normAutofit/>
          </a:bodyPr>
          <a:lstStyle/>
          <a:p>
            <a:pPr marL="0" indent="0">
              <a:buNone/>
            </a:pPr>
            <a:r>
              <a:rPr lang="en-US" dirty="0">
                <a:solidFill>
                  <a:srgbClr val="FFFFFF"/>
                </a:solidFill>
              </a:rPr>
              <a:t>CAD: </a:t>
            </a:r>
            <a:r>
              <a:rPr lang="en-US" dirty="0">
                <a:solidFill>
                  <a:srgbClr val="FFFFFF"/>
                </a:solidFill>
                <a:ea typeface="+mn-lt"/>
                <a:cs typeface="+mn-lt"/>
              </a:rPr>
              <a:t>CAD, or computer-aided design and drafting (CADD), is a design and technical documentation tool that automates the laborious process of drafting. Most designers, drafters, architects, and engineers have utilized 2D or 3D CAD software like AutoCAD or AutoCAD LT. </a:t>
            </a:r>
            <a:endParaRPr lang="en-US" dirty="0">
              <a:solidFill>
                <a:srgbClr val="FFFFFF"/>
              </a:solidFill>
            </a:endParaRPr>
          </a:p>
        </p:txBody>
      </p:sp>
    </p:spTree>
    <p:extLst>
      <p:ext uri="{BB962C8B-B14F-4D97-AF65-F5344CB8AC3E}">
        <p14:creationId xmlns:p14="http://schemas.microsoft.com/office/powerpoint/2010/main" val="418922609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28">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4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3AFC1950-4FB3-81B0-0A96-56B073B6A2CC}"/>
              </a:ext>
            </a:extLst>
          </p:cNvPr>
          <p:cNvSpPr>
            <a:spLocks noGrp="1"/>
          </p:cNvSpPr>
          <p:nvPr>
            <p:ph type="title"/>
          </p:nvPr>
        </p:nvSpPr>
        <p:spPr>
          <a:xfrm>
            <a:off x="639098" y="629265"/>
            <a:ext cx="6072776" cy="1622322"/>
          </a:xfrm>
        </p:spPr>
        <p:txBody>
          <a:bodyPr>
            <a:normAutofit/>
          </a:bodyPr>
          <a:lstStyle/>
          <a:p>
            <a:r>
              <a:rPr lang="en-US" sz="3300">
                <a:solidFill>
                  <a:srgbClr val="FFFFFF"/>
                </a:solidFill>
              </a:rPr>
              <a:t>Software and Technologies used by professionals in the Engineering Industry</a:t>
            </a:r>
          </a:p>
        </p:txBody>
      </p:sp>
      <p:pic>
        <p:nvPicPr>
          <p:cNvPr id="11" name="Picture 11" descr="A picture containing diagram&#10;&#10;Description automatically generated">
            <a:extLst>
              <a:ext uri="{FF2B5EF4-FFF2-40B4-BE49-F238E27FC236}">
                <a16:creationId xmlns:a16="http://schemas.microsoft.com/office/drawing/2014/main" id="{AA1F77EF-8130-B2A9-FD2A-83FD90FC215B}"/>
              </a:ext>
            </a:extLst>
          </p:cNvPr>
          <p:cNvPicPr>
            <a:picLocks noChangeAspect="1"/>
          </p:cNvPicPr>
          <p:nvPr/>
        </p:nvPicPr>
        <p:blipFill rotWithShape="1">
          <a:blip r:embed="rId2"/>
          <a:srcRect l="33006" r="23321"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6" name="Rectangle 34">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7" name="Oval 36">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8" name="Oval 38">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68D83AC-38A4-6A6D-D5F2-C478F01A3CBC}"/>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US">
                <a:solidFill>
                  <a:srgbClr val="FFFFFF"/>
                </a:solidFill>
                <a:ea typeface="+mn-lt"/>
                <a:cs typeface="+mn-lt"/>
              </a:rPr>
              <a:t>DEEP LEARNING </a:t>
            </a:r>
            <a:r>
              <a:rPr lang="en-US" dirty="0">
                <a:solidFill>
                  <a:srgbClr val="FFFFFF"/>
                </a:solidFill>
              </a:rPr>
              <a:t>: </a:t>
            </a:r>
            <a:r>
              <a:rPr lang="en-US">
                <a:solidFill>
                  <a:srgbClr val="FFFFFF"/>
                </a:solidFill>
                <a:ea typeface="+mn-lt"/>
                <a:cs typeface="+mn-lt"/>
              </a:rPr>
              <a:t>When it comes to statistics and predictive modeling, deep learning is crucial. Deep Learning develops numerous predictive models by gathering and analyzing enormous amounts of data in order to recognize patterns and trends.</a:t>
            </a:r>
          </a:p>
        </p:txBody>
      </p:sp>
    </p:spTree>
    <p:extLst>
      <p:ext uri="{BB962C8B-B14F-4D97-AF65-F5344CB8AC3E}">
        <p14:creationId xmlns:p14="http://schemas.microsoft.com/office/powerpoint/2010/main" val="148462830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1950-4FB3-81B0-0A96-56B073B6A2CC}"/>
              </a:ext>
            </a:extLst>
          </p:cNvPr>
          <p:cNvSpPr>
            <a:spLocks noGrp="1"/>
          </p:cNvSpPr>
          <p:nvPr>
            <p:ph type="title"/>
          </p:nvPr>
        </p:nvSpPr>
        <p:spPr>
          <a:xfrm>
            <a:off x="1154954" y="973668"/>
            <a:ext cx="8761413" cy="706964"/>
          </a:xfrm>
        </p:spPr>
        <p:txBody>
          <a:bodyPr>
            <a:normAutofit/>
          </a:bodyPr>
          <a:lstStyle/>
          <a:p>
            <a:pPr>
              <a:lnSpc>
                <a:spcPct val="90000"/>
              </a:lnSpc>
            </a:pPr>
            <a:r>
              <a:rPr lang="en-US" sz="2000"/>
              <a:t>Software and Technologies used by professionals in the Engineering Industry</a:t>
            </a:r>
          </a:p>
        </p:txBody>
      </p:sp>
      <p:sp>
        <p:nvSpPr>
          <p:cNvPr id="3" name="Content Placeholder 2">
            <a:extLst>
              <a:ext uri="{FF2B5EF4-FFF2-40B4-BE49-F238E27FC236}">
                <a16:creationId xmlns:a16="http://schemas.microsoft.com/office/drawing/2014/main" id="{D68D83AC-38A4-6A6D-D5F2-C478F01A3CBC}"/>
              </a:ext>
            </a:extLst>
          </p:cNvPr>
          <p:cNvSpPr>
            <a:spLocks noGrp="1"/>
          </p:cNvSpPr>
          <p:nvPr>
            <p:ph idx="1"/>
          </p:nvPr>
        </p:nvSpPr>
        <p:spPr>
          <a:xfrm>
            <a:off x="1154955" y="2603500"/>
            <a:ext cx="3481054" cy="3416300"/>
          </a:xfrm>
        </p:spPr>
        <p:txBody>
          <a:bodyPr vert="horz" lIns="91440" tIns="45720" rIns="91440" bIns="45720" rtlCol="0" anchor="ctr">
            <a:normAutofit/>
          </a:bodyPr>
          <a:lstStyle/>
          <a:p>
            <a:pPr marL="0" indent="0">
              <a:buNone/>
            </a:pPr>
            <a:r>
              <a:rPr lang="en-US" sz="1600">
                <a:ea typeface="+mn-lt"/>
                <a:cs typeface="+mn-lt"/>
              </a:rPr>
              <a:t>Robotic </a:t>
            </a:r>
            <a:r>
              <a:rPr lang="en-US" sz="1600"/>
              <a:t>: </a:t>
            </a:r>
            <a:r>
              <a:rPr lang="en-US" sz="1600">
                <a:ea typeface="+mn-lt"/>
                <a:cs typeface="+mn-lt"/>
              </a:rPr>
              <a:t>Humans no longer need to perform hazardous jobs because robots can work in those conditions. They are capable of carrying out repetitive tasks, lifting toxic materials, and heavy loads</a:t>
            </a:r>
          </a:p>
        </p:txBody>
      </p:sp>
      <p:pic>
        <p:nvPicPr>
          <p:cNvPr id="11" name="Picture 11" descr="A picture containing text, automaton&#10;&#10;Description automatically generated">
            <a:extLst>
              <a:ext uri="{FF2B5EF4-FFF2-40B4-BE49-F238E27FC236}">
                <a16:creationId xmlns:a16="http://schemas.microsoft.com/office/drawing/2014/main" id="{AA1F77EF-8130-B2A9-FD2A-83FD90FC215B}"/>
              </a:ext>
            </a:extLst>
          </p:cNvPr>
          <p:cNvPicPr>
            <a:picLocks noChangeAspect="1"/>
          </p:cNvPicPr>
          <p:nvPr/>
        </p:nvPicPr>
        <p:blipFill rotWithShape="1">
          <a:blip r:embed="rId2"/>
          <a:srcRect r="1" b="1955"/>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322000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30" name="Rectangle 15">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1" name="Freeform: Shape 17">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3"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dirty="0"/>
          </a:p>
        </p:txBody>
      </p:sp>
      <p:sp>
        <p:nvSpPr>
          <p:cNvPr id="2" name="Title 1">
            <a:extLst>
              <a:ext uri="{FF2B5EF4-FFF2-40B4-BE49-F238E27FC236}">
                <a16:creationId xmlns:a16="http://schemas.microsoft.com/office/drawing/2014/main" id="{3AFC1950-4FB3-81B0-0A96-56B073B6A2CC}"/>
              </a:ext>
            </a:extLst>
          </p:cNvPr>
          <p:cNvSpPr>
            <a:spLocks noGrp="1"/>
          </p:cNvSpPr>
          <p:nvPr>
            <p:ph type="title"/>
          </p:nvPr>
        </p:nvSpPr>
        <p:spPr>
          <a:xfrm>
            <a:off x="639098" y="629265"/>
            <a:ext cx="6072776" cy="1622322"/>
          </a:xfrm>
        </p:spPr>
        <p:txBody>
          <a:bodyPr>
            <a:normAutofit/>
          </a:bodyPr>
          <a:lstStyle/>
          <a:p>
            <a:r>
              <a:rPr lang="en-US" sz="3300">
                <a:solidFill>
                  <a:schemeClr val="tx1"/>
                </a:solidFill>
              </a:rPr>
              <a:t>Software and Technologies used by professionals in the Engineering Industry</a:t>
            </a:r>
          </a:p>
        </p:txBody>
      </p:sp>
      <p:pic>
        <p:nvPicPr>
          <p:cNvPr id="11" name="Picture 11" descr="A picture containing logo&#10;&#10;Description automatically generated">
            <a:extLst>
              <a:ext uri="{FF2B5EF4-FFF2-40B4-BE49-F238E27FC236}">
                <a16:creationId xmlns:a16="http://schemas.microsoft.com/office/drawing/2014/main" id="{AA1F77EF-8130-B2A9-FD2A-83FD90FC215B}"/>
              </a:ext>
            </a:extLst>
          </p:cNvPr>
          <p:cNvPicPr>
            <a:picLocks noChangeAspect="1"/>
          </p:cNvPicPr>
          <p:nvPr/>
        </p:nvPicPr>
        <p:blipFill rotWithShape="1">
          <a:blip r:embed="rId3"/>
          <a:srcRect l="20574" r="13137" b="-1"/>
          <a:stretch/>
        </p:blipFill>
        <p:spPr>
          <a:xfrm>
            <a:off x="7418226" y="645106"/>
            <a:ext cx="4125317" cy="5585369"/>
          </a:xfrm>
          <a:prstGeom prst="rect">
            <a:avLst/>
          </a:prstGeom>
        </p:spPr>
      </p:pic>
      <p:sp>
        <p:nvSpPr>
          <p:cNvPr id="34" name="Rectangle 23">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5" name="Oval 25">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6" name="Oval 27">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68D83AC-38A4-6A6D-D5F2-C478F01A3CBC}"/>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US">
                <a:solidFill>
                  <a:schemeClr val="tx1"/>
                </a:solidFill>
                <a:ea typeface="+mn-lt"/>
                <a:cs typeface="+mn-lt"/>
              </a:rPr>
              <a:t>MATLAB </a:t>
            </a:r>
            <a:r>
              <a:rPr lang="en-US">
                <a:solidFill>
                  <a:schemeClr val="tx1"/>
                </a:solidFill>
              </a:rPr>
              <a:t>: </a:t>
            </a:r>
            <a:r>
              <a:rPr lang="en-US">
                <a:solidFill>
                  <a:schemeClr val="tx1"/>
                </a:solidFill>
                <a:ea typeface="+mn-lt"/>
                <a:cs typeface="+mn-lt"/>
              </a:rPr>
              <a:t>MATLAB can be used for deep learning, controlling system, testing, image processing, data modeling, maintenance and wireless communication</a:t>
            </a:r>
            <a:endParaRPr lang="en-US">
              <a:solidFill>
                <a:schemeClr val="tx1"/>
              </a:solidFill>
            </a:endParaRPr>
          </a:p>
        </p:txBody>
      </p:sp>
    </p:spTree>
    <p:extLst>
      <p:ext uri="{BB962C8B-B14F-4D97-AF65-F5344CB8AC3E}">
        <p14:creationId xmlns:p14="http://schemas.microsoft.com/office/powerpoint/2010/main" val="229860723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C1950-4FB3-81B0-0A96-56B073B6A2CC}"/>
              </a:ext>
            </a:extLst>
          </p:cNvPr>
          <p:cNvSpPr>
            <a:spLocks noGrp="1"/>
          </p:cNvSpPr>
          <p:nvPr>
            <p:ph type="title"/>
          </p:nvPr>
        </p:nvSpPr>
        <p:spPr>
          <a:xfrm>
            <a:off x="1154954" y="973668"/>
            <a:ext cx="8761413" cy="706964"/>
          </a:xfrm>
        </p:spPr>
        <p:txBody>
          <a:bodyPr>
            <a:normAutofit/>
          </a:bodyPr>
          <a:lstStyle/>
          <a:p>
            <a:pPr>
              <a:lnSpc>
                <a:spcPct val="90000"/>
              </a:lnSpc>
            </a:pPr>
            <a:r>
              <a:rPr lang="en-US" sz="2000"/>
              <a:t>Software and Technologies used by professionals in the Engineering Industry</a:t>
            </a:r>
          </a:p>
        </p:txBody>
      </p:sp>
      <p:sp>
        <p:nvSpPr>
          <p:cNvPr id="3" name="Content Placeholder 2">
            <a:extLst>
              <a:ext uri="{FF2B5EF4-FFF2-40B4-BE49-F238E27FC236}">
                <a16:creationId xmlns:a16="http://schemas.microsoft.com/office/drawing/2014/main" id="{D68D83AC-38A4-6A6D-D5F2-C478F01A3CBC}"/>
              </a:ext>
            </a:extLst>
          </p:cNvPr>
          <p:cNvSpPr>
            <a:spLocks noGrp="1"/>
          </p:cNvSpPr>
          <p:nvPr>
            <p:ph idx="1"/>
          </p:nvPr>
        </p:nvSpPr>
        <p:spPr>
          <a:xfrm>
            <a:off x="1154955" y="2603500"/>
            <a:ext cx="3481054" cy="3416300"/>
          </a:xfrm>
        </p:spPr>
        <p:txBody>
          <a:bodyPr vert="horz" lIns="91440" tIns="45720" rIns="91440" bIns="45720" rtlCol="0" anchor="ctr">
            <a:normAutofit/>
          </a:bodyPr>
          <a:lstStyle/>
          <a:p>
            <a:pPr marL="0" indent="0">
              <a:buNone/>
            </a:pPr>
            <a:r>
              <a:rPr lang="en-US" sz="1600">
                <a:ea typeface="+mn-lt"/>
                <a:cs typeface="+mn-lt"/>
              </a:rPr>
              <a:t>COSMOL Multiphysics</a:t>
            </a:r>
            <a:r>
              <a:rPr lang="en-US" sz="1600"/>
              <a:t>:</a:t>
            </a:r>
            <a:r>
              <a:rPr lang="en-US" sz="1600">
                <a:ea typeface="+mn-lt"/>
                <a:cs typeface="+mn-lt"/>
              </a:rPr>
              <a:t>A finite element analysis, solver, and simulation software package called COMSOL Multiphysics is used for a variety of physics and engineering applications, particularly coupled phenomena and multiphysics.</a:t>
            </a:r>
            <a:endParaRPr lang="en-US" sz="1600"/>
          </a:p>
        </p:txBody>
      </p:sp>
      <p:pic>
        <p:nvPicPr>
          <p:cNvPr id="11" name="Picture 11" descr="Logo, company name&#10;&#10;Description automatically generated">
            <a:extLst>
              <a:ext uri="{FF2B5EF4-FFF2-40B4-BE49-F238E27FC236}">
                <a16:creationId xmlns:a16="http://schemas.microsoft.com/office/drawing/2014/main" id="{AA1F77EF-8130-B2A9-FD2A-83FD90FC215B}"/>
              </a:ext>
            </a:extLst>
          </p:cNvPr>
          <p:cNvPicPr>
            <a:picLocks noChangeAspect="1"/>
          </p:cNvPicPr>
          <p:nvPr/>
        </p:nvPicPr>
        <p:blipFill rotWithShape="1">
          <a:blip r:embed="rId2"/>
          <a:srcRect t="397"/>
          <a:stretch/>
        </p:blipFill>
        <p:spPr>
          <a:xfrm>
            <a:off x="4984956" y="2775951"/>
            <a:ext cx="6158802"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815239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88C91-6ED7-8D25-F49C-42DE020641E1}"/>
              </a:ext>
            </a:extLst>
          </p:cNvPr>
          <p:cNvSpPr>
            <a:spLocks noGrp="1"/>
          </p:cNvSpPr>
          <p:nvPr>
            <p:ph type="title"/>
          </p:nvPr>
        </p:nvSpPr>
        <p:spPr>
          <a:xfrm>
            <a:off x="1154954" y="973668"/>
            <a:ext cx="8761413" cy="706964"/>
          </a:xfrm>
        </p:spPr>
        <p:txBody>
          <a:bodyPr>
            <a:normAutofit/>
          </a:bodyPr>
          <a:lstStyle/>
          <a:p>
            <a:pPr>
              <a:lnSpc>
                <a:spcPct val="90000"/>
              </a:lnSpc>
            </a:pPr>
            <a:r>
              <a:rPr lang="en-US" sz="2300">
                <a:solidFill>
                  <a:srgbClr val="EBEBEB"/>
                </a:solidFill>
                <a:ea typeface="+mj-lt"/>
                <a:cs typeface="+mj-lt"/>
              </a:rPr>
              <a:t>Connect and collaborate from anywhere with digital tools</a:t>
            </a:r>
            <a:endParaRPr lang="en-US" sz="2300">
              <a:solidFill>
                <a:srgbClr val="EBEBEB"/>
              </a:solidFill>
            </a:endParaRPr>
          </a:p>
        </p:txBody>
      </p:sp>
      <p:pic>
        <p:nvPicPr>
          <p:cNvPr id="4" name="Picture 4" descr="Shape&#10;&#10;Description automatically generated">
            <a:extLst>
              <a:ext uri="{FF2B5EF4-FFF2-40B4-BE49-F238E27FC236}">
                <a16:creationId xmlns:a16="http://schemas.microsoft.com/office/drawing/2014/main" id="{15744E65-D92D-C1B2-150A-5207DFBB8733}"/>
              </a:ext>
            </a:extLst>
          </p:cNvPr>
          <p:cNvPicPr>
            <a:picLocks noChangeAspect="1"/>
          </p:cNvPicPr>
          <p:nvPr/>
        </p:nvPicPr>
        <p:blipFill>
          <a:blip r:embed="rId2"/>
          <a:stretch>
            <a:fillRect/>
          </a:stretch>
        </p:blipFill>
        <p:spPr>
          <a:xfrm>
            <a:off x="1151467" y="3413372"/>
            <a:ext cx="4345024" cy="179232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1B0DE6E8-F693-4DA2-939E-9EAC7C45454D}"/>
              </a:ext>
            </a:extLst>
          </p:cNvPr>
          <p:cNvSpPr>
            <a:spLocks noGrp="1"/>
          </p:cNvSpPr>
          <p:nvPr>
            <p:ph idx="1"/>
          </p:nvPr>
        </p:nvSpPr>
        <p:spPr>
          <a:xfrm>
            <a:off x="5980954" y="2603500"/>
            <a:ext cx="5211979" cy="3416300"/>
          </a:xfrm>
        </p:spPr>
        <p:txBody>
          <a:bodyPr vert="horz" lIns="91440" tIns="45720" rIns="91440" bIns="45720" rtlCol="0" anchor="ctr">
            <a:normAutofit/>
          </a:bodyPr>
          <a:lstStyle/>
          <a:p>
            <a:pPr marL="0" indent="0">
              <a:buNone/>
            </a:pPr>
            <a:r>
              <a:rPr lang="en-US" dirty="0"/>
              <a:t>This module has really helped me to collaborate and connect with others from anywhere and anytime. This module has taught me how to use software like drive, docs, chat, and other similar software to be able to connect and collaborate with others.</a:t>
            </a:r>
          </a:p>
        </p:txBody>
      </p:sp>
    </p:spTree>
    <p:extLst>
      <p:ext uri="{BB962C8B-B14F-4D97-AF65-F5344CB8AC3E}">
        <p14:creationId xmlns:p14="http://schemas.microsoft.com/office/powerpoint/2010/main" val="996854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A4079-DA9C-CD2A-AD6E-980B4C3CD6EC}"/>
              </a:ext>
            </a:extLst>
          </p:cNvPr>
          <p:cNvSpPr>
            <a:spLocks noGrp="1"/>
          </p:cNvSpPr>
          <p:nvPr>
            <p:ph type="title"/>
          </p:nvPr>
        </p:nvSpPr>
        <p:spPr/>
        <p:txBody>
          <a:bodyPr/>
          <a:lstStyle/>
          <a:p>
            <a:r>
              <a:rPr lang="en-US" dirty="0">
                <a:ea typeface="+mj-lt"/>
                <a:cs typeface="+mj-lt"/>
              </a:rPr>
              <a:t>Make a promotional flyer</a:t>
            </a:r>
            <a:endParaRPr lang="en-US" dirty="0"/>
          </a:p>
        </p:txBody>
      </p:sp>
      <p:sp>
        <p:nvSpPr>
          <p:cNvPr id="3" name="Content Placeholder 2">
            <a:extLst>
              <a:ext uri="{FF2B5EF4-FFF2-40B4-BE49-F238E27FC236}">
                <a16:creationId xmlns:a16="http://schemas.microsoft.com/office/drawing/2014/main" id="{251D34AE-AA20-1023-10B8-342C90A3214E}"/>
              </a:ext>
            </a:extLst>
          </p:cNvPr>
          <p:cNvSpPr>
            <a:spLocks noGrp="1"/>
          </p:cNvSpPr>
          <p:nvPr>
            <p:ph idx="1"/>
          </p:nvPr>
        </p:nvSpPr>
        <p:spPr/>
        <p:txBody>
          <a:bodyPr vert="horz" lIns="91440" tIns="45720" rIns="91440" bIns="45720" rtlCol="0" anchor="t">
            <a:normAutofit/>
          </a:bodyPr>
          <a:lstStyle/>
          <a:p>
            <a:pPr marL="0" indent="0">
              <a:buNone/>
            </a:pPr>
            <a:r>
              <a:rPr lang="en-US" dirty="0"/>
              <a:t>Flyer is very important to make everyone curious and interested about an event. This module has helped to me to learn how to make a promotional flyer with the help of Applied Digital Learning. I have able to learn how to make a promotional flyer interesting and attractive to attract more people in the event. </a:t>
            </a:r>
          </a:p>
        </p:txBody>
      </p:sp>
    </p:spTree>
    <p:extLst>
      <p:ext uri="{BB962C8B-B14F-4D97-AF65-F5344CB8AC3E}">
        <p14:creationId xmlns:p14="http://schemas.microsoft.com/office/powerpoint/2010/main" val="3059002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F84E1-E7C3-63D8-B11B-403A314325FC}"/>
              </a:ext>
            </a:extLst>
          </p:cNvPr>
          <p:cNvSpPr>
            <a:spLocks noGrp="1"/>
          </p:cNvSpPr>
          <p:nvPr>
            <p:ph type="title"/>
          </p:nvPr>
        </p:nvSpPr>
        <p:spPr/>
        <p:txBody>
          <a:bodyPr/>
          <a:lstStyle/>
          <a:p>
            <a:r>
              <a:rPr lang="en-US" dirty="0">
                <a:ea typeface="+mj-lt"/>
                <a:cs typeface="+mj-lt"/>
              </a:rPr>
              <a:t>Communicating Using Email</a:t>
            </a:r>
            <a:endParaRPr lang="en-US" dirty="0"/>
          </a:p>
        </p:txBody>
      </p:sp>
      <p:sp>
        <p:nvSpPr>
          <p:cNvPr id="3" name="Content Placeholder 2">
            <a:extLst>
              <a:ext uri="{FF2B5EF4-FFF2-40B4-BE49-F238E27FC236}">
                <a16:creationId xmlns:a16="http://schemas.microsoft.com/office/drawing/2014/main" id="{89F07AB1-7753-C191-312F-4F00581CC111}"/>
              </a:ext>
            </a:extLst>
          </p:cNvPr>
          <p:cNvSpPr>
            <a:spLocks noGrp="1"/>
          </p:cNvSpPr>
          <p:nvPr>
            <p:ph idx="1"/>
          </p:nvPr>
        </p:nvSpPr>
        <p:spPr/>
        <p:txBody>
          <a:bodyPr vert="horz" lIns="91440" tIns="45720" rIns="91440" bIns="45720" rtlCol="0" anchor="t">
            <a:normAutofit/>
          </a:bodyPr>
          <a:lstStyle/>
          <a:p>
            <a:pPr marL="0" indent="0">
              <a:buNone/>
            </a:pPr>
            <a:r>
              <a:rPr lang="en-US" dirty="0"/>
              <a:t>Communicaiton using Email has become a key part of communication. Nowadays without email communication cannot be even imagine. The applied learning lesson has helped me to learn the skill of communicating using Email. I have understood how to use emails to communicate effectively. </a:t>
            </a:r>
          </a:p>
        </p:txBody>
      </p:sp>
    </p:spTree>
    <p:extLst>
      <p:ext uri="{BB962C8B-B14F-4D97-AF65-F5344CB8AC3E}">
        <p14:creationId xmlns:p14="http://schemas.microsoft.com/office/powerpoint/2010/main" val="611298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D3412-C5D9-B9F8-3E7A-4A1588D1B0E1}"/>
              </a:ext>
            </a:extLst>
          </p:cNvPr>
          <p:cNvSpPr>
            <a:spLocks noGrp="1"/>
          </p:cNvSpPr>
          <p:nvPr>
            <p:ph type="title"/>
          </p:nvPr>
        </p:nvSpPr>
        <p:spPr/>
        <p:txBody>
          <a:bodyPr/>
          <a:lstStyle/>
          <a:p>
            <a:r>
              <a:rPr lang="en-US" dirty="0">
                <a:ea typeface="+mj-lt"/>
                <a:cs typeface="+mj-lt"/>
              </a:rPr>
              <a:t>Avoid Online Scams</a:t>
            </a:r>
            <a:endParaRPr lang="en-US" dirty="0"/>
          </a:p>
        </p:txBody>
      </p:sp>
      <p:sp>
        <p:nvSpPr>
          <p:cNvPr id="3" name="Content Placeholder 2">
            <a:extLst>
              <a:ext uri="{FF2B5EF4-FFF2-40B4-BE49-F238E27FC236}">
                <a16:creationId xmlns:a16="http://schemas.microsoft.com/office/drawing/2014/main" id="{85854EFD-1FDE-6726-9381-9C349CAF2EF8}"/>
              </a:ext>
            </a:extLst>
          </p:cNvPr>
          <p:cNvSpPr>
            <a:spLocks noGrp="1"/>
          </p:cNvSpPr>
          <p:nvPr>
            <p:ph idx="1"/>
          </p:nvPr>
        </p:nvSpPr>
        <p:spPr/>
        <p:txBody>
          <a:bodyPr vert="horz" lIns="91440" tIns="45720" rIns="91440" bIns="45720" rtlCol="0" anchor="t">
            <a:normAutofit/>
          </a:bodyPr>
          <a:lstStyle/>
          <a:p>
            <a:pPr marL="0" indent="0">
              <a:buNone/>
            </a:pPr>
            <a:r>
              <a:rPr lang="en-US" dirty="0"/>
              <a:t>Online scams have been increased proportionally to the use of internet. That is why it is very important to learn how to avoid online scams. This lesson of applied digital skills has helped me to identify scams signals, and warnings and have taught me various ways to avoid those scams.</a:t>
            </a:r>
          </a:p>
        </p:txBody>
      </p:sp>
    </p:spTree>
    <p:extLst>
      <p:ext uri="{BB962C8B-B14F-4D97-AF65-F5344CB8AC3E}">
        <p14:creationId xmlns:p14="http://schemas.microsoft.com/office/powerpoint/2010/main" val="3910591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11AF9-1670-8776-64A5-D2510B4DCC8A}"/>
              </a:ext>
            </a:extLst>
          </p:cNvPr>
          <p:cNvSpPr>
            <a:spLocks noGrp="1"/>
          </p:cNvSpPr>
          <p:nvPr>
            <p:ph type="title"/>
          </p:nvPr>
        </p:nvSpPr>
        <p:spPr/>
        <p:txBody>
          <a:bodyPr/>
          <a:lstStyle/>
          <a:p>
            <a:r>
              <a:rPr lang="en-US" dirty="0">
                <a:ea typeface="+mj-lt"/>
                <a:cs typeface="+mj-lt"/>
              </a:rPr>
              <a:t>Create and Safeguards passwords</a:t>
            </a:r>
            <a:endParaRPr lang="en-US" dirty="0"/>
          </a:p>
        </p:txBody>
      </p:sp>
      <p:sp>
        <p:nvSpPr>
          <p:cNvPr id="3" name="Content Placeholder 2">
            <a:extLst>
              <a:ext uri="{FF2B5EF4-FFF2-40B4-BE49-F238E27FC236}">
                <a16:creationId xmlns:a16="http://schemas.microsoft.com/office/drawing/2014/main" id="{EBF35CF3-7E54-A2BC-A0C1-E0B0BF84DFB4}"/>
              </a:ext>
            </a:extLst>
          </p:cNvPr>
          <p:cNvSpPr>
            <a:spLocks noGrp="1"/>
          </p:cNvSpPr>
          <p:nvPr>
            <p:ph idx="1"/>
          </p:nvPr>
        </p:nvSpPr>
        <p:spPr/>
        <p:txBody>
          <a:bodyPr vert="horz" lIns="91440" tIns="45720" rIns="91440" bIns="45720" rtlCol="0" anchor="t">
            <a:normAutofit/>
          </a:bodyPr>
          <a:lstStyle/>
          <a:p>
            <a:pPr marL="0" indent="0">
              <a:buNone/>
            </a:pPr>
            <a:r>
              <a:rPr lang="en-US" dirty="0"/>
              <a:t>Passwords need to be perfectly safeguarded to avoid hacking and data stealing. This lesson of applied digital skills has helped me to understand </a:t>
            </a:r>
            <a:r>
              <a:rPr lang="en-US" dirty="0" err="1"/>
              <a:t>hwo</a:t>
            </a:r>
            <a:r>
              <a:rPr lang="en-US" dirty="0"/>
              <a:t> to create and safeguard passwords. </a:t>
            </a:r>
          </a:p>
        </p:txBody>
      </p:sp>
    </p:spTree>
    <p:extLst>
      <p:ext uri="{BB962C8B-B14F-4D97-AF65-F5344CB8AC3E}">
        <p14:creationId xmlns:p14="http://schemas.microsoft.com/office/powerpoint/2010/main" val="3688928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DA23B-71C8-7EAA-C95B-4E0048AB8588}"/>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65B218F-2791-FEE8-CD38-918386B32AF1}"/>
              </a:ext>
            </a:extLst>
          </p:cNvPr>
          <p:cNvSpPr>
            <a:spLocks noGrp="1"/>
          </p:cNvSpPr>
          <p:nvPr>
            <p:ph idx="1"/>
          </p:nvPr>
        </p:nvSpPr>
        <p:spPr/>
        <p:txBody>
          <a:bodyPr vert="horz" lIns="91440" tIns="45720" rIns="91440" bIns="45720" rtlCol="0" anchor="t">
            <a:normAutofit/>
          </a:bodyPr>
          <a:lstStyle/>
          <a:p>
            <a:pPr marL="0" indent="0">
              <a:buNone/>
            </a:pPr>
            <a:r>
              <a:rPr lang="en-US" dirty="0"/>
              <a:t>The digital technologies module has helped me to understand and learn various skills of digital technologies. For me this module has been a very essential and good learning experience. </a:t>
            </a:r>
          </a:p>
        </p:txBody>
      </p:sp>
    </p:spTree>
    <p:extLst>
      <p:ext uri="{BB962C8B-B14F-4D97-AF65-F5344CB8AC3E}">
        <p14:creationId xmlns:p14="http://schemas.microsoft.com/office/powerpoint/2010/main" val="41649498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1</Words>
  <Application>Microsoft Office PowerPoint</Application>
  <PresentationFormat>Widescreen</PresentationFormat>
  <Paragraphs>1</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 Boardroom</vt:lpstr>
      <vt:lpstr>Critical Reflection</vt:lpstr>
      <vt:lpstr>Table of contents</vt:lpstr>
      <vt:lpstr>IT experience at the beginning of the Module</vt:lpstr>
      <vt:lpstr>Module helps in IT</vt:lpstr>
      <vt:lpstr>Software and Technologies used by professionals in the Engineering Industry</vt:lpstr>
      <vt:lpstr>Software and Technologies used by professionals in the Engineering Industry</vt:lpstr>
      <vt:lpstr>Software and Technologies used by professionals in the Engineering Industry</vt:lpstr>
      <vt:lpstr>Software and Technologies used by professionals in the Engineering Industry</vt:lpstr>
      <vt:lpstr>Software and Technologies used by professionals in the Engineering Industry</vt:lpstr>
      <vt:lpstr>Connect and collaborate from anywhere with digital tools</vt:lpstr>
      <vt:lpstr>Make a promotional flyer</vt:lpstr>
      <vt:lpstr>Communicating Using Email</vt:lpstr>
      <vt:lpstr>Avoid Online Scams</vt:lpstr>
      <vt:lpstr>Create and Safeguards passwords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152</cp:revision>
  <dcterms:created xsi:type="dcterms:W3CDTF">2022-12-13T11:54:25Z</dcterms:created>
  <dcterms:modified xsi:type="dcterms:W3CDTF">2022-12-13T12:16:22Z</dcterms:modified>
</cp:coreProperties>
</file>