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70" r:id="rId15"/>
    <p:sldId id="269" r:id="rId16"/>
    <p:sldId id="271" r:id="rId17"/>
    <p:sldId id="272" r:id="rId1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5" d="100"/>
          <a:sy n="65" d="100"/>
        </p:scale>
        <p:origin x="1536" y="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4" Type="http://schemas.openxmlformats.org/officeDocument/2006/relationships/image" Target="../media/image14.svg"/></Relationships>
</file>

<file path=ppt/diagrams/_rels/data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svg"/><Relationship Id="rId1" Type="http://schemas.openxmlformats.org/officeDocument/2006/relationships/image" Target="../media/image23.svg"/><Relationship Id="rId4" Type="http://schemas.openxmlformats.org/officeDocument/2006/relationships/image" Target="../media/image2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Relationship Id="rId5" Type="http://schemas.openxmlformats.org/officeDocument/2006/relationships/image" Target="../media/image9.sv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svg"/><Relationship Id="rId1" Type="http://schemas.openxmlformats.org/officeDocument/2006/relationships/image" Target="../media/image11.svg"/><Relationship Id="rId4" Type="http://schemas.openxmlformats.org/officeDocument/2006/relationships/image" Target="../media/image14.svg"/></Relationships>
</file>

<file path=ppt/diagrams/_rels/drawing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svg"/><Relationship Id="rId1" Type="http://schemas.openxmlformats.org/officeDocument/2006/relationships/image" Target="../media/image18.svg"/><Relationship Id="rId5" Type="http://schemas.openxmlformats.org/officeDocument/2006/relationships/image" Target="../media/image22.svg"/><Relationship Id="rId4" Type="http://schemas.openxmlformats.org/officeDocument/2006/relationships/image" Target="../media/image21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svg"/><Relationship Id="rId2" Type="http://schemas.openxmlformats.org/officeDocument/2006/relationships/image" Target="../media/image24.svg"/><Relationship Id="rId1" Type="http://schemas.openxmlformats.org/officeDocument/2006/relationships/image" Target="../media/image23.svg"/><Relationship Id="rId4" Type="http://schemas.openxmlformats.org/officeDocument/2006/relationships/image" Target="../media/image26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AA0C298-A330-4F50-B0D2-F340864A05A7}" type="doc">
      <dgm:prSet loTypeId="urn:microsoft.com/office/officeart/2005/8/layout/vProcess5" loCatId="process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AA73751-7B1F-4A37-A65D-B45075A9273B}">
      <dgm:prSet/>
      <dgm:spPr/>
      <dgm:t>
        <a:bodyPr/>
        <a:lstStyle/>
        <a:p>
          <a:r>
            <a:rPr lang="en-US"/>
            <a:t>Cybersecurity threats are increasing in modern organisations</a:t>
          </a:r>
        </a:p>
      </dgm:t>
    </dgm:pt>
    <dgm:pt modelId="{FA764D5A-2CFD-4238-94C5-87FA7D625F31}" type="parTrans" cxnId="{645DA4DA-51EC-484C-9E01-DB4AE69D0E69}">
      <dgm:prSet/>
      <dgm:spPr/>
      <dgm:t>
        <a:bodyPr/>
        <a:lstStyle/>
        <a:p>
          <a:endParaRPr lang="en-US"/>
        </a:p>
      </dgm:t>
    </dgm:pt>
    <dgm:pt modelId="{B4FA6C93-E07E-452D-9C78-8DB05ADC65ED}" type="sibTrans" cxnId="{645DA4DA-51EC-484C-9E01-DB4AE69D0E69}">
      <dgm:prSet/>
      <dgm:spPr/>
      <dgm:t>
        <a:bodyPr/>
        <a:lstStyle/>
        <a:p>
          <a:endParaRPr lang="en-US"/>
        </a:p>
      </dgm:t>
    </dgm:pt>
    <dgm:pt modelId="{6FEB42AF-5FC3-4F40-A650-EC3FF7C0D371}">
      <dgm:prSet/>
      <dgm:spPr/>
      <dgm:t>
        <a:bodyPr/>
        <a:lstStyle/>
        <a:p>
          <a:r>
            <a:rPr lang="en-US"/>
            <a:t>Cloud systems and remote access create new security challenges</a:t>
          </a:r>
        </a:p>
      </dgm:t>
    </dgm:pt>
    <dgm:pt modelId="{37A5988A-2686-4D21-8134-C4EB910229A8}" type="parTrans" cxnId="{DE7F6868-30CB-44A3-8CB9-E97F0CF17FDB}">
      <dgm:prSet/>
      <dgm:spPr/>
      <dgm:t>
        <a:bodyPr/>
        <a:lstStyle/>
        <a:p>
          <a:endParaRPr lang="en-US"/>
        </a:p>
      </dgm:t>
    </dgm:pt>
    <dgm:pt modelId="{94792C79-33AC-49CC-86EA-86A13A585CA9}" type="sibTrans" cxnId="{DE7F6868-30CB-44A3-8CB9-E97F0CF17FDB}">
      <dgm:prSet/>
      <dgm:spPr/>
      <dgm:t>
        <a:bodyPr/>
        <a:lstStyle/>
        <a:p>
          <a:endParaRPr lang="en-US"/>
        </a:p>
      </dgm:t>
    </dgm:pt>
    <dgm:pt modelId="{46ECF8F6-CF34-4D11-8AEF-A3A32EAD9E88}">
      <dgm:prSet/>
      <dgm:spPr/>
      <dgm:t>
        <a:bodyPr/>
        <a:lstStyle/>
        <a:p>
          <a:r>
            <a:rPr lang="en-US"/>
            <a:t>Access control is essential to prevent unauthorised access</a:t>
          </a:r>
        </a:p>
      </dgm:t>
    </dgm:pt>
    <dgm:pt modelId="{DA3D9E29-41CE-495E-89DC-03109BF3F407}" type="parTrans" cxnId="{3528CBEA-EB25-499A-A120-F3002C887550}">
      <dgm:prSet/>
      <dgm:spPr/>
      <dgm:t>
        <a:bodyPr/>
        <a:lstStyle/>
        <a:p>
          <a:endParaRPr lang="en-US"/>
        </a:p>
      </dgm:t>
    </dgm:pt>
    <dgm:pt modelId="{88691F47-E775-4778-9A4A-8BB5C8BA8B53}" type="sibTrans" cxnId="{3528CBEA-EB25-499A-A120-F3002C887550}">
      <dgm:prSet/>
      <dgm:spPr/>
      <dgm:t>
        <a:bodyPr/>
        <a:lstStyle/>
        <a:p>
          <a:endParaRPr lang="en-US"/>
        </a:p>
      </dgm:t>
    </dgm:pt>
    <dgm:pt modelId="{DE36C45F-3D54-4EB0-8108-DA705989D302}">
      <dgm:prSet/>
      <dgm:spPr/>
      <dgm:t>
        <a:bodyPr/>
        <a:lstStyle/>
        <a:p>
          <a:r>
            <a:rPr lang="en-US"/>
            <a:t>Project combines theory with practical implementation</a:t>
          </a:r>
        </a:p>
      </dgm:t>
    </dgm:pt>
    <dgm:pt modelId="{2090B2A7-91E1-4995-8A16-A1515F412C25}" type="parTrans" cxnId="{A910DE1B-52F5-4921-8041-102AF4534FC7}">
      <dgm:prSet/>
      <dgm:spPr/>
      <dgm:t>
        <a:bodyPr/>
        <a:lstStyle/>
        <a:p>
          <a:endParaRPr lang="en-US"/>
        </a:p>
      </dgm:t>
    </dgm:pt>
    <dgm:pt modelId="{51FDA019-E7A9-4128-92B5-8B55C75D87CE}" type="sibTrans" cxnId="{A910DE1B-52F5-4921-8041-102AF4534FC7}">
      <dgm:prSet/>
      <dgm:spPr/>
      <dgm:t>
        <a:bodyPr/>
        <a:lstStyle/>
        <a:p>
          <a:endParaRPr lang="en-US"/>
        </a:p>
      </dgm:t>
    </dgm:pt>
    <dgm:pt modelId="{B639BB0F-C7EA-465D-A543-371D3B80D48F}" type="pres">
      <dgm:prSet presAssocID="{8AA0C298-A330-4F50-B0D2-F340864A05A7}" presName="outerComposite" presStyleCnt="0">
        <dgm:presLayoutVars>
          <dgm:chMax val="5"/>
          <dgm:dir/>
          <dgm:resizeHandles val="exact"/>
        </dgm:presLayoutVars>
      </dgm:prSet>
      <dgm:spPr/>
    </dgm:pt>
    <dgm:pt modelId="{48A97ACB-8F8C-48EC-A977-0403D03C0B94}" type="pres">
      <dgm:prSet presAssocID="{8AA0C298-A330-4F50-B0D2-F340864A05A7}" presName="dummyMaxCanvas" presStyleCnt="0">
        <dgm:presLayoutVars/>
      </dgm:prSet>
      <dgm:spPr/>
    </dgm:pt>
    <dgm:pt modelId="{5BEA2443-13C6-40EE-B21C-0A85D2C5027A}" type="pres">
      <dgm:prSet presAssocID="{8AA0C298-A330-4F50-B0D2-F340864A05A7}" presName="FourNodes_1" presStyleLbl="node1" presStyleIdx="0" presStyleCnt="4">
        <dgm:presLayoutVars>
          <dgm:bulletEnabled val="1"/>
        </dgm:presLayoutVars>
      </dgm:prSet>
      <dgm:spPr/>
    </dgm:pt>
    <dgm:pt modelId="{0286C9FD-B81C-41A2-9979-7739C08B1BE6}" type="pres">
      <dgm:prSet presAssocID="{8AA0C298-A330-4F50-B0D2-F340864A05A7}" presName="FourNodes_2" presStyleLbl="node1" presStyleIdx="1" presStyleCnt="4">
        <dgm:presLayoutVars>
          <dgm:bulletEnabled val="1"/>
        </dgm:presLayoutVars>
      </dgm:prSet>
      <dgm:spPr/>
    </dgm:pt>
    <dgm:pt modelId="{88BE0D0B-DA73-426E-857E-0D63218DA8D9}" type="pres">
      <dgm:prSet presAssocID="{8AA0C298-A330-4F50-B0D2-F340864A05A7}" presName="FourNodes_3" presStyleLbl="node1" presStyleIdx="2" presStyleCnt="4">
        <dgm:presLayoutVars>
          <dgm:bulletEnabled val="1"/>
        </dgm:presLayoutVars>
      </dgm:prSet>
      <dgm:spPr/>
    </dgm:pt>
    <dgm:pt modelId="{D1052D99-C0B8-4460-AFD2-4304B368059A}" type="pres">
      <dgm:prSet presAssocID="{8AA0C298-A330-4F50-B0D2-F340864A05A7}" presName="FourNodes_4" presStyleLbl="node1" presStyleIdx="3" presStyleCnt="4">
        <dgm:presLayoutVars>
          <dgm:bulletEnabled val="1"/>
        </dgm:presLayoutVars>
      </dgm:prSet>
      <dgm:spPr/>
    </dgm:pt>
    <dgm:pt modelId="{CDF8991F-3A74-4CA6-A84E-6C29742F3ABF}" type="pres">
      <dgm:prSet presAssocID="{8AA0C298-A330-4F50-B0D2-F340864A05A7}" presName="FourConn_1-2" presStyleLbl="fgAccFollowNode1" presStyleIdx="0" presStyleCnt="3">
        <dgm:presLayoutVars>
          <dgm:bulletEnabled val="1"/>
        </dgm:presLayoutVars>
      </dgm:prSet>
      <dgm:spPr/>
    </dgm:pt>
    <dgm:pt modelId="{90BE2925-A2BE-4456-8DA2-1A62AE95DFAE}" type="pres">
      <dgm:prSet presAssocID="{8AA0C298-A330-4F50-B0D2-F340864A05A7}" presName="FourConn_2-3" presStyleLbl="fgAccFollowNode1" presStyleIdx="1" presStyleCnt="3">
        <dgm:presLayoutVars>
          <dgm:bulletEnabled val="1"/>
        </dgm:presLayoutVars>
      </dgm:prSet>
      <dgm:spPr/>
    </dgm:pt>
    <dgm:pt modelId="{6591A459-1933-4A8C-A391-0A91E8ED8A83}" type="pres">
      <dgm:prSet presAssocID="{8AA0C298-A330-4F50-B0D2-F340864A05A7}" presName="FourConn_3-4" presStyleLbl="fgAccFollowNode1" presStyleIdx="2" presStyleCnt="3">
        <dgm:presLayoutVars>
          <dgm:bulletEnabled val="1"/>
        </dgm:presLayoutVars>
      </dgm:prSet>
      <dgm:spPr/>
    </dgm:pt>
    <dgm:pt modelId="{B002C3A2-F4F4-4D6A-912C-DE571B36C21C}" type="pres">
      <dgm:prSet presAssocID="{8AA0C298-A330-4F50-B0D2-F340864A05A7}" presName="FourNodes_1_text" presStyleLbl="node1" presStyleIdx="3" presStyleCnt="4">
        <dgm:presLayoutVars>
          <dgm:bulletEnabled val="1"/>
        </dgm:presLayoutVars>
      </dgm:prSet>
      <dgm:spPr/>
    </dgm:pt>
    <dgm:pt modelId="{2BF9D437-698A-477F-A61C-2267DEA325B1}" type="pres">
      <dgm:prSet presAssocID="{8AA0C298-A330-4F50-B0D2-F340864A05A7}" presName="FourNodes_2_text" presStyleLbl="node1" presStyleIdx="3" presStyleCnt="4">
        <dgm:presLayoutVars>
          <dgm:bulletEnabled val="1"/>
        </dgm:presLayoutVars>
      </dgm:prSet>
      <dgm:spPr/>
    </dgm:pt>
    <dgm:pt modelId="{73AA0A28-88C5-4435-8202-2B1FABEC9BE4}" type="pres">
      <dgm:prSet presAssocID="{8AA0C298-A330-4F50-B0D2-F340864A05A7}" presName="FourNodes_3_text" presStyleLbl="node1" presStyleIdx="3" presStyleCnt="4">
        <dgm:presLayoutVars>
          <dgm:bulletEnabled val="1"/>
        </dgm:presLayoutVars>
      </dgm:prSet>
      <dgm:spPr/>
    </dgm:pt>
    <dgm:pt modelId="{691ED7B9-4807-4B32-8DBF-C9BE40E8BD0D}" type="pres">
      <dgm:prSet presAssocID="{8AA0C298-A330-4F50-B0D2-F340864A05A7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66E32F14-A13C-4D36-9611-2C1AA9BDECE3}" type="presOf" srcId="{9AA73751-7B1F-4A37-A65D-B45075A9273B}" destId="{5BEA2443-13C6-40EE-B21C-0A85D2C5027A}" srcOrd="0" destOrd="0" presId="urn:microsoft.com/office/officeart/2005/8/layout/vProcess5"/>
    <dgm:cxn modelId="{A910DE1B-52F5-4921-8041-102AF4534FC7}" srcId="{8AA0C298-A330-4F50-B0D2-F340864A05A7}" destId="{DE36C45F-3D54-4EB0-8108-DA705989D302}" srcOrd="3" destOrd="0" parTransId="{2090B2A7-91E1-4995-8A16-A1515F412C25}" sibTransId="{51FDA019-E7A9-4128-92B5-8B55C75D87CE}"/>
    <dgm:cxn modelId="{AA167E32-4CC3-47FA-9E6F-AD21511DA400}" type="presOf" srcId="{6FEB42AF-5FC3-4F40-A650-EC3FF7C0D371}" destId="{2BF9D437-698A-477F-A61C-2267DEA325B1}" srcOrd="1" destOrd="0" presId="urn:microsoft.com/office/officeart/2005/8/layout/vProcess5"/>
    <dgm:cxn modelId="{87F80240-C1D6-4D1D-945E-DA519B94D64B}" type="presOf" srcId="{8AA0C298-A330-4F50-B0D2-F340864A05A7}" destId="{B639BB0F-C7EA-465D-A543-371D3B80D48F}" srcOrd="0" destOrd="0" presId="urn:microsoft.com/office/officeart/2005/8/layout/vProcess5"/>
    <dgm:cxn modelId="{E6861E62-8602-400E-BDF0-39FC4661E690}" type="presOf" srcId="{94792C79-33AC-49CC-86EA-86A13A585CA9}" destId="{90BE2925-A2BE-4456-8DA2-1A62AE95DFAE}" srcOrd="0" destOrd="0" presId="urn:microsoft.com/office/officeart/2005/8/layout/vProcess5"/>
    <dgm:cxn modelId="{6395C363-B12D-4BBF-B06B-7BAEF0488E06}" type="presOf" srcId="{B4FA6C93-E07E-452D-9C78-8DB05ADC65ED}" destId="{CDF8991F-3A74-4CA6-A84E-6C29742F3ABF}" srcOrd="0" destOrd="0" presId="urn:microsoft.com/office/officeart/2005/8/layout/vProcess5"/>
    <dgm:cxn modelId="{DE7F6868-30CB-44A3-8CB9-E97F0CF17FDB}" srcId="{8AA0C298-A330-4F50-B0D2-F340864A05A7}" destId="{6FEB42AF-5FC3-4F40-A650-EC3FF7C0D371}" srcOrd="1" destOrd="0" parTransId="{37A5988A-2686-4D21-8134-C4EB910229A8}" sibTransId="{94792C79-33AC-49CC-86EA-86A13A585CA9}"/>
    <dgm:cxn modelId="{01CBC95A-BA3E-4BD5-B5F7-2365659BF1D5}" type="presOf" srcId="{88691F47-E775-4778-9A4A-8BB5C8BA8B53}" destId="{6591A459-1933-4A8C-A391-0A91E8ED8A83}" srcOrd="0" destOrd="0" presId="urn:microsoft.com/office/officeart/2005/8/layout/vProcess5"/>
    <dgm:cxn modelId="{1DDC9E81-3F5C-4815-AD32-F5D883EF046E}" type="presOf" srcId="{DE36C45F-3D54-4EB0-8108-DA705989D302}" destId="{D1052D99-C0B8-4460-AFD2-4304B368059A}" srcOrd="0" destOrd="0" presId="urn:microsoft.com/office/officeart/2005/8/layout/vProcess5"/>
    <dgm:cxn modelId="{F3438D98-05D3-4BD7-BB36-46815E4C424C}" type="presOf" srcId="{46ECF8F6-CF34-4D11-8AEF-A3A32EAD9E88}" destId="{88BE0D0B-DA73-426E-857E-0D63218DA8D9}" srcOrd="0" destOrd="0" presId="urn:microsoft.com/office/officeart/2005/8/layout/vProcess5"/>
    <dgm:cxn modelId="{F70E5CC6-D58B-4CD5-AD19-F9E0725D5E65}" type="presOf" srcId="{6FEB42AF-5FC3-4F40-A650-EC3FF7C0D371}" destId="{0286C9FD-B81C-41A2-9979-7739C08B1BE6}" srcOrd="0" destOrd="0" presId="urn:microsoft.com/office/officeart/2005/8/layout/vProcess5"/>
    <dgm:cxn modelId="{6058D1D8-8A8A-46C8-8DA5-9C2BF23A1F6C}" type="presOf" srcId="{46ECF8F6-CF34-4D11-8AEF-A3A32EAD9E88}" destId="{73AA0A28-88C5-4435-8202-2B1FABEC9BE4}" srcOrd="1" destOrd="0" presId="urn:microsoft.com/office/officeart/2005/8/layout/vProcess5"/>
    <dgm:cxn modelId="{645DA4DA-51EC-484C-9E01-DB4AE69D0E69}" srcId="{8AA0C298-A330-4F50-B0D2-F340864A05A7}" destId="{9AA73751-7B1F-4A37-A65D-B45075A9273B}" srcOrd="0" destOrd="0" parTransId="{FA764D5A-2CFD-4238-94C5-87FA7D625F31}" sibTransId="{B4FA6C93-E07E-452D-9C78-8DB05ADC65ED}"/>
    <dgm:cxn modelId="{3528CBEA-EB25-499A-A120-F3002C887550}" srcId="{8AA0C298-A330-4F50-B0D2-F340864A05A7}" destId="{46ECF8F6-CF34-4D11-8AEF-A3A32EAD9E88}" srcOrd="2" destOrd="0" parTransId="{DA3D9E29-41CE-495E-89DC-03109BF3F407}" sibTransId="{88691F47-E775-4778-9A4A-8BB5C8BA8B53}"/>
    <dgm:cxn modelId="{BDF016F3-9510-402E-A436-B9AE0B19426C}" type="presOf" srcId="{DE36C45F-3D54-4EB0-8108-DA705989D302}" destId="{691ED7B9-4807-4B32-8DBF-C9BE40E8BD0D}" srcOrd="1" destOrd="0" presId="urn:microsoft.com/office/officeart/2005/8/layout/vProcess5"/>
    <dgm:cxn modelId="{912159F4-9ECF-4F31-BB5F-E60BEC8840D1}" type="presOf" srcId="{9AA73751-7B1F-4A37-A65D-B45075A9273B}" destId="{B002C3A2-F4F4-4D6A-912C-DE571B36C21C}" srcOrd="1" destOrd="0" presId="urn:microsoft.com/office/officeart/2005/8/layout/vProcess5"/>
    <dgm:cxn modelId="{87AB15EB-9D65-41BF-9BF8-CBB3DC7CCD0D}" type="presParOf" srcId="{B639BB0F-C7EA-465D-A543-371D3B80D48F}" destId="{48A97ACB-8F8C-48EC-A977-0403D03C0B94}" srcOrd="0" destOrd="0" presId="urn:microsoft.com/office/officeart/2005/8/layout/vProcess5"/>
    <dgm:cxn modelId="{6B137C81-D15F-4B76-842B-7E54CF6B6AFC}" type="presParOf" srcId="{B639BB0F-C7EA-465D-A543-371D3B80D48F}" destId="{5BEA2443-13C6-40EE-B21C-0A85D2C5027A}" srcOrd="1" destOrd="0" presId="urn:microsoft.com/office/officeart/2005/8/layout/vProcess5"/>
    <dgm:cxn modelId="{88D77F0D-4C1A-44AD-8540-25B3606A7AD6}" type="presParOf" srcId="{B639BB0F-C7EA-465D-A543-371D3B80D48F}" destId="{0286C9FD-B81C-41A2-9979-7739C08B1BE6}" srcOrd="2" destOrd="0" presId="urn:microsoft.com/office/officeart/2005/8/layout/vProcess5"/>
    <dgm:cxn modelId="{9B2FD445-6ACA-498D-BD51-A84F13AF32C9}" type="presParOf" srcId="{B639BB0F-C7EA-465D-A543-371D3B80D48F}" destId="{88BE0D0B-DA73-426E-857E-0D63218DA8D9}" srcOrd="3" destOrd="0" presId="urn:microsoft.com/office/officeart/2005/8/layout/vProcess5"/>
    <dgm:cxn modelId="{20C532E7-8F0F-4E63-B545-8F52167B9861}" type="presParOf" srcId="{B639BB0F-C7EA-465D-A543-371D3B80D48F}" destId="{D1052D99-C0B8-4460-AFD2-4304B368059A}" srcOrd="4" destOrd="0" presId="urn:microsoft.com/office/officeart/2005/8/layout/vProcess5"/>
    <dgm:cxn modelId="{EF19DD35-30F9-4535-BFFC-59769B182CE8}" type="presParOf" srcId="{B639BB0F-C7EA-465D-A543-371D3B80D48F}" destId="{CDF8991F-3A74-4CA6-A84E-6C29742F3ABF}" srcOrd="5" destOrd="0" presId="urn:microsoft.com/office/officeart/2005/8/layout/vProcess5"/>
    <dgm:cxn modelId="{696CF47D-B4B4-4202-BA18-DC159C84C0EF}" type="presParOf" srcId="{B639BB0F-C7EA-465D-A543-371D3B80D48F}" destId="{90BE2925-A2BE-4456-8DA2-1A62AE95DFAE}" srcOrd="6" destOrd="0" presId="urn:microsoft.com/office/officeart/2005/8/layout/vProcess5"/>
    <dgm:cxn modelId="{BB58B636-1C76-4C74-895A-A75FE53A6BE8}" type="presParOf" srcId="{B639BB0F-C7EA-465D-A543-371D3B80D48F}" destId="{6591A459-1933-4A8C-A391-0A91E8ED8A83}" srcOrd="7" destOrd="0" presId="urn:microsoft.com/office/officeart/2005/8/layout/vProcess5"/>
    <dgm:cxn modelId="{C3C951D3-31CF-48C7-92C3-014C4759A62A}" type="presParOf" srcId="{B639BB0F-C7EA-465D-A543-371D3B80D48F}" destId="{B002C3A2-F4F4-4D6A-912C-DE571B36C21C}" srcOrd="8" destOrd="0" presId="urn:microsoft.com/office/officeart/2005/8/layout/vProcess5"/>
    <dgm:cxn modelId="{27F49AD0-9338-4CA9-A083-4BC6D5063EBF}" type="presParOf" srcId="{B639BB0F-C7EA-465D-A543-371D3B80D48F}" destId="{2BF9D437-698A-477F-A61C-2267DEA325B1}" srcOrd="9" destOrd="0" presId="urn:microsoft.com/office/officeart/2005/8/layout/vProcess5"/>
    <dgm:cxn modelId="{36DC1D5B-8B7C-41A9-B622-44A68DBD0D1E}" type="presParOf" srcId="{B639BB0F-C7EA-465D-A543-371D3B80D48F}" destId="{73AA0A28-88C5-4435-8202-2B1FABEC9BE4}" srcOrd="10" destOrd="0" presId="urn:microsoft.com/office/officeart/2005/8/layout/vProcess5"/>
    <dgm:cxn modelId="{F06D02A0-396D-4F39-899C-5084F9066F7D}" type="presParOf" srcId="{B639BB0F-C7EA-465D-A543-371D3B80D48F}" destId="{691ED7B9-4807-4B32-8DBF-C9BE40E8BD0D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5B690AD-AD5C-469F-83A5-C3EDA112709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49C718C5-854F-4316-BC90-E39A07B93B2E}">
      <dgm:prSet/>
      <dgm:spPr/>
      <dgm:t>
        <a:bodyPr/>
        <a:lstStyle/>
        <a:p>
          <a:r>
            <a:rPr lang="en-US"/>
            <a:t>Aim: Develop a professional digital platform demonstrating modern access control technologies</a:t>
          </a:r>
        </a:p>
      </dgm:t>
    </dgm:pt>
    <dgm:pt modelId="{52E73435-E3C9-48DB-859B-64DD9CE03C50}" type="parTrans" cxnId="{474C4D7A-E307-43EA-A86F-D663A32CDA1D}">
      <dgm:prSet/>
      <dgm:spPr/>
      <dgm:t>
        <a:bodyPr/>
        <a:lstStyle/>
        <a:p>
          <a:endParaRPr lang="en-US"/>
        </a:p>
      </dgm:t>
    </dgm:pt>
    <dgm:pt modelId="{DCB1B66F-354F-456F-BAAD-12750BD6AAF1}" type="sibTrans" cxnId="{474C4D7A-E307-43EA-A86F-D663A32CDA1D}">
      <dgm:prSet/>
      <dgm:spPr/>
      <dgm:t>
        <a:bodyPr/>
        <a:lstStyle/>
        <a:p>
          <a:endParaRPr lang="en-US"/>
        </a:p>
      </dgm:t>
    </dgm:pt>
    <dgm:pt modelId="{927BFE7E-94E9-41B9-A697-31136FE90C1F}">
      <dgm:prSet/>
      <dgm:spPr/>
      <dgm:t>
        <a:bodyPr/>
        <a:lstStyle/>
        <a:p>
          <a:r>
            <a:rPr lang="en-US"/>
            <a:t>Analyse RFID, biometrics, and identity management</a:t>
          </a:r>
        </a:p>
      </dgm:t>
    </dgm:pt>
    <dgm:pt modelId="{C67D6916-0477-46DD-AC40-DAFACAD66B25}" type="parTrans" cxnId="{ABC3EECF-E66A-4D6F-8BA1-87466EC1349D}">
      <dgm:prSet/>
      <dgm:spPr/>
      <dgm:t>
        <a:bodyPr/>
        <a:lstStyle/>
        <a:p>
          <a:endParaRPr lang="en-US"/>
        </a:p>
      </dgm:t>
    </dgm:pt>
    <dgm:pt modelId="{6D4B1D0D-643E-4010-B77E-4A51F96E5CC8}" type="sibTrans" cxnId="{ABC3EECF-E66A-4D6F-8BA1-87466EC1349D}">
      <dgm:prSet/>
      <dgm:spPr/>
      <dgm:t>
        <a:bodyPr/>
        <a:lstStyle/>
        <a:p>
          <a:endParaRPr lang="en-US"/>
        </a:p>
      </dgm:t>
    </dgm:pt>
    <dgm:pt modelId="{627C658E-9CB2-46FE-BB91-24EAD1C02C51}">
      <dgm:prSet/>
      <dgm:spPr/>
      <dgm:t>
        <a:bodyPr/>
        <a:lstStyle/>
        <a:p>
          <a:r>
            <a:rPr lang="en-US"/>
            <a:t>Study RBAC and ABAC models</a:t>
          </a:r>
        </a:p>
      </dgm:t>
    </dgm:pt>
    <dgm:pt modelId="{31581A24-A15C-414E-90B5-166315AEBDD5}" type="parTrans" cxnId="{17A785F8-FA09-4593-8030-CB1233FBCA26}">
      <dgm:prSet/>
      <dgm:spPr/>
      <dgm:t>
        <a:bodyPr/>
        <a:lstStyle/>
        <a:p>
          <a:endParaRPr lang="en-US"/>
        </a:p>
      </dgm:t>
    </dgm:pt>
    <dgm:pt modelId="{CBF55B04-1F5A-42BB-AB5B-47974BAA7ADB}" type="sibTrans" cxnId="{17A785F8-FA09-4593-8030-CB1233FBCA26}">
      <dgm:prSet/>
      <dgm:spPr/>
      <dgm:t>
        <a:bodyPr/>
        <a:lstStyle/>
        <a:p>
          <a:endParaRPr lang="en-US"/>
        </a:p>
      </dgm:t>
    </dgm:pt>
    <dgm:pt modelId="{D44B32C5-79DF-4828-8653-BA97001DB44A}">
      <dgm:prSet/>
      <dgm:spPr/>
      <dgm:t>
        <a:bodyPr/>
        <a:lstStyle/>
        <a:p>
          <a:r>
            <a:rPr lang="en-US"/>
            <a:t>Develop responsive and structured system</a:t>
          </a:r>
        </a:p>
      </dgm:t>
    </dgm:pt>
    <dgm:pt modelId="{BD5D8F84-516B-4309-9EEE-34518CAC094D}" type="parTrans" cxnId="{E2B07D90-D5C6-4808-A807-B41781C74CC0}">
      <dgm:prSet/>
      <dgm:spPr/>
      <dgm:t>
        <a:bodyPr/>
        <a:lstStyle/>
        <a:p>
          <a:endParaRPr lang="en-US"/>
        </a:p>
      </dgm:t>
    </dgm:pt>
    <dgm:pt modelId="{33C8CFE1-F0D5-46C3-BDFC-BF411A677A55}" type="sibTrans" cxnId="{E2B07D90-D5C6-4808-A807-B41781C74CC0}">
      <dgm:prSet/>
      <dgm:spPr/>
      <dgm:t>
        <a:bodyPr/>
        <a:lstStyle/>
        <a:p>
          <a:endParaRPr lang="en-US"/>
        </a:p>
      </dgm:t>
    </dgm:pt>
    <dgm:pt modelId="{898FFFFA-8FFB-4A23-B738-116F34CE155F}">
      <dgm:prSet/>
      <dgm:spPr/>
      <dgm:t>
        <a:bodyPr/>
        <a:lstStyle/>
        <a:p>
          <a:r>
            <a:rPr lang="en-US"/>
            <a:t>Demonstrate practical organisational security concepts</a:t>
          </a:r>
        </a:p>
      </dgm:t>
    </dgm:pt>
    <dgm:pt modelId="{6240814E-E81C-4FB3-A132-DEC8170F6917}" type="parTrans" cxnId="{6FF7CCAA-626B-4FC8-BB11-1EC4EBEE5211}">
      <dgm:prSet/>
      <dgm:spPr/>
      <dgm:t>
        <a:bodyPr/>
        <a:lstStyle/>
        <a:p>
          <a:endParaRPr lang="en-US"/>
        </a:p>
      </dgm:t>
    </dgm:pt>
    <dgm:pt modelId="{FFE3B267-3183-4B5F-9313-0FC4630169B5}" type="sibTrans" cxnId="{6FF7CCAA-626B-4FC8-BB11-1EC4EBEE5211}">
      <dgm:prSet/>
      <dgm:spPr/>
      <dgm:t>
        <a:bodyPr/>
        <a:lstStyle/>
        <a:p>
          <a:endParaRPr lang="en-US"/>
        </a:p>
      </dgm:t>
    </dgm:pt>
    <dgm:pt modelId="{B212C636-9A8E-4AB0-9C3A-CEB019DB914E}" type="pres">
      <dgm:prSet presAssocID="{35B690AD-AD5C-469F-83A5-C3EDA112709A}" presName="root" presStyleCnt="0">
        <dgm:presLayoutVars>
          <dgm:dir/>
          <dgm:resizeHandles val="exact"/>
        </dgm:presLayoutVars>
      </dgm:prSet>
      <dgm:spPr/>
    </dgm:pt>
    <dgm:pt modelId="{E3D82E99-4B07-472B-8871-BF522BEB489D}" type="pres">
      <dgm:prSet presAssocID="{49C718C5-854F-4316-BC90-E39A07B93B2E}" presName="compNode" presStyleCnt="0"/>
      <dgm:spPr/>
    </dgm:pt>
    <dgm:pt modelId="{D18D6BCB-88AB-45E2-83D8-E3A0681C94C8}" type="pres">
      <dgm:prSet presAssocID="{49C718C5-854F-4316-BC90-E39A07B93B2E}" presName="bgRect" presStyleLbl="bgShp" presStyleIdx="0" presStyleCnt="5"/>
      <dgm:spPr/>
    </dgm:pt>
    <dgm:pt modelId="{D387719C-84D2-4B4F-82DE-1BD12017B8FB}" type="pres">
      <dgm:prSet presAssocID="{49C718C5-854F-4316-BC90-E39A07B93B2E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2FA8FFEC-0072-4440-9817-579C5F3E535A}" type="pres">
      <dgm:prSet presAssocID="{49C718C5-854F-4316-BC90-E39A07B93B2E}" presName="spaceRect" presStyleCnt="0"/>
      <dgm:spPr/>
    </dgm:pt>
    <dgm:pt modelId="{123F0FCD-7B26-42B7-A59D-BE67ACC07DAF}" type="pres">
      <dgm:prSet presAssocID="{49C718C5-854F-4316-BC90-E39A07B93B2E}" presName="parTx" presStyleLbl="revTx" presStyleIdx="0" presStyleCnt="5">
        <dgm:presLayoutVars>
          <dgm:chMax val="0"/>
          <dgm:chPref val="0"/>
        </dgm:presLayoutVars>
      </dgm:prSet>
      <dgm:spPr/>
    </dgm:pt>
    <dgm:pt modelId="{7E82BE8C-72D4-46AE-89E0-68459B94E954}" type="pres">
      <dgm:prSet presAssocID="{DCB1B66F-354F-456F-BAAD-12750BD6AAF1}" presName="sibTrans" presStyleCnt="0"/>
      <dgm:spPr/>
    </dgm:pt>
    <dgm:pt modelId="{820E2C26-D879-4FE4-9301-55819B906D22}" type="pres">
      <dgm:prSet presAssocID="{927BFE7E-94E9-41B9-A697-31136FE90C1F}" presName="compNode" presStyleCnt="0"/>
      <dgm:spPr/>
    </dgm:pt>
    <dgm:pt modelId="{68C1B9DF-A2C9-4E19-8556-3666D25AC113}" type="pres">
      <dgm:prSet presAssocID="{927BFE7E-94E9-41B9-A697-31136FE90C1F}" presName="bgRect" presStyleLbl="bgShp" presStyleIdx="1" presStyleCnt="5"/>
      <dgm:spPr/>
    </dgm:pt>
    <dgm:pt modelId="{F5A8B8F4-52D5-4E4D-BF7B-A8B878657D88}" type="pres">
      <dgm:prSet presAssocID="{927BFE7E-94E9-41B9-A697-31136FE90C1F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code"/>
        </a:ext>
      </dgm:extLst>
    </dgm:pt>
    <dgm:pt modelId="{803FFAEC-7098-45E8-9809-2D3A05A4E25A}" type="pres">
      <dgm:prSet presAssocID="{927BFE7E-94E9-41B9-A697-31136FE90C1F}" presName="spaceRect" presStyleCnt="0"/>
      <dgm:spPr/>
    </dgm:pt>
    <dgm:pt modelId="{F2A3AD28-3787-48B6-AF28-1A978F34DFF7}" type="pres">
      <dgm:prSet presAssocID="{927BFE7E-94E9-41B9-A697-31136FE90C1F}" presName="parTx" presStyleLbl="revTx" presStyleIdx="1" presStyleCnt="5">
        <dgm:presLayoutVars>
          <dgm:chMax val="0"/>
          <dgm:chPref val="0"/>
        </dgm:presLayoutVars>
      </dgm:prSet>
      <dgm:spPr/>
    </dgm:pt>
    <dgm:pt modelId="{35C0C90F-D1FA-44D5-B99B-7DCED8A03AB5}" type="pres">
      <dgm:prSet presAssocID="{6D4B1D0D-643E-4010-B77E-4A51F96E5CC8}" presName="sibTrans" presStyleCnt="0"/>
      <dgm:spPr/>
    </dgm:pt>
    <dgm:pt modelId="{0DE67845-D08B-4D66-95DE-15E026E3260E}" type="pres">
      <dgm:prSet presAssocID="{627C658E-9CB2-46FE-BB91-24EAD1C02C51}" presName="compNode" presStyleCnt="0"/>
      <dgm:spPr/>
    </dgm:pt>
    <dgm:pt modelId="{6F94AB7E-3E6F-4A6B-BE34-755A1B4CBE36}" type="pres">
      <dgm:prSet presAssocID="{627C658E-9CB2-46FE-BB91-24EAD1C02C51}" presName="bgRect" presStyleLbl="bgShp" presStyleIdx="2" presStyleCnt="5"/>
      <dgm:spPr/>
    </dgm:pt>
    <dgm:pt modelId="{3D5A275A-EFDE-4AF3-B868-B667E99F3DC1}" type="pres">
      <dgm:prSet presAssocID="{627C658E-9CB2-46FE-BB91-24EAD1C02C51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8EA2402E-1D2E-49C2-8B96-FCA5FA8C8B8B}" type="pres">
      <dgm:prSet presAssocID="{627C658E-9CB2-46FE-BB91-24EAD1C02C51}" presName="spaceRect" presStyleCnt="0"/>
      <dgm:spPr/>
    </dgm:pt>
    <dgm:pt modelId="{949BE4DC-748B-4BD5-8251-585D69EE1CA4}" type="pres">
      <dgm:prSet presAssocID="{627C658E-9CB2-46FE-BB91-24EAD1C02C51}" presName="parTx" presStyleLbl="revTx" presStyleIdx="2" presStyleCnt="5">
        <dgm:presLayoutVars>
          <dgm:chMax val="0"/>
          <dgm:chPref val="0"/>
        </dgm:presLayoutVars>
      </dgm:prSet>
      <dgm:spPr/>
    </dgm:pt>
    <dgm:pt modelId="{CB406C8D-B65C-47CF-BD91-151651649435}" type="pres">
      <dgm:prSet presAssocID="{CBF55B04-1F5A-42BB-AB5B-47974BAA7ADB}" presName="sibTrans" presStyleCnt="0"/>
      <dgm:spPr/>
    </dgm:pt>
    <dgm:pt modelId="{80F0EAC4-527C-4949-B81E-01D6342435DB}" type="pres">
      <dgm:prSet presAssocID="{D44B32C5-79DF-4828-8653-BA97001DB44A}" presName="compNode" presStyleCnt="0"/>
      <dgm:spPr/>
    </dgm:pt>
    <dgm:pt modelId="{72342FED-3213-43A8-BAE7-D9BABC0F663D}" type="pres">
      <dgm:prSet presAssocID="{D44B32C5-79DF-4828-8653-BA97001DB44A}" presName="bgRect" presStyleLbl="bgShp" presStyleIdx="3" presStyleCnt="5"/>
      <dgm:spPr/>
    </dgm:pt>
    <dgm:pt modelId="{7E2C90FA-E09F-46DA-B6AC-BA7C3C5E504F}" type="pres">
      <dgm:prSet presAssocID="{D44B32C5-79DF-4828-8653-BA97001DB44A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DF6F26A8-B85C-4253-8363-1FC59BAA4081}" type="pres">
      <dgm:prSet presAssocID="{D44B32C5-79DF-4828-8653-BA97001DB44A}" presName="spaceRect" presStyleCnt="0"/>
      <dgm:spPr/>
    </dgm:pt>
    <dgm:pt modelId="{B1F097C1-85DA-4DF3-88D9-C1256CEF4D49}" type="pres">
      <dgm:prSet presAssocID="{D44B32C5-79DF-4828-8653-BA97001DB44A}" presName="parTx" presStyleLbl="revTx" presStyleIdx="3" presStyleCnt="5">
        <dgm:presLayoutVars>
          <dgm:chMax val="0"/>
          <dgm:chPref val="0"/>
        </dgm:presLayoutVars>
      </dgm:prSet>
      <dgm:spPr/>
    </dgm:pt>
    <dgm:pt modelId="{A20FA8FE-3A8B-484C-92E4-A36143A24B5B}" type="pres">
      <dgm:prSet presAssocID="{33C8CFE1-F0D5-46C3-BDFC-BF411A677A55}" presName="sibTrans" presStyleCnt="0"/>
      <dgm:spPr/>
    </dgm:pt>
    <dgm:pt modelId="{E38854C3-C57E-49B7-A943-718C0D60CD4F}" type="pres">
      <dgm:prSet presAssocID="{898FFFFA-8FFB-4A23-B738-116F34CE155F}" presName="compNode" presStyleCnt="0"/>
      <dgm:spPr/>
    </dgm:pt>
    <dgm:pt modelId="{0335ECBF-7C68-4867-9A5E-07B1C7AE3038}" type="pres">
      <dgm:prSet presAssocID="{898FFFFA-8FFB-4A23-B738-116F34CE155F}" presName="bgRect" presStyleLbl="bgShp" presStyleIdx="4" presStyleCnt="5"/>
      <dgm:spPr/>
    </dgm:pt>
    <dgm:pt modelId="{31594082-906E-42AF-A028-E1BD384CD49F}" type="pres">
      <dgm:prSet presAssocID="{898FFFFA-8FFB-4A23-B738-116F34CE155F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94EF8D65-440F-4F71-840E-4198DEDC5F57}" type="pres">
      <dgm:prSet presAssocID="{898FFFFA-8FFB-4A23-B738-116F34CE155F}" presName="spaceRect" presStyleCnt="0"/>
      <dgm:spPr/>
    </dgm:pt>
    <dgm:pt modelId="{4227A548-034B-4864-A979-95354C191FAA}" type="pres">
      <dgm:prSet presAssocID="{898FFFFA-8FFB-4A23-B738-116F34CE155F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079B9420-C628-4C60-9E11-474672F4ACB0}" type="presOf" srcId="{35B690AD-AD5C-469F-83A5-C3EDA112709A}" destId="{B212C636-9A8E-4AB0-9C3A-CEB019DB914E}" srcOrd="0" destOrd="0" presId="urn:microsoft.com/office/officeart/2018/2/layout/IconVerticalSolidList"/>
    <dgm:cxn modelId="{519E546E-8121-47E1-95CE-0B388012CD9D}" type="presOf" srcId="{49C718C5-854F-4316-BC90-E39A07B93B2E}" destId="{123F0FCD-7B26-42B7-A59D-BE67ACC07DAF}" srcOrd="0" destOrd="0" presId="urn:microsoft.com/office/officeart/2018/2/layout/IconVerticalSolidList"/>
    <dgm:cxn modelId="{474C4D7A-E307-43EA-A86F-D663A32CDA1D}" srcId="{35B690AD-AD5C-469F-83A5-C3EDA112709A}" destId="{49C718C5-854F-4316-BC90-E39A07B93B2E}" srcOrd="0" destOrd="0" parTransId="{52E73435-E3C9-48DB-859B-64DD9CE03C50}" sibTransId="{DCB1B66F-354F-456F-BAAD-12750BD6AAF1}"/>
    <dgm:cxn modelId="{E2B07D90-D5C6-4808-A807-B41781C74CC0}" srcId="{35B690AD-AD5C-469F-83A5-C3EDA112709A}" destId="{D44B32C5-79DF-4828-8653-BA97001DB44A}" srcOrd="3" destOrd="0" parTransId="{BD5D8F84-516B-4309-9EEE-34518CAC094D}" sibTransId="{33C8CFE1-F0D5-46C3-BDFC-BF411A677A55}"/>
    <dgm:cxn modelId="{6FF7CCAA-626B-4FC8-BB11-1EC4EBEE5211}" srcId="{35B690AD-AD5C-469F-83A5-C3EDA112709A}" destId="{898FFFFA-8FFB-4A23-B738-116F34CE155F}" srcOrd="4" destOrd="0" parTransId="{6240814E-E81C-4FB3-A132-DEC8170F6917}" sibTransId="{FFE3B267-3183-4B5F-9313-0FC4630169B5}"/>
    <dgm:cxn modelId="{E35B5BAB-49C2-4C1D-BC00-61B6AF65FA00}" type="presOf" srcId="{898FFFFA-8FFB-4A23-B738-116F34CE155F}" destId="{4227A548-034B-4864-A979-95354C191FAA}" srcOrd="0" destOrd="0" presId="urn:microsoft.com/office/officeart/2018/2/layout/IconVerticalSolidList"/>
    <dgm:cxn modelId="{3A8375C5-B68F-44E7-A21D-F3F9AE2FF2AC}" type="presOf" srcId="{627C658E-9CB2-46FE-BB91-24EAD1C02C51}" destId="{949BE4DC-748B-4BD5-8251-585D69EE1CA4}" srcOrd="0" destOrd="0" presId="urn:microsoft.com/office/officeart/2018/2/layout/IconVerticalSolidList"/>
    <dgm:cxn modelId="{ABC3EECF-E66A-4D6F-8BA1-87466EC1349D}" srcId="{35B690AD-AD5C-469F-83A5-C3EDA112709A}" destId="{927BFE7E-94E9-41B9-A697-31136FE90C1F}" srcOrd="1" destOrd="0" parTransId="{C67D6916-0477-46DD-AC40-DAFACAD66B25}" sibTransId="{6D4B1D0D-643E-4010-B77E-4A51F96E5CC8}"/>
    <dgm:cxn modelId="{8260CBD3-00D8-406F-AB52-EE3437F9ECEE}" type="presOf" srcId="{D44B32C5-79DF-4828-8653-BA97001DB44A}" destId="{B1F097C1-85DA-4DF3-88D9-C1256CEF4D49}" srcOrd="0" destOrd="0" presId="urn:microsoft.com/office/officeart/2018/2/layout/IconVerticalSolidList"/>
    <dgm:cxn modelId="{6D62ACEE-B8CB-4B9F-AC02-5630D73F73D1}" type="presOf" srcId="{927BFE7E-94E9-41B9-A697-31136FE90C1F}" destId="{F2A3AD28-3787-48B6-AF28-1A978F34DFF7}" srcOrd="0" destOrd="0" presId="urn:microsoft.com/office/officeart/2018/2/layout/IconVerticalSolidList"/>
    <dgm:cxn modelId="{17A785F8-FA09-4593-8030-CB1233FBCA26}" srcId="{35B690AD-AD5C-469F-83A5-C3EDA112709A}" destId="{627C658E-9CB2-46FE-BB91-24EAD1C02C51}" srcOrd="2" destOrd="0" parTransId="{31581A24-A15C-414E-90B5-166315AEBDD5}" sibTransId="{CBF55B04-1F5A-42BB-AB5B-47974BAA7ADB}"/>
    <dgm:cxn modelId="{3AF48737-8D8A-4E74-AD55-D78D5E238C74}" type="presParOf" srcId="{B212C636-9A8E-4AB0-9C3A-CEB019DB914E}" destId="{E3D82E99-4B07-472B-8871-BF522BEB489D}" srcOrd="0" destOrd="0" presId="urn:microsoft.com/office/officeart/2018/2/layout/IconVerticalSolidList"/>
    <dgm:cxn modelId="{BB3DFD13-0C79-4FA1-91E4-B23FE61F59D8}" type="presParOf" srcId="{E3D82E99-4B07-472B-8871-BF522BEB489D}" destId="{D18D6BCB-88AB-45E2-83D8-E3A0681C94C8}" srcOrd="0" destOrd="0" presId="urn:microsoft.com/office/officeart/2018/2/layout/IconVerticalSolidList"/>
    <dgm:cxn modelId="{19B145E1-CB51-43F2-A150-2B1DD772F2EE}" type="presParOf" srcId="{E3D82E99-4B07-472B-8871-BF522BEB489D}" destId="{D387719C-84D2-4B4F-82DE-1BD12017B8FB}" srcOrd="1" destOrd="0" presId="urn:microsoft.com/office/officeart/2018/2/layout/IconVerticalSolidList"/>
    <dgm:cxn modelId="{CC89261F-F031-427F-A17C-2D67431147C2}" type="presParOf" srcId="{E3D82E99-4B07-472B-8871-BF522BEB489D}" destId="{2FA8FFEC-0072-4440-9817-579C5F3E535A}" srcOrd="2" destOrd="0" presId="urn:microsoft.com/office/officeart/2018/2/layout/IconVerticalSolidList"/>
    <dgm:cxn modelId="{30ACA93A-6444-4616-863D-01F08E2C74A4}" type="presParOf" srcId="{E3D82E99-4B07-472B-8871-BF522BEB489D}" destId="{123F0FCD-7B26-42B7-A59D-BE67ACC07DAF}" srcOrd="3" destOrd="0" presId="urn:microsoft.com/office/officeart/2018/2/layout/IconVerticalSolidList"/>
    <dgm:cxn modelId="{5578F5D1-5E45-4A62-93F9-25F959E0381F}" type="presParOf" srcId="{B212C636-9A8E-4AB0-9C3A-CEB019DB914E}" destId="{7E82BE8C-72D4-46AE-89E0-68459B94E954}" srcOrd="1" destOrd="0" presId="urn:microsoft.com/office/officeart/2018/2/layout/IconVerticalSolidList"/>
    <dgm:cxn modelId="{076ED692-8A06-409B-8CB0-40CBDD848965}" type="presParOf" srcId="{B212C636-9A8E-4AB0-9C3A-CEB019DB914E}" destId="{820E2C26-D879-4FE4-9301-55819B906D22}" srcOrd="2" destOrd="0" presId="urn:microsoft.com/office/officeart/2018/2/layout/IconVerticalSolidList"/>
    <dgm:cxn modelId="{7C2A0B20-9694-426F-A9C3-B845688DC238}" type="presParOf" srcId="{820E2C26-D879-4FE4-9301-55819B906D22}" destId="{68C1B9DF-A2C9-4E19-8556-3666D25AC113}" srcOrd="0" destOrd="0" presId="urn:microsoft.com/office/officeart/2018/2/layout/IconVerticalSolidList"/>
    <dgm:cxn modelId="{09D08AE0-9E47-4509-BD2D-989F13540FDC}" type="presParOf" srcId="{820E2C26-D879-4FE4-9301-55819B906D22}" destId="{F5A8B8F4-52D5-4E4D-BF7B-A8B878657D88}" srcOrd="1" destOrd="0" presId="urn:microsoft.com/office/officeart/2018/2/layout/IconVerticalSolidList"/>
    <dgm:cxn modelId="{8DED45FB-6EBB-4C1D-BC0A-532E13D26955}" type="presParOf" srcId="{820E2C26-D879-4FE4-9301-55819B906D22}" destId="{803FFAEC-7098-45E8-9809-2D3A05A4E25A}" srcOrd="2" destOrd="0" presId="urn:microsoft.com/office/officeart/2018/2/layout/IconVerticalSolidList"/>
    <dgm:cxn modelId="{54B1C1F0-73F6-43F4-85A8-D1ABA7B5BCC3}" type="presParOf" srcId="{820E2C26-D879-4FE4-9301-55819B906D22}" destId="{F2A3AD28-3787-48B6-AF28-1A978F34DFF7}" srcOrd="3" destOrd="0" presId="urn:microsoft.com/office/officeart/2018/2/layout/IconVerticalSolidList"/>
    <dgm:cxn modelId="{92A2ACD3-CE12-46CE-8D27-9F04D01B943F}" type="presParOf" srcId="{B212C636-9A8E-4AB0-9C3A-CEB019DB914E}" destId="{35C0C90F-D1FA-44D5-B99B-7DCED8A03AB5}" srcOrd="3" destOrd="0" presId="urn:microsoft.com/office/officeart/2018/2/layout/IconVerticalSolidList"/>
    <dgm:cxn modelId="{DF5209BF-A8BA-41C8-A4B8-DAC986CFE3A0}" type="presParOf" srcId="{B212C636-9A8E-4AB0-9C3A-CEB019DB914E}" destId="{0DE67845-D08B-4D66-95DE-15E026E3260E}" srcOrd="4" destOrd="0" presId="urn:microsoft.com/office/officeart/2018/2/layout/IconVerticalSolidList"/>
    <dgm:cxn modelId="{554566BC-994C-4C4E-B820-6B61976E1B54}" type="presParOf" srcId="{0DE67845-D08B-4D66-95DE-15E026E3260E}" destId="{6F94AB7E-3E6F-4A6B-BE34-755A1B4CBE36}" srcOrd="0" destOrd="0" presId="urn:microsoft.com/office/officeart/2018/2/layout/IconVerticalSolidList"/>
    <dgm:cxn modelId="{96C69EDB-4B94-41A1-BC12-ED38C9AF6310}" type="presParOf" srcId="{0DE67845-D08B-4D66-95DE-15E026E3260E}" destId="{3D5A275A-EFDE-4AF3-B868-B667E99F3DC1}" srcOrd="1" destOrd="0" presId="urn:microsoft.com/office/officeart/2018/2/layout/IconVerticalSolidList"/>
    <dgm:cxn modelId="{7F8563F0-64E0-4192-A826-0C52E229B518}" type="presParOf" srcId="{0DE67845-D08B-4D66-95DE-15E026E3260E}" destId="{8EA2402E-1D2E-49C2-8B96-FCA5FA8C8B8B}" srcOrd="2" destOrd="0" presId="urn:microsoft.com/office/officeart/2018/2/layout/IconVerticalSolidList"/>
    <dgm:cxn modelId="{96EAA030-8C45-456F-8DED-E2DDBCF6CA53}" type="presParOf" srcId="{0DE67845-D08B-4D66-95DE-15E026E3260E}" destId="{949BE4DC-748B-4BD5-8251-585D69EE1CA4}" srcOrd="3" destOrd="0" presId="urn:microsoft.com/office/officeart/2018/2/layout/IconVerticalSolidList"/>
    <dgm:cxn modelId="{DB99DAE2-2ED1-42D0-B158-1D6D631C1311}" type="presParOf" srcId="{B212C636-9A8E-4AB0-9C3A-CEB019DB914E}" destId="{CB406C8D-B65C-47CF-BD91-151651649435}" srcOrd="5" destOrd="0" presId="urn:microsoft.com/office/officeart/2018/2/layout/IconVerticalSolidList"/>
    <dgm:cxn modelId="{855537C7-CCD4-4A02-920B-022639D0D0E0}" type="presParOf" srcId="{B212C636-9A8E-4AB0-9C3A-CEB019DB914E}" destId="{80F0EAC4-527C-4949-B81E-01D6342435DB}" srcOrd="6" destOrd="0" presId="urn:microsoft.com/office/officeart/2018/2/layout/IconVerticalSolidList"/>
    <dgm:cxn modelId="{7A6E6979-1762-43C7-8E82-E48A5817E6BA}" type="presParOf" srcId="{80F0EAC4-527C-4949-B81E-01D6342435DB}" destId="{72342FED-3213-43A8-BAE7-D9BABC0F663D}" srcOrd="0" destOrd="0" presId="urn:microsoft.com/office/officeart/2018/2/layout/IconVerticalSolidList"/>
    <dgm:cxn modelId="{F68F1ED6-F1C7-48CF-93BF-DE2DD3306557}" type="presParOf" srcId="{80F0EAC4-527C-4949-B81E-01D6342435DB}" destId="{7E2C90FA-E09F-46DA-B6AC-BA7C3C5E504F}" srcOrd="1" destOrd="0" presId="urn:microsoft.com/office/officeart/2018/2/layout/IconVerticalSolidList"/>
    <dgm:cxn modelId="{80A4BA72-DBE4-4AD9-87A4-8019C9A902E4}" type="presParOf" srcId="{80F0EAC4-527C-4949-B81E-01D6342435DB}" destId="{DF6F26A8-B85C-4253-8363-1FC59BAA4081}" srcOrd="2" destOrd="0" presId="urn:microsoft.com/office/officeart/2018/2/layout/IconVerticalSolidList"/>
    <dgm:cxn modelId="{3303A357-76E3-44ED-9451-7142F012955B}" type="presParOf" srcId="{80F0EAC4-527C-4949-B81E-01D6342435DB}" destId="{B1F097C1-85DA-4DF3-88D9-C1256CEF4D49}" srcOrd="3" destOrd="0" presId="urn:microsoft.com/office/officeart/2018/2/layout/IconVerticalSolidList"/>
    <dgm:cxn modelId="{6789B927-EE31-4F8E-A61A-78E2A1B82786}" type="presParOf" srcId="{B212C636-9A8E-4AB0-9C3A-CEB019DB914E}" destId="{A20FA8FE-3A8B-484C-92E4-A36143A24B5B}" srcOrd="7" destOrd="0" presId="urn:microsoft.com/office/officeart/2018/2/layout/IconVerticalSolidList"/>
    <dgm:cxn modelId="{873B64C1-8641-45AF-AA4F-5861B52C4D54}" type="presParOf" srcId="{B212C636-9A8E-4AB0-9C3A-CEB019DB914E}" destId="{E38854C3-C57E-49B7-A943-718C0D60CD4F}" srcOrd="8" destOrd="0" presId="urn:microsoft.com/office/officeart/2018/2/layout/IconVerticalSolidList"/>
    <dgm:cxn modelId="{2EB6111E-FBF0-433A-95CE-43285D9EB09A}" type="presParOf" srcId="{E38854C3-C57E-49B7-A943-718C0D60CD4F}" destId="{0335ECBF-7C68-4867-9A5E-07B1C7AE3038}" srcOrd="0" destOrd="0" presId="urn:microsoft.com/office/officeart/2018/2/layout/IconVerticalSolidList"/>
    <dgm:cxn modelId="{D4D21860-D47A-4D1F-AC99-09A06237F560}" type="presParOf" srcId="{E38854C3-C57E-49B7-A943-718C0D60CD4F}" destId="{31594082-906E-42AF-A028-E1BD384CD49F}" srcOrd="1" destOrd="0" presId="urn:microsoft.com/office/officeart/2018/2/layout/IconVerticalSolidList"/>
    <dgm:cxn modelId="{2A2FEA4E-D52B-4058-8255-C3D70B637027}" type="presParOf" srcId="{E38854C3-C57E-49B7-A943-718C0D60CD4F}" destId="{94EF8D65-440F-4F71-840E-4198DEDC5F57}" srcOrd="2" destOrd="0" presId="urn:microsoft.com/office/officeart/2018/2/layout/IconVerticalSolidList"/>
    <dgm:cxn modelId="{AC9A9EB9-F951-48AF-B785-4129866596D4}" type="presParOf" srcId="{E38854C3-C57E-49B7-A943-718C0D60CD4F}" destId="{4227A548-034B-4864-A979-95354C191FA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C44187B-0E6C-4188-866A-D45ABD0E2D0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DC5B86C6-936A-4D79-90CF-F7F3D1F0B1B0}">
      <dgm:prSet/>
      <dgm:spPr/>
      <dgm:t>
        <a:bodyPr/>
        <a:lstStyle/>
        <a:p>
          <a:r>
            <a:rPr lang="en-US"/>
            <a:t>Research focused on authentication systems and access control models</a:t>
          </a:r>
        </a:p>
      </dgm:t>
    </dgm:pt>
    <dgm:pt modelId="{5C747433-750D-4E0D-A8C8-3A89FA074E18}" type="parTrans" cxnId="{4FAA74E1-2F9A-43AD-854C-F5DE6B77F5A0}">
      <dgm:prSet/>
      <dgm:spPr/>
      <dgm:t>
        <a:bodyPr/>
        <a:lstStyle/>
        <a:p>
          <a:endParaRPr lang="en-US"/>
        </a:p>
      </dgm:t>
    </dgm:pt>
    <dgm:pt modelId="{16FB3D3A-BEDF-4F0D-B8A1-B2C18C7CE919}" type="sibTrans" cxnId="{4FAA74E1-2F9A-43AD-854C-F5DE6B77F5A0}">
      <dgm:prSet/>
      <dgm:spPr/>
      <dgm:t>
        <a:bodyPr/>
        <a:lstStyle/>
        <a:p>
          <a:endParaRPr lang="en-US"/>
        </a:p>
      </dgm:t>
    </dgm:pt>
    <dgm:pt modelId="{9F0792B1-1E6B-4E41-8182-0C1D6E92D794}">
      <dgm:prSet/>
      <dgm:spPr/>
      <dgm:t>
        <a:bodyPr/>
        <a:lstStyle/>
        <a:p>
          <a:r>
            <a:rPr lang="en-US"/>
            <a:t>Reviewed IEEE, NIST, ENISA, and cybersecurity research papers</a:t>
          </a:r>
        </a:p>
      </dgm:t>
    </dgm:pt>
    <dgm:pt modelId="{00510911-4AEB-4569-A447-F6FB9AC93843}" type="parTrans" cxnId="{944A3B05-6D64-4758-A221-D52C635E3EC9}">
      <dgm:prSet/>
      <dgm:spPr/>
      <dgm:t>
        <a:bodyPr/>
        <a:lstStyle/>
        <a:p>
          <a:endParaRPr lang="en-US"/>
        </a:p>
      </dgm:t>
    </dgm:pt>
    <dgm:pt modelId="{BC92EF2B-7CFC-45B3-8F93-63E59C0DDD45}" type="sibTrans" cxnId="{944A3B05-6D64-4758-A221-D52C635E3EC9}">
      <dgm:prSet/>
      <dgm:spPr/>
      <dgm:t>
        <a:bodyPr/>
        <a:lstStyle/>
        <a:p>
          <a:endParaRPr lang="en-US"/>
        </a:p>
      </dgm:t>
    </dgm:pt>
    <dgm:pt modelId="{2E57A3A0-60A6-4441-A1E7-B469C1591BA3}">
      <dgm:prSet/>
      <dgm:spPr/>
      <dgm:t>
        <a:bodyPr/>
        <a:lstStyle/>
        <a:p>
          <a:r>
            <a:rPr lang="en-US"/>
            <a:t>Studied cloud-based IAM systems and modern security frameworks</a:t>
          </a:r>
        </a:p>
      </dgm:t>
    </dgm:pt>
    <dgm:pt modelId="{C26B82FC-7C9F-433E-BFE7-861D1236142E}" type="parTrans" cxnId="{A837679A-E112-4742-BF7D-AE0E126D8305}">
      <dgm:prSet/>
      <dgm:spPr/>
      <dgm:t>
        <a:bodyPr/>
        <a:lstStyle/>
        <a:p>
          <a:endParaRPr lang="en-US"/>
        </a:p>
      </dgm:t>
    </dgm:pt>
    <dgm:pt modelId="{D25021A9-B52E-406C-AAE8-D5C2786762F5}" type="sibTrans" cxnId="{A837679A-E112-4742-BF7D-AE0E126D8305}">
      <dgm:prSet/>
      <dgm:spPr/>
      <dgm:t>
        <a:bodyPr/>
        <a:lstStyle/>
        <a:p>
          <a:endParaRPr lang="en-US"/>
        </a:p>
      </dgm:t>
    </dgm:pt>
    <dgm:pt modelId="{78D094FA-96F5-4D42-9A85-3AAF34FA3389}">
      <dgm:prSet/>
      <dgm:spPr/>
      <dgm:t>
        <a:bodyPr/>
        <a:lstStyle/>
        <a:p>
          <a:r>
            <a:rPr lang="en-US" dirty="0" err="1"/>
            <a:t>Analysed</a:t>
          </a:r>
          <a:r>
            <a:rPr lang="en-US" dirty="0"/>
            <a:t> strengths and weaknesses of existing approaches</a:t>
          </a:r>
        </a:p>
      </dgm:t>
    </dgm:pt>
    <dgm:pt modelId="{AF0F0BF1-A1A2-4A21-A0CC-5FFDC9460C22}" type="parTrans" cxnId="{38E5270B-AA24-49C7-BDDF-D55A6A537DED}">
      <dgm:prSet/>
      <dgm:spPr/>
      <dgm:t>
        <a:bodyPr/>
        <a:lstStyle/>
        <a:p>
          <a:endParaRPr lang="en-US"/>
        </a:p>
      </dgm:t>
    </dgm:pt>
    <dgm:pt modelId="{B660FB53-D6CD-481D-AE01-F09347B86FC5}" type="sibTrans" cxnId="{38E5270B-AA24-49C7-BDDF-D55A6A537DED}">
      <dgm:prSet/>
      <dgm:spPr/>
      <dgm:t>
        <a:bodyPr/>
        <a:lstStyle/>
        <a:p>
          <a:endParaRPr lang="en-US"/>
        </a:p>
      </dgm:t>
    </dgm:pt>
    <dgm:pt modelId="{CE81FBC1-3313-4643-8023-F9FAA36431B0}" type="pres">
      <dgm:prSet presAssocID="{9C44187B-0E6C-4188-866A-D45ABD0E2D0F}" presName="root" presStyleCnt="0">
        <dgm:presLayoutVars>
          <dgm:dir/>
          <dgm:resizeHandles val="exact"/>
        </dgm:presLayoutVars>
      </dgm:prSet>
      <dgm:spPr/>
    </dgm:pt>
    <dgm:pt modelId="{90A1E134-4014-4522-8528-8D6E782A3FCF}" type="pres">
      <dgm:prSet presAssocID="{DC5B86C6-936A-4D79-90CF-F7F3D1F0B1B0}" presName="compNode" presStyleCnt="0"/>
      <dgm:spPr/>
    </dgm:pt>
    <dgm:pt modelId="{90AF91C6-D15B-4725-BB00-241770881173}" type="pres">
      <dgm:prSet presAssocID="{DC5B86C6-936A-4D79-90CF-F7F3D1F0B1B0}" presName="bgRect" presStyleLbl="bgShp" presStyleIdx="0" presStyleCnt="4"/>
      <dgm:spPr/>
    </dgm:pt>
    <dgm:pt modelId="{0C2958DE-6AC7-4AF9-8E7B-3C544E056B86}" type="pres">
      <dgm:prSet presAssocID="{DC5B86C6-936A-4D79-90CF-F7F3D1F0B1B0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BAFD82B9-499E-416D-B4D9-BF97DBDCC576}" type="pres">
      <dgm:prSet presAssocID="{DC5B86C6-936A-4D79-90CF-F7F3D1F0B1B0}" presName="spaceRect" presStyleCnt="0"/>
      <dgm:spPr/>
    </dgm:pt>
    <dgm:pt modelId="{F3434921-2049-484C-8CA5-CA0DF30DB43A}" type="pres">
      <dgm:prSet presAssocID="{DC5B86C6-936A-4D79-90CF-F7F3D1F0B1B0}" presName="parTx" presStyleLbl="revTx" presStyleIdx="0" presStyleCnt="4">
        <dgm:presLayoutVars>
          <dgm:chMax val="0"/>
          <dgm:chPref val="0"/>
        </dgm:presLayoutVars>
      </dgm:prSet>
      <dgm:spPr/>
    </dgm:pt>
    <dgm:pt modelId="{0A33AE1D-5840-45E7-A968-29D050D70AF6}" type="pres">
      <dgm:prSet presAssocID="{16FB3D3A-BEDF-4F0D-B8A1-B2C18C7CE919}" presName="sibTrans" presStyleCnt="0"/>
      <dgm:spPr/>
    </dgm:pt>
    <dgm:pt modelId="{4D851AF3-8D97-42A7-9786-6EDADB12700D}" type="pres">
      <dgm:prSet presAssocID="{9F0792B1-1E6B-4E41-8182-0C1D6E92D794}" presName="compNode" presStyleCnt="0"/>
      <dgm:spPr/>
    </dgm:pt>
    <dgm:pt modelId="{85928B66-D101-466F-BE77-DD78A1982AF3}" type="pres">
      <dgm:prSet presAssocID="{9F0792B1-1E6B-4E41-8182-0C1D6E92D794}" presName="bgRect" presStyleLbl="bgShp" presStyleIdx="1" presStyleCnt="4"/>
      <dgm:spPr/>
    </dgm:pt>
    <dgm:pt modelId="{3E8B80B3-F43C-440D-A8A1-D87899287D4A}" type="pres">
      <dgm:prSet presAssocID="{9F0792B1-1E6B-4E41-8182-0C1D6E92D794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grammer"/>
        </a:ext>
      </dgm:extLst>
    </dgm:pt>
    <dgm:pt modelId="{F48E5641-BEA5-462A-9711-1305BBB6DCAB}" type="pres">
      <dgm:prSet presAssocID="{9F0792B1-1E6B-4E41-8182-0C1D6E92D794}" presName="spaceRect" presStyleCnt="0"/>
      <dgm:spPr/>
    </dgm:pt>
    <dgm:pt modelId="{AEF4BA94-B4E6-4F7E-938F-3264136EDA91}" type="pres">
      <dgm:prSet presAssocID="{9F0792B1-1E6B-4E41-8182-0C1D6E92D794}" presName="parTx" presStyleLbl="revTx" presStyleIdx="1" presStyleCnt="4">
        <dgm:presLayoutVars>
          <dgm:chMax val="0"/>
          <dgm:chPref val="0"/>
        </dgm:presLayoutVars>
      </dgm:prSet>
      <dgm:spPr/>
    </dgm:pt>
    <dgm:pt modelId="{230914E2-132D-4F75-8FA1-789D3CA06159}" type="pres">
      <dgm:prSet presAssocID="{BC92EF2B-7CFC-45B3-8F93-63E59C0DDD45}" presName="sibTrans" presStyleCnt="0"/>
      <dgm:spPr/>
    </dgm:pt>
    <dgm:pt modelId="{A1FC0459-0AF9-4601-A14C-6B9CF5F93FBF}" type="pres">
      <dgm:prSet presAssocID="{2E57A3A0-60A6-4441-A1E7-B469C1591BA3}" presName="compNode" presStyleCnt="0"/>
      <dgm:spPr/>
    </dgm:pt>
    <dgm:pt modelId="{19A49C37-A1A0-45C0-A59D-14D12328B110}" type="pres">
      <dgm:prSet presAssocID="{2E57A3A0-60A6-4441-A1E7-B469C1591BA3}" presName="bgRect" presStyleLbl="bgShp" presStyleIdx="2" presStyleCnt="4"/>
      <dgm:spPr/>
    </dgm:pt>
    <dgm:pt modelId="{94F137FE-5CAE-4663-B7D4-8566A4F2253B}" type="pres">
      <dgm:prSet presAssocID="{2E57A3A0-60A6-4441-A1E7-B469C1591BA3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AA992845-A69C-4897-A697-E27D9770FE09}" type="pres">
      <dgm:prSet presAssocID="{2E57A3A0-60A6-4441-A1E7-B469C1591BA3}" presName="spaceRect" presStyleCnt="0"/>
      <dgm:spPr/>
    </dgm:pt>
    <dgm:pt modelId="{0FF5DA6C-C90D-4B29-AA8F-C52343FBB473}" type="pres">
      <dgm:prSet presAssocID="{2E57A3A0-60A6-4441-A1E7-B469C1591BA3}" presName="parTx" presStyleLbl="revTx" presStyleIdx="2" presStyleCnt="4">
        <dgm:presLayoutVars>
          <dgm:chMax val="0"/>
          <dgm:chPref val="0"/>
        </dgm:presLayoutVars>
      </dgm:prSet>
      <dgm:spPr/>
    </dgm:pt>
    <dgm:pt modelId="{E249675C-A110-4DB4-951A-AA2F9AFF5ED1}" type="pres">
      <dgm:prSet presAssocID="{D25021A9-B52E-406C-AAE8-D5C2786762F5}" presName="sibTrans" presStyleCnt="0"/>
      <dgm:spPr/>
    </dgm:pt>
    <dgm:pt modelId="{271AD038-B650-49B6-97CB-82BD95FF673F}" type="pres">
      <dgm:prSet presAssocID="{78D094FA-96F5-4D42-9A85-3AAF34FA3389}" presName="compNode" presStyleCnt="0"/>
      <dgm:spPr/>
    </dgm:pt>
    <dgm:pt modelId="{1D4F436A-888C-4B4D-B31D-24538B10CBE1}" type="pres">
      <dgm:prSet presAssocID="{78D094FA-96F5-4D42-9A85-3AAF34FA3389}" presName="bgRect" presStyleLbl="bgShp" presStyleIdx="3" presStyleCnt="4"/>
      <dgm:spPr/>
    </dgm:pt>
    <dgm:pt modelId="{88D31D65-AB11-44C2-9450-5BC68E8BEB9C}" type="pres">
      <dgm:prSet presAssocID="{78D094FA-96F5-4D42-9A85-3AAF34FA3389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6CDD933A-2730-4BA6-8647-D572B0F52BDA}" type="pres">
      <dgm:prSet presAssocID="{78D094FA-96F5-4D42-9A85-3AAF34FA3389}" presName="spaceRect" presStyleCnt="0"/>
      <dgm:spPr/>
    </dgm:pt>
    <dgm:pt modelId="{2B64603C-AE5F-4612-9EA3-D5C9FBF78AA3}" type="pres">
      <dgm:prSet presAssocID="{78D094FA-96F5-4D42-9A85-3AAF34FA3389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44A3B05-6D64-4758-A221-D52C635E3EC9}" srcId="{9C44187B-0E6C-4188-866A-D45ABD0E2D0F}" destId="{9F0792B1-1E6B-4E41-8182-0C1D6E92D794}" srcOrd="1" destOrd="0" parTransId="{00510911-4AEB-4569-A447-F6FB9AC93843}" sibTransId="{BC92EF2B-7CFC-45B3-8F93-63E59C0DDD45}"/>
    <dgm:cxn modelId="{38E5270B-AA24-49C7-BDDF-D55A6A537DED}" srcId="{9C44187B-0E6C-4188-866A-D45ABD0E2D0F}" destId="{78D094FA-96F5-4D42-9A85-3AAF34FA3389}" srcOrd="3" destOrd="0" parTransId="{AF0F0BF1-A1A2-4A21-A0CC-5FFDC9460C22}" sibTransId="{B660FB53-D6CD-481D-AE01-F09347B86FC5}"/>
    <dgm:cxn modelId="{35CC3137-56B5-4862-9E58-4815A4E5A854}" type="presOf" srcId="{9C44187B-0E6C-4188-866A-D45ABD0E2D0F}" destId="{CE81FBC1-3313-4643-8023-F9FAA36431B0}" srcOrd="0" destOrd="0" presId="urn:microsoft.com/office/officeart/2018/2/layout/IconVerticalSolidList"/>
    <dgm:cxn modelId="{F1A3A04D-B8DE-4CCD-B1AF-A3DF385FEDE5}" type="presOf" srcId="{DC5B86C6-936A-4D79-90CF-F7F3D1F0B1B0}" destId="{F3434921-2049-484C-8CA5-CA0DF30DB43A}" srcOrd="0" destOrd="0" presId="urn:microsoft.com/office/officeart/2018/2/layout/IconVerticalSolidList"/>
    <dgm:cxn modelId="{C8C5DD92-C539-4A2F-B7EA-1A0F656746C3}" type="presOf" srcId="{2E57A3A0-60A6-4441-A1E7-B469C1591BA3}" destId="{0FF5DA6C-C90D-4B29-AA8F-C52343FBB473}" srcOrd="0" destOrd="0" presId="urn:microsoft.com/office/officeart/2018/2/layout/IconVerticalSolidList"/>
    <dgm:cxn modelId="{A837679A-E112-4742-BF7D-AE0E126D8305}" srcId="{9C44187B-0E6C-4188-866A-D45ABD0E2D0F}" destId="{2E57A3A0-60A6-4441-A1E7-B469C1591BA3}" srcOrd="2" destOrd="0" parTransId="{C26B82FC-7C9F-433E-BFE7-861D1236142E}" sibTransId="{D25021A9-B52E-406C-AAE8-D5C2786762F5}"/>
    <dgm:cxn modelId="{3A7170CD-07DD-48F7-80A4-31EDCCD1A21C}" type="presOf" srcId="{9F0792B1-1E6B-4E41-8182-0C1D6E92D794}" destId="{AEF4BA94-B4E6-4F7E-938F-3264136EDA91}" srcOrd="0" destOrd="0" presId="urn:microsoft.com/office/officeart/2018/2/layout/IconVerticalSolidList"/>
    <dgm:cxn modelId="{4FAA74E1-2F9A-43AD-854C-F5DE6B77F5A0}" srcId="{9C44187B-0E6C-4188-866A-D45ABD0E2D0F}" destId="{DC5B86C6-936A-4D79-90CF-F7F3D1F0B1B0}" srcOrd="0" destOrd="0" parTransId="{5C747433-750D-4E0D-A8C8-3A89FA074E18}" sibTransId="{16FB3D3A-BEDF-4F0D-B8A1-B2C18C7CE919}"/>
    <dgm:cxn modelId="{CEC5CAFA-7C98-4F0E-BE84-C9494618B11F}" type="presOf" srcId="{78D094FA-96F5-4D42-9A85-3AAF34FA3389}" destId="{2B64603C-AE5F-4612-9EA3-D5C9FBF78AA3}" srcOrd="0" destOrd="0" presId="urn:microsoft.com/office/officeart/2018/2/layout/IconVerticalSolidList"/>
    <dgm:cxn modelId="{634C584A-79A6-40CC-A54F-6B5B3168C0FC}" type="presParOf" srcId="{CE81FBC1-3313-4643-8023-F9FAA36431B0}" destId="{90A1E134-4014-4522-8528-8D6E782A3FCF}" srcOrd="0" destOrd="0" presId="urn:microsoft.com/office/officeart/2018/2/layout/IconVerticalSolidList"/>
    <dgm:cxn modelId="{AB424007-D465-48DD-8483-D74E033C2C1B}" type="presParOf" srcId="{90A1E134-4014-4522-8528-8D6E782A3FCF}" destId="{90AF91C6-D15B-4725-BB00-241770881173}" srcOrd="0" destOrd="0" presId="urn:microsoft.com/office/officeart/2018/2/layout/IconVerticalSolidList"/>
    <dgm:cxn modelId="{FBC5B260-BB7F-405F-B660-9D18A4FB1D76}" type="presParOf" srcId="{90A1E134-4014-4522-8528-8D6E782A3FCF}" destId="{0C2958DE-6AC7-4AF9-8E7B-3C544E056B86}" srcOrd="1" destOrd="0" presId="urn:microsoft.com/office/officeart/2018/2/layout/IconVerticalSolidList"/>
    <dgm:cxn modelId="{CBE2257A-C1DB-4E7C-A355-B33A8A510062}" type="presParOf" srcId="{90A1E134-4014-4522-8528-8D6E782A3FCF}" destId="{BAFD82B9-499E-416D-B4D9-BF97DBDCC576}" srcOrd="2" destOrd="0" presId="urn:microsoft.com/office/officeart/2018/2/layout/IconVerticalSolidList"/>
    <dgm:cxn modelId="{19378B24-5600-455A-8357-3415FF8E06B0}" type="presParOf" srcId="{90A1E134-4014-4522-8528-8D6E782A3FCF}" destId="{F3434921-2049-484C-8CA5-CA0DF30DB43A}" srcOrd="3" destOrd="0" presId="urn:microsoft.com/office/officeart/2018/2/layout/IconVerticalSolidList"/>
    <dgm:cxn modelId="{F5A7553B-C1A5-4F0D-A3E7-D3539990BD8C}" type="presParOf" srcId="{CE81FBC1-3313-4643-8023-F9FAA36431B0}" destId="{0A33AE1D-5840-45E7-A968-29D050D70AF6}" srcOrd="1" destOrd="0" presId="urn:microsoft.com/office/officeart/2018/2/layout/IconVerticalSolidList"/>
    <dgm:cxn modelId="{9F463601-8134-4462-9A9A-B1A087A8B868}" type="presParOf" srcId="{CE81FBC1-3313-4643-8023-F9FAA36431B0}" destId="{4D851AF3-8D97-42A7-9786-6EDADB12700D}" srcOrd="2" destOrd="0" presId="urn:microsoft.com/office/officeart/2018/2/layout/IconVerticalSolidList"/>
    <dgm:cxn modelId="{6A60A246-8943-4826-82DF-FB43F836EC74}" type="presParOf" srcId="{4D851AF3-8D97-42A7-9786-6EDADB12700D}" destId="{85928B66-D101-466F-BE77-DD78A1982AF3}" srcOrd="0" destOrd="0" presId="urn:microsoft.com/office/officeart/2018/2/layout/IconVerticalSolidList"/>
    <dgm:cxn modelId="{9F3562FE-9685-479D-AD0D-C5AA446792CE}" type="presParOf" srcId="{4D851AF3-8D97-42A7-9786-6EDADB12700D}" destId="{3E8B80B3-F43C-440D-A8A1-D87899287D4A}" srcOrd="1" destOrd="0" presId="urn:microsoft.com/office/officeart/2018/2/layout/IconVerticalSolidList"/>
    <dgm:cxn modelId="{3E681B4D-6022-40A3-883C-A44F7DD3EBFD}" type="presParOf" srcId="{4D851AF3-8D97-42A7-9786-6EDADB12700D}" destId="{F48E5641-BEA5-462A-9711-1305BBB6DCAB}" srcOrd="2" destOrd="0" presId="urn:microsoft.com/office/officeart/2018/2/layout/IconVerticalSolidList"/>
    <dgm:cxn modelId="{48D47DCF-BC97-4D76-B103-BA012E8C20B5}" type="presParOf" srcId="{4D851AF3-8D97-42A7-9786-6EDADB12700D}" destId="{AEF4BA94-B4E6-4F7E-938F-3264136EDA91}" srcOrd="3" destOrd="0" presId="urn:microsoft.com/office/officeart/2018/2/layout/IconVerticalSolidList"/>
    <dgm:cxn modelId="{58B846F0-FF55-40DA-B7D7-B8C83197195B}" type="presParOf" srcId="{CE81FBC1-3313-4643-8023-F9FAA36431B0}" destId="{230914E2-132D-4F75-8FA1-789D3CA06159}" srcOrd="3" destOrd="0" presId="urn:microsoft.com/office/officeart/2018/2/layout/IconVerticalSolidList"/>
    <dgm:cxn modelId="{F9D67992-A2A6-4D4B-B364-DC92FDE98CC6}" type="presParOf" srcId="{CE81FBC1-3313-4643-8023-F9FAA36431B0}" destId="{A1FC0459-0AF9-4601-A14C-6B9CF5F93FBF}" srcOrd="4" destOrd="0" presId="urn:microsoft.com/office/officeart/2018/2/layout/IconVerticalSolidList"/>
    <dgm:cxn modelId="{2D8B1E60-28C1-4EBE-A9F2-737647E6C1DC}" type="presParOf" srcId="{A1FC0459-0AF9-4601-A14C-6B9CF5F93FBF}" destId="{19A49C37-A1A0-45C0-A59D-14D12328B110}" srcOrd="0" destOrd="0" presId="urn:microsoft.com/office/officeart/2018/2/layout/IconVerticalSolidList"/>
    <dgm:cxn modelId="{7312AB8A-5A4B-4A3B-9D20-CDC14DF5EB53}" type="presParOf" srcId="{A1FC0459-0AF9-4601-A14C-6B9CF5F93FBF}" destId="{94F137FE-5CAE-4663-B7D4-8566A4F2253B}" srcOrd="1" destOrd="0" presId="urn:microsoft.com/office/officeart/2018/2/layout/IconVerticalSolidList"/>
    <dgm:cxn modelId="{BAF1C59E-A75F-4BC2-839E-B9B439EDD782}" type="presParOf" srcId="{A1FC0459-0AF9-4601-A14C-6B9CF5F93FBF}" destId="{AA992845-A69C-4897-A697-E27D9770FE09}" srcOrd="2" destOrd="0" presId="urn:microsoft.com/office/officeart/2018/2/layout/IconVerticalSolidList"/>
    <dgm:cxn modelId="{1525952B-0808-4A41-A707-84EC97C23773}" type="presParOf" srcId="{A1FC0459-0AF9-4601-A14C-6B9CF5F93FBF}" destId="{0FF5DA6C-C90D-4B29-AA8F-C52343FBB473}" srcOrd="3" destOrd="0" presId="urn:microsoft.com/office/officeart/2018/2/layout/IconVerticalSolidList"/>
    <dgm:cxn modelId="{2E9ABD80-ACB1-4833-A9A6-BBA5199A86B7}" type="presParOf" srcId="{CE81FBC1-3313-4643-8023-F9FAA36431B0}" destId="{E249675C-A110-4DB4-951A-AA2F9AFF5ED1}" srcOrd="5" destOrd="0" presId="urn:microsoft.com/office/officeart/2018/2/layout/IconVerticalSolidList"/>
    <dgm:cxn modelId="{6165D917-C51A-4B46-A6E5-099032C737AA}" type="presParOf" srcId="{CE81FBC1-3313-4643-8023-F9FAA36431B0}" destId="{271AD038-B650-49B6-97CB-82BD95FF673F}" srcOrd="6" destOrd="0" presId="urn:microsoft.com/office/officeart/2018/2/layout/IconVerticalSolidList"/>
    <dgm:cxn modelId="{1B5329BC-958C-4B12-8FBF-57AF5826BBD1}" type="presParOf" srcId="{271AD038-B650-49B6-97CB-82BD95FF673F}" destId="{1D4F436A-888C-4B4D-B31D-24538B10CBE1}" srcOrd="0" destOrd="0" presId="urn:microsoft.com/office/officeart/2018/2/layout/IconVerticalSolidList"/>
    <dgm:cxn modelId="{3467943F-B3FB-4321-95EA-A2B148A6EDC5}" type="presParOf" srcId="{271AD038-B650-49B6-97CB-82BD95FF673F}" destId="{88D31D65-AB11-44C2-9450-5BC68E8BEB9C}" srcOrd="1" destOrd="0" presId="urn:microsoft.com/office/officeart/2018/2/layout/IconVerticalSolidList"/>
    <dgm:cxn modelId="{FBB6D72F-7970-4914-85D6-B2FA1E14C0E4}" type="presParOf" srcId="{271AD038-B650-49B6-97CB-82BD95FF673F}" destId="{6CDD933A-2730-4BA6-8647-D572B0F52BDA}" srcOrd="2" destOrd="0" presId="urn:microsoft.com/office/officeart/2018/2/layout/IconVerticalSolidList"/>
    <dgm:cxn modelId="{0A02EB39-5FD2-4838-9EBE-00864201FB1D}" type="presParOf" srcId="{271AD038-B650-49B6-97CB-82BD95FF673F}" destId="{2B64603C-AE5F-4612-9EA3-D5C9FBF78A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CC32EEC-A229-4F07-9395-2F56DA96F487}" type="doc">
      <dgm:prSet loTypeId="urn:microsoft.com/office/officeart/2005/8/layout/vList5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875D066A-878A-4DB5-9D22-4F5675D7209F}">
      <dgm:prSet/>
      <dgm:spPr/>
      <dgm:t>
        <a:bodyPr/>
        <a:lstStyle/>
        <a:p>
          <a:r>
            <a:rPr lang="en-US" dirty="0"/>
            <a:t>RFID (R</a:t>
          </a:r>
          <a:r>
            <a:rPr lang="en-GB" b="1" i="0" dirty="0" err="1"/>
            <a:t>adio</a:t>
          </a:r>
          <a:r>
            <a:rPr lang="en-GB" b="1" i="0" dirty="0"/>
            <a:t> Frequency Technology)</a:t>
          </a:r>
          <a:r>
            <a:rPr lang="en-US" dirty="0"/>
            <a:t> authentication using smart cards or tags</a:t>
          </a:r>
        </a:p>
      </dgm:t>
    </dgm:pt>
    <dgm:pt modelId="{B71DDDD7-89F5-443F-93A2-4B165B660C3E}" type="parTrans" cxnId="{635EF3E9-1292-4DF2-BBEF-D28D47A17CB8}">
      <dgm:prSet/>
      <dgm:spPr/>
      <dgm:t>
        <a:bodyPr/>
        <a:lstStyle/>
        <a:p>
          <a:endParaRPr lang="en-US"/>
        </a:p>
      </dgm:t>
    </dgm:pt>
    <dgm:pt modelId="{EF775872-4745-4792-B604-971E36032AB3}" type="sibTrans" cxnId="{635EF3E9-1292-4DF2-BBEF-D28D47A17CB8}">
      <dgm:prSet/>
      <dgm:spPr/>
      <dgm:t>
        <a:bodyPr/>
        <a:lstStyle/>
        <a:p>
          <a:endParaRPr lang="en-US"/>
        </a:p>
      </dgm:t>
    </dgm:pt>
    <dgm:pt modelId="{38345E41-EDE6-45C2-98EE-DE724853187D}">
      <dgm:prSet/>
      <dgm:spPr/>
      <dgm:t>
        <a:bodyPr/>
        <a:lstStyle/>
        <a:p>
          <a:r>
            <a:rPr lang="en-US"/>
            <a:t>Biometric authentication using fingerprints or facial recognition</a:t>
          </a:r>
        </a:p>
      </dgm:t>
    </dgm:pt>
    <dgm:pt modelId="{69C475EF-A6B1-49AD-AC57-422F076C455E}" type="parTrans" cxnId="{EDED29DF-3EC7-4E1D-927F-643E4B303755}">
      <dgm:prSet/>
      <dgm:spPr/>
      <dgm:t>
        <a:bodyPr/>
        <a:lstStyle/>
        <a:p>
          <a:endParaRPr lang="en-US"/>
        </a:p>
      </dgm:t>
    </dgm:pt>
    <dgm:pt modelId="{027942A5-F5E5-49C4-BEFD-4E6471AAFB60}" type="sibTrans" cxnId="{EDED29DF-3EC7-4E1D-927F-643E4B303755}">
      <dgm:prSet/>
      <dgm:spPr/>
      <dgm:t>
        <a:bodyPr/>
        <a:lstStyle/>
        <a:p>
          <a:endParaRPr lang="en-US"/>
        </a:p>
      </dgm:t>
    </dgm:pt>
    <dgm:pt modelId="{B6489784-327E-4452-B141-B6C0D4F7717E}">
      <dgm:prSet/>
      <dgm:spPr/>
      <dgm:t>
        <a:bodyPr/>
        <a:lstStyle/>
        <a:p>
          <a:r>
            <a:rPr lang="en-US"/>
            <a:t>Cloud identity and access management systems</a:t>
          </a:r>
        </a:p>
      </dgm:t>
    </dgm:pt>
    <dgm:pt modelId="{3915E03C-65C0-4A0B-A5A2-55AC9E38207B}" type="parTrans" cxnId="{D6D3C984-5842-444E-8AB0-5000A3FBD701}">
      <dgm:prSet/>
      <dgm:spPr/>
      <dgm:t>
        <a:bodyPr/>
        <a:lstStyle/>
        <a:p>
          <a:endParaRPr lang="en-US"/>
        </a:p>
      </dgm:t>
    </dgm:pt>
    <dgm:pt modelId="{36AD621D-CEAC-49E3-B478-9C2B23B4890F}" type="sibTrans" cxnId="{D6D3C984-5842-444E-8AB0-5000A3FBD701}">
      <dgm:prSet/>
      <dgm:spPr/>
      <dgm:t>
        <a:bodyPr/>
        <a:lstStyle/>
        <a:p>
          <a:endParaRPr lang="en-US"/>
        </a:p>
      </dgm:t>
    </dgm:pt>
    <dgm:pt modelId="{1F09DADC-8E1D-4275-882C-805DF2A8B162}">
      <dgm:prSet/>
      <dgm:spPr/>
      <dgm:t>
        <a:bodyPr/>
        <a:lstStyle/>
        <a:p>
          <a:r>
            <a:rPr lang="en-US"/>
            <a:t>Multi-factor authentication concepts</a:t>
          </a:r>
        </a:p>
      </dgm:t>
    </dgm:pt>
    <dgm:pt modelId="{6EBD0591-706F-4A20-A4B4-6EFE7168C29F}" type="parTrans" cxnId="{C6C511AD-4F08-4CB5-A5B9-43E3BD721411}">
      <dgm:prSet/>
      <dgm:spPr/>
      <dgm:t>
        <a:bodyPr/>
        <a:lstStyle/>
        <a:p>
          <a:endParaRPr lang="en-US"/>
        </a:p>
      </dgm:t>
    </dgm:pt>
    <dgm:pt modelId="{9A9987AA-3D96-4BC6-8DB1-9DD98A91A061}" type="sibTrans" cxnId="{C6C511AD-4F08-4CB5-A5B9-43E3BD721411}">
      <dgm:prSet/>
      <dgm:spPr/>
      <dgm:t>
        <a:bodyPr/>
        <a:lstStyle/>
        <a:p>
          <a:endParaRPr lang="en-US"/>
        </a:p>
      </dgm:t>
    </dgm:pt>
    <dgm:pt modelId="{2EE9D19E-A7A1-4497-9928-93A20E103615}" type="pres">
      <dgm:prSet presAssocID="{CCC32EEC-A229-4F07-9395-2F56DA96F487}" presName="Name0" presStyleCnt="0">
        <dgm:presLayoutVars>
          <dgm:dir/>
          <dgm:animLvl val="lvl"/>
          <dgm:resizeHandles val="exact"/>
        </dgm:presLayoutVars>
      </dgm:prSet>
      <dgm:spPr/>
    </dgm:pt>
    <dgm:pt modelId="{9EF172FB-25FB-4706-B5E4-608C17660CB7}" type="pres">
      <dgm:prSet presAssocID="{875D066A-878A-4DB5-9D22-4F5675D7209F}" presName="linNode" presStyleCnt="0"/>
      <dgm:spPr/>
    </dgm:pt>
    <dgm:pt modelId="{A15E4159-5783-4B05-B2DD-6B6C01ECD7F9}" type="pres">
      <dgm:prSet presAssocID="{875D066A-878A-4DB5-9D22-4F5675D7209F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C0E6AABD-01F8-4190-B350-F5A648F5D233}" type="pres">
      <dgm:prSet presAssocID="{EF775872-4745-4792-B604-971E36032AB3}" presName="sp" presStyleCnt="0"/>
      <dgm:spPr/>
    </dgm:pt>
    <dgm:pt modelId="{382C23CB-F33E-44E2-8564-4F78FF231C0F}" type="pres">
      <dgm:prSet presAssocID="{38345E41-EDE6-45C2-98EE-DE724853187D}" presName="linNode" presStyleCnt="0"/>
      <dgm:spPr/>
    </dgm:pt>
    <dgm:pt modelId="{D461B73F-FFA1-42C9-BE12-3AD259A54E2A}" type="pres">
      <dgm:prSet presAssocID="{38345E41-EDE6-45C2-98EE-DE724853187D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FD297E79-0B38-4B66-B679-CC336DDE139D}" type="pres">
      <dgm:prSet presAssocID="{027942A5-F5E5-49C4-BEFD-4E6471AAFB60}" presName="sp" presStyleCnt="0"/>
      <dgm:spPr/>
    </dgm:pt>
    <dgm:pt modelId="{201CECE3-42E4-4710-A871-F51F18A42434}" type="pres">
      <dgm:prSet presAssocID="{B6489784-327E-4452-B141-B6C0D4F7717E}" presName="linNode" presStyleCnt="0"/>
      <dgm:spPr/>
    </dgm:pt>
    <dgm:pt modelId="{0D431102-858B-42D6-B1AD-09E244005854}" type="pres">
      <dgm:prSet presAssocID="{B6489784-327E-4452-B141-B6C0D4F7717E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B4896E1B-2266-49D6-9286-2603A52F9B7C}" type="pres">
      <dgm:prSet presAssocID="{36AD621D-CEAC-49E3-B478-9C2B23B4890F}" presName="sp" presStyleCnt="0"/>
      <dgm:spPr/>
    </dgm:pt>
    <dgm:pt modelId="{8FD95A85-DCAA-4B75-8CD0-542A761510DF}" type="pres">
      <dgm:prSet presAssocID="{1F09DADC-8E1D-4275-882C-805DF2A8B162}" presName="linNode" presStyleCnt="0"/>
      <dgm:spPr/>
    </dgm:pt>
    <dgm:pt modelId="{FB4D08BE-5A15-4A1A-965B-72753A2C69B4}" type="pres">
      <dgm:prSet presAssocID="{1F09DADC-8E1D-4275-882C-805DF2A8B162}" presName="parentText" presStyleLbl="node1" presStyleIdx="3" presStyleCnt="4">
        <dgm:presLayoutVars>
          <dgm:chMax val="1"/>
          <dgm:bulletEnabled val="1"/>
        </dgm:presLayoutVars>
      </dgm:prSet>
      <dgm:spPr/>
    </dgm:pt>
  </dgm:ptLst>
  <dgm:cxnLst>
    <dgm:cxn modelId="{0DCCEE10-6056-485D-A502-B850A04527E1}" type="presOf" srcId="{875D066A-878A-4DB5-9D22-4F5675D7209F}" destId="{A15E4159-5783-4B05-B2DD-6B6C01ECD7F9}" srcOrd="0" destOrd="0" presId="urn:microsoft.com/office/officeart/2005/8/layout/vList5"/>
    <dgm:cxn modelId="{15E64721-B1D4-41EA-9C04-8CD1490F715A}" type="presOf" srcId="{B6489784-327E-4452-B141-B6C0D4F7717E}" destId="{0D431102-858B-42D6-B1AD-09E244005854}" srcOrd="0" destOrd="0" presId="urn:microsoft.com/office/officeart/2005/8/layout/vList5"/>
    <dgm:cxn modelId="{11DA1227-C40E-41ED-AD87-6D652C48B974}" type="presOf" srcId="{38345E41-EDE6-45C2-98EE-DE724853187D}" destId="{D461B73F-FFA1-42C9-BE12-3AD259A54E2A}" srcOrd="0" destOrd="0" presId="urn:microsoft.com/office/officeart/2005/8/layout/vList5"/>
    <dgm:cxn modelId="{11922F2C-E0B8-4AF6-B28A-736680C89AA6}" type="presOf" srcId="{1F09DADC-8E1D-4275-882C-805DF2A8B162}" destId="{FB4D08BE-5A15-4A1A-965B-72753A2C69B4}" srcOrd="0" destOrd="0" presId="urn:microsoft.com/office/officeart/2005/8/layout/vList5"/>
    <dgm:cxn modelId="{D6D3C984-5842-444E-8AB0-5000A3FBD701}" srcId="{CCC32EEC-A229-4F07-9395-2F56DA96F487}" destId="{B6489784-327E-4452-B141-B6C0D4F7717E}" srcOrd="2" destOrd="0" parTransId="{3915E03C-65C0-4A0B-A5A2-55AC9E38207B}" sibTransId="{36AD621D-CEAC-49E3-B478-9C2B23B4890F}"/>
    <dgm:cxn modelId="{C6C511AD-4F08-4CB5-A5B9-43E3BD721411}" srcId="{CCC32EEC-A229-4F07-9395-2F56DA96F487}" destId="{1F09DADC-8E1D-4275-882C-805DF2A8B162}" srcOrd="3" destOrd="0" parTransId="{6EBD0591-706F-4A20-A4B4-6EFE7168C29F}" sibTransId="{9A9987AA-3D96-4BC6-8DB1-9DD98A91A061}"/>
    <dgm:cxn modelId="{50415BCC-A017-454C-ABB4-0F160AA9C515}" type="presOf" srcId="{CCC32EEC-A229-4F07-9395-2F56DA96F487}" destId="{2EE9D19E-A7A1-4497-9928-93A20E103615}" srcOrd="0" destOrd="0" presId="urn:microsoft.com/office/officeart/2005/8/layout/vList5"/>
    <dgm:cxn modelId="{EDED29DF-3EC7-4E1D-927F-643E4B303755}" srcId="{CCC32EEC-A229-4F07-9395-2F56DA96F487}" destId="{38345E41-EDE6-45C2-98EE-DE724853187D}" srcOrd="1" destOrd="0" parTransId="{69C475EF-A6B1-49AD-AC57-422F076C455E}" sibTransId="{027942A5-F5E5-49C4-BEFD-4E6471AAFB60}"/>
    <dgm:cxn modelId="{635EF3E9-1292-4DF2-BBEF-D28D47A17CB8}" srcId="{CCC32EEC-A229-4F07-9395-2F56DA96F487}" destId="{875D066A-878A-4DB5-9D22-4F5675D7209F}" srcOrd="0" destOrd="0" parTransId="{B71DDDD7-89F5-443F-93A2-4B165B660C3E}" sibTransId="{EF775872-4745-4792-B604-971E36032AB3}"/>
    <dgm:cxn modelId="{516D98AE-AA3F-43E5-8C7C-4945DA29217D}" type="presParOf" srcId="{2EE9D19E-A7A1-4497-9928-93A20E103615}" destId="{9EF172FB-25FB-4706-B5E4-608C17660CB7}" srcOrd="0" destOrd="0" presId="urn:microsoft.com/office/officeart/2005/8/layout/vList5"/>
    <dgm:cxn modelId="{A5FD61FD-070A-49C0-AD62-13A1F8D1A3C1}" type="presParOf" srcId="{9EF172FB-25FB-4706-B5E4-608C17660CB7}" destId="{A15E4159-5783-4B05-B2DD-6B6C01ECD7F9}" srcOrd="0" destOrd="0" presId="urn:microsoft.com/office/officeart/2005/8/layout/vList5"/>
    <dgm:cxn modelId="{CACBAB43-F81D-4711-8240-D36C0D4E3BA6}" type="presParOf" srcId="{2EE9D19E-A7A1-4497-9928-93A20E103615}" destId="{C0E6AABD-01F8-4190-B350-F5A648F5D233}" srcOrd="1" destOrd="0" presId="urn:microsoft.com/office/officeart/2005/8/layout/vList5"/>
    <dgm:cxn modelId="{93C2D05E-7F0C-495B-B12A-4A9D34E330B7}" type="presParOf" srcId="{2EE9D19E-A7A1-4497-9928-93A20E103615}" destId="{382C23CB-F33E-44E2-8564-4F78FF231C0F}" srcOrd="2" destOrd="0" presId="urn:microsoft.com/office/officeart/2005/8/layout/vList5"/>
    <dgm:cxn modelId="{FA52C080-604C-4F32-9B08-862CCAE3D793}" type="presParOf" srcId="{382C23CB-F33E-44E2-8564-4F78FF231C0F}" destId="{D461B73F-FFA1-42C9-BE12-3AD259A54E2A}" srcOrd="0" destOrd="0" presId="urn:microsoft.com/office/officeart/2005/8/layout/vList5"/>
    <dgm:cxn modelId="{21E09657-3C7C-4C57-BF22-4372EA551E4C}" type="presParOf" srcId="{2EE9D19E-A7A1-4497-9928-93A20E103615}" destId="{FD297E79-0B38-4B66-B679-CC336DDE139D}" srcOrd="3" destOrd="0" presId="urn:microsoft.com/office/officeart/2005/8/layout/vList5"/>
    <dgm:cxn modelId="{A83DBFA8-FDE6-430D-8D2A-B4D9BC74ED64}" type="presParOf" srcId="{2EE9D19E-A7A1-4497-9928-93A20E103615}" destId="{201CECE3-42E4-4710-A871-F51F18A42434}" srcOrd="4" destOrd="0" presId="urn:microsoft.com/office/officeart/2005/8/layout/vList5"/>
    <dgm:cxn modelId="{213951DD-1D17-44A9-9A73-28415052612E}" type="presParOf" srcId="{201CECE3-42E4-4710-A871-F51F18A42434}" destId="{0D431102-858B-42D6-B1AD-09E244005854}" srcOrd="0" destOrd="0" presId="urn:microsoft.com/office/officeart/2005/8/layout/vList5"/>
    <dgm:cxn modelId="{33902DD8-3496-4DC0-A735-81AE51FE7B8C}" type="presParOf" srcId="{2EE9D19E-A7A1-4497-9928-93A20E103615}" destId="{B4896E1B-2266-49D6-9286-2603A52F9B7C}" srcOrd="5" destOrd="0" presId="urn:microsoft.com/office/officeart/2005/8/layout/vList5"/>
    <dgm:cxn modelId="{38CF4C9B-764D-4059-AF01-8153D7EBA407}" type="presParOf" srcId="{2EE9D19E-A7A1-4497-9928-93A20E103615}" destId="{8FD95A85-DCAA-4B75-8CD0-542A761510DF}" srcOrd="6" destOrd="0" presId="urn:microsoft.com/office/officeart/2005/8/layout/vList5"/>
    <dgm:cxn modelId="{BA730DE8-555A-43C8-9734-78E06FB86586}" type="presParOf" srcId="{8FD95A85-DCAA-4B75-8CD0-542A761510DF}" destId="{FB4D08BE-5A15-4A1A-965B-72753A2C69B4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170D9D9-05AC-479C-B100-8C1E9DE5BD6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FEF7CEF-E923-4D7A-8F93-27D79368735B}">
      <dgm:prSet/>
      <dgm:spPr/>
      <dgm:t>
        <a:bodyPr/>
        <a:lstStyle/>
        <a:p>
          <a:r>
            <a:rPr lang="en-US"/>
            <a:t>Design-oriented development methodology</a:t>
          </a:r>
        </a:p>
      </dgm:t>
    </dgm:pt>
    <dgm:pt modelId="{952F7073-FDB4-4BB9-A6D6-0B32780D719D}" type="parTrans" cxnId="{E44C9ADC-30EF-46CC-B092-9A688FDE5005}">
      <dgm:prSet/>
      <dgm:spPr/>
      <dgm:t>
        <a:bodyPr/>
        <a:lstStyle/>
        <a:p>
          <a:endParaRPr lang="en-US"/>
        </a:p>
      </dgm:t>
    </dgm:pt>
    <dgm:pt modelId="{B9E95145-9A28-47E0-814E-C96AF7FB168E}" type="sibTrans" cxnId="{E44C9ADC-30EF-46CC-B092-9A688FDE5005}">
      <dgm:prSet/>
      <dgm:spPr/>
      <dgm:t>
        <a:bodyPr/>
        <a:lstStyle/>
        <a:p>
          <a:endParaRPr lang="en-US"/>
        </a:p>
      </dgm:t>
    </dgm:pt>
    <dgm:pt modelId="{5F81A4F1-A719-4BEC-A6C5-98654FD97E61}">
      <dgm:prSet/>
      <dgm:spPr/>
      <dgm:t>
        <a:bodyPr/>
        <a:lstStyle/>
        <a:p>
          <a:r>
            <a:rPr lang="en-US"/>
            <a:t>Requirement analysis and literature review</a:t>
          </a:r>
        </a:p>
      </dgm:t>
    </dgm:pt>
    <dgm:pt modelId="{35E97ACC-E7F2-40C4-956E-6F6C4F03FCF0}" type="parTrans" cxnId="{2B995455-4F79-49BB-949A-C87CD32001B7}">
      <dgm:prSet/>
      <dgm:spPr/>
      <dgm:t>
        <a:bodyPr/>
        <a:lstStyle/>
        <a:p>
          <a:endParaRPr lang="en-US"/>
        </a:p>
      </dgm:t>
    </dgm:pt>
    <dgm:pt modelId="{3AC4CA93-3E56-43F3-902A-3BEAF6EF1576}" type="sibTrans" cxnId="{2B995455-4F79-49BB-949A-C87CD32001B7}">
      <dgm:prSet/>
      <dgm:spPr/>
      <dgm:t>
        <a:bodyPr/>
        <a:lstStyle/>
        <a:p>
          <a:endParaRPr lang="en-US"/>
        </a:p>
      </dgm:t>
    </dgm:pt>
    <dgm:pt modelId="{0C9C2720-A8F3-40FF-864E-C1EBA06295CF}">
      <dgm:prSet/>
      <dgm:spPr/>
      <dgm:t>
        <a:bodyPr/>
        <a:lstStyle/>
        <a:p>
          <a:r>
            <a:rPr lang="en-US"/>
            <a:t>System design and interface development</a:t>
          </a:r>
        </a:p>
      </dgm:t>
    </dgm:pt>
    <dgm:pt modelId="{9C3CA26C-3735-401B-B631-CD08E2CBCE30}" type="parTrans" cxnId="{3C227E98-5032-4B57-98B0-2F206164CC49}">
      <dgm:prSet/>
      <dgm:spPr/>
      <dgm:t>
        <a:bodyPr/>
        <a:lstStyle/>
        <a:p>
          <a:endParaRPr lang="en-US"/>
        </a:p>
      </dgm:t>
    </dgm:pt>
    <dgm:pt modelId="{9DD814AC-3EBA-419F-B4C0-4953CF8733C9}" type="sibTrans" cxnId="{3C227E98-5032-4B57-98B0-2F206164CC49}">
      <dgm:prSet/>
      <dgm:spPr/>
      <dgm:t>
        <a:bodyPr/>
        <a:lstStyle/>
        <a:p>
          <a:endParaRPr lang="en-US"/>
        </a:p>
      </dgm:t>
    </dgm:pt>
    <dgm:pt modelId="{E5A853EF-06F6-407D-9AA5-8BC24681794B}">
      <dgm:prSet/>
      <dgm:spPr/>
      <dgm:t>
        <a:bodyPr/>
        <a:lstStyle/>
        <a:p>
          <a:r>
            <a:rPr lang="en-US"/>
            <a:t>Authentication and access management implementation</a:t>
          </a:r>
        </a:p>
      </dgm:t>
    </dgm:pt>
    <dgm:pt modelId="{93ECCFC3-1A6F-4BEE-9D10-FC8A393829F7}" type="parTrans" cxnId="{A7576FF2-0A50-47D5-9F21-00C1E08CFEE1}">
      <dgm:prSet/>
      <dgm:spPr/>
      <dgm:t>
        <a:bodyPr/>
        <a:lstStyle/>
        <a:p>
          <a:endParaRPr lang="en-US"/>
        </a:p>
      </dgm:t>
    </dgm:pt>
    <dgm:pt modelId="{EC5F3B0B-BF5D-4A71-AF7E-6991AB9C1ADE}" type="sibTrans" cxnId="{A7576FF2-0A50-47D5-9F21-00C1E08CFEE1}">
      <dgm:prSet/>
      <dgm:spPr/>
      <dgm:t>
        <a:bodyPr/>
        <a:lstStyle/>
        <a:p>
          <a:endParaRPr lang="en-US"/>
        </a:p>
      </dgm:t>
    </dgm:pt>
    <dgm:pt modelId="{CEB9AF1A-C5D4-47F2-AD3A-DCB679E34910}">
      <dgm:prSet/>
      <dgm:spPr/>
      <dgm:t>
        <a:bodyPr/>
        <a:lstStyle/>
        <a:p>
          <a:r>
            <a:rPr lang="en-US"/>
            <a:t>Testing and evaluation</a:t>
          </a:r>
        </a:p>
      </dgm:t>
    </dgm:pt>
    <dgm:pt modelId="{26CD774B-63F7-4B93-9E0A-FAD17A5BD85C}" type="parTrans" cxnId="{0A8ED099-3BA6-4758-A190-9A4C40A31F2D}">
      <dgm:prSet/>
      <dgm:spPr/>
      <dgm:t>
        <a:bodyPr/>
        <a:lstStyle/>
        <a:p>
          <a:endParaRPr lang="en-US"/>
        </a:p>
      </dgm:t>
    </dgm:pt>
    <dgm:pt modelId="{2DA80DED-76AA-417F-9D85-BA23273B3951}" type="sibTrans" cxnId="{0A8ED099-3BA6-4758-A190-9A4C40A31F2D}">
      <dgm:prSet/>
      <dgm:spPr/>
      <dgm:t>
        <a:bodyPr/>
        <a:lstStyle/>
        <a:p>
          <a:endParaRPr lang="en-US"/>
        </a:p>
      </dgm:t>
    </dgm:pt>
    <dgm:pt modelId="{3BAA769E-F50C-49D0-BFD2-D0D3EC7D6C03}" type="pres">
      <dgm:prSet presAssocID="{F170D9D9-05AC-479C-B100-8C1E9DE5BD66}" presName="root" presStyleCnt="0">
        <dgm:presLayoutVars>
          <dgm:dir/>
          <dgm:resizeHandles val="exact"/>
        </dgm:presLayoutVars>
      </dgm:prSet>
      <dgm:spPr/>
    </dgm:pt>
    <dgm:pt modelId="{E63AB7A4-023E-46A2-8E4B-3EDC7B6271D3}" type="pres">
      <dgm:prSet presAssocID="{FFEF7CEF-E923-4D7A-8F93-27D79368735B}" presName="compNode" presStyleCnt="0"/>
      <dgm:spPr/>
    </dgm:pt>
    <dgm:pt modelId="{2DB07744-4DE8-4839-A236-3ADF9D7F3E10}" type="pres">
      <dgm:prSet presAssocID="{FFEF7CEF-E923-4D7A-8F93-27D79368735B}" presName="bgRect" presStyleLbl="bgShp" presStyleIdx="0" presStyleCnt="5"/>
      <dgm:spPr/>
    </dgm:pt>
    <dgm:pt modelId="{43033FAC-BB01-463F-986A-DDE0053E2829}" type="pres">
      <dgm:prSet presAssocID="{FFEF7CEF-E923-4D7A-8F93-27D79368735B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86B1570F-26BB-4FE0-8168-F16FC702FB0F}" type="pres">
      <dgm:prSet presAssocID="{FFEF7CEF-E923-4D7A-8F93-27D79368735B}" presName="spaceRect" presStyleCnt="0"/>
      <dgm:spPr/>
    </dgm:pt>
    <dgm:pt modelId="{8C87FBF9-88D2-40D7-9992-BFE53373E28A}" type="pres">
      <dgm:prSet presAssocID="{FFEF7CEF-E923-4D7A-8F93-27D79368735B}" presName="parTx" presStyleLbl="revTx" presStyleIdx="0" presStyleCnt="5">
        <dgm:presLayoutVars>
          <dgm:chMax val="0"/>
          <dgm:chPref val="0"/>
        </dgm:presLayoutVars>
      </dgm:prSet>
      <dgm:spPr/>
    </dgm:pt>
    <dgm:pt modelId="{C434FFE6-9813-4200-91F0-FA57A4FFE74A}" type="pres">
      <dgm:prSet presAssocID="{B9E95145-9A28-47E0-814E-C96AF7FB168E}" presName="sibTrans" presStyleCnt="0"/>
      <dgm:spPr/>
    </dgm:pt>
    <dgm:pt modelId="{4504E858-DA2C-4B53-A637-1B33903E0262}" type="pres">
      <dgm:prSet presAssocID="{5F81A4F1-A719-4BEC-A6C5-98654FD97E61}" presName="compNode" presStyleCnt="0"/>
      <dgm:spPr/>
    </dgm:pt>
    <dgm:pt modelId="{81658A56-03F8-4F87-9246-B23488FA8CFA}" type="pres">
      <dgm:prSet presAssocID="{5F81A4F1-A719-4BEC-A6C5-98654FD97E61}" presName="bgRect" presStyleLbl="bgShp" presStyleIdx="1" presStyleCnt="5"/>
      <dgm:spPr/>
    </dgm:pt>
    <dgm:pt modelId="{7F6F2296-4DCD-4EFD-BB46-7C030F0A14F2}" type="pres">
      <dgm:prSet presAssocID="{5F81A4F1-A719-4BEC-A6C5-98654FD97E61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560B039-6A3C-4F82-BF17-763223C01CA7}" type="pres">
      <dgm:prSet presAssocID="{5F81A4F1-A719-4BEC-A6C5-98654FD97E61}" presName="spaceRect" presStyleCnt="0"/>
      <dgm:spPr/>
    </dgm:pt>
    <dgm:pt modelId="{C5F05987-469C-4344-9D93-6541898664B5}" type="pres">
      <dgm:prSet presAssocID="{5F81A4F1-A719-4BEC-A6C5-98654FD97E61}" presName="parTx" presStyleLbl="revTx" presStyleIdx="1" presStyleCnt="5">
        <dgm:presLayoutVars>
          <dgm:chMax val="0"/>
          <dgm:chPref val="0"/>
        </dgm:presLayoutVars>
      </dgm:prSet>
      <dgm:spPr/>
    </dgm:pt>
    <dgm:pt modelId="{FE7B5D69-6CB9-4BC3-9C93-4C9F4F2C873B}" type="pres">
      <dgm:prSet presAssocID="{3AC4CA93-3E56-43F3-902A-3BEAF6EF1576}" presName="sibTrans" presStyleCnt="0"/>
      <dgm:spPr/>
    </dgm:pt>
    <dgm:pt modelId="{837F352B-77A1-4D84-B3AC-6620731A8B8F}" type="pres">
      <dgm:prSet presAssocID="{0C9C2720-A8F3-40FF-864E-C1EBA06295CF}" presName="compNode" presStyleCnt="0"/>
      <dgm:spPr/>
    </dgm:pt>
    <dgm:pt modelId="{818B2152-A952-4A9F-9C8A-DB7294A22740}" type="pres">
      <dgm:prSet presAssocID="{0C9C2720-A8F3-40FF-864E-C1EBA06295CF}" presName="bgRect" presStyleLbl="bgShp" presStyleIdx="2" presStyleCnt="5"/>
      <dgm:spPr/>
    </dgm:pt>
    <dgm:pt modelId="{8935D866-233C-41B8-8079-2A697482CA91}" type="pres">
      <dgm:prSet presAssocID="{0C9C2720-A8F3-40FF-864E-C1EBA06295CF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itor"/>
        </a:ext>
      </dgm:extLst>
    </dgm:pt>
    <dgm:pt modelId="{B2A3D2DD-9C5E-4397-A65E-C94614D6C25B}" type="pres">
      <dgm:prSet presAssocID="{0C9C2720-A8F3-40FF-864E-C1EBA06295CF}" presName="spaceRect" presStyleCnt="0"/>
      <dgm:spPr/>
    </dgm:pt>
    <dgm:pt modelId="{9A9E7929-724C-4706-81D1-2D6C5B7FBC18}" type="pres">
      <dgm:prSet presAssocID="{0C9C2720-A8F3-40FF-864E-C1EBA06295CF}" presName="parTx" presStyleLbl="revTx" presStyleIdx="2" presStyleCnt="5">
        <dgm:presLayoutVars>
          <dgm:chMax val="0"/>
          <dgm:chPref val="0"/>
        </dgm:presLayoutVars>
      </dgm:prSet>
      <dgm:spPr/>
    </dgm:pt>
    <dgm:pt modelId="{085EFD37-EFEC-4532-9595-76E9C6733E40}" type="pres">
      <dgm:prSet presAssocID="{9DD814AC-3EBA-419F-B4C0-4953CF8733C9}" presName="sibTrans" presStyleCnt="0"/>
      <dgm:spPr/>
    </dgm:pt>
    <dgm:pt modelId="{80126888-A342-4D4C-A441-27B94567B539}" type="pres">
      <dgm:prSet presAssocID="{E5A853EF-06F6-407D-9AA5-8BC24681794B}" presName="compNode" presStyleCnt="0"/>
      <dgm:spPr/>
    </dgm:pt>
    <dgm:pt modelId="{541DA227-14FB-4693-AC02-54747E78F142}" type="pres">
      <dgm:prSet presAssocID="{E5A853EF-06F6-407D-9AA5-8BC24681794B}" presName="bgRect" presStyleLbl="bgShp" presStyleIdx="3" presStyleCnt="5"/>
      <dgm:spPr/>
    </dgm:pt>
    <dgm:pt modelId="{D66FF203-F63D-42F5-A62A-2D206040BDC2}" type="pres">
      <dgm:prSet presAssocID="{E5A853EF-06F6-407D-9AA5-8BC24681794B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36585043-A64B-4FCB-80FD-633015C59BAE}" type="pres">
      <dgm:prSet presAssocID="{E5A853EF-06F6-407D-9AA5-8BC24681794B}" presName="spaceRect" presStyleCnt="0"/>
      <dgm:spPr/>
    </dgm:pt>
    <dgm:pt modelId="{EEE08051-484A-439B-8E61-CDBBFA6E36E4}" type="pres">
      <dgm:prSet presAssocID="{E5A853EF-06F6-407D-9AA5-8BC24681794B}" presName="parTx" presStyleLbl="revTx" presStyleIdx="3" presStyleCnt="5">
        <dgm:presLayoutVars>
          <dgm:chMax val="0"/>
          <dgm:chPref val="0"/>
        </dgm:presLayoutVars>
      </dgm:prSet>
      <dgm:spPr/>
    </dgm:pt>
    <dgm:pt modelId="{25BADD46-4D31-4620-83E4-C9851F85F822}" type="pres">
      <dgm:prSet presAssocID="{EC5F3B0B-BF5D-4A71-AF7E-6991AB9C1ADE}" presName="sibTrans" presStyleCnt="0"/>
      <dgm:spPr/>
    </dgm:pt>
    <dgm:pt modelId="{8BFFC76D-ED87-4243-B994-3875D164909B}" type="pres">
      <dgm:prSet presAssocID="{CEB9AF1A-C5D4-47F2-AD3A-DCB679E34910}" presName="compNode" presStyleCnt="0"/>
      <dgm:spPr/>
    </dgm:pt>
    <dgm:pt modelId="{996FD553-2599-4367-A6F2-9B1BC9962B74}" type="pres">
      <dgm:prSet presAssocID="{CEB9AF1A-C5D4-47F2-AD3A-DCB679E34910}" presName="bgRect" presStyleLbl="bgShp" presStyleIdx="4" presStyleCnt="5"/>
      <dgm:spPr/>
    </dgm:pt>
    <dgm:pt modelId="{708AB4BD-1ECF-4A95-90D8-2A9DFF502CDB}" type="pres">
      <dgm:prSet presAssocID="{CEB9AF1A-C5D4-47F2-AD3A-DCB679E34910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759FC0A3-BFCC-4A33-879D-D4D8A83875C9}" type="pres">
      <dgm:prSet presAssocID="{CEB9AF1A-C5D4-47F2-AD3A-DCB679E34910}" presName="spaceRect" presStyleCnt="0"/>
      <dgm:spPr/>
    </dgm:pt>
    <dgm:pt modelId="{AB876698-053B-4D7B-804C-C91E50A7E8EA}" type="pres">
      <dgm:prSet presAssocID="{CEB9AF1A-C5D4-47F2-AD3A-DCB679E34910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B23F2A1B-BE42-4DA1-A270-6A3DA0FB0CDA}" type="presOf" srcId="{E5A853EF-06F6-407D-9AA5-8BC24681794B}" destId="{EEE08051-484A-439B-8E61-CDBBFA6E36E4}" srcOrd="0" destOrd="0" presId="urn:microsoft.com/office/officeart/2018/2/layout/IconVerticalSolidList"/>
    <dgm:cxn modelId="{896D5620-A0D4-46A6-9748-337111242A7E}" type="presOf" srcId="{FFEF7CEF-E923-4D7A-8F93-27D79368735B}" destId="{8C87FBF9-88D2-40D7-9992-BFE53373E28A}" srcOrd="0" destOrd="0" presId="urn:microsoft.com/office/officeart/2018/2/layout/IconVerticalSolidList"/>
    <dgm:cxn modelId="{5DE53C48-4734-4616-BDB8-B986B577612D}" type="presOf" srcId="{5F81A4F1-A719-4BEC-A6C5-98654FD97E61}" destId="{C5F05987-469C-4344-9D93-6541898664B5}" srcOrd="0" destOrd="0" presId="urn:microsoft.com/office/officeart/2018/2/layout/IconVerticalSolidList"/>
    <dgm:cxn modelId="{2B995455-4F79-49BB-949A-C87CD32001B7}" srcId="{F170D9D9-05AC-479C-B100-8C1E9DE5BD66}" destId="{5F81A4F1-A719-4BEC-A6C5-98654FD97E61}" srcOrd="1" destOrd="0" parTransId="{35E97ACC-E7F2-40C4-956E-6F6C4F03FCF0}" sibTransId="{3AC4CA93-3E56-43F3-902A-3BEAF6EF1576}"/>
    <dgm:cxn modelId="{3C227E98-5032-4B57-98B0-2F206164CC49}" srcId="{F170D9D9-05AC-479C-B100-8C1E9DE5BD66}" destId="{0C9C2720-A8F3-40FF-864E-C1EBA06295CF}" srcOrd="2" destOrd="0" parTransId="{9C3CA26C-3735-401B-B631-CD08E2CBCE30}" sibTransId="{9DD814AC-3EBA-419F-B4C0-4953CF8733C9}"/>
    <dgm:cxn modelId="{0A8ED099-3BA6-4758-A190-9A4C40A31F2D}" srcId="{F170D9D9-05AC-479C-B100-8C1E9DE5BD66}" destId="{CEB9AF1A-C5D4-47F2-AD3A-DCB679E34910}" srcOrd="4" destOrd="0" parTransId="{26CD774B-63F7-4B93-9E0A-FAD17A5BD85C}" sibTransId="{2DA80DED-76AA-417F-9D85-BA23273B3951}"/>
    <dgm:cxn modelId="{530C2EB3-6207-4628-9976-7232F5F70AA9}" type="presOf" srcId="{F170D9D9-05AC-479C-B100-8C1E9DE5BD66}" destId="{3BAA769E-F50C-49D0-BFD2-D0D3EC7D6C03}" srcOrd="0" destOrd="0" presId="urn:microsoft.com/office/officeart/2018/2/layout/IconVerticalSolidList"/>
    <dgm:cxn modelId="{7EF5FFBE-C7B5-45D5-8B78-1CFC5BE9738C}" type="presOf" srcId="{CEB9AF1A-C5D4-47F2-AD3A-DCB679E34910}" destId="{AB876698-053B-4D7B-804C-C91E50A7E8EA}" srcOrd="0" destOrd="0" presId="urn:microsoft.com/office/officeart/2018/2/layout/IconVerticalSolidList"/>
    <dgm:cxn modelId="{E8C5C6C2-75D4-4D4E-A118-F463A6B15FA9}" type="presOf" srcId="{0C9C2720-A8F3-40FF-864E-C1EBA06295CF}" destId="{9A9E7929-724C-4706-81D1-2D6C5B7FBC18}" srcOrd="0" destOrd="0" presId="urn:microsoft.com/office/officeart/2018/2/layout/IconVerticalSolidList"/>
    <dgm:cxn modelId="{E44C9ADC-30EF-46CC-B092-9A688FDE5005}" srcId="{F170D9D9-05AC-479C-B100-8C1E9DE5BD66}" destId="{FFEF7CEF-E923-4D7A-8F93-27D79368735B}" srcOrd="0" destOrd="0" parTransId="{952F7073-FDB4-4BB9-A6D6-0B32780D719D}" sibTransId="{B9E95145-9A28-47E0-814E-C96AF7FB168E}"/>
    <dgm:cxn modelId="{A7576FF2-0A50-47D5-9F21-00C1E08CFEE1}" srcId="{F170D9D9-05AC-479C-B100-8C1E9DE5BD66}" destId="{E5A853EF-06F6-407D-9AA5-8BC24681794B}" srcOrd="3" destOrd="0" parTransId="{93ECCFC3-1A6F-4BEE-9D10-FC8A393829F7}" sibTransId="{EC5F3B0B-BF5D-4A71-AF7E-6991AB9C1ADE}"/>
    <dgm:cxn modelId="{6E2DDADE-874E-4DA5-99F4-B2D9DAB4810A}" type="presParOf" srcId="{3BAA769E-F50C-49D0-BFD2-D0D3EC7D6C03}" destId="{E63AB7A4-023E-46A2-8E4B-3EDC7B6271D3}" srcOrd="0" destOrd="0" presId="urn:microsoft.com/office/officeart/2018/2/layout/IconVerticalSolidList"/>
    <dgm:cxn modelId="{1963E242-6C6D-44D9-82D9-725102A3CF07}" type="presParOf" srcId="{E63AB7A4-023E-46A2-8E4B-3EDC7B6271D3}" destId="{2DB07744-4DE8-4839-A236-3ADF9D7F3E10}" srcOrd="0" destOrd="0" presId="urn:microsoft.com/office/officeart/2018/2/layout/IconVerticalSolidList"/>
    <dgm:cxn modelId="{4FD9E0DB-43EF-4B88-A88F-F57E1871DC0B}" type="presParOf" srcId="{E63AB7A4-023E-46A2-8E4B-3EDC7B6271D3}" destId="{43033FAC-BB01-463F-986A-DDE0053E2829}" srcOrd="1" destOrd="0" presId="urn:microsoft.com/office/officeart/2018/2/layout/IconVerticalSolidList"/>
    <dgm:cxn modelId="{D843BDFC-C91C-49B8-A329-4528E11C8F40}" type="presParOf" srcId="{E63AB7A4-023E-46A2-8E4B-3EDC7B6271D3}" destId="{86B1570F-26BB-4FE0-8168-F16FC702FB0F}" srcOrd="2" destOrd="0" presId="urn:microsoft.com/office/officeart/2018/2/layout/IconVerticalSolidList"/>
    <dgm:cxn modelId="{7224A7AD-D98C-4853-B98C-641D2A359DC4}" type="presParOf" srcId="{E63AB7A4-023E-46A2-8E4B-3EDC7B6271D3}" destId="{8C87FBF9-88D2-40D7-9992-BFE53373E28A}" srcOrd="3" destOrd="0" presId="urn:microsoft.com/office/officeart/2018/2/layout/IconVerticalSolidList"/>
    <dgm:cxn modelId="{ECB3DCDC-3650-410C-A813-54A3CBC80095}" type="presParOf" srcId="{3BAA769E-F50C-49D0-BFD2-D0D3EC7D6C03}" destId="{C434FFE6-9813-4200-91F0-FA57A4FFE74A}" srcOrd="1" destOrd="0" presId="urn:microsoft.com/office/officeart/2018/2/layout/IconVerticalSolidList"/>
    <dgm:cxn modelId="{B897717D-B3A4-40EC-883A-1D066EE4DFB7}" type="presParOf" srcId="{3BAA769E-F50C-49D0-BFD2-D0D3EC7D6C03}" destId="{4504E858-DA2C-4B53-A637-1B33903E0262}" srcOrd="2" destOrd="0" presId="urn:microsoft.com/office/officeart/2018/2/layout/IconVerticalSolidList"/>
    <dgm:cxn modelId="{7449D794-71CA-43B5-BEA2-B7173CEEA84C}" type="presParOf" srcId="{4504E858-DA2C-4B53-A637-1B33903E0262}" destId="{81658A56-03F8-4F87-9246-B23488FA8CFA}" srcOrd="0" destOrd="0" presId="urn:microsoft.com/office/officeart/2018/2/layout/IconVerticalSolidList"/>
    <dgm:cxn modelId="{170B4825-4A34-488C-B8C0-CD9F8E328CC5}" type="presParOf" srcId="{4504E858-DA2C-4B53-A637-1B33903E0262}" destId="{7F6F2296-4DCD-4EFD-BB46-7C030F0A14F2}" srcOrd="1" destOrd="0" presId="urn:microsoft.com/office/officeart/2018/2/layout/IconVerticalSolidList"/>
    <dgm:cxn modelId="{274A6BC4-2057-4DED-A423-E61AD6530045}" type="presParOf" srcId="{4504E858-DA2C-4B53-A637-1B33903E0262}" destId="{4560B039-6A3C-4F82-BF17-763223C01CA7}" srcOrd="2" destOrd="0" presId="urn:microsoft.com/office/officeart/2018/2/layout/IconVerticalSolidList"/>
    <dgm:cxn modelId="{7540CA3D-BDA6-4C7A-9336-2FC03DE469A9}" type="presParOf" srcId="{4504E858-DA2C-4B53-A637-1B33903E0262}" destId="{C5F05987-469C-4344-9D93-6541898664B5}" srcOrd="3" destOrd="0" presId="urn:microsoft.com/office/officeart/2018/2/layout/IconVerticalSolidList"/>
    <dgm:cxn modelId="{1608EE4F-9774-4A7F-9975-2CB35717080E}" type="presParOf" srcId="{3BAA769E-F50C-49D0-BFD2-D0D3EC7D6C03}" destId="{FE7B5D69-6CB9-4BC3-9C93-4C9F4F2C873B}" srcOrd="3" destOrd="0" presId="urn:microsoft.com/office/officeart/2018/2/layout/IconVerticalSolidList"/>
    <dgm:cxn modelId="{8F07AEE7-85E2-43C5-ABC9-88FB9DA3F447}" type="presParOf" srcId="{3BAA769E-F50C-49D0-BFD2-D0D3EC7D6C03}" destId="{837F352B-77A1-4D84-B3AC-6620731A8B8F}" srcOrd="4" destOrd="0" presId="urn:microsoft.com/office/officeart/2018/2/layout/IconVerticalSolidList"/>
    <dgm:cxn modelId="{F0705FC7-44DF-4D51-8CE1-C2C2746BB9DC}" type="presParOf" srcId="{837F352B-77A1-4D84-B3AC-6620731A8B8F}" destId="{818B2152-A952-4A9F-9C8A-DB7294A22740}" srcOrd="0" destOrd="0" presId="urn:microsoft.com/office/officeart/2018/2/layout/IconVerticalSolidList"/>
    <dgm:cxn modelId="{C5E9C3BA-BD86-44B1-9A5E-744095804F7E}" type="presParOf" srcId="{837F352B-77A1-4D84-B3AC-6620731A8B8F}" destId="{8935D866-233C-41B8-8079-2A697482CA91}" srcOrd="1" destOrd="0" presId="urn:microsoft.com/office/officeart/2018/2/layout/IconVerticalSolidList"/>
    <dgm:cxn modelId="{AD7E3897-402F-478D-9D7E-1A356527E1C8}" type="presParOf" srcId="{837F352B-77A1-4D84-B3AC-6620731A8B8F}" destId="{B2A3D2DD-9C5E-4397-A65E-C94614D6C25B}" srcOrd="2" destOrd="0" presId="urn:microsoft.com/office/officeart/2018/2/layout/IconVerticalSolidList"/>
    <dgm:cxn modelId="{354294CF-6016-4B54-B8FD-B35D8F05AF24}" type="presParOf" srcId="{837F352B-77A1-4D84-B3AC-6620731A8B8F}" destId="{9A9E7929-724C-4706-81D1-2D6C5B7FBC18}" srcOrd="3" destOrd="0" presId="urn:microsoft.com/office/officeart/2018/2/layout/IconVerticalSolidList"/>
    <dgm:cxn modelId="{97A33885-0116-4ACE-9884-E7A5F74A6EB2}" type="presParOf" srcId="{3BAA769E-F50C-49D0-BFD2-D0D3EC7D6C03}" destId="{085EFD37-EFEC-4532-9595-76E9C6733E40}" srcOrd="5" destOrd="0" presId="urn:microsoft.com/office/officeart/2018/2/layout/IconVerticalSolidList"/>
    <dgm:cxn modelId="{2877B690-AA07-45FD-A327-020EE81CD5E0}" type="presParOf" srcId="{3BAA769E-F50C-49D0-BFD2-D0D3EC7D6C03}" destId="{80126888-A342-4D4C-A441-27B94567B539}" srcOrd="6" destOrd="0" presId="urn:microsoft.com/office/officeart/2018/2/layout/IconVerticalSolidList"/>
    <dgm:cxn modelId="{240F0E7C-D331-4FC9-93EC-629B2A6EF13B}" type="presParOf" srcId="{80126888-A342-4D4C-A441-27B94567B539}" destId="{541DA227-14FB-4693-AC02-54747E78F142}" srcOrd="0" destOrd="0" presId="urn:microsoft.com/office/officeart/2018/2/layout/IconVerticalSolidList"/>
    <dgm:cxn modelId="{91A9B2F3-049A-47A6-BECE-5E12CDC0B89C}" type="presParOf" srcId="{80126888-A342-4D4C-A441-27B94567B539}" destId="{D66FF203-F63D-42F5-A62A-2D206040BDC2}" srcOrd="1" destOrd="0" presId="urn:microsoft.com/office/officeart/2018/2/layout/IconVerticalSolidList"/>
    <dgm:cxn modelId="{9786824D-687C-4AF0-A166-F995B6C9F7BD}" type="presParOf" srcId="{80126888-A342-4D4C-A441-27B94567B539}" destId="{36585043-A64B-4FCB-80FD-633015C59BAE}" srcOrd="2" destOrd="0" presId="urn:microsoft.com/office/officeart/2018/2/layout/IconVerticalSolidList"/>
    <dgm:cxn modelId="{DC851951-BC0C-4FBA-9C72-80664FA7897C}" type="presParOf" srcId="{80126888-A342-4D4C-A441-27B94567B539}" destId="{EEE08051-484A-439B-8E61-CDBBFA6E36E4}" srcOrd="3" destOrd="0" presId="urn:microsoft.com/office/officeart/2018/2/layout/IconVerticalSolidList"/>
    <dgm:cxn modelId="{752FC98C-47D2-4AD3-9384-7AA95727F047}" type="presParOf" srcId="{3BAA769E-F50C-49D0-BFD2-D0D3EC7D6C03}" destId="{25BADD46-4D31-4620-83E4-C9851F85F822}" srcOrd="7" destOrd="0" presId="urn:microsoft.com/office/officeart/2018/2/layout/IconVerticalSolidList"/>
    <dgm:cxn modelId="{42F3F36A-CD06-4C24-A9E8-E535C0595EB4}" type="presParOf" srcId="{3BAA769E-F50C-49D0-BFD2-D0D3EC7D6C03}" destId="{8BFFC76D-ED87-4243-B994-3875D164909B}" srcOrd="8" destOrd="0" presId="urn:microsoft.com/office/officeart/2018/2/layout/IconVerticalSolidList"/>
    <dgm:cxn modelId="{F8EC4414-FAD3-442D-A94A-D96E4F90731F}" type="presParOf" srcId="{8BFFC76D-ED87-4243-B994-3875D164909B}" destId="{996FD553-2599-4367-A6F2-9B1BC9962B74}" srcOrd="0" destOrd="0" presId="urn:microsoft.com/office/officeart/2018/2/layout/IconVerticalSolidList"/>
    <dgm:cxn modelId="{7FA885A0-680B-4209-9339-7614800095FD}" type="presParOf" srcId="{8BFFC76D-ED87-4243-B994-3875D164909B}" destId="{708AB4BD-1ECF-4A95-90D8-2A9DFF502CDB}" srcOrd="1" destOrd="0" presId="urn:microsoft.com/office/officeart/2018/2/layout/IconVerticalSolidList"/>
    <dgm:cxn modelId="{6A4A5A2B-2BC6-49DE-A2B3-274EF9BB3F29}" type="presParOf" srcId="{8BFFC76D-ED87-4243-B994-3875D164909B}" destId="{759FC0A3-BFCC-4A33-879D-D4D8A83875C9}" srcOrd="2" destOrd="0" presId="urn:microsoft.com/office/officeart/2018/2/layout/IconVerticalSolidList"/>
    <dgm:cxn modelId="{CE0577E0-17DC-4415-86D0-A1A40EB1E3D8}" type="presParOf" srcId="{8BFFC76D-ED87-4243-B994-3875D164909B}" destId="{AB876698-053B-4D7B-804C-C91E50A7E8E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0E7FA22D-D4D7-46E4-A36E-82A577740AF3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CCE5A673-FAC8-4A58-97E6-26CDD6E94C76}">
      <dgm:prSet/>
      <dgm:spPr/>
      <dgm:t>
        <a:bodyPr/>
        <a:lstStyle/>
        <a:p>
          <a:r>
            <a:rPr lang="en-US"/>
            <a:t>User login and authentication system</a:t>
          </a:r>
        </a:p>
      </dgm:t>
    </dgm:pt>
    <dgm:pt modelId="{FDABC423-54F7-4EC8-B0D4-4AEA6A987275}" type="parTrans" cxnId="{B49C3032-63C1-4D18-8DBF-416588E8CD01}">
      <dgm:prSet/>
      <dgm:spPr/>
      <dgm:t>
        <a:bodyPr/>
        <a:lstStyle/>
        <a:p>
          <a:endParaRPr lang="en-US"/>
        </a:p>
      </dgm:t>
    </dgm:pt>
    <dgm:pt modelId="{3FE679F4-66E3-4EE9-88D8-4055E895C1AF}" type="sibTrans" cxnId="{B49C3032-63C1-4D18-8DBF-416588E8CD01}">
      <dgm:prSet/>
      <dgm:spPr/>
      <dgm:t>
        <a:bodyPr/>
        <a:lstStyle/>
        <a:p>
          <a:endParaRPr lang="en-US"/>
        </a:p>
      </dgm:t>
    </dgm:pt>
    <dgm:pt modelId="{7DFF176E-04F0-459D-848F-A00D7F95D33A}">
      <dgm:prSet/>
      <dgm:spPr/>
      <dgm:t>
        <a:bodyPr/>
        <a:lstStyle/>
        <a:p>
          <a:r>
            <a:rPr lang="en-US"/>
            <a:t>Role-based access management</a:t>
          </a:r>
        </a:p>
      </dgm:t>
    </dgm:pt>
    <dgm:pt modelId="{2AAE11EF-DB02-466D-9474-8E5A55942E93}" type="parTrans" cxnId="{7FA72BF5-9151-426B-B3C7-6B18649BC17B}">
      <dgm:prSet/>
      <dgm:spPr/>
      <dgm:t>
        <a:bodyPr/>
        <a:lstStyle/>
        <a:p>
          <a:endParaRPr lang="en-US"/>
        </a:p>
      </dgm:t>
    </dgm:pt>
    <dgm:pt modelId="{F0EAFE65-DC4B-4531-9B04-27A87AC2E105}" type="sibTrans" cxnId="{7FA72BF5-9151-426B-B3C7-6B18649BC17B}">
      <dgm:prSet/>
      <dgm:spPr/>
      <dgm:t>
        <a:bodyPr/>
        <a:lstStyle/>
        <a:p>
          <a:endParaRPr lang="en-US"/>
        </a:p>
      </dgm:t>
    </dgm:pt>
    <dgm:pt modelId="{F3457A2A-5F05-47F8-AB34-70112D4E9EDD}">
      <dgm:prSet/>
      <dgm:spPr/>
      <dgm:t>
        <a:bodyPr/>
        <a:lstStyle/>
        <a:p>
          <a:r>
            <a:rPr lang="en-US"/>
            <a:t>Simulated RFID and biometric verification</a:t>
          </a:r>
        </a:p>
      </dgm:t>
    </dgm:pt>
    <dgm:pt modelId="{BD198759-C7FE-411A-AE12-E5B2C3D00240}" type="parTrans" cxnId="{A5B08269-804B-465F-B020-B015403D880B}">
      <dgm:prSet/>
      <dgm:spPr/>
      <dgm:t>
        <a:bodyPr/>
        <a:lstStyle/>
        <a:p>
          <a:endParaRPr lang="en-US"/>
        </a:p>
      </dgm:t>
    </dgm:pt>
    <dgm:pt modelId="{4FC65928-1516-4C88-8AC9-B1CCA41C1956}" type="sibTrans" cxnId="{A5B08269-804B-465F-B020-B015403D880B}">
      <dgm:prSet/>
      <dgm:spPr/>
      <dgm:t>
        <a:bodyPr/>
        <a:lstStyle/>
        <a:p>
          <a:endParaRPr lang="en-US"/>
        </a:p>
      </dgm:t>
    </dgm:pt>
    <dgm:pt modelId="{985E0066-94B5-480D-956A-17C63C72DF08}">
      <dgm:prSet/>
      <dgm:spPr/>
      <dgm:t>
        <a:bodyPr/>
        <a:lstStyle/>
        <a:p>
          <a:r>
            <a:rPr lang="en-US"/>
            <a:t>Access logs and monitoring</a:t>
          </a:r>
        </a:p>
      </dgm:t>
    </dgm:pt>
    <dgm:pt modelId="{D1FE682E-0E7B-404D-941F-E3F9F8B7E175}" type="parTrans" cxnId="{09DD9035-527A-4A91-9F22-08A600EDADB8}">
      <dgm:prSet/>
      <dgm:spPr/>
      <dgm:t>
        <a:bodyPr/>
        <a:lstStyle/>
        <a:p>
          <a:endParaRPr lang="en-US"/>
        </a:p>
      </dgm:t>
    </dgm:pt>
    <dgm:pt modelId="{839CF21A-FE62-4105-B339-B4BED5906A5F}" type="sibTrans" cxnId="{09DD9035-527A-4A91-9F22-08A600EDADB8}">
      <dgm:prSet/>
      <dgm:spPr/>
      <dgm:t>
        <a:bodyPr/>
        <a:lstStyle/>
        <a:p>
          <a:endParaRPr lang="en-US"/>
        </a:p>
      </dgm:t>
    </dgm:pt>
    <dgm:pt modelId="{D262BAC9-32FA-42F5-A036-29CC23C9A446}">
      <dgm:prSet/>
      <dgm:spPr/>
      <dgm:t>
        <a:bodyPr/>
        <a:lstStyle/>
        <a:p>
          <a:r>
            <a:rPr lang="en-US"/>
            <a:t>Responsive web-based interface</a:t>
          </a:r>
        </a:p>
      </dgm:t>
    </dgm:pt>
    <dgm:pt modelId="{7DBCAFEC-44B1-456F-A884-BDC8DF5587CE}" type="parTrans" cxnId="{A842804C-0D4D-4E0D-AE8C-D2E7B91AF939}">
      <dgm:prSet/>
      <dgm:spPr/>
      <dgm:t>
        <a:bodyPr/>
        <a:lstStyle/>
        <a:p>
          <a:endParaRPr lang="en-US"/>
        </a:p>
      </dgm:t>
    </dgm:pt>
    <dgm:pt modelId="{D1D2E3DF-4586-4EC4-8270-7D28AD3909EC}" type="sibTrans" cxnId="{A842804C-0D4D-4E0D-AE8C-D2E7B91AF939}">
      <dgm:prSet/>
      <dgm:spPr/>
      <dgm:t>
        <a:bodyPr/>
        <a:lstStyle/>
        <a:p>
          <a:endParaRPr lang="en-US"/>
        </a:p>
      </dgm:t>
    </dgm:pt>
    <dgm:pt modelId="{6A0B2481-5278-49F0-AADC-AE79AF5178BA}" type="pres">
      <dgm:prSet presAssocID="{0E7FA22D-D4D7-46E4-A36E-82A577740AF3}" presName="linear" presStyleCnt="0">
        <dgm:presLayoutVars>
          <dgm:animLvl val="lvl"/>
          <dgm:resizeHandles val="exact"/>
        </dgm:presLayoutVars>
      </dgm:prSet>
      <dgm:spPr/>
    </dgm:pt>
    <dgm:pt modelId="{92E2075E-58DF-4648-8638-4B0532998C48}" type="pres">
      <dgm:prSet presAssocID="{CCE5A673-FAC8-4A58-97E6-26CDD6E94C76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3E8218AA-5EED-4A6C-93F2-41F68588A690}" type="pres">
      <dgm:prSet presAssocID="{3FE679F4-66E3-4EE9-88D8-4055E895C1AF}" presName="spacer" presStyleCnt="0"/>
      <dgm:spPr/>
    </dgm:pt>
    <dgm:pt modelId="{26BFE650-52A4-4C50-BCE5-38663B3530AD}" type="pres">
      <dgm:prSet presAssocID="{7DFF176E-04F0-459D-848F-A00D7F95D33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20449DD-6FA0-4338-B513-98BCA90677E0}" type="pres">
      <dgm:prSet presAssocID="{F0EAFE65-DC4B-4531-9B04-27A87AC2E105}" presName="spacer" presStyleCnt="0"/>
      <dgm:spPr/>
    </dgm:pt>
    <dgm:pt modelId="{218C3A02-12B1-4D2C-B61F-7C2DB6C0E58B}" type="pres">
      <dgm:prSet presAssocID="{F3457A2A-5F05-47F8-AB34-70112D4E9ED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82E4CB5-9438-4BD5-BD45-0485EFBC11FE}" type="pres">
      <dgm:prSet presAssocID="{4FC65928-1516-4C88-8AC9-B1CCA41C1956}" presName="spacer" presStyleCnt="0"/>
      <dgm:spPr/>
    </dgm:pt>
    <dgm:pt modelId="{F688A6B2-9C5E-4062-8B66-D415E3EB843D}" type="pres">
      <dgm:prSet presAssocID="{985E0066-94B5-480D-956A-17C63C72DF0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7CD45D3-3057-4BFD-AE00-F824BAD182C6}" type="pres">
      <dgm:prSet presAssocID="{839CF21A-FE62-4105-B339-B4BED5906A5F}" presName="spacer" presStyleCnt="0"/>
      <dgm:spPr/>
    </dgm:pt>
    <dgm:pt modelId="{0EF8BEAC-EF97-47E3-88EA-242CEA04E4E3}" type="pres">
      <dgm:prSet presAssocID="{D262BAC9-32FA-42F5-A036-29CC23C9A44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B49C3032-63C1-4D18-8DBF-416588E8CD01}" srcId="{0E7FA22D-D4D7-46E4-A36E-82A577740AF3}" destId="{CCE5A673-FAC8-4A58-97E6-26CDD6E94C76}" srcOrd="0" destOrd="0" parTransId="{FDABC423-54F7-4EC8-B0D4-4AEA6A987275}" sibTransId="{3FE679F4-66E3-4EE9-88D8-4055E895C1AF}"/>
    <dgm:cxn modelId="{09DD9035-527A-4A91-9F22-08A600EDADB8}" srcId="{0E7FA22D-D4D7-46E4-A36E-82A577740AF3}" destId="{985E0066-94B5-480D-956A-17C63C72DF08}" srcOrd="3" destOrd="0" parTransId="{D1FE682E-0E7B-404D-941F-E3F9F8B7E175}" sibTransId="{839CF21A-FE62-4105-B339-B4BED5906A5F}"/>
    <dgm:cxn modelId="{A5B08269-804B-465F-B020-B015403D880B}" srcId="{0E7FA22D-D4D7-46E4-A36E-82A577740AF3}" destId="{F3457A2A-5F05-47F8-AB34-70112D4E9EDD}" srcOrd="2" destOrd="0" parTransId="{BD198759-C7FE-411A-AE12-E5B2C3D00240}" sibTransId="{4FC65928-1516-4C88-8AC9-B1CCA41C1956}"/>
    <dgm:cxn modelId="{A842804C-0D4D-4E0D-AE8C-D2E7B91AF939}" srcId="{0E7FA22D-D4D7-46E4-A36E-82A577740AF3}" destId="{D262BAC9-32FA-42F5-A036-29CC23C9A446}" srcOrd="4" destOrd="0" parTransId="{7DBCAFEC-44B1-456F-A884-BDC8DF5587CE}" sibTransId="{D1D2E3DF-4586-4EC4-8270-7D28AD3909EC}"/>
    <dgm:cxn modelId="{B9310550-F6D2-4E77-8CCE-C7EC182F9ABE}" type="presOf" srcId="{0E7FA22D-D4D7-46E4-A36E-82A577740AF3}" destId="{6A0B2481-5278-49F0-AADC-AE79AF5178BA}" srcOrd="0" destOrd="0" presId="urn:microsoft.com/office/officeart/2005/8/layout/vList2"/>
    <dgm:cxn modelId="{7E5A917A-6647-47A6-A751-F280CE1B994D}" type="presOf" srcId="{7DFF176E-04F0-459D-848F-A00D7F95D33A}" destId="{26BFE650-52A4-4C50-BCE5-38663B3530AD}" srcOrd="0" destOrd="0" presId="urn:microsoft.com/office/officeart/2005/8/layout/vList2"/>
    <dgm:cxn modelId="{1E603481-F79A-4DFF-9A7D-55C6FBF470F8}" type="presOf" srcId="{F3457A2A-5F05-47F8-AB34-70112D4E9EDD}" destId="{218C3A02-12B1-4D2C-B61F-7C2DB6C0E58B}" srcOrd="0" destOrd="0" presId="urn:microsoft.com/office/officeart/2005/8/layout/vList2"/>
    <dgm:cxn modelId="{6DD3139B-1E39-458D-98ED-525A37B46CDF}" type="presOf" srcId="{D262BAC9-32FA-42F5-A036-29CC23C9A446}" destId="{0EF8BEAC-EF97-47E3-88EA-242CEA04E4E3}" srcOrd="0" destOrd="0" presId="urn:microsoft.com/office/officeart/2005/8/layout/vList2"/>
    <dgm:cxn modelId="{C31301DA-0511-46F4-BCBC-0DD294220EA9}" type="presOf" srcId="{CCE5A673-FAC8-4A58-97E6-26CDD6E94C76}" destId="{92E2075E-58DF-4648-8638-4B0532998C48}" srcOrd="0" destOrd="0" presId="urn:microsoft.com/office/officeart/2005/8/layout/vList2"/>
    <dgm:cxn modelId="{04FB26E0-DD43-4E15-B0F1-BF3C59304CD6}" type="presOf" srcId="{985E0066-94B5-480D-956A-17C63C72DF08}" destId="{F688A6B2-9C5E-4062-8B66-D415E3EB843D}" srcOrd="0" destOrd="0" presId="urn:microsoft.com/office/officeart/2005/8/layout/vList2"/>
    <dgm:cxn modelId="{7FA72BF5-9151-426B-B3C7-6B18649BC17B}" srcId="{0E7FA22D-D4D7-46E4-A36E-82A577740AF3}" destId="{7DFF176E-04F0-459D-848F-A00D7F95D33A}" srcOrd="1" destOrd="0" parTransId="{2AAE11EF-DB02-466D-9474-8E5A55942E93}" sibTransId="{F0EAFE65-DC4B-4531-9B04-27A87AC2E105}"/>
    <dgm:cxn modelId="{A2EFA79D-843B-482B-948F-52F21483555C}" type="presParOf" srcId="{6A0B2481-5278-49F0-AADC-AE79AF5178BA}" destId="{92E2075E-58DF-4648-8638-4B0532998C48}" srcOrd="0" destOrd="0" presId="urn:microsoft.com/office/officeart/2005/8/layout/vList2"/>
    <dgm:cxn modelId="{7E6B849A-B482-4AF2-AE60-791F5E48A780}" type="presParOf" srcId="{6A0B2481-5278-49F0-AADC-AE79AF5178BA}" destId="{3E8218AA-5EED-4A6C-93F2-41F68588A690}" srcOrd="1" destOrd="0" presId="urn:microsoft.com/office/officeart/2005/8/layout/vList2"/>
    <dgm:cxn modelId="{2F88991C-D41D-4DE8-91FB-90DF73F287FD}" type="presParOf" srcId="{6A0B2481-5278-49F0-AADC-AE79AF5178BA}" destId="{26BFE650-52A4-4C50-BCE5-38663B3530AD}" srcOrd="2" destOrd="0" presId="urn:microsoft.com/office/officeart/2005/8/layout/vList2"/>
    <dgm:cxn modelId="{2FEF9B21-77C1-48CB-A51E-870F669663A6}" type="presParOf" srcId="{6A0B2481-5278-49F0-AADC-AE79AF5178BA}" destId="{020449DD-6FA0-4338-B513-98BCA90677E0}" srcOrd="3" destOrd="0" presId="urn:microsoft.com/office/officeart/2005/8/layout/vList2"/>
    <dgm:cxn modelId="{132DFC53-9064-4F6B-8AC8-B8A642522D91}" type="presParOf" srcId="{6A0B2481-5278-49F0-AADC-AE79AF5178BA}" destId="{218C3A02-12B1-4D2C-B61F-7C2DB6C0E58B}" srcOrd="4" destOrd="0" presId="urn:microsoft.com/office/officeart/2005/8/layout/vList2"/>
    <dgm:cxn modelId="{03A080B3-594A-4FEF-8A37-DB65D454644A}" type="presParOf" srcId="{6A0B2481-5278-49F0-AADC-AE79AF5178BA}" destId="{E82E4CB5-9438-4BD5-BD45-0485EFBC11FE}" srcOrd="5" destOrd="0" presId="urn:microsoft.com/office/officeart/2005/8/layout/vList2"/>
    <dgm:cxn modelId="{600A6384-36C5-4F44-BB5F-11178D873E3C}" type="presParOf" srcId="{6A0B2481-5278-49F0-AADC-AE79AF5178BA}" destId="{F688A6B2-9C5E-4062-8B66-D415E3EB843D}" srcOrd="6" destOrd="0" presId="urn:microsoft.com/office/officeart/2005/8/layout/vList2"/>
    <dgm:cxn modelId="{8706F0BC-4047-4861-AEA6-BC7EDC792D6A}" type="presParOf" srcId="{6A0B2481-5278-49F0-AADC-AE79AF5178BA}" destId="{57CD45D3-3057-4BFD-AE00-F824BAD182C6}" srcOrd="7" destOrd="0" presId="urn:microsoft.com/office/officeart/2005/8/layout/vList2"/>
    <dgm:cxn modelId="{8BA2C736-9411-4D79-B2E8-34EA62760F0C}" type="presParOf" srcId="{6A0B2481-5278-49F0-AADC-AE79AF5178BA}" destId="{0EF8BEAC-EF97-47E3-88EA-242CEA04E4E3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9F6DDB2-809B-48D9-958C-78774E0D4BCD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63DAE62A-B9F8-450C-AEC8-F310265FC6E6}">
      <dgm:prSet/>
      <dgm:spPr/>
      <dgm:t>
        <a:bodyPr/>
        <a:lstStyle/>
        <a:p>
          <a:r>
            <a:rPr lang="en-US"/>
            <a:t>Professional prototype access control platform</a:t>
          </a:r>
        </a:p>
      </dgm:t>
    </dgm:pt>
    <dgm:pt modelId="{11DE7718-F514-419E-8B66-957C924F504C}" type="parTrans" cxnId="{D7E90A36-A331-4010-94DD-966E65DEC7A4}">
      <dgm:prSet/>
      <dgm:spPr/>
      <dgm:t>
        <a:bodyPr/>
        <a:lstStyle/>
        <a:p>
          <a:endParaRPr lang="en-US"/>
        </a:p>
      </dgm:t>
    </dgm:pt>
    <dgm:pt modelId="{9A89862F-66B8-4AF0-BDA6-C4FAF4F46354}" type="sibTrans" cxnId="{D7E90A36-A331-4010-94DD-966E65DEC7A4}">
      <dgm:prSet/>
      <dgm:spPr/>
      <dgm:t>
        <a:bodyPr/>
        <a:lstStyle/>
        <a:p>
          <a:endParaRPr lang="en-US"/>
        </a:p>
      </dgm:t>
    </dgm:pt>
    <dgm:pt modelId="{022684A0-64BE-4CF9-A6F8-124A8D91AE16}">
      <dgm:prSet/>
      <dgm:spPr/>
      <dgm:t>
        <a:bodyPr/>
        <a:lstStyle/>
        <a:p>
          <a:r>
            <a:rPr lang="en-US"/>
            <a:t>Improved understanding of organisational cybersecurity</a:t>
          </a:r>
        </a:p>
      </dgm:t>
    </dgm:pt>
    <dgm:pt modelId="{EFBB40A2-F3CC-46F8-9719-F113CF892F87}" type="parTrans" cxnId="{DCA32779-7EF5-4524-9733-ACDE2355B3F2}">
      <dgm:prSet/>
      <dgm:spPr/>
      <dgm:t>
        <a:bodyPr/>
        <a:lstStyle/>
        <a:p>
          <a:endParaRPr lang="en-US"/>
        </a:p>
      </dgm:t>
    </dgm:pt>
    <dgm:pt modelId="{BEA52EE6-2CAB-4314-9C40-C7E1B2210270}" type="sibTrans" cxnId="{DCA32779-7EF5-4524-9733-ACDE2355B3F2}">
      <dgm:prSet/>
      <dgm:spPr/>
      <dgm:t>
        <a:bodyPr/>
        <a:lstStyle/>
        <a:p>
          <a:endParaRPr lang="en-US"/>
        </a:p>
      </dgm:t>
    </dgm:pt>
    <dgm:pt modelId="{65EF8B7A-15F8-441A-9F5A-A1AB1EB0F2A0}">
      <dgm:prSet/>
      <dgm:spPr/>
      <dgm:t>
        <a:bodyPr/>
        <a:lstStyle/>
        <a:p>
          <a:r>
            <a:rPr lang="en-US"/>
            <a:t>Demonstration of modern authentication technologies</a:t>
          </a:r>
        </a:p>
      </dgm:t>
    </dgm:pt>
    <dgm:pt modelId="{1890564E-522A-4E9E-BF42-F0538416E14C}" type="parTrans" cxnId="{8FD4E3C5-188A-4F03-B3C3-6727A0654691}">
      <dgm:prSet/>
      <dgm:spPr/>
      <dgm:t>
        <a:bodyPr/>
        <a:lstStyle/>
        <a:p>
          <a:endParaRPr lang="en-US"/>
        </a:p>
      </dgm:t>
    </dgm:pt>
    <dgm:pt modelId="{C39A3A75-8717-4C18-8348-B0AD8697AB7C}" type="sibTrans" cxnId="{8FD4E3C5-188A-4F03-B3C3-6727A0654691}">
      <dgm:prSet/>
      <dgm:spPr/>
      <dgm:t>
        <a:bodyPr/>
        <a:lstStyle/>
        <a:p>
          <a:endParaRPr lang="en-US"/>
        </a:p>
      </dgm:t>
    </dgm:pt>
    <dgm:pt modelId="{B8A25351-4EEA-403F-8D0E-3837C9EAD256}">
      <dgm:prSet/>
      <dgm:spPr/>
      <dgm:t>
        <a:bodyPr/>
        <a:lstStyle/>
        <a:p>
          <a:r>
            <a:rPr lang="en-US"/>
            <a:t>Practical understanding of secure access management</a:t>
          </a:r>
        </a:p>
      </dgm:t>
    </dgm:pt>
    <dgm:pt modelId="{1C8A3337-4F62-42AA-9AEB-2D9051FB1808}" type="parTrans" cxnId="{19C55BDF-1B35-4190-B667-4E5FAD8DDF89}">
      <dgm:prSet/>
      <dgm:spPr/>
      <dgm:t>
        <a:bodyPr/>
        <a:lstStyle/>
        <a:p>
          <a:endParaRPr lang="en-US"/>
        </a:p>
      </dgm:t>
    </dgm:pt>
    <dgm:pt modelId="{2D5406FE-3304-4ED0-9B20-4D503AF66A54}" type="sibTrans" cxnId="{19C55BDF-1B35-4190-B667-4E5FAD8DDF89}">
      <dgm:prSet/>
      <dgm:spPr/>
      <dgm:t>
        <a:bodyPr/>
        <a:lstStyle/>
        <a:p>
          <a:endParaRPr lang="en-US"/>
        </a:p>
      </dgm:t>
    </dgm:pt>
    <dgm:pt modelId="{F4F8DBD7-040F-4F7F-BA18-6F2023CFF354}" type="pres">
      <dgm:prSet presAssocID="{79F6DDB2-809B-48D9-958C-78774E0D4BCD}" presName="root" presStyleCnt="0">
        <dgm:presLayoutVars>
          <dgm:dir/>
          <dgm:resizeHandles val="exact"/>
        </dgm:presLayoutVars>
      </dgm:prSet>
      <dgm:spPr/>
    </dgm:pt>
    <dgm:pt modelId="{48DA77A3-0AA5-4BF4-909B-3071A4564FC7}" type="pres">
      <dgm:prSet presAssocID="{63DAE62A-B9F8-450C-AEC8-F310265FC6E6}" presName="compNode" presStyleCnt="0"/>
      <dgm:spPr/>
    </dgm:pt>
    <dgm:pt modelId="{B6C64877-5164-4C50-AF19-8F90159E5EC1}" type="pres">
      <dgm:prSet presAssocID="{63DAE62A-B9F8-450C-AEC8-F310265FC6E6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4D318199-C48C-4344-BDC7-F58FF45F2246}" type="pres">
      <dgm:prSet presAssocID="{63DAE62A-B9F8-450C-AEC8-F310265FC6E6}" presName="spaceRect" presStyleCnt="0"/>
      <dgm:spPr/>
    </dgm:pt>
    <dgm:pt modelId="{237FC810-5912-45CE-AE70-1DEF1003B229}" type="pres">
      <dgm:prSet presAssocID="{63DAE62A-B9F8-450C-AEC8-F310265FC6E6}" presName="textRect" presStyleLbl="revTx" presStyleIdx="0" presStyleCnt="4">
        <dgm:presLayoutVars>
          <dgm:chMax val="1"/>
          <dgm:chPref val="1"/>
        </dgm:presLayoutVars>
      </dgm:prSet>
      <dgm:spPr/>
    </dgm:pt>
    <dgm:pt modelId="{AC11702B-6CE5-4C98-9A98-78239EEAC974}" type="pres">
      <dgm:prSet presAssocID="{9A89862F-66B8-4AF0-BDA6-C4FAF4F46354}" presName="sibTrans" presStyleCnt="0"/>
      <dgm:spPr/>
    </dgm:pt>
    <dgm:pt modelId="{AEE0812A-ED57-44AC-95EE-9AF302071DAD}" type="pres">
      <dgm:prSet presAssocID="{022684A0-64BE-4CF9-A6F8-124A8D91AE16}" presName="compNode" presStyleCnt="0"/>
      <dgm:spPr/>
    </dgm:pt>
    <dgm:pt modelId="{1E58B64E-B599-48B2-A6B9-7CBFA45CEAA0}" type="pres">
      <dgm:prSet presAssocID="{022684A0-64BE-4CF9-A6F8-124A8D91AE16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F72F7370-8CA7-4280-96C4-C36C272F5A2A}" type="pres">
      <dgm:prSet presAssocID="{022684A0-64BE-4CF9-A6F8-124A8D91AE16}" presName="spaceRect" presStyleCnt="0"/>
      <dgm:spPr/>
    </dgm:pt>
    <dgm:pt modelId="{C3997B0F-42CB-4062-A201-9E62C17F0D4D}" type="pres">
      <dgm:prSet presAssocID="{022684A0-64BE-4CF9-A6F8-124A8D91AE16}" presName="textRect" presStyleLbl="revTx" presStyleIdx="1" presStyleCnt="4">
        <dgm:presLayoutVars>
          <dgm:chMax val="1"/>
          <dgm:chPref val="1"/>
        </dgm:presLayoutVars>
      </dgm:prSet>
      <dgm:spPr/>
    </dgm:pt>
    <dgm:pt modelId="{A27218D2-CB4A-45FA-8E54-20B72A1E84A8}" type="pres">
      <dgm:prSet presAssocID="{BEA52EE6-2CAB-4314-9C40-C7E1B2210270}" presName="sibTrans" presStyleCnt="0"/>
      <dgm:spPr/>
    </dgm:pt>
    <dgm:pt modelId="{0371111A-B6F4-4C3B-9C04-128601E35DBC}" type="pres">
      <dgm:prSet presAssocID="{65EF8B7A-15F8-441A-9F5A-A1AB1EB0F2A0}" presName="compNode" presStyleCnt="0"/>
      <dgm:spPr/>
    </dgm:pt>
    <dgm:pt modelId="{8E9819D2-A4E3-42EC-9EA0-0614314438CB}" type="pres">
      <dgm:prSet presAssocID="{65EF8B7A-15F8-441A-9F5A-A1AB1EB0F2A0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947FCDB3-BB63-4B31-B335-59A7DC454606}" type="pres">
      <dgm:prSet presAssocID="{65EF8B7A-15F8-441A-9F5A-A1AB1EB0F2A0}" presName="spaceRect" presStyleCnt="0"/>
      <dgm:spPr/>
    </dgm:pt>
    <dgm:pt modelId="{E95516F1-6083-4F57-A7A1-A1D31BBE33FE}" type="pres">
      <dgm:prSet presAssocID="{65EF8B7A-15F8-441A-9F5A-A1AB1EB0F2A0}" presName="textRect" presStyleLbl="revTx" presStyleIdx="2" presStyleCnt="4">
        <dgm:presLayoutVars>
          <dgm:chMax val="1"/>
          <dgm:chPref val="1"/>
        </dgm:presLayoutVars>
      </dgm:prSet>
      <dgm:spPr/>
    </dgm:pt>
    <dgm:pt modelId="{75DAE62A-B9C5-41EB-998E-EA53B613B077}" type="pres">
      <dgm:prSet presAssocID="{C39A3A75-8717-4C18-8348-B0AD8697AB7C}" presName="sibTrans" presStyleCnt="0"/>
      <dgm:spPr/>
    </dgm:pt>
    <dgm:pt modelId="{B5ACB82E-963A-4840-BDDD-2024CC4AEBEB}" type="pres">
      <dgm:prSet presAssocID="{B8A25351-4EEA-403F-8D0E-3837C9EAD256}" presName="compNode" presStyleCnt="0"/>
      <dgm:spPr/>
    </dgm:pt>
    <dgm:pt modelId="{E8789698-9CBB-458F-9E2E-E1AAC7AC48D8}" type="pres">
      <dgm:prSet presAssocID="{B8A25351-4EEA-403F-8D0E-3837C9EAD25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ey"/>
        </a:ext>
      </dgm:extLst>
    </dgm:pt>
    <dgm:pt modelId="{CD99C62F-FFD5-46C7-A5BB-B90D7A101F6B}" type="pres">
      <dgm:prSet presAssocID="{B8A25351-4EEA-403F-8D0E-3837C9EAD256}" presName="spaceRect" presStyleCnt="0"/>
      <dgm:spPr/>
    </dgm:pt>
    <dgm:pt modelId="{BF0F0D4A-8A23-4715-A8EC-F9A68B119137}" type="pres">
      <dgm:prSet presAssocID="{B8A25351-4EEA-403F-8D0E-3837C9EAD25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A8E7409-1296-4CD3-AC9A-B4CD15270DB2}" type="presOf" srcId="{65EF8B7A-15F8-441A-9F5A-A1AB1EB0F2A0}" destId="{E95516F1-6083-4F57-A7A1-A1D31BBE33FE}" srcOrd="0" destOrd="0" presId="urn:microsoft.com/office/officeart/2018/2/layout/IconLabelList"/>
    <dgm:cxn modelId="{D7E90A36-A331-4010-94DD-966E65DEC7A4}" srcId="{79F6DDB2-809B-48D9-958C-78774E0D4BCD}" destId="{63DAE62A-B9F8-450C-AEC8-F310265FC6E6}" srcOrd="0" destOrd="0" parTransId="{11DE7718-F514-419E-8B66-957C924F504C}" sibTransId="{9A89862F-66B8-4AF0-BDA6-C4FAF4F46354}"/>
    <dgm:cxn modelId="{57278A54-F05B-418B-9C17-03E78F6A903F}" type="presOf" srcId="{022684A0-64BE-4CF9-A6F8-124A8D91AE16}" destId="{C3997B0F-42CB-4062-A201-9E62C17F0D4D}" srcOrd="0" destOrd="0" presId="urn:microsoft.com/office/officeart/2018/2/layout/IconLabelList"/>
    <dgm:cxn modelId="{88CB4155-13F6-4D6A-956B-A02D4BE68EF1}" type="presOf" srcId="{79F6DDB2-809B-48D9-958C-78774E0D4BCD}" destId="{F4F8DBD7-040F-4F7F-BA18-6F2023CFF354}" srcOrd="0" destOrd="0" presId="urn:microsoft.com/office/officeart/2018/2/layout/IconLabelList"/>
    <dgm:cxn modelId="{DCA32779-7EF5-4524-9733-ACDE2355B3F2}" srcId="{79F6DDB2-809B-48D9-958C-78774E0D4BCD}" destId="{022684A0-64BE-4CF9-A6F8-124A8D91AE16}" srcOrd="1" destOrd="0" parTransId="{EFBB40A2-F3CC-46F8-9719-F113CF892F87}" sibTransId="{BEA52EE6-2CAB-4314-9C40-C7E1B2210270}"/>
    <dgm:cxn modelId="{8FD4E3C5-188A-4F03-B3C3-6727A0654691}" srcId="{79F6DDB2-809B-48D9-958C-78774E0D4BCD}" destId="{65EF8B7A-15F8-441A-9F5A-A1AB1EB0F2A0}" srcOrd="2" destOrd="0" parTransId="{1890564E-522A-4E9E-BF42-F0538416E14C}" sibTransId="{C39A3A75-8717-4C18-8348-B0AD8697AB7C}"/>
    <dgm:cxn modelId="{BCDA4ACF-4A4C-4973-921C-E159CB3744CE}" type="presOf" srcId="{B8A25351-4EEA-403F-8D0E-3837C9EAD256}" destId="{BF0F0D4A-8A23-4715-A8EC-F9A68B119137}" srcOrd="0" destOrd="0" presId="urn:microsoft.com/office/officeart/2018/2/layout/IconLabelList"/>
    <dgm:cxn modelId="{19C55BDF-1B35-4190-B667-4E5FAD8DDF89}" srcId="{79F6DDB2-809B-48D9-958C-78774E0D4BCD}" destId="{B8A25351-4EEA-403F-8D0E-3837C9EAD256}" srcOrd="3" destOrd="0" parTransId="{1C8A3337-4F62-42AA-9AEB-2D9051FB1808}" sibTransId="{2D5406FE-3304-4ED0-9B20-4D503AF66A54}"/>
    <dgm:cxn modelId="{D70788E5-F8D1-4073-A091-65E6C0027330}" type="presOf" srcId="{63DAE62A-B9F8-450C-AEC8-F310265FC6E6}" destId="{237FC810-5912-45CE-AE70-1DEF1003B229}" srcOrd="0" destOrd="0" presId="urn:microsoft.com/office/officeart/2018/2/layout/IconLabelList"/>
    <dgm:cxn modelId="{3E33409E-C9C0-40F3-88F0-F0F61CED870E}" type="presParOf" srcId="{F4F8DBD7-040F-4F7F-BA18-6F2023CFF354}" destId="{48DA77A3-0AA5-4BF4-909B-3071A4564FC7}" srcOrd="0" destOrd="0" presId="urn:microsoft.com/office/officeart/2018/2/layout/IconLabelList"/>
    <dgm:cxn modelId="{5E8AC4C1-FE98-4F7E-9E63-533145A22C18}" type="presParOf" srcId="{48DA77A3-0AA5-4BF4-909B-3071A4564FC7}" destId="{B6C64877-5164-4C50-AF19-8F90159E5EC1}" srcOrd="0" destOrd="0" presId="urn:microsoft.com/office/officeart/2018/2/layout/IconLabelList"/>
    <dgm:cxn modelId="{19428921-CCF3-4148-9DBA-D02A51A2F197}" type="presParOf" srcId="{48DA77A3-0AA5-4BF4-909B-3071A4564FC7}" destId="{4D318199-C48C-4344-BDC7-F58FF45F2246}" srcOrd="1" destOrd="0" presId="urn:microsoft.com/office/officeart/2018/2/layout/IconLabelList"/>
    <dgm:cxn modelId="{C24A094C-5F74-4CBC-8B9C-F539CAEC2A17}" type="presParOf" srcId="{48DA77A3-0AA5-4BF4-909B-3071A4564FC7}" destId="{237FC810-5912-45CE-AE70-1DEF1003B229}" srcOrd="2" destOrd="0" presId="urn:microsoft.com/office/officeart/2018/2/layout/IconLabelList"/>
    <dgm:cxn modelId="{BAF1C123-2DB6-4557-96EE-056E84AB454E}" type="presParOf" srcId="{F4F8DBD7-040F-4F7F-BA18-6F2023CFF354}" destId="{AC11702B-6CE5-4C98-9A98-78239EEAC974}" srcOrd="1" destOrd="0" presId="urn:microsoft.com/office/officeart/2018/2/layout/IconLabelList"/>
    <dgm:cxn modelId="{08B89816-B141-41C4-BD37-9B52A5CB871A}" type="presParOf" srcId="{F4F8DBD7-040F-4F7F-BA18-6F2023CFF354}" destId="{AEE0812A-ED57-44AC-95EE-9AF302071DAD}" srcOrd="2" destOrd="0" presId="urn:microsoft.com/office/officeart/2018/2/layout/IconLabelList"/>
    <dgm:cxn modelId="{5149C962-C8DD-4C0D-9491-FB8CA7F57FFC}" type="presParOf" srcId="{AEE0812A-ED57-44AC-95EE-9AF302071DAD}" destId="{1E58B64E-B599-48B2-A6B9-7CBFA45CEAA0}" srcOrd="0" destOrd="0" presId="urn:microsoft.com/office/officeart/2018/2/layout/IconLabelList"/>
    <dgm:cxn modelId="{F8199FDE-0F86-49B9-AA9C-058F3E45D277}" type="presParOf" srcId="{AEE0812A-ED57-44AC-95EE-9AF302071DAD}" destId="{F72F7370-8CA7-4280-96C4-C36C272F5A2A}" srcOrd="1" destOrd="0" presId="urn:microsoft.com/office/officeart/2018/2/layout/IconLabelList"/>
    <dgm:cxn modelId="{A1E4D41D-C5EB-43D0-95DF-BA8874123456}" type="presParOf" srcId="{AEE0812A-ED57-44AC-95EE-9AF302071DAD}" destId="{C3997B0F-42CB-4062-A201-9E62C17F0D4D}" srcOrd="2" destOrd="0" presId="urn:microsoft.com/office/officeart/2018/2/layout/IconLabelList"/>
    <dgm:cxn modelId="{0C288AFA-8535-4926-883E-B9A37A32FF1E}" type="presParOf" srcId="{F4F8DBD7-040F-4F7F-BA18-6F2023CFF354}" destId="{A27218D2-CB4A-45FA-8E54-20B72A1E84A8}" srcOrd="3" destOrd="0" presId="urn:microsoft.com/office/officeart/2018/2/layout/IconLabelList"/>
    <dgm:cxn modelId="{52E34E12-2B47-4FDF-96E3-B19F0AE60F3C}" type="presParOf" srcId="{F4F8DBD7-040F-4F7F-BA18-6F2023CFF354}" destId="{0371111A-B6F4-4C3B-9C04-128601E35DBC}" srcOrd="4" destOrd="0" presId="urn:microsoft.com/office/officeart/2018/2/layout/IconLabelList"/>
    <dgm:cxn modelId="{DCBB9612-5138-4B5B-A02A-07B87F349CC8}" type="presParOf" srcId="{0371111A-B6F4-4C3B-9C04-128601E35DBC}" destId="{8E9819D2-A4E3-42EC-9EA0-0614314438CB}" srcOrd="0" destOrd="0" presId="urn:microsoft.com/office/officeart/2018/2/layout/IconLabelList"/>
    <dgm:cxn modelId="{09524DB8-119A-468A-8607-8A43E4EF88BD}" type="presParOf" srcId="{0371111A-B6F4-4C3B-9C04-128601E35DBC}" destId="{947FCDB3-BB63-4B31-B335-59A7DC454606}" srcOrd="1" destOrd="0" presId="urn:microsoft.com/office/officeart/2018/2/layout/IconLabelList"/>
    <dgm:cxn modelId="{6F9A0F3F-861C-4D5E-9B52-5FD16094610C}" type="presParOf" srcId="{0371111A-B6F4-4C3B-9C04-128601E35DBC}" destId="{E95516F1-6083-4F57-A7A1-A1D31BBE33FE}" srcOrd="2" destOrd="0" presId="urn:microsoft.com/office/officeart/2018/2/layout/IconLabelList"/>
    <dgm:cxn modelId="{47AF4762-0422-4557-B1B7-02C3D4D38D2C}" type="presParOf" srcId="{F4F8DBD7-040F-4F7F-BA18-6F2023CFF354}" destId="{75DAE62A-B9C5-41EB-998E-EA53B613B077}" srcOrd="5" destOrd="0" presId="urn:microsoft.com/office/officeart/2018/2/layout/IconLabelList"/>
    <dgm:cxn modelId="{4D9CC060-E86A-47FE-A3F1-F8D4A4D5E42F}" type="presParOf" srcId="{F4F8DBD7-040F-4F7F-BA18-6F2023CFF354}" destId="{B5ACB82E-963A-4840-BDDD-2024CC4AEBEB}" srcOrd="6" destOrd="0" presId="urn:microsoft.com/office/officeart/2018/2/layout/IconLabelList"/>
    <dgm:cxn modelId="{D0E601D5-810B-47DB-85C1-AF56E4E188A6}" type="presParOf" srcId="{B5ACB82E-963A-4840-BDDD-2024CC4AEBEB}" destId="{E8789698-9CBB-458F-9E2E-E1AAC7AC48D8}" srcOrd="0" destOrd="0" presId="urn:microsoft.com/office/officeart/2018/2/layout/IconLabelList"/>
    <dgm:cxn modelId="{02711287-AC31-4DAE-8D0B-C9349C950F0D}" type="presParOf" srcId="{B5ACB82E-963A-4840-BDDD-2024CC4AEBEB}" destId="{CD99C62F-FFD5-46C7-A5BB-B90D7A101F6B}" srcOrd="1" destOrd="0" presId="urn:microsoft.com/office/officeart/2018/2/layout/IconLabelList"/>
    <dgm:cxn modelId="{CABFB437-8E64-4D90-B401-1BD7BBB4EFF5}" type="presParOf" srcId="{B5ACB82E-963A-4840-BDDD-2024CC4AEBEB}" destId="{BF0F0D4A-8A23-4715-A8EC-F9A68B119137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EA2443-13C6-40EE-B21C-0A85D2C5027A}">
      <dsp:nvSpPr>
        <dsp:cNvPr id="0" name=""/>
        <dsp:cNvSpPr/>
      </dsp:nvSpPr>
      <dsp:spPr>
        <a:xfrm>
          <a:off x="0" y="0"/>
          <a:ext cx="6212204" cy="72728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Cybersecurity threats are increasing in modern organisations</a:t>
          </a:r>
        </a:p>
      </dsp:txBody>
      <dsp:txXfrm>
        <a:off x="21301" y="21301"/>
        <a:ext cx="5365957" cy="684678"/>
      </dsp:txXfrm>
    </dsp:sp>
    <dsp:sp modelId="{0286C9FD-B81C-41A2-9979-7739C08B1BE6}">
      <dsp:nvSpPr>
        <dsp:cNvPr id="0" name=""/>
        <dsp:cNvSpPr/>
      </dsp:nvSpPr>
      <dsp:spPr>
        <a:xfrm>
          <a:off x="520272" y="859513"/>
          <a:ext cx="6212204" cy="727280"/>
        </a:xfrm>
        <a:prstGeom prst="roundRect">
          <a:avLst>
            <a:gd name="adj" fmla="val 10000"/>
          </a:avLst>
        </a:prstGeom>
        <a:solidFill>
          <a:schemeClr val="accent5">
            <a:hueOff val="-6143153"/>
            <a:satOff val="6875"/>
            <a:lumOff val="39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Cloud systems and remote access create new security challenges</a:t>
          </a:r>
        </a:p>
      </dsp:txBody>
      <dsp:txXfrm>
        <a:off x="541573" y="880814"/>
        <a:ext cx="5176598" cy="684678"/>
      </dsp:txXfrm>
    </dsp:sp>
    <dsp:sp modelId="{88BE0D0B-DA73-426E-857E-0D63218DA8D9}">
      <dsp:nvSpPr>
        <dsp:cNvPr id="0" name=""/>
        <dsp:cNvSpPr/>
      </dsp:nvSpPr>
      <dsp:spPr>
        <a:xfrm>
          <a:off x="1032779" y="1719026"/>
          <a:ext cx="6212204" cy="727280"/>
        </a:xfrm>
        <a:prstGeom prst="roundRect">
          <a:avLst>
            <a:gd name="adj" fmla="val 10000"/>
          </a:avLst>
        </a:prstGeom>
        <a:solidFill>
          <a:schemeClr val="accent5">
            <a:hueOff val="-12286306"/>
            <a:satOff val="13750"/>
            <a:lumOff val="78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Access control is essential to prevent unauthorised access</a:t>
          </a:r>
        </a:p>
      </dsp:txBody>
      <dsp:txXfrm>
        <a:off x="1054080" y="1740327"/>
        <a:ext cx="5184363" cy="684678"/>
      </dsp:txXfrm>
    </dsp:sp>
    <dsp:sp modelId="{D1052D99-C0B8-4460-AFD2-4304B368059A}">
      <dsp:nvSpPr>
        <dsp:cNvPr id="0" name=""/>
        <dsp:cNvSpPr/>
      </dsp:nvSpPr>
      <dsp:spPr>
        <a:xfrm>
          <a:off x="1553051" y="2578539"/>
          <a:ext cx="6212204" cy="727280"/>
        </a:xfrm>
        <a:prstGeom prst="roundRect">
          <a:avLst>
            <a:gd name="adj" fmla="val 10000"/>
          </a:avLst>
        </a:prstGeom>
        <a:solidFill>
          <a:schemeClr val="accent5">
            <a:hueOff val="-18429457"/>
            <a:satOff val="20625"/>
            <a:lumOff val="117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Project combines theory with practical implementation</a:t>
          </a:r>
        </a:p>
      </dsp:txBody>
      <dsp:txXfrm>
        <a:off x="1574352" y="2599840"/>
        <a:ext cx="5176598" cy="684678"/>
      </dsp:txXfrm>
    </dsp:sp>
    <dsp:sp modelId="{CDF8991F-3A74-4CA6-A84E-6C29742F3ABF}">
      <dsp:nvSpPr>
        <dsp:cNvPr id="0" name=""/>
        <dsp:cNvSpPr/>
      </dsp:nvSpPr>
      <dsp:spPr>
        <a:xfrm>
          <a:off x="5739472" y="557030"/>
          <a:ext cx="472732" cy="47273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5845837" y="557030"/>
        <a:ext cx="260002" cy="355731"/>
      </dsp:txXfrm>
    </dsp:sp>
    <dsp:sp modelId="{90BE2925-A2BE-4456-8DA2-1A62AE95DFAE}">
      <dsp:nvSpPr>
        <dsp:cNvPr id="0" name=""/>
        <dsp:cNvSpPr/>
      </dsp:nvSpPr>
      <dsp:spPr>
        <a:xfrm>
          <a:off x="6259744" y="1416543"/>
          <a:ext cx="472732" cy="47273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9650572"/>
            <a:satOff val="10493"/>
            <a:lumOff val="637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6366109" y="1416543"/>
        <a:ext cx="260002" cy="355731"/>
      </dsp:txXfrm>
    </dsp:sp>
    <dsp:sp modelId="{6591A459-1933-4A8C-A391-0A91E8ED8A83}">
      <dsp:nvSpPr>
        <dsp:cNvPr id="0" name=""/>
        <dsp:cNvSpPr/>
      </dsp:nvSpPr>
      <dsp:spPr>
        <a:xfrm>
          <a:off x="6772251" y="2276057"/>
          <a:ext cx="472732" cy="472732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9301144"/>
            <a:satOff val="20985"/>
            <a:lumOff val="1274"/>
            <a:alphaOff val="0"/>
          </a:schemeClr>
        </a:solidFill>
        <a:ln w="1905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200" kern="1200"/>
        </a:p>
      </dsp:txBody>
      <dsp:txXfrm>
        <a:off x="6878616" y="2276057"/>
        <a:ext cx="260002" cy="35573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8D6BCB-88AB-45E2-83D8-E3A0681C94C8}">
      <dsp:nvSpPr>
        <dsp:cNvPr id="0" name=""/>
        <dsp:cNvSpPr/>
      </dsp:nvSpPr>
      <dsp:spPr>
        <a:xfrm>
          <a:off x="0" y="3616"/>
          <a:ext cx="4443413" cy="77031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87719C-84D2-4B4F-82DE-1BD12017B8FB}">
      <dsp:nvSpPr>
        <dsp:cNvPr id="0" name=""/>
        <dsp:cNvSpPr/>
      </dsp:nvSpPr>
      <dsp:spPr>
        <a:xfrm>
          <a:off x="233021" y="176938"/>
          <a:ext cx="423675" cy="4236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3F0FCD-7B26-42B7-A59D-BE67ACC07DAF}">
      <dsp:nvSpPr>
        <dsp:cNvPr id="0" name=""/>
        <dsp:cNvSpPr/>
      </dsp:nvSpPr>
      <dsp:spPr>
        <a:xfrm>
          <a:off x="889719" y="3616"/>
          <a:ext cx="3553693" cy="77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25" tIns="81525" rIns="81525" bIns="8152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Aim: Develop a professional digital platform demonstrating modern access control technologies</a:t>
          </a:r>
        </a:p>
      </dsp:txBody>
      <dsp:txXfrm>
        <a:off x="889719" y="3616"/>
        <a:ext cx="3553693" cy="770319"/>
      </dsp:txXfrm>
    </dsp:sp>
    <dsp:sp modelId="{68C1B9DF-A2C9-4E19-8556-3666D25AC113}">
      <dsp:nvSpPr>
        <dsp:cNvPr id="0" name=""/>
        <dsp:cNvSpPr/>
      </dsp:nvSpPr>
      <dsp:spPr>
        <a:xfrm>
          <a:off x="0" y="966515"/>
          <a:ext cx="4443413" cy="77031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5A8B8F4-52D5-4E4D-BF7B-A8B878657D88}">
      <dsp:nvSpPr>
        <dsp:cNvPr id="0" name=""/>
        <dsp:cNvSpPr/>
      </dsp:nvSpPr>
      <dsp:spPr>
        <a:xfrm>
          <a:off x="233021" y="1139837"/>
          <a:ext cx="423675" cy="4236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A3AD28-3787-48B6-AF28-1A978F34DFF7}">
      <dsp:nvSpPr>
        <dsp:cNvPr id="0" name=""/>
        <dsp:cNvSpPr/>
      </dsp:nvSpPr>
      <dsp:spPr>
        <a:xfrm>
          <a:off x="889719" y="966515"/>
          <a:ext cx="3553693" cy="77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25" tIns="81525" rIns="81525" bIns="8152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Analyse RFID, biometrics, and identity management</a:t>
          </a:r>
        </a:p>
      </dsp:txBody>
      <dsp:txXfrm>
        <a:off x="889719" y="966515"/>
        <a:ext cx="3553693" cy="770319"/>
      </dsp:txXfrm>
    </dsp:sp>
    <dsp:sp modelId="{6F94AB7E-3E6F-4A6B-BE34-755A1B4CBE36}">
      <dsp:nvSpPr>
        <dsp:cNvPr id="0" name=""/>
        <dsp:cNvSpPr/>
      </dsp:nvSpPr>
      <dsp:spPr>
        <a:xfrm>
          <a:off x="0" y="1929415"/>
          <a:ext cx="4443413" cy="77031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5A275A-EFDE-4AF3-B868-B667E99F3DC1}">
      <dsp:nvSpPr>
        <dsp:cNvPr id="0" name=""/>
        <dsp:cNvSpPr/>
      </dsp:nvSpPr>
      <dsp:spPr>
        <a:xfrm>
          <a:off x="233021" y="2102737"/>
          <a:ext cx="423675" cy="4236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9BE4DC-748B-4BD5-8251-585D69EE1CA4}">
      <dsp:nvSpPr>
        <dsp:cNvPr id="0" name=""/>
        <dsp:cNvSpPr/>
      </dsp:nvSpPr>
      <dsp:spPr>
        <a:xfrm>
          <a:off x="889719" y="1929415"/>
          <a:ext cx="3553693" cy="77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25" tIns="81525" rIns="81525" bIns="8152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Study RBAC and ABAC models</a:t>
          </a:r>
        </a:p>
      </dsp:txBody>
      <dsp:txXfrm>
        <a:off x="889719" y="1929415"/>
        <a:ext cx="3553693" cy="770319"/>
      </dsp:txXfrm>
    </dsp:sp>
    <dsp:sp modelId="{72342FED-3213-43A8-BAE7-D9BABC0F663D}">
      <dsp:nvSpPr>
        <dsp:cNvPr id="0" name=""/>
        <dsp:cNvSpPr/>
      </dsp:nvSpPr>
      <dsp:spPr>
        <a:xfrm>
          <a:off x="0" y="2892314"/>
          <a:ext cx="4443413" cy="77031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2C90FA-E09F-46DA-B6AC-BA7C3C5E504F}">
      <dsp:nvSpPr>
        <dsp:cNvPr id="0" name=""/>
        <dsp:cNvSpPr/>
      </dsp:nvSpPr>
      <dsp:spPr>
        <a:xfrm>
          <a:off x="233021" y="3065636"/>
          <a:ext cx="423675" cy="4236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F097C1-85DA-4DF3-88D9-C1256CEF4D49}">
      <dsp:nvSpPr>
        <dsp:cNvPr id="0" name=""/>
        <dsp:cNvSpPr/>
      </dsp:nvSpPr>
      <dsp:spPr>
        <a:xfrm>
          <a:off x="889719" y="2892314"/>
          <a:ext cx="3553693" cy="77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25" tIns="81525" rIns="81525" bIns="8152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Develop responsive and structured system</a:t>
          </a:r>
        </a:p>
      </dsp:txBody>
      <dsp:txXfrm>
        <a:off x="889719" y="2892314"/>
        <a:ext cx="3553693" cy="770319"/>
      </dsp:txXfrm>
    </dsp:sp>
    <dsp:sp modelId="{0335ECBF-7C68-4867-9A5E-07B1C7AE3038}">
      <dsp:nvSpPr>
        <dsp:cNvPr id="0" name=""/>
        <dsp:cNvSpPr/>
      </dsp:nvSpPr>
      <dsp:spPr>
        <a:xfrm>
          <a:off x="0" y="3855213"/>
          <a:ext cx="4443413" cy="770319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594082-906E-42AF-A028-E1BD384CD49F}">
      <dsp:nvSpPr>
        <dsp:cNvPr id="0" name=""/>
        <dsp:cNvSpPr/>
      </dsp:nvSpPr>
      <dsp:spPr>
        <a:xfrm>
          <a:off x="233021" y="4028535"/>
          <a:ext cx="423675" cy="4236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227A548-034B-4864-A979-95354C191FAA}">
      <dsp:nvSpPr>
        <dsp:cNvPr id="0" name=""/>
        <dsp:cNvSpPr/>
      </dsp:nvSpPr>
      <dsp:spPr>
        <a:xfrm>
          <a:off x="889719" y="3855213"/>
          <a:ext cx="3553693" cy="77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25" tIns="81525" rIns="81525" bIns="81525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Demonstrate practical organisational security concepts</a:t>
          </a:r>
        </a:p>
      </dsp:txBody>
      <dsp:txXfrm>
        <a:off x="889719" y="3855213"/>
        <a:ext cx="3553693" cy="77031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AF91C6-D15B-4725-BB00-241770881173}">
      <dsp:nvSpPr>
        <dsp:cNvPr id="0" name=""/>
        <dsp:cNvSpPr/>
      </dsp:nvSpPr>
      <dsp:spPr>
        <a:xfrm>
          <a:off x="0" y="2720"/>
          <a:ext cx="4443413" cy="13789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2958DE-6AC7-4AF9-8E7B-3C544E056B86}">
      <dsp:nvSpPr>
        <dsp:cNvPr id="0" name=""/>
        <dsp:cNvSpPr/>
      </dsp:nvSpPr>
      <dsp:spPr>
        <a:xfrm>
          <a:off x="417135" y="312986"/>
          <a:ext cx="758428" cy="7584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434921-2049-484C-8CA5-CA0DF30DB43A}">
      <dsp:nvSpPr>
        <dsp:cNvPr id="0" name=""/>
        <dsp:cNvSpPr/>
      </dsp:nvSpPr>
      <dsp:spPr>
        <a:xfrm>
          <a:off x="1592699" y="2720"/>
          <a:ext cx="2850713" cy="1378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940" tIns="145940" rIns="145940" bIns="1459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Research focused on authentication systems and access control models</a:t>
          </a:r>
        </a:p>
      </dsp:txBody>
      <dsp:txXfrm>
        <a:off x="1592699" y="2720"/>
        <a:ext cx="2850713" cy="1378960"/>
      </dsp:txXfrm>
    </dsp:sp>
    <dsp:sp modelId="{85928B66-D101-466F-BE77-DD78A1982AF3}">
      <dsp:nvSpPr>
        <dsp:cNvPr id="0" name=""/>
        <dsp:cNvSpPr/>
      </dsp:nvSpPr>
      <dsp:spPr>
        <a:xfrm>
          <a:off x="0" y="1726421"/>
          <a:ext cx="4443413" cy="13789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8B80B3-F43C-440D-A8A1-D87899287D4A}">
      <dsp:nvSpPr>
        <dsp:cNvPr id="0" name=""/>
        <dsp:cNvSpPr/>
      </dsp:nvSpPr>
      <dsp:spPr>
        <a:xfrm>
          <a:off x="417135" y="2036687"/>
          <a:ext cx="758428" cy="7584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F4BA94-B4E6-4F7E-938F-3264136EDA91}">
      <dsp:nvSpPr>
        <dsp:cNvPr id="0" name=""/>
        <dsp:cNvSpPr/>
      </dsp:nvSpPr>
      <dsp:spPr>
        <a:xfrm>
          <a:off x="1592699" y="1726421"/>
          <a:ext cx="2850713" cy="1378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940" tIns="145940" rIns="145940" bIns="1459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Reviewed IEEE, NIST, ENISA, and cybersecurity research papers</a:t>
          </a:r>
        </a:p>
      </dsp:txBody>
      <dsp:txXfrm>
        <a:off x="1592699" y="1726421"/>
        <a:ext cx="2850713" cy="1378960"/>
      </dsp:txXfrm>
    </dsp:sp>
    <dsp:sp modelId="{19A49C37-A1A0-45C0-A59D-14D12328B110}">
      <dsp:nvSpPr>
        <dsp:cNvPr id="0" name=""/>
        <dsp:cNvSpPr/>
      </dsp:nvSpPr>
      <dsp:spPr>
        <a:xfrm>
          <a:off x="0" y="3450121"/>
          <a:ext cx="4443413" cy="13789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F137FE-5CAE-4663-B7D4-8566A4F2253B}">
      <dsp:nvSpPr>
        <dsp:cNvPr id="0" name=""/>
        <dsp:cNvSpPr/>
      </dsp:nvSpPr>
      <dsp:spPr>
        <a:xfrm>
          <a:off x="417135" y="3760387"/>
          <a:ext cx="758428" cy="7584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F5DA6C-C90D-4B29-AA8F-C52343FBB473}">
      <dsp:nvSpPr>
        <dsp:cNvPr id="0" name=""/>
        <dsp:cNvSpPr/>
      </dsp:nvSpPr>
      <dsp:spPr>
        <a:xfrm>
          <a:off x="1592699" y="3450121"/>
          <a:ext cx="2850713" cy="1378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940" tIns="145940" rIns="145940" bIns="1459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Studied cloud-based IAM systems and modern security frameworks</a:t>
          </a:r>
        </a:p>
      </dsp:txBody>
      <dsp:txXfrm>
        <a:off x="1592699" y="3450121"/>
        <a:ext cx="2850713" cy="1378960"/>
      </dsp:txXfrm>
    </dsp:sp>
    <dsp:sp modelId="{1D4F436A-888C-4B4D-B31D-24538B10CBE1}">
      <dsp:nvSpPr>
        <dsp:cNvPr id="0" name=""/>
        <dsp:cNvSpPr/>
      </dsp:nvSpPr>
      <dsp:spPr>
        <a:xfrm>
          <a:off x="0" y="5173821"/>
          <a:ext cx="4443413" cy="137896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D31D65-AB11-44C2-9450-5BC68E8BEB9C}">
      <dsp:nvSpPr>
        <dsp:cNvPr id="0" name=""/>
        <dsp:cNvSpPr/>
      </dsp:nvSpPr>
      <dsp:spPr>
        <a:xfrm>
          <a:off x="417135" y="5484087"/>
          <a:ext cx="758428" cy="758428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64603C-AE5F-4612-9EA3-D5C9FBF78AA3}">
      <dsp:nvSpPr>
        <dsp:cNvPr id="0" name=""/>
        <dsp:cNvSpPr/>
      </dsp:nvSpPr>
      <dsp:spPr>
        <a:xfrm>
          <a:off x="1592699" y="5173821"/>
          <a:ext cx="2850713" cy="1378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5940" tIns="145940" rIns="145940" bIns="14594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 dirty="0" err="1"/>
            <a:t>Analysed</a:t>
          </a:r>
          <a:r>
            <a:rPr lang="en-US" sz="1900" kern="1200" dirty="0"/>
            <a:t> strengths and weaknesses of existing approaches</a:t>
          </a:r>
        </a:p>
      </dsp:txBody>
      <dsp:txXfrm>
        <a:off x="1592699" y="5173821"/>
        <a:ext cx="2850713" cy="137896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5E4159-5783-4B05-B2DD-6B6C01ECD7F9}">
      <dsp:nvSpPr>
        <dsp:cNvPr id="0" name=""/>
        <dsp:cNvSpPr/>
      </dsp:nvSpPr>
      <dsp:spPr>
        <a:xfrm>
          <a:off x="2484881" y="2241"/>
          <a:ext cx="2795492" cy="107809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RFID (R</a:t>
          </a:r>
          <a:r>
            <a:rPr lang="en-GB" sz="1600" b="1" i="0" kern="1200" dirty="0" err="1"/>
            <a:t>adio</a:t>
          </a:r>
          <a:r>
            <a:rPr lang="en-GB" sz="1600" b="1" i="0" kern="1200" dirty="0"/>
            <a:t> Frequency Technology)</a:t>
          </a:r>
          <a:r>
            <a:rPr lang="en-US" sz="1600" kern="1200" dirty="0"/>
            <a:t> authentication using smart cards or tags</a:t>
          </a:r>
        </a:p>
      </dsp:txBody>
      <dsp:txXfrm>
        <a:off x="2537509" y="54869"/>
        <a:ext cx="2690236" cy="972843"/>
      </dsp:txXfrm>
    </dsp:sp>
    <dsp:sp modelId="{D461B73F-FFA1-42C9-BE12-3AD259A54E2A}">
      <dsp:nvSpPr>
        <dsp:cNvPr id="0" name=""/>
        <dsp:cNvSpPr/>
      </dsp:nvSpPr>
      <dsp:spPr>
        <a:xfrm>
          <a:off x="2484881" y="1134245"/>
          <a:ext cx="2795492" cy="1078099"/>
        </a:xfrm>
        <a:prstGeom prst="roundRect">
          <a:avLst/>
        </a:prstGeom>
        <a:gradFill rotWithShape="0">
          <a:gsLst>
            <a:gs pos="0">
              <a:schemeClr val="accent5">
                <a:hueOff val="-6143153"/>
                <a:satOff val="6875"/>
                <a:lumOff val="392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6143153"/>
                <a:satOff val="6875"/>
                <a:lumOff val="392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6143153"/>
                <a:satOff val="6875"/>
                <a:lumOff val="392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Biometric authentication using fingerprints or facial recognition</a:t>
          </a:r>
        </a:p>
      </dsp:txBody>
      <dsp:txXfrm>
        <a:off x="2537509" y="1186873"/>
        <a:ext cx="2690236" cy="972843"/>
      </dsp:txXfrm>
    </dsp:sp>
    <dsp:sp modelId="{0D431102-858B-42D6-B1AD-09E244005854}">
      <dsp:nvSpPr>
        <dsp:cNvPr id="0" name=""/>
        <dsp:cNvSpPr/>
      </dsp:nvSpPr>
      <dsp:spPr>
        <a:xfrm>
          <a:off x="2484881" y="2266249"/>
          <a:ext cx="2795492" cy="1078099"/>
        </a:xfrm>
        <a:prstGeom prst="roundRect">
          <a:avLst/>
        </a:prstGeom>
        <a:gradFill rotWithShape="0">
          <a:gsLst>
            <a:gs pos="0">
              <a:schemeClr val="accent5">
                <a:hueOff val="-12286306"/>
                <a:satOff val="13750"/>
                <a:lumOff val="785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12286306"/>
                <a:satOff val="13750"/>
                <a:lumOff val="785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12286306"/>
                <a:satOff val="13750"/>
                <a:lumOff val="785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Cloud identity and access management systems</a:t>
          </a:r>
        </a:p>
      </dsp:txBody>
      <dsp:txXfrm>
        <a:off x="2537509" y="2318877"/>
        <a:ext cx="2690236" cy="972843"/>
      </dsp:txXfrm>
    </dsp:sp>
    <dsp:sp modelId="{FB4D08BE-5A15-4A1A-965B-72753A2C69B4}">
      <dsp:nvSpPr>
        <dsp:cNvPr id="0" name=""/>
        <dsp:cNvSpPr/>
      </dsp:nvSpPr>
      <dsp:spPr>
        <a:xfrm>
          <a:off x="2484881" y="3398253"/>
          <a:ext cx="2795492" cy="1078099"/>
        </a:xfrm>
        <a:prstGeom prst="roundRect">
          <a:avLst/>
        </a:prstGeom>
        <a:gradFill rotWithShape="0">
          <a:gsLst>
            <a:gs pos="0">
              <a:schemeClr val="accent5">
                <a:hueOff val="-18429457"/>
                <a:satOff val="20625"/>
                <a:lumOff val="1177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18429457"/>
                <a:satOff val="20625"/>
                <a:lumOff val="1177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18429457"/>
                <a:satOff val="20625"/>
                <a:lumOff val="1177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30480" rIns="60960" bIns="3048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Multi-factor authentication concepts</a:t>
          </a:r>
        </a:p>
      </dsp:txBody>
      <dsp:txXfrm>
        <a:off x="2537509" y="3450881"/>
        <a:ext cx="2690236" cy="97284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DB07744-4DE8-4839-A236-3ADF9D7F3E10}">
      <dsp:nvSpPr>
        <dsp:cNvPr id="0" name=""/>
        <dsp:cNvSpPr/>
      </dsp:nvSpPr>
      <dsp:spPr>
        <a:xfrm>
          <a:off x="0" y="3616"/>
          <a:ext cx="4443413" cy="770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033FAC-BB01-463F-986A-DDE0053E2829}">
      <dsp:nvSpPr>
        <dsp:cNvPr id="0" name=""/>
        <dsp:cNvSpPr/>
      </dsp:nvSpPr>
      <dsp:spPr>
        <a:xfrm>
          <a:off x="233021" y="176938"/>
          <a:ext cx="423675" cy="4236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87FBF9-88D2-40D7-9992-BFE53373E28A}">
      <dsp:nvSpPr>
        <dsp:cNvPr id="0" name=""/>
        <dsp:cNvSpPr/>
      </dsp:nvSpPr>
      <dsp:spPr>
        <a:xfrm>
          <a:off x="889719" y="3616"/>
          <a:ext cx="3553693" cy="77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25" tIns="81525" rIns="81525" bIns="8152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Design-oriented development methodology</a:t>
          </a:r>
        </a:p>
      </dsp:txBody>
      <dsp:txXfrm>
        <a:off x="889719" y="3616"/>
        <a:ext cx="3553693" cy="770319"/>
      </dsp:txXfrm>
    </dsp:sp>
    <dsp:sp modelId="{81658A56-03F8-4F87-9246-B23488FA8CFA}">
      <dsp:nvSpPr>
        <dsp:cNvPr id="0" name=""/>
        <dsp:cNvSpPr/>
      </dsp:nvSpPr>
      <dsp:spPr>
        <a:xfrm>
          <a:off x="0" y="966515"/>
          <a:ext cx="4443413" cy="770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6F2296-4DCD-4EFD-BB46-7C030F0A14F2}">
      <dsp:nvSpPr>
        <dsp:cNvPr id="0" name=""/>
        <dsp:cNvSpPr/>
      </dsp:nvSpPr>
      <dsp:spPr>
        <a:xfrm>
          <a:off x="233021" y="1139837"/>
          <a:ext cx="423675" cy="4236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F05987-469C-4344-9D93-6541898664B5}">
      <dsp:nvSpPr>
        <dsp:cNvPr id="0" name=""/>
        <dsp:cNvSpPr/>
      </dsp:nvSpPr>
      <dsp:spPr>
        <a:xfrm>
          <a:off x="889719" y="966515"/>
          <a:ext cx="3553693" cy="77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25" tIns="81525" rIns="81525" bIns="8152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Requirement analysis and literature review</a:t>
          </a:r>
        </a:p>
      </dsp:txBody>
      <dsp:txXfrm>
        <a:off x="889719" y="966515"/>
        <a:ext cx="3553693" cy="770319"/>
      </dsp:txXfrm>
    </dsp:sp>
    <dsp:sp modelId="{818B2152-A952-4A9F-9C8A-DB7294A22740}">
      <dsp:nvSpPr>
        <dsp:cNvPr id="0" name=""/>
        <dsp:cNvSpPr/>
      </dsp:nvSpPr>
      <dsp:spPr>
        <a:xfrm>
          <a:off x="0" y="1929415"/>
          <a:ext cx="4443413" cy="770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935D866-233C-41B8-8079-2A697482CA91}">
      <dsp:nvSpPr>
        <dsp:cNvPr id="0" name=""/>
        <dsp:cNvSpPr/>
      </dsp:nvSpPr>
      <dsp:spPr>
        <a:xfrm>
          <a:off x="233021" y="2102737"/>
          <a:ext cx="423675" cy="4236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E7929-724C-4706-81D1-2D6C5B7FBC18}">
      <dsp:nvSpPr>
        <dsp:cNvPr id="0" name=""/>
        <dsp:cNvSpPr/>
      </dsp:nvSpPr>
      <dsp:spPr>
        <a:xfrm>
          <a:off x="889719" y="1929415"/>
          <a:ext cx="3553693" cy="77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25" tIns="81525" rIns="81525" bIns="8152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System design and interface development</a:t>
          </a:r>
        </a:p>
      </dsp:txBody>
      <dsp:txXfrm>
        <a:off x="889719" y="1929415"/>
        <a:ext cx="3553693" cy="770319"/>
      </dsp:txXfrm>
    </dsp:sp>
    <dsp:sp modelId="{541DA227-14FB-4693-AC02-54747E78F142}">
      <dsp:nvSpPr>
        <dsp:cNvPr id="0" name=""/>
        <dsp:cNvSpPr/>
      </dsp:nvSpPr>
      <dsp:spPr>
        <a:xfrm>
          <a:off x="0" y="2892314"/>
          <a:ext cx="4443413" cy="770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66FF203-F63D-42F5-A62A-2D206040BDC2}">
      <dsp:nvSpPr>
        <dsp:cNvPr id="0" name=""/>
        <dsp:cNvSpPr/>
      </dsp:nvSpPr>
      <dsp:spPr>
        <a:xfrm>
          <a:off x="233021" y="3065636"/>
          <a:ext cx="423675" cy="4236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E08051-484A-439B-8E61-CDBBFA6E36E4}">
      <dsp:nvSpPr>
        <dsp:cNvPr id="0" name=""/>
        <dsp:cNvSpPr/>
      </dsp:nvSpPr>
      <dsp:spPr>
        <a:xfrm>
          <a:off x="889719" y="2892314"/>
          <a:ext cx="3553693" cy="77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25" tIns="81525" rIns="81525" bIns="8152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Authentication and access management implementation</a:t>
          </a:r>
        </a:p>
      </dsp:txBody>
      <dsp:txXfrm>
        <a:off x="889719" y="2892314"/>
        <a:ext cx="3553693" cy="770319"/>
      </dsp:txXfrm>
    </dsp:sp>
    <dsp:sp modelId="{996FD553-2599-4367-A6F2-9B1BC9962B74}">
      <dsp:nvSpPr>
        <dsp:cNvPr id="0" name=""/>
        <dsp:cNvSpPr/>
      </dsp:nvSpPr>
      <dsp:spPr>
        <a:xfrm>
          <a:off x="0" y="3855213"/>
          <a:ext cx="4443413" cy="77031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8AB4BD-1ECF-4A95-90D8-2A9DFF502CDB}">
      <dsp:nvSpPr>
        <dsp:cNvPr id="0" name=""/>
        <dsp:cNvSpPr/>
      </dsp:nvSpPr>
      <dsp:spPr>
        <a:xfrm>
          <a:off x="233021" y="4028535"/>
          <a:ext cx="423675" cy="423675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876698-053B-4D7B-804C-C91E50A7E8EA}">
      <dsp:nvSpPr>
        <dsp:cNvPr id="0" name=""/>
        <dsp:cNvSpPr/>
      </dsp:nvSpPr>
      <dsp:spPr>
        <a:xfrm>
          <a:off x="889719" y="3855213"/>
          <a:ext cx="3553693" cy="77031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25" tIns="81525" rIns="81525" bIns="81525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Testing and evaluation</a:t>
          </a:r>
        </a:p>
      </dsp:txBody>
      <dsp:txXfrm>
        <a:off x="889719" y="3855213"/>
        <a:ext cx="3553693" cy="770319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E2075E-58DF-4648-8638-4B0532998C48}">
      <dsp:nvSpPr>
        <dsp:cNvPr id="0" name=""/>
        <dsp:cNvSpPr/>
      </dsp:nvSpPr>
      <dsp:spPr>
        <a:xfrm>
          <a:off x="0" y="64304"/>
          <a:ext cx="4443413" cy="849420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0"/>
                <a:satOff val="0"/>
                <a:lumOff val="0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User login and authentication system</a:t>
          </a:r>
        </a:p>
      </dsp:txBody>
      <dsp:txXfrm>
        <a:off x="41465" y="105769"/>
        <a:ext cx="4360483" cy="766490"/>
      </dsp:txXfrm>
    </dsp:sp>
    <dsp:sp modelId="{26BFE650-52A4-4C50-BCE5-38663B3530AD}">
      <dsp:nvSpPr>
        <dsp:cNvPr id="0" name=""/>
        <dsp:cNvSpPr/>
      </dsp:nvSpPr>
      <dsp:spPr>
        <a:xfrm>
          <a:off x="0" y="977084"/>
          <a:ext cx="4443413" cy="849420"/>
        </a:xfrm>
        <a:prstGeom prst="roundRect">
          <a:avLst/>
        </a:prstGeom>
        <a:gradFill rotWithShape="0">
          <a:gsLst>
            <a:gs pos="0">
              <a:schemeClr val="accent5">
                <a:hueOff val="-4607364"/>
                <a:satOff val="5156"/>
                <a:lumOff val="294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4607364"/>
                <a:satOff val="5156"/>
                <a:lumOff val="294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4607364"/>
                <a:satOff val="5156"/>
                <a:lumOff val="294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Role-based access management</a:t>
          </a:r>
        </a:p>
      </dsp:txBody>
      <dsp:txXfrm>
        <a:off x="41465" y="1018549"/>
        <a:ext cx="4360483" cy="766490"/>
      </dsp:txXfrm>
    </dsp:sp>
    <dsp:sp modelId="{218C3A02-12B1-4D2C-B61F-7C2DB6C0E58B}">
      <dsp:nvSpPr>
        <dsp:cNvPr id="0" name=""/>
        <dsp:cNvSpPr/>
      </dsp:nvSpPr>
      <dsp:spPr>
        <a:xfrm>
          <a:off x="0" y="1889864"/>
          <a:ext cx="4443413" cy="849420"/>
        </a:xfrm>
        <a:prstGeom prst="roundRect">
          <a:avLst/>
        </a:prstGeom>
        <a:gradFill rotWithShape="0">
          <a:gsLst>
            <a:gs pos="0">
              <a:schemeClr val="accent5">
                <a:hueOff val="-9214729"/>
                <a:satOff val="10313"/>
                <a:lumOff val="589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9214729"/>
                <a:satOff val="10313"/>
                <a:lumOff val="589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9214729"/>
                <a:satOff val="10313"/>
                <a:lumOff val="589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Simulated RFID and biometric verification</a:t>
          </a:r>
        </a:p>
      </dsp:txBody>
      <dsp:txXfrm>
        <a:off x="41465" y="1931329"/>
        <a:ext cx="4360483" cy="766490"/>
      </dsp:txXfrm>
    </dsp:sp>
    <dsp:sp modelId="{F688A6B2-9C5E-4062-8B66-D415E3EB843D}">
      <dsp:nvSpPr>
        <dsp:cNvPr id="0" name=""/>
        <dsp:cNvSpPr/>
      </dsp:nvSpPr>
      <dsp:spPr>
        <a:xfrm>
          <a:off x="0" y="2802644"/>
          <a:ext cx="4443413" cy="849420"/>
        </a:xfrm>
        <a:prstGeom prst="roundRect">
          <a:avLst/>
        </a:prstGeom>
        <a:gradFill rotWithShape="0">
          <a:gsLst>
            <a:gs pos="0">
              <a:schemeClr val="accent5">
                <a:hueOff val="-13822094"/>
                <a:satOff val="15469"/>
                <a:lumOff val="883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13822094"/>
                <a:satOff val="15469"/>
                <a:lumOff val="883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13822094"/>
                <a:satOff val="15469"/>
                <a:lumOff val="883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Access logs and monitoring</a:t>
          </a:r>
        </a:p>
      </dsp:txBody>
      <dsp:txXfrm>
        <a:off x="41465" y="2844109"/>
        <a:ext cx="4360483" cy="766490"/>
      </dsp:txXfrm>
    </dsp:sp>
    <dsp:sp modelId="{0EF8BEAC-EF97-47E3-88EA-242CEA04E4E3}">
      <dsp:nvSpPr>
        <dsp:cNvPr id="0" name=""/>
        <dsp:cNvSpPr/>
      </dsp:nvSpPr>
      <dsp:spPr>
        <a:xfrm>
          <a:off x="0" y="3715425"/>
          <a:ext cx="4443413" cy="849420"/>
        </a:xfrm>
        <a:prstGeom prst="roundRect">
          <a:avLst/>
        </a:prstGeom>
        <a:gradFill rotWithShape="0">
          <a:gsLst>
            <a:gs pos="0">
              <a:schemeClr val="accent5">
                <a:hueOff val="-18429457"/>
                <a:satOff val="20625"/>
                <a:lumOff val="1177"/>
                <a:alphaOff val="0"/>
                <a:tint val="94000"/>
                <a:satMod val="100000"/>
                <a:lumMod val="104000"/>
              </a:schemeClr>
            </a:gs>
            <a:gs pos="69000">
              <a:schemeClr val="accent5">
                <a:hueOff val="-18429457"/>
                <a:satOff val="20625"/>
                <a:lumOff val="1177"/>
                <a:alphaOff val="0"/>
                <a:shade val="86000"/>
                <a:satMod val="130000"/>
                <a:lumMod val="102000"/>
              </a:schemeClr>
            </a:gs>
            <a:gs pos="100000">
              <a:schemeClr val="accent5">
                <a:hueOff val="-18429457"/>
                <a:satOff val="20625"/>
                <a:lumOff val="1177"/>
                <a:alphaOff val="0"/>
                <a:shade val="72000"/>
                <a:satMod val="130000"/>
                <a:lumMod val="100000"/>
              </a:schemeClr>
            </a:gs>
          </a:gsLst>
          <a:lin ang="5400000" scaled="0"/>
        </a:gradFill>
        <a:ln>
          <a:noFill/>
        </a:ln>
        <a:effectLst>
          <a:outerShdw blurRad="50800" dist="38100" dir="5400000" sy="96000" rotWithShape="0">
            <a:srgbClr val="000000">
              <a:alpha val="54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Responsive web-based interface</a:t>
          </a:r>
        </a:p>
      </dsp:txBody>
      <dsp:txXfrm>
        <a:off x="41465" y="3756890"/>
        <a:ext cx="4360483" cy="76649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C64877-5164-4C50-AF19-8F90159E5EC1}">
      <dsp:nvSpPr>
        <dsp:cNvPr id="0" name=""/>
        <dsp:cNvSpPr/>
      </dsp:nvSpPr>
      <dsp:spPr>
        <a:xfrm>
          <a:off x="692088" y="234327"/>
          <a:ext cx="847172" cy="8471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37FC810-5912-45CE-AE70-1DEF1003B229}">
      <dsp:nvSpPr>
        <dsp:cNvPr id="0" name=""/>
        <dsp:cNvSpPr/>
      </dsp:nvSpPr>
      <dsp:spPr>
        <a:xfrm>
          <a:off x="174371" y="1359249"/>
          <a:ext cx="188260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Professional prototype access control platform</a:t>
          </a:r>
        </a:p>
      </dsp:txBody>
      <dsp:txXfrm>
        <a:off x="174371" y="1359249"/>
        <a:ext cx="1882606" cy="720000"/>
      </dsp:txXfrm>
    </dsp:sp>
    <dsp:sp modelId="{1E58B64E-B599-48B2-A6B9-7CBFA45CEAA0}">
      <dsp:nvSpPr>
        <dsp:cNvPr id="0" name=""/>
        <dsp:cNvSpPr/>
      </dsp:nvSpPr>
      <dsp:spPr>
        <a:xfrm>
          <a:off x="2904151" y="234327"/>
          <a:ext cx="847172" cy="8471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997B0F-42CB-4062-A201-9E62C17F0D4D}">
      <dsp:nvSpPr>
        <dsp:cNvPr id="0" name=""/>
        <dsp:cNvSpPr/>
      </dsp:nvSpPr>
      <dsp:spPr>
        <a:xfrm>
          <a:off x="2386434" y="1359249"/>
          <a:ext cx="188260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Improved understanding of organisational cybersecurity</a:t>
          </a:r>
        </a:p>
      </dsp:txBody>
      <dsp:txXfrm>
        <a:off x="2386434" y="1359249"/>
        <a:ext cx="1882606" cy="720000"/>
      </dsp:txXfrm>
    </dsp:sp>
    <dsp:sp modelId="{8E9819D2-A4E3-42EC-9EA0-0614314438CB}">
      <dsp:nvSpPr>
        <dsp:cNvPr id="0" name=""/>
        <dsp:cNvSpPr/>
      </dsp:nvSpPr>
      <dsp:spPr>
        <a:xfrm>
          <a:off x="692088" y="2549900"/>
          <a:ext cx="847172" cy="8471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5516F1-6083-4F57-A7A1-A1D31BBE33FE}">
      <dsp:nvSpPr>
        <dsp:cNvPr id="0" name=""/>
        <dsp:cNvSpPr/>
      </dsp:nvSpPr>
      <dsp:spPr>
        <a:xfrm>
          <a:off x="174371" y="3674822"/>
          <a:ext cx="188260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Demonstration of modern authentication technologies</a:t>
          </a:r>
        </a:p>
      </dsp:txBody>
      <dsp:txXfrm>
        <a:off x="174371" y="3674822"/>
        <a:ext cx="1882606" cy="720000"/>
      </dsp:txXfrm>
    </dsp:sp>
    <dsp:sp modelId="{E8789698-9CBB-458F-9E2E-E1AAC7AC48D8}">
      <dsp:nvSpPr>
        <dsp:cNvPr id="0" name=""/>
        <dsp:cNvSpPr/>
      </dsp:nvSpPr>
      <dsp:spPr>
        <a:xfrm>
          <a:off x="2904151" y="2549900"/>
          <a:ext cx="847172" cy="847172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0F0D4A-8A23-4715-A8EC-F9A68B119137}">
      <dsp:nvSpPr>
        <dsp:cNvPr id="0" name=""/>
        <dsp:cNvSpPr/>
      </dsp:nvSpPr>
      <dsp:spPr>
        <a:xfrm>
          <a:off x="2386434" y="3674822"/>
          <a:ext cx="188260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Practical understanding of secure access management</a:t>
          </a:r>
        </a:p>
      </dsp:txBody>
      <dsp:txXfrm>
        <a:off x="2386434" y="3674822"/>
        <a:ext cx="1882606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347" y="1122363"/>
            <a:ext cx="7773308" cy="2387600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347" y="3602038"/>
            <a:ext cx="7773308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1894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2696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1933" y="657227"/>
            <a:ext cx="7300134" cy="2852737"/>
          </a:xfrm>
        </p:spPr>
        <p:txBody>
          <a:bodyPr anchor="b">
            <a:normAutofit/>
          </a:bodyPr>
          <a:lstStyle>
            <a:lvl1pPr>
              <a:defRPr sz="3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21933" y="3602039"/>
            <a:ext cx="7300134" cy="1500187"/>
          </a:xfrm>
        </p:spPr>
        <p:txBody>
          <a:bodyPr/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55599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346" y="2088320"/>
            <a:ext cx="3829503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0052" y="2088320"/>
            <a:ext cx="3820616" cy="370288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3279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5427" y="2088320"/>
            <a:ext cx="3600326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346" y="2912232"/>
            <a:ext cx="3830406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59230" y="2088320"/>
            <a:ext cx="3591437" cy="823912"/>
          </a:xfrm>
        </p:spPr>
        <p:txBody>
          <a:bodyPr anchor="b"/>
          <a:lstStyle>
            <a:lvl1pPr marL="0" indent="0">
              <a:lnSpc>
                <a:spcPct val="100000"/>
              </a:lnSpc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912232"/>
            <a:ext cx="3821518" cy="287896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398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2749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65956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2949178" cy="2362200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08548" y="609600"/>
            <a:ext cx="4642119" cy="518160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7921" y="2971801"/>
            <a:ext cx="2949178" cy="2819399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77048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7921" y="609600"/>
            <a:ext cx="4167603" cy="2362200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49932" y="758881"/>
            <a:ext cx="2966938" cy="4883038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971800"/>
            <a:ext cx="4171242" cy="28194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7275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4289373"/>
            <a:ext cx="7775673" cy="819355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355" y="621322"/>
            <a:ext cx="7775673" cy="3379735"/>
          </a:xfrm>
          <a:noFill/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5108728"/>
            <a:ext cx="7774499" cy="68247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2654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3424859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7" y="4204820"/>
            <a:ext cx="7765321" cy="1592186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0276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609600"/>
            <a:ext cx="6977064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426812"/>
          </a:xfrm>
        </p:spPr>
        <p:txBody>
          <a:bodyPr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5" y="4204821"/>
            <a:ext cx="7765322" cy="158638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505245" y="641749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46721" y="3073376"/>
            <a:ext cx="4572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8497365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55" y="2126943"/>
            <a:ext cx="7766495" cy="25118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4650556"/>
            <a:ext cx="776532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027070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45" y="609601"/>
            <a:ext cx="776532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88320"/>
            <a:ext cx="2474217" cy="823305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46" y="2911624"/>
            <a:ext cx="2474217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3658" y="2088320"/>
            <a:ext cx="2473919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3659" y="2911624"/>
            <a:ext cx="2474866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088320"/>
            <a:ext cx="2468408" cy="823304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82260" y="2911624"/>
            <a:ext cx="2468408" cy="2879576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3555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46" y="609601"/>
            <a:ext cx="7765322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47" y="3989147"/>
            <a:ext cx="247421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819015" y="2092235"/>
            <a:ext cx="2205038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47" y="4565409"/>
            <a:ext cx="2474216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26" y="3989147"/>
            <a:ext cx="247423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426747" y="2092235"/>
            <a:ext cx="2197894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565408"/>
            <a:ext cx="2475252" cy="1225792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80067" y="3989147"/>
            <a:ext cx="2467425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100000"/>
              </a:lnSpc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6114603" y="2092235"/>
            <a:ext cx="2199085" cy="1524000"/>
          </a:xfrm>
          <a:prstGeom prst="roundRect">
            <a:avLst>
              <a:gd name="adj" fmla="val 0"/>
            </a:avLst>
          </a:prstGeom>
          <a:noFill/>
          <a:ln w="14605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973" y="4565410"/>
            <a:ext cx="2470694" cy="122579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28051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9067585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0"/>
            <a:ext cx="1906993" cy="518160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346" y="609600"/>
            <a:ext cx="5744029" cy="5181601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2752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47" y="609601"/>
            <a:ext cx="7765321" cy="132632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46" y="2096064"/>
            <a:ext cx="7765322" cy="369513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2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5/25/2026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46" y="5883276"/>
            <a:ext cx="500464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651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3130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400" b="1" i="0" kern="1200" cap="all">
          <a:solidFill>
            <a:schemeClr val="tx1"/>
          </a:solidFill>
          <a:effectLst>
            <a:outerShdw blurRad="50800" dist="63500" dir="2700000" algn="tl" rotWithShape="0">
              <a:srgbClr val="000000">
                <a:alpha val="48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effectLst>
            <a:outerShdw blurRad="50800" dist="38100" dir="2700000" algn="tl" rotWithShape="0">
              <a:srgbClr val="000000">
                <a:alpha val="48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5604" y="609600"/>
            <a:ext cx="4755063" cy="1326321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sz="2800"/>
              <a:t>Cover Page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A7F5DE4-6848-FC6B-51ED-95CF7AE2009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9176" r="52306"/>
          <a:stretch>
            <a:fillRect/>
          </a:stretch>
        </p:blipFill>
        <p:spPr>
          <a:xfrm>
            <a:off x="20" y="10"/>
            <a:ext cx="3476985" cy="685799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5603" y="2096064"/>
            <a:ext cx="4755064" cy="3695136"/>
          </a:xfrm>
        </p:spPr>
        <p:txBody>
          <a:bodyPr>
            <a:normAutofit/>
          </a:bodyPr>
          <a:lstStyle/>
          <a:p>
            <a:pPr>
              <a:defRPr sz="1600"/>
            </a:pPr>
            <a:r>
              <a:rPr lang="en-GB" sz="1600" dirty="0"/>
              <a:t>Access Control System for Secure Digital and Physical Environments</a:t>
            </a:r>
          </a:p>
          <a:p>
            <a:pPr>
              <a:defRPr sz="1600"/>
            </a:pPr>
            <a:r>
              <a:rPr lang="en-GB" sz="1600" dirty="0"/>
              <a:t>Level 6 Interim Viva Presentation</a:t>
            </a:r>
          </a:p>
          <a:p>
            <a:pPr>
              <a:defRPr sz="1600"/>
            </a:pPr>
            <a:r>
              <a:rPr lang="en-GB" sz="1600" dirty="0"/>
              <a:t>Student Name: Amir Majeed</a:t>
            </a:r>
          </a:p>
          <a:p>
            <a:pPr>
              <a:defRPr sz="1600"/>
            </a:pPr>
            <a:r>
              <a:rPr lang="en-GB" sz="1600" dirty="0"/>
              <a:t>Student Id. 2315812</a:t>
            </a:r>
          </a:p>
          <a:p>
            <a:pPr>
              <a:defRPr sz="1600"/>
            </a:pPr>
            <a:r>
              <a:rPr lang="en-GB" sz="1600" dirty="0"/>
              <a:t>Date: 26 May 2026</a:t>
            </a:r>
          </a:p>
          <a:p>
            <a:pPr>
              <a:defRPr sz="1600"/>
            </a:pPr>
            <a:endParaRPr lang="en-GB" sz="1600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2A31A05-19BB-4F84-9402-E8569CBDB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77005" y="45720"/>
            <a:ext cx="0" cy="6766560"/>
          </a:xfrm>
          <a:prstGeom prst="line">
            <a:avLst/>
          </a:prstGeom>
          <a:ln w="190500" cap="sq">
            <a:solidFill>
              <a:srgbClr val="FFFFFF"/>
            </a:solidFill>
            <a:miter lim="800000"/>
          </a:ln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5604" y="609600"/>
            <a:ext cx="4755063" cy="1326321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sz="2800"/>
              <a:t>Project Overview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DEF5BC4-3B07-2BC9-7BDB-FAD183C856D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5567" r="35914"/>
          <a:stretch>
            <a:fillRect/>
          </a:stretch>
        </p:blipFill>
        <p:spPr>
          <a:xfrm>
            <a:off x="20" y="10"/>
            <a:ext cx="3476985" cy="6857990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5603" y="2096064"/>
            <a:ext cx="4755064" cy="3695136"/>
          </a:xfrm>
        </p:spPr>
        <p:txBody>
          <a:bodyPr>
            <a:normAutofit/>
          </a:bodyPr>
          <a:lstStyle/>
          <a:p>
            <a:pPr>
              <a:defRPr sz="1600"/>
            </a:pPr>
            <a:r>
              <a:rPr lang="en-GB" sz="1600"/>
              <a:t>Prototype Smart Access Control Management System</a:t>
            </a:r>
          </a:p>
          <a:p>
            <a:pPr>
              <a:defRPr sz="1600"/>
            </a:pPr>
            <a:r>
              <a:rPr lang="en-GB" sz="1600"/>
              <a:t>Demonstrates modern authentication and authorisation concepts</a:t>
            </a:r>
          </a:p>
          <a:p>
            <a:pPr>
              <a:defRPr sz="1600"/>
            </a:pPr>
            <a:r>
              <a:rPr lang="en-GB" sz="1600"/>
              <a:t>Focus on organisational cybersecurity</a:t>
            </a:r>
          </a:p>
          <a:p>
            <a:pPr>
              <a:defRPr sz="1600"/>
            </a:pPr>
            <a:r>
              <a:rPr lang="en-GB" sz="1600"/>
              <a:t>Includes RBAC, RFID simulation, biometric authentication, and IAM concepts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2A31A05-19BB-4F84-9402-E8569CBDBD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77005" y="45720"/>
            <a:ext cx="0" cy="6766560"/>
          </a:xfrm>
          <a:prstGeom prst="line">
            <a:avLst/>
          </a:prstGeom>
          <a:ln w="190500" cap="sq">
            <a:solidFill>
              <a:srgbClr val="FFFFFF"/>
            </a:solidFill>
            <a:miter lim="800000"/>
          </a:ln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1" cy="1326321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sz="2800"/>
              <a:t>Why This Project?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FA2AC96-1E47-421C-A03F-F98E354EB4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95500"/>
            <a:ext cx="9144000" cy="4762500"/>
          </a:xfrm>
          <a:prstGeom prst="rect">
            <a:avLst/>
          </a:prstGeom>
          <a:solidFill>
            <a:schemeClr val="bg1"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F8F14188-FF03-DA14-8C1F-AFF6295EB0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8211632"/>
              </p:ext>
            </p:extLst>
          </p:nvPr>
        </p:nvGraphicFramePr>
        <p:xfrm>
          <a:off x="685800" y="2417233"/>
          <a:ext cx="7765256" cy="33058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356" y="609600"/>
            <a:ext cx="2732362" cy="2015613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sz="2800" dirty="0"/>
              <a:t>Aim and Objectives</a:t>
            </a:r>
          </a:p>
        </p:txBody>
      </p:sp>
      <p:graphicFrame>
        <p:nvGraphicFramePr>
          <p:cNvPr id="11" name="Content Placeholder 2">
            <a:extLst>
              <a:ext uri="{FF2B5EF4-FFF2-40B4-BE49-F238E27FC236}">
                <a16:creationId xmlns:a16="http://schemas.microsoft.com/office/drawing/2014/main" id="{1528C39D-0895-6822-3D3A-45DA5F9FB9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2749118"/>
              </p:ext>
            </p:extLst>
          </p:nvPr>
        </p:nvGraphicFramePr>
        <p:xfrm>
          <a:off x="3845718" y="1114425"/>
          <a:ext cx="4443413" cy="4629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62CDFF1E-E076-CC84-32D0-F28DE319036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4356" y="2369869"/>
            <a:ext cx="3121152" cy="3121152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356" y="609600"/>
            <a:ext cx="2732362" cy="5603310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sz="2800" dirty="0"/>
              <a:t>Literature Review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2F6D7F-DC01-A2EE-298C-56AD1C95B5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74387226"/>
              </p:ext>
            </p:extLst>
          </p:nvPr>
        </p:nvGraphicFramePr>
        <p:xfrm>
          <a:off x="3845718" y="140264"/>
          <a:ext cx="4443413" cy="655550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C052280-388E-4151-A1EB-5236D4FCC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927100"/>
            <a:ext cx="2564074" cy="4616450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sz="2800"/>
              <a:t>What is Access Control?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44251C3-E720-4363-8AF0-20AD31937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301359"/>
            <a:ext cx="0" cy="191135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2021" y="971549"/>
            <a:ext cx="4718646" cy="4616450"/>
          </a:xfrm>
        </p:spPr>
        <p:txBody>
          <a:bodyPr anchor="ctr">
            <a:normAutofit/>
          </a:bodyPr>
          <a:lstStyle/>
          <a:p>
            <a:pPr>
              <a:defRPr sz="1600"/>
            </a:pPr>
            <a:r>
              <a:rPr lang="en-GB" sz="1600"/>
              <a:t>Security mechanism controlling who can access systems and resources</a:t>
            </a:r>
          </a:p>
          <a:p>
            <a:pPr>
              <a:defRPr sz="1600"/>
            </a:pPr>
            <a:r>
              <a:rPr lang="en-GB" sz="1600"/>
              <a:t>Prevents unauthorised access</a:t>
            </a:r>
          </a:p>
          <a:p>
            <a:pPr>
              <a:defRPr sz="1600"/>
            </a:pPr>
            <a:r>
              <a:rPr lang="en-GB" sz="1600"/>
              <a:t>Supports authentication and permission management</a:t>
            </a:r>
          </a:p>
          <a:p>
            <a:pPr>
              <a:defRPr sz="1600"/>
            </a:pPr>
            <a:r>
              <a:rPr lang="en-GB" sz="1600"/>
              <a:t>Example: Different access permissions for students, lecturers, and administrators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AB76F39C-DC92-43A2-AFAC-DF33A3F0EB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4223657"/>
            <a:ext cx="3766002" cy="1922107"/>
          </a:xfrm>
        </p:spPr>
        <p:txBody>
          <a:bodyPr>
            <a:normAutofit/>
          </a:bodyPr>
          <a:lstStyle/>
          <a:p>
            <a:pPr algn="l">
              <a:defRPr sz="2800"/>
            </a:pPr>
            <a:r>
              <a:rPr lang="en-GB" sz="2400"/>
              <a:t>RBAC and ABAC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5A0F72-DEA8-7DD7-45B4-BA875A5435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224" y="877675"/>
            <a:ext cx="2638311" cy="2638311"/>
          </a:xfrm>
          <a:prstGeom prst="rect">
            <a:avLst/>
          </a:prstGeom>
        </p:spPr>
      </p:pic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966758FC-A415-4D42-862A-2C0765FF80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32187" y="1154913"/>
            <a:ext cx="0" cy="208383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Picture 7">
            <a:extLst>
              <a:ext uri="{FF2B5EF4-FFF2-40B4-BE49-F238E27FC236}">
                <a16:creationId xmlns:a16="http://schemas.microsoft.com/office/drawing/2014/main" id="{625D10CE-588F-3C7A-9B44-3E7A0DA85D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52839" y="877627"/>
            <a:ext cx="2638315" cy="2638315"/>
          </a:xfrm>
          <a:prstGeom prst="rect">
            <a:avLst/>
          </a:prstGeom>
        </p:spPr>
      </p:pic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D96EEC3D-4CA8-4D5D-A2B2-7EB24A7144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11805" y="1154913"/>
            <a:ext cx="0" cy="2083837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>
            <a:extLst>
              <a:ext uri="{FF2B5EF4-FFF2-40B4-BE49-F238E27FC236}">
                <a16:creationId xmlns:a16="http://schemas.microsoft.com/office/drawing/2014/main" id="{793A3973-155A-BF3F-1A82-93D1037A91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32458" y="877673"/>
            <a:ext cx="2638315" cy="2638315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648" y="4223657"/>
            <a:ext cx="3758019" cy="1922107"/>
          </a:xfrm>
        </p:spPr>
        <p:txBody>
          <a:bodyPr anchor="ctr">
            <a:normAutofit/>
          </a:bodyPr>
          <a:lstStyle/>
          <a:p>
            <a:pPr>
              <a:lnSpc>
                <a:spcPct val="110000"/>
              </a:lnSpc>
              <a:defRPr sz="1600"/>
            </a:pPr>
            <a:r>
              <a:rPr lang="en-GB" sz="1100"/>
              <a:t>RBAC (Role Base Access Control): Access permissions assigned according to roles</a:t>
            </a:r>
          </a:p>
          <a:p>
            <a:pPr>
              <a:lnSpc>
                <a:spcPct val="110000"/>
              </a:lnSpc>
              <a:defRPr sz="1600"/>
            </a:pPr>
            <a:r>
              <a:rPr lang="en-GB" sz="1100"/>
              <a:t>ABAC (Attribute Base Access Control): Access based on user attributes such as location and device</a:t>
            </a:r>
          </a:p>
          <a:p>
            <a:pPr>
              <a:lnSpc>
                <a:spcPct val="110000"/>
              </a:lnSpc>
              <a:defRPr sz="1600"/>
            </a:pPr>
            <a:r>
              <a:rPr lang="en-GB" sz="1100"/>
              <a:t>RBAC is simpler and widely used</a:t>
            </a:r>
          </a:p>
          <a:p>
            <a:pPr>
              <a:lnSpc>
                <a:spcPct val="110000"/>
              </a:lnSpc>
              <a:defRPr sz="1600"/>
            </a:pPr>
            <a:r>
              <a:rPr lang="en-GB" sz="1100"/>
              <a:t>ABAC provides flexibility for cloud environments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1" cy="1326321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sz="2800"/>
              <a:t>Modern Authentication Technologies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5532EE-F754-F15F-2994-D43BF34F80F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39288296"/>
              </p:ext>
            </p:extLst>
          </p:nvPr>
        </p:nvGraphicFramePr>
        <p:xfrm>
          <a:off x="685800" y="1769806"/>
          <a:ext cx="7765256" cy="447859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356" y="609600"/>
            <a:ext cx="2732362" cy="5603310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sz="2200"/>
              <a:t>Methodology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9A6FE6-05D0-9730-4773-48A3B9EE773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75708235"/>
              </p:ext>
            </p:extLst>
          </p:nvPr>
        </p:nvGraphicFramePr>
        <p:xfrm>
          <a:off x="3845718" y="1114425"/>
          <a:ext cx="4443413" cy="4629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BC052280-388E-4151-A1EB-5236D4FCCA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7" y="927100"/>
            <a:ext cx="2564074" cy="4616450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sz="2200"/>
              <a:t>Tools and Technologies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744251C3-E720-4363-8AF0-20AD31937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490722" y="2301359"/>
            <a:ext cx="0" cy="1911350"/>
          </a:xfrm>
          <a:prstGeom prst="line">
            <a:avLst/>
          </a:prstGeom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32021" y="971549"/>
            <a:ext cx="4718646" cy="4616450"/>
          </a:xfrm>
        </p:spPr>
        <p:txBody>
          <a:bodyPr anchor="ctr">
            <a:normAutofit/>
          </a:bodyPr>
          <a:lstStyle/>
          <a:p>
            <a:pPr>
              <a:defRPr sz="1600"/>
            </a:pPr>
            <a:r>
              <a:rPr lang="en-GB" sz="1600"/>
              <a:t>HTML for structure</a:t>
            </a:r>
          </a:p>
          <a:p>
            <a:pPr>
              <a:defRPr sz="1600"/>
            </a:pPr>
            <a:r>
              <a:rPr lang="en-GB" sz="1600"/>
              <a:t>CSS for styling</a:t>
            </a:r>
          </a:p>
          <a:p>
            <a:pPr>
              <a:defRPr sz="1600"/>
            </a:pPr>
            <a:r>
              <a:rPr lang="en-GB" sz="1600"/>
              <a:t>JavaScript for interactivity</a:t>
            </a:r>
          </a:p>
          <a:p>
            <a:pPr>
              <a:defRPr sz="1600"/>
            </a:pPr>
            <a:r>
              <a:rPr lang="en-GB" sz="1600"/>
              <a:t>PHP for backend functionality</a:t>
            </a:r>
          </a:p>
          <a:p>
            <a:pPr>
              <a:defRPr sz="1600"/>
            </a:pPr>
            <a:r>
              <a:rPr lang="en-GB" sz="1600"/>
              <a:t>MySQL database for storing user and access data</a:t>
            </a:r>
          </a:p>
          <a:p>
            <a:pPr>
              <a:defRPr sz="1600"/>
            </a:pPr>
            <a:r>
              <a:rPr lang="en-GB" sz="1600"/>
              <a:t>Visual Studio Code for development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356" y="609600"/>
            <a:ext cx="2732362" cy="5603310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sz="2800"/>
              <a:t>Design Overview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4DDD2FE-19F7-F6F5-29A6-5B54E0B6DB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54376374"/>
              </p:ext>
            </p:extLst>
          </p:nvPr>
        </p:nvGraphicFramePr>
        <p:xfrm>
          <a:off x="3845718" y="1114425"/>
          <a:ext cx="4443413" cy="4629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4356" y="609600"/>
            <a:ext cx="2732362" cy="5603310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sz="2800"/>
              <a:t>Expected Outcomes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0F5A254-2BED-D47C-D120-E1B92743559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00490436"/>
              </p:ext>
            </p:extLst>
          </p:nvPr>
        </p:nvGraphicFramePr>
        <p:xfrm>
          <a:off x="3845718" y="1114425"/>
          <a:ext cx="4443413" cy="46291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695604" y="609600"/>
            <a:ext cx="4755063" cy="1326321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sz="2800"/>
              <a:t>Project Timeline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D374119-2129-4781-ACAB-9C3618BD4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4356" y="733425"/>
            <a:ext cx="2807494" cy="5391150"/>
          </a:xfrm>
          <a:prstGeom prst="rect">
            <a:avLst/>
          </a:prstGeom>
          <a:solidFill>
            <a:schemeClr val="tx1"/>
          </a:solidFill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BAC1CD-4450-6E57-BAFA-7C68BD2D46E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6387" r="36590"/>
          <a:stretch>
            <a:fillRect/>
          </a:stretch>
        </p:blipFill>
        <p:spPr>
          <a:xfrm>
            <a:off x="856392" y="1114868"/>
            <a:ext cx="2223421" cy="4628265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CD49B4B0-3C14-40B1-82E0-072A4678F0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8505" y="804806"/>
            <a:ext cx="2719196" cy="5248389"/>
          </a:xfrm>
          <a:prstGeom prst="rect">
            <a:avLst/>
          </a:prstGeom>
          <a:noFill/>
          <a:ln w="12700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95603" y="2096064"/>
            <a:ext cx="4755064" cy="3695136"/>
          </a:xfrm>
        </p:spPr>
        <p:txBody>
          <a:bodyPr>
            <a:normAutofit/>
          </a:bodyPr>
          <a:lstStyle/>
          <a:p>
            <a:pPr>
              <a:defRPr sz="1600"/>
            </a:pPr>
            <a:r>
              <a:rPr lang="en-GB" sz="1600"/>
              <a:t>Week 1-2: Research and literature review</a:t>
            </a:r>
          </a:p>
          <a:p>
            <a:pPr>
              <a:defRPr sz="1600"/>
            </a:pPr>
            <a:r>
              <a:rPr lang="en-GB" sz="1600"/>
              <a:t>Week 3-4: System design and planning</a:t>
            </a:r>
          </a:p>
          <a:p>
            <a:pPr>
              <a:defRPr sz="1600"/>
            </a:pPr>
            <a:r>
              <a:rPr lang="en-GB" sz="1600"/>
              <a:t>Week 5-7: Development and implementation</a:t>
            </a:r>
          </a:p>
          <a:p>
            <a:pPr>
              <a:defRPr sz="1600"/>
            </a:pPr>
            <a:r>
              <a:rPr lang="en-GB" sz="1600"/>
              <a:t>Week 8-9: Testing and evaluation</a:t>
            </a:r>
          </a:p>
          <a:p>
            <a:pPr>
              <a:defRPr sz="1600"/>
            </a:pPr>
            <a:r>
              <a:rPr lang="en-GB" sz="1600"/>
              <a:t>Week 10-12: Documentation and final presentation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D8AACE89-1BEF-554A-F06E-F7ECE2CE6C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66077" y="1519085"/>
            <a:ext cx="6611845" cy="423418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AB0BF6BB-CB58-FCDD-8291-40D41192B18A}"/>
              </a:ext>
            </a:extLst>
          </p:cNvPr>
          <p:cNvSpPr/>
          <p:nvPr/>
        </p:nvSpPr>
        <p:spPr>
          <a:xfrm>
            <a:off x="2198478" y="181405"/>
            <a:ext cx="389164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Gantt Chart</a:t>
            </a:r>
          </a:p>
        </p:txBody>
      </p:sp>
    </p:spTree>
    <p:extLst>
      <p:ext uri="{BB962C8B-B14F-4D97-AF65-F5344CB8AC3E}">
        <p14:creationId xmlns:p14="http://schemas.microsoft.com/office/powerpoint/2010/main" val="11270487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18000"/>
                <a:satMod val="160000"/>
                <a:lumMod val="28000"/>
              </a:schemeClr>
              <a:schemeClr val="bg2">
                <a:tint val="95000"/>
                <a:satMod val="160000"/>
                <a:lumMod val="116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609600"/>
            <a:ext cx="7765321" cy="1326321"/>
          </a:xfrm>
        </p:spPr>
        <p:txBody>
          <a:bodyPr>
            <a:normAutofit/>
          </a:bodyPr>
          <a:lstStyle/>
          <a:p>
            <a:pPr>
              <a:defRPr sz="2800"/>
            </a:pPr>
            <a:r>
              <a:rPr lang="en-GB" sz="2800" dirty="0"/>
              <a:t>Conclusion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346" y="2096064"/>
            <a:ext cx="3762645" cy="3695136"/>
          </a:xfrm>
        </p:spPr>
        <p:txBody>
          <a:bodyPr>
            <a:normAutofit/>
          </a:bodyPr>
          <a:lstStyle/>
          <a:p>
            <a:pPr>
              <a:defRPr sz="1600"/>
            </a:pPr>
            <a:r>
              <a:rPr lang="en-GB" sz="1600" dirty="0"/>
              <a:t>Modern access control systems are essential for organisational security</a:t>
            </a:r>
          </a:p>
          <a:p>
            <a:pPr>
              <a:defRPr sz="1600"/>
            </a:pPr>
            <a:r>
              <a:rPr lang="en-GB" sz="1600" dirty="0"/>
              <a:t>Project combines cybersecurity research with practical implementation</a:t>
            </a:r>
          </a:p>
          <a:p>
            <a:pPr>
              <a:defRPr sz="1600"/>
            </a:pPr>
            <a:r>
              <a:rPr lang="en-GB" sz="1600" dirty="0"/>
              <a:t>References include IEEE papers, NIST publications, ENISA reports, and IAM research</a:t>
            </a:r>
          </a:p>
          <a:p>
            <a:pPr marL="0" indent="0">
              <a:buNone/>
              <a:defRPr sz="1600"/>
            </a:pPr>
            <a:endParaRPr lang="en-GB" sz="16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72E3E4A-24DD-400C-2F24-A44064B3A0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7942" y="2735953"/>
            <a:ext cx="3624943" cy="2443143"/>
          </a:xfrm>
          <a:prstGeom prst="rect">
            <a:avLst/>
          </a:prstGeom>
          <a:ln w="190500" cap="sq">
            <a:solidFill>
              <a:srgbClr val="FFFFFF"/>
            </a:solidFill>
            <a:miter lim="800000"/>
          </a:ln>
          <a:effectLst>
            <a:outerShdw blurRad="54991" dist="17780" dir="5400000" algn="ctr" rotWithShape="0">
              <a:schemeClr val="bg1">
                <a:alpha val="40000"/>
              </a:scheme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</a:sp3d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F1495D-C9CE-1243-A59B-2B034490B2E8}"/>
              </a:ext>
            </a:extLst>
          </p:cNvPr>
          <p:cNvSpPr txBox="1">
            <a:spLocks/>
          </p:cNvSpPr>
          <p:nvPr/>
        </p:nvSpPr>
        <p:spPr>
          <a:xfrm>
            <a:off x="162232" y="547484"/>
            <a:ext cx="8790039" cy="6104039"/>
          </a:xfrm>
          <a:prstGeom prst="rect">
            <a:avLst/>
          </a:prstGeom>
        </p:spPr>
        <p:txBody>
          <a:bodyPr>
            <a:no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>
                  <a:outerShdw blurRad="50800" dist="38100" dir="2700000" algn="tl" rotWithShape="0">
                    <a:srgbClr val="000000">
                      <a:alpha val="48000"/>
                    </a:srgbClr>
                  </a:outerShdw>
                </a:effectLst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[1] 	M. Whitman and H. </a:t>
            </a:r>
            <a:r>
              <a:rPr lang="en-GB" sz="12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Mattord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Principles of Information Security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7th ed., Boston, MA, USA: Cengage Learning, 	2021.</a:t>
            </a:r>
          </a:p>
          <a:p>
            <a:pPr marL="0" indent="0">
              <a:buNone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[2] 	S. Yu,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Cloud Security and Privacy: An Enterprise Perspective on Risks and Compliance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Cham, Switzerland: 	Springer, 2020.</a:t>
            </a:r>
          </a:p>
          <a:p>
            <a:pPr marL="0" indent="0">
              <a:buNone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[3]	 European Union Agency for Cybersecurity (ENISA),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Cloud Security Threat Landscape Report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Athens, Greece, 	2023.</a:t>
            </a:r>
          </a:p>
          <a:p>
            <a:pPr marL="0" indent="0">
              <a:buNone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[4] 	M. Alshaikh, “Cybersecurity governance in organizations: Challenges and solutions,”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IEEE Access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vol. 9, pp. 	123456–	123467, 2021.</a:t>
            </a:r>
          </a:p>
          <a:p>
            <a:pPr marL="0" indent="0">
              <a:buNone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[5] 	X. Jin, R. Sandhu and R. Krishnan, “Attribute-based access control: A survey,”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IEEE Transactions on Information 	Forensics 	and Security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vol. 17, pp. 2019–2034, 2022.</a:t>
            </a:r>
          </a:p>
          <a:p>
            <a:pPr marL="0" indent="0">
              <a:buNone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[6]	 D. Ferraiolo, R. Kuhn and R. Chandramouli, “Role-based access control framework,” National Institute of 	Standards and Technology (NIST), Cybersecurity Publication, 2021.</a:t>
            </a:r>
          </a:p>
          <a:p>
            <a:pPr marL="0" indent="0">
              <a:buNone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[7] 	V. Hu, D. Ferraiolo and D. Kuhn,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Guide to Attribute Based Access Control (ABAC)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NIST Special Publication 800-	162, National Institute of Standards and Technology, 2020.</a:t>
            </a:r>
          </a:p>
          <a:p>
            <a:pPr marL="0" indent="0">
              <a:buNone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[8] 	International Organization for Standardization,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ISO/IEC Biometric Authentication Standards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Geneva, Switzerland, 	2022.</a:t>
            </a:r>
          </a:p>
          <a:p>
            <a:pPr marL="0" indent="0">
              <a:buNone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[9] Gartner Inc.,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Identity and Access Management Market Guide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Stamford, CT, USA, 2024.</a:t>
            </a:r>
          </a:p>
          <a:p>
            <a:pPr marL="0" indent="0">
              <a:buNone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[10] 	OWASP Foundation,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OWASP Top 10 Web Application Security Risks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2023.</a:t>
            </a:r>
          </a:p>
          <a:p>
            <a:pPr marL="0" indent="0">
              <a:buNone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[11]	 A. Hevner, “Design science research in information systems: Theory and practice,”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Information Systems 	Research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vol. 32, no. 2, pp. 1–12, 2021.</a:t>
            </a:r>
          </a:p>
          <a:p>
            <a:pPr marL="0" indent="0">
              <a:buNone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[12]	 IBM Security, </a:t>
            </a:r>
            <a:r>
              <a:rPr lang="en-GB" sz="12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Identity and Access Management Trends Report</a:t>
            </a: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, Armonk, NY, USA, 2024.</a:t>
            </a:r>
          </a:p>
          <a:p>
            <a:pPr marL="0" indent="0">
              <a:buNone/>
            </a:pPr>
            <a:r>
              <a:rPr lang="en-GB" sz="12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Font typeface="Arial" panose="020B0604020202020204" pitchFamily="34" charset="0"/>
              <a:buNone/>
              <a:defRPr sz="1600"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92B2DD-1E66-2B75-0593-2639201CA388}"/>
              </a:ext>
            </a:extLst>
          </p:cNvPr>
          <p:cNvSpPr txBox="1"/>
          <p:nvPr/>
        </p:nvSpPr>
        <p:spPr>
          <a:xfrm>
            <a:off x="0" y="0"/>
            <a:ext cx="9144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b="1" dirty="0"/>
              <a:t>References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38244766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51685318-2021-85F7-6F79-AC6616B51D20}"/>
              </a:ext>
            </a:extLst>
          </p:cNvPr>
          <p:cNvSpPr txBox="1"/>
          <p:nvPr/>
        </p:nvSpPr>
        <p:spPr>
          <a:xfrm>
            <a:off x="0" y="29497"/>
            <a:ext cx="9143999" cy="72575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28625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[13] 	A. Sharma and K. Li, “Next-generation multi-factor authentication for cloud‑integrated enterprises,”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IEEE Access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2022.</a:t>
            </a:r>
          </a:p>
          <a:p>
            <a:pPr marL="457200" indent="-428625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[14] 	M. Rahman et al., “Zero-trust access architectures for distributed systems,”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IEEE TNSM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2021.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[15] 	P. Mendez and R. Gupta, “Context‑aware RBAC for hybrid cloud environments,”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IEEE TCC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2023.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[16] 	Z. Cheng et al., “Lightweight biometric verification for IoT authentication,”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IEEE Sensors Journal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2022.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[17] 	D. Kwon et al., “Blockchain-enabled access control,”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IEEE TIFS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2024.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[18] 	L. Adeyemi and C. Uche, “Adaptive access control for remote ecosystems,”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IEEE Systems Journal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2023.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[19]	 H. Wu et al., “Behavioural biometric continuous authentication,”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IEEE THMS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2024.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[20] 	F. Santos and R. Almeida, “Security analysis of RFID authentication,”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IEEE TII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2021.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[21]	 J. Park et al., “Context‑aware ABAC for cloud‑native applications,”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IEEE TDSC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2025.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[22] 	S. El‑Ghazali and N. Hassan, “Machine‑learning anomaly detection in IAM,”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IEEE Access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2024.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[23] 	R. Dlamini and T. Sibanda, “Evaluation of biometric cryptosystems,” </a:t>
            </a:r>
            <a:r>
              <a:rPr lang="en-GB" sz="18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IEEE T-BIOM</a:t>
            </a:r>
            <a:r>
              <a:rPr lang="en-GB" sz="18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2022.</a:t>
            </a:r>
          </a:p>
          <a:p>
            <a:pPr marL="457200" indent="-457200">
              <a:lnSpc>
                <a:spcPct val="115000"/>
              </a:lnSpc>
              <a:spcAft>
                <a:spcPts val="800"/>
              </a:spcAft>
              <a:buNone/>
            </a:pP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7129003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amask">
  <a:themeElements>
    <a:clrScheme name="Damask">
      <a:dk1>
        <a:sysClr val="windowText" lastClr="000000"/>
      </a:dk1>
      <a:lt1>
        <a:sysClr val="window" lastClr="FFFFFF"/>
      </a:lt1>
      <a:dk2>
        <a:srgbClr val="2A5B7F"/>
      </a:dk2>
      <a:lt2>
        <a:srgbClr val="ABDAFC"/>
      </a:lt2>
      <a:accent1>
        <a:srgbClr val="9EC544"/>
      </a:accent1>
      <a:accent2>
        <a:srgbClr val="50BEA3"/>
      </a:accent2>
      <a:accent3>
        <a:srgbClr val="4A9CCC"/>
      </a:accent3>
      <a:accent4>
        <a:srgbClr val="9A66CA"/>
      </a:accent4>
      <a:accent5>
        <a:srgbClr val="C54F71"/>
      </a:accent5>
      <a:accent6>
        <a:srgbClr val="DE9C3C"/>
      </a:accent6>
      <a:hlink>
        <a:srgbClr val="6BA9DA"/>
      </a:hlink>
      <a:folHlink>
        <a:srgbClr val="A0BCD3"/>
      </a:folHlink>
    </a:clrScheme>
    <a:fontScheme name="Damask">
      <a:majorFont>
        <a:latin typeface="Bookman Old Style" panose="02050604050505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amask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105000"/>
                <a:lumMod val="110000"/>
              </a:schemeClr>
            </a:gs>
            <a:gs pos="100000">
              <a:schemeClr val="phClr">
                <a:tint val="78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0000"/>
                <a:lumMod val="104000"/>
              </a:schemeClr>
            </a:gs>
            <a:gs pos="69000">
              <a:schemeClr val="phClr">
                <a:shade val="86000"/>
                <a:satMod val="130000"/>
                <a:lumMod val="102000"/>
              </a:schemeClr>
            </a:gs>
            <a:gs pos="100000">
              <a:schemeClr val="phClr">
                <a:shade val="72000"/>
                <a:satMod val="130000"/>
                <a:lumMod val="100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sy="96000" rotWithShape="0">
              <a:srgbClr val="000000">
                <a:alpha val="54000"/>
              </a:srgbClr>
            </a:outerShdw>
          </a:effectLst>
        </a:effectStyle>
        <a:effectStyle>
          <a:effectLst>
            <a:outerShdw blurRad="76200" dist="38100" dir="5400000" algn="ctr" rotWithShape="0">
              <a:srgbClr val="000000">
                <a:alpha val="76000"/>
              </a:srgbClr>
            </a:outerShdw>
          </a:effectLst>
          <a:scene3d>
            <a:camera prst="orthographicFront">
              <a:rot lat="0" lon="0" rev="0"/>
            </a:camera>
            <a:lightRig rig="balanced" dir="t"/>
          </a:scene3d>
          <a:sp3d prstMaterial="matte">
            <a:bevelT w="25400" h="25400" prst="relaxedInse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18000"/>
                <a:satMod val="160000"/>
                <a:lumMod val="28000"/>
              </a:schemeClr>
              <a:schemeClr val="phClr">
                <a:tint val="95000"/>
                <a:satMod val="160000"/>
                <a:lumMod val="116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mask" id="{F9A299A0-33D0-4E0F-9F3F-7163E3744208}" vid="{746EEEEA-FB6A-406B-B510-531588D5481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TM04033921[[fn=Damask]]</Template>
  <TotalTime>92</TotalTime>
  <Words>1088</Words>
  <Application>Microsoft Office PowerPoint</Application>
  <PresentationFormat>On-screen Show (4:3)</PresentationFormat>
  <Paragraphs>102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Arial</vt:lpstr>
      <vt:lpstr>Bookman Old Style</vt:lpstr>
      <vt:lpstr>Rockwell</vt:lpstr>
      <vt:lpstr>Damask</vt:lpstr>
      <vt:lpstr>Cover Page</vt:lpstr>
      <vt:lpstr>Project Overview</vt:lpstr>
      <vt:lpstr>Why This Project?</vt:lpstr>
      <vt:lpstr>Aim and Objectives</vt:lpstr>
      <vt:lpstr>Literature Review</vt:lpstr>
      <vt:lpstr>What is Access Control?</vt:lpstr>
      <vt:lpstr>RBAC and ABAC</vt:lpstr>
      <vt:lpstr>Modern Authentication Technologies</vt:lpstr>
      <vt:lpstr>Methodology</vt:lpstr>
      <vt:lpstr>Tools and Technologies</vt:lpstr>
      <vt:lpstr>Design Overview</vt:lpstr>
      <vt:lpstr>Expected Outcomes</vt:lpstr>
      <vt:lpstr>Project Timeline</vt:lpstr>
      <vt:lpstr>PowerPoint Presentation</vt:lpstr>
      <vt:lpstr>Conclusion 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Amir Majeed (2315812)</cp:lastModifiedBy>
  <cp:revision>6</cp:revision>
  <dcterms:created xsi:type="dcterms:W3CDTF">2013-01-27T09:14:16Z</dcterms:created>
  <dcterms:modified xsi:type="dcterms:W3CDTF">2026-05-25T21:20:39Z</dcterms:modified>
  <cp:category/>
</cp:coreProperties>
</file>