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3703C9-4701-9B2E-B475-7D3728609391}" v="202" dt="2026-02-11T21:34:10.863"/>
    <p1510:client id="{1A130825-FBB5-70F3-1FC3-F70CEDFF04E0}" v="66" dt="2026-02-13T13:29:36.729"/>
    <p1510:client id="{1C2D974B-9D28-5B68-38F3-4F5CDFD2BF79}" v="720" dt="2026-02-11T23:44:48.156"/>
    <p1510:client id="{2C8CBCCE-23AA-1DEC-B679-E286BCCB5BB2}" v="304" dt="2026-02-12T14:41:07.604"/>
    <p1510:client id="{4FDBB7CD-EA0B-9603-956C-6EFA94859BA4}" v="167" dt="2026-02-12T16:04:41.413"/>
    <p1510:client id="{B81753F7-A4B6-069C-1246-E71C56CE130F}" v="27" dt="2026-02-12T22:09:27.386"/>
    <p1510:client id="{BCF966BC-307C-B05F-8868-15408BB3B6E9}" v="78" dt="2026-02-12T00:15:24.144"/>
    <p1510:client id="{D8DBAD77-D8DC-2C20-212D-DEAEA7B84688}" v="4" dt="2026-02-11T23:48:13.683"/>
    <p1510:client id="{E507A2CD-C7DC-13F6-5AB6-6EF5A504F2CA}" v="417" dt="2026-02-12T16:37:58.6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eta Kozlowiecka (2438990)" userId="S::2438990@student.uwtsd.ac.uk::ca6683cc-ab35-48a1-b302-6690f863f82c" providerId="AD" clId="Web-{2C8CBCCE-23AA-1DEC-B679-E286BCCB5BB2}"/>
    <pc:docChg chg="modSld">
      <pc:chgData name="Aneta Kozlowiecka (2438990)" userId="S::2438990@student.uwtsd.ac.uk::ca6683cc-ab35-48a1-b302-6690f863f82c" providerId="AD" clId="Web-{2C8CBCCE-23AA-1DEC-B679-E286BCCB5BB2}" dt="2026-02-12T14:41:07.604" v="293" actId="1076"/>
      <pc:docMkLst>
        <pc:docMk/>
      </pc:docMkLst>
      <pc:sldChg chg="addSp delSp modSp">
        <pc:chgData name="Aneta Kozlowiecka (2438990)" userId="S::2438990@student.uwtsd.ac.uk::ca6683cc-ab35-48a1-b302-6690f863f82c" providerId="AD" clId="Web-{2C8CBCCE-23AA-1DEC-B679-E286BCCB5BB2}" dt="2026-02-12T13:11:27.350" v="121" actId="1076"/>
        <pc:sldMkLst>
          <pc:docMk/>
          <pc:sldMk cId="650317164" sldId="256"/>
        </pc:sldMkLst>
        <pc:picChg chg="add mod">
          <ac:chgData name="Aneta Kozlowiecka (2438990)" userId="S::2438990@student.uwtsd.ac.uk::ca6683cc-ab35-48a1-b302-6690f863f82c" providerId="AD" clId="Web-{2C8CBCCE-23AA-1DEC-B679-E286BCCB5BB2}" dt="2026-02-12T12:55:49.104" v="51"/>
          <ac:picMkLst>
            <pc:docMk/>
            <pc:sldMk cId="650317164" sldId="256"/>
            <ac:picMk id="70" creationId="{AE07C5B2-5BFA-8ADC-4FBE-24F9CFDE6213}"/>
          </ac:picMkLst>
        </pc:picChg>
        <pc:picChg chg="add del mod">
          <ac:chgData name="Aneta Kozlowiecka (2438990)" userId="S::2438990@student.uwtsd.ac.uk::ca6683cc-ab35-48a1-b302-6690f863f82c" providerId="AD" clId="Web-{2C8CBCCE-23AA-1DEC-B679-E286BCCB5BB2}" dt="2026-02-12T12:52:36.206" v="18"/>
          <ac:picMkLst>
            <pc:docMk/>
            <pc:sldMk cId="650317164" sldId="256"/>
            <ac:picMk id="71" creationId="{331A72E5-EEAF-7856-C309-85787D9BF6BD}"/>
          </ac:picMkLst>
        </pc:picChg>
        <pc:picChg chg="add del mod">
          <ac:chgData name="Aneta Kozlowiecka (2438990)" userId="S::2438990@student.uwtsd.ac.uk::ca6683cc-ab35-48a1-b302-6690f863f82c" providerId="AD" clId="Web-{2C8CBCCE-23AA-1DEC-B679-E286BCCB5BB2}" dt="2026-02-12T12:52:36.206" v="17"/>
          <ac:picMkLst>
            <pc:docMk/>
            <pc:sldMk cId="650317164" sldId="256"/>
            <ac:picMk id="72" creationId="{FEF1AACC-E037-8FA2-3C25-AAE9B243A2BE}"/>
          </ac:picMkLst>
        </pc:picChg>
        <pc:picChg chg="add del mod">
          <ac:chgData name="Aneta Kozlowiecka (2438990)" userId="S::2438990@student.uwtsd.ac.uk::ca6683cc-ab35-48a1-b302-6690f863f82c" providerId="AD" clId="Web-{2C8CBCCE-23AA-1DEC-B679-E286BCCB5BB2}" dt="2026-02-12T12:54:15.798" v="38"/>
          <ac:picMkLst>
            <pc:docMk/>
            <pc:sldMk cId="650317164" sldId="256"/>
            <ac:picMk id="73" creationId="{4CF02F76-6281-7117-98D8-ADBE36E13C82}"/>
          </ac:picMkLst>
        </pc:picChg>
        <pc:picChg chg="add del mod">
          <ac:chgData name="Aneta Kozlowiecka (2438990)" userId="S::2438990@student.uwtsd.ac.uk::ca6683cc-ab35-48a1-b302-6690f863f82c" providerId="AD" clId="Web-{2C8CBCCE-23AA-1DEC-B679-E286BCCB5BB2}" dt="2026-02-12T12:53:44.709" v="29"/>
          <ac:picMkLst>
            <pc:docMk/>
            <pc:sldMk cId="650317164" sldId="256"/>
            <ac:picMk id="74" creationId="{14C103AE-9EEA-FDF7-A0AD-75DDCA5A1C01}"/>
          </ac:picMkLst>
        </pc:picChg>
        <pc:picChg chg="add mod">
          <ac:chgData name="Aneta Kozlowiecka (2438990)" userId="S::2438990@student.uwtsd.ac.uk::ca6683cc-ab35-48a1-b302-6690f863f82c" providerId="AD" clId="Web-{2C8CBCCE-23AA-1DEC-B679-E286BCCB5BB2}" dt="2026-02-12T13:11:27.350" v="121" actId="1076"/>
          <ac:picMkLst>
            <pc:docMk/>
            <pc:sldMk cId="650317164" sldId="256"/>
            <ac:picMk id="75" creationId="{049D9253-3115-9727-CA38-6EB769CF6C51}"/>
          </ac:picMkLst>
        </pc:picChg>
      </pc:sldChg>
      <pc:sldChg chg="addSp modSp">
        <pc:chgData name="Aneta Kozlowiecka (2438990)" userId="S::2438990@student.uwtsd.ac.uk::ca6683cc-ab35-48a1-b302-6690f863f82c" providerId="AD" clId="Web-{2C8CBCCE-23AA-1DEC-B679-E286BCCB5BB2}" dt="2026-02-12T14:26:37.003" v="200" actId="20577"/>
        <pc:sldMkLst>
          <pc:docMk/>
          <pc:sldMk cId="864007065" sldId="257"/>
        </pc:sldMkLst>
        <pc:spChg chg="mod">
          <ac:chgData name="Aneta Kozlowiecka (2438990)" userId="S::2438990@student.uwtsd.ac.uk::ca6683cc-ab35-48a1-b302-6690f863f82c" providerId="AD" clId="Web-{2C8CBCCE-23AA-1DEC-B679-E286BCCB5BB2}" dt="2026-02-12T14:26:37.003" v="200" actId="20577"/>
          <ac:spMkLst>
            <pc:docMk/>
            <pc:sldMk cId="864007065" sldId="257"/>
            <ac:spMk id="84" creationId="{323DE0E1-1CF9-4F42-0C8F-4CE4F60197D0}"/>
          </ac:spMkLst>
        </pc:spChg>
        <pc:picChg chg="add mod">
          <ac:chgData name="Aneta Kozlowiecka (2438990)" userId="S::2438990@student.uwtsd.ac.uk::ca6683cc-ab35-48a1-b302-6690f863f82c" providerId="AD" clId="Web-{2C8CBCCE-23AA-1DEC-B679-E286BCCB5BB2}" dt="2026-02-12T12:56:58.011" v="58" actId="1076"/>
          <ac:picMkLst>
            <pc:docMk/>
            <pc:sldMk cId="864007065" sldId="257"/>
            <ac:picMk id="4" creationId="{9D9F1096-5F0B-F567-0F83-AA4713FCF8C9}"/>
          </ac:picMkLst>
        </pc:picChg>
      </pc:sldChg>
      <pc:sldChg chg="addSp modSp">
        <pc:chgData name="Aneta Kozlowiecka (2438990)" userId="S::2438990@student.uwtsd.ac.uk::ca6683cc-ab35-48a1-b302-6690f863f82c" providerId="AD" clId="Web-{2C8CBCCE-23AA-1DEC-B679-E286BCCB5BB2}" dt="2026-02-12T13:11:06.366" v="119" actId="1076"/>
        <pc:sldMkLst>
          <pc:docMk/>
          <pc:sldMk cId="1578939901" sldId="258"/>
        </pc:sldMkLst>
        <pc:picChg chg="add mod">
          <ac:chgData name="Aneta Kozlowiecka (2438990)" userId="S::2438990@student.uwtsd.ac.uk::ca6683cc-ab35-48a1-b302-6690f863f82c" providerId="AD" clId="Web-{2C8CBCCE-23AA-1DEC-B679-E286BCCB5BB2}" dt="2026-02-12T13:11:06.366" v="119" actId="1076"/>
          <ac:picMkLst>
            <pc:docMk/>
            <pc:sldMk cId="1578939901" sldId="258"/>
            <ac:picMk id="4" creationId="{D0573617-97D9-70D3-9390-71C0CECC4C6E}"/>
          </ac:picMkLst>
        </pc:picChg>
      </pc:sldChg>
      <pc:sldChg chg="addSp delSp modSp">
        <pc:chgData name="Aneta Kozlowiecka (2438990)" userId="S::2438990@student.uwtsd.ac.uk::ca6683cc-ab35-48a1-b302-6690f863f82c" providerId="AD" clId="Web-{2C8CBCCE-23AA-1DEC-B679-E286BCCB5BB2}" dt="2026-02-12T13:09:40.773" v="113"/>
        <pc:sldMkLst>
          <pc:docMk/>
          <pc:sldMk cId="3542160706" sldId="260"/>
        </pc:sldMkLst>
        <pc:graphicFrameChg chg="mod modGraphic">
          <ac:chgData name="Aneta Kozlowiecka (2438990)" userId="S::2438990@student.uwtsd.ac.uk::ca6683cc-ab35-48a1-b302-6690f863f82c" providerId="AD" clId="Web-{2C8CBCCE-23AA-1DEC-B679-E286BCCB5BB2}" dt="2026-02-12T13:09:40.773" v="113"/>
          <ac:graphicFrameMkLst>
            <pc:docMk/>
            <pc:sldMk cId="3542160706" sldId="260"/>
            <ac:graphicFrameMk id="373" creationId="{2264481A-48EC-2151-7E8A-5D2ABC3F4A70}"/>
          </ac:graphicFrameMkLst>
        </pc:graphicFrameChg>
        <pc:picChg chg="add del mod">
          <ac:chgData name="Aneta Kozlowiecka (2438990)" userId="S::2438990@student.uwtsd.ac.uk::ca6683cc-ab35-48a1-b302-6690f863f82c" providerId="AD" clId="Web-{2C8CBCCE-23AA-1DEC-B679-E286BCCB5BB2}" dt="2026-02-12T13:06:02.295" v="95"/>
          <ac:picMkLst>
            <pc:docMk/>
            <pc:sldMk cId="3542160706" sldId="260"/>
            <ac:picMk id="2" creationId="{B03B8B23-46E7-A2A3-CCA9-2B74A4285C45}"/>
          </ac:picMkLst>
        </pc:picChg>
      </pc:sldChg>
      <pc:sldChg chg="addSp delSp modSp">
        <pc:chgData name="Aneta Kozlowiecka (2438990)" userId="S::2438990@student.uwtsd.ac.uk::ca6683cc-ab35-48a1-b302-6690f863f82c" providerId="AD" clId="Web-{2C8CBCCE-23AA-1DEC-B679-E286BCCB5BB2}" dt="2026-02-12T14:41:07.604" v="293" actId="1076"/>
        <pc:sldMkLst>
          <pc:docMk/>
          <pc:sldMk cId="4058018515" sldId="264"/>
        </pc:sldMkLst>
        <pc:spChg chg="add del">
          <ac:chgData name="Aneta Kozlowiecka (2438990)" userId="S::2438990@student.uwtsd.ac.uk::ca6683cc-ab35-48a1-b302-6690f863f82c" providerId="AD" clId="Web-{2C8CBCCE-23AA-1DEC-B679-E286BCCB5BB2}" dt="2026-02-12T14:28:53.607" v="204"/>
          <ac:spMkLst>
            <pc:docMk/>
            <pc:sldMk cId="4058018515" sldId="264"/>
            <ac:spMk id="6" creationId="{D96B8836-2A81-9433-4940-9F2712422334}"/>
          </ac:spMkLst>
        </pc:spChg>
        <pc:spChg chg="add del">
          <ac:chgData name="Aneta Kozlowiecka (2438990)" userId="S::2438990@student.uwtsd.ac.uk::ca6683cc-ab35-48a1-b302-6690f863f82c" providerId="AD" clId="Web-{2C8CBCCE-23AA-1DEC-B679-E286BCCB5BB2}" dt="2026-02-12T14:29:08.843" v="206"/>
          <ac:spMkLst>
            <pc:docMk/>
            <pc:sldMk cId="4058018515" sldId="264"/>
            <ac:spMk id="63" creationId="{D8939A0E-FDF5-364B-6E0F-DB961F0B1D3E}"/>
          </ac:spMkLst>
        </pc:spChg>
        <pc:spChg chg="add mod">
          <ac:chgData name="Aneta Kozlowiecka (2438990)" userId="S::2438990@student.uwtsd.ac.uk::ca6683cc-ab35-48a1-b302-6690f863f82c" providerId="AD" clId="Web-{2C8CBCCE-23AA-1DEC-B679-E286BCCB5BB2}" dt="2026-02-12T14:38:44.992" v="282" actId="20577"/>
          <ac:spMkLst>
            <pc:docMk/>
            <pc:sldMk cId="4058018515" sldId="264"/>
            <ac:spMk id="64" creationId="{65A8824B-ED60-C472-DDF8-85B032C9B3A3}"/>
          </ac:spMkLst>
        </pc:spChg>
        <pc:spChg chg="add mod">
          <ac:chgData name="Aneta Kozlowiecka (2438990)" userId="S::2438990@student.uwtsd.ac.uk::ca6683cc-ab35-48a1-b302-6690f863f82c" providerId="AD" clId="Web-{2C8CBCCE-23AA-1DEC-B679-E286BCCB5BB2}" dt="2026-02-12T14:39:34.415" v="292" actId="14100"/>
          <ac:spMkLst>
            <pc:docMk/>
            <pc:sldMk cId="4058018515" sldId="264"/>
            <ac:spMk id="91" creationId="{32B16B83-52F2-AD71-4B1D-E4696D4D4BFA}"/>
          </ac:spMkLst>
        </pc:spChg>
        <pc:spChg chg="add del">
          <ac:chgData name="Aneta Kozlowiecka (2438990)" userId="S::2438990@student.uwtsd.ac.uk::ca6683cc-ab35-48a1-b302-6690f863f82c" providerId="AD" clId="Web-{2C8CBCCE-23AA-1DEC-B679-E286BCCB5BB2}" dt="2026-02-12T14:30:44.085" v="220"/>
          <ac:spMkLst>
            <pc:docMk/>
            <pc:sldMk cId="4058018515" sldId="264"/>
            <ac:spMk id="92" creationId="{BF152E72-95BA-7D95-65BE-172A4D1237B2}"/>
          </ac:spMkLst>
        </pc:spChg>
        <pc:spChg chg="add del">
          <ac:chgData name="Aneta Kozlowiecka (2438990)" userId="S::2438990@student.uwtsd.ac.uk::ca6683cc-ab35-48a1-b302-6690f863f82c" providerId="AD" clId="Web-{2C8CBCCE-23AA-1DEC-B679-E286BCCB5BB2}" dt="2026-02-12T14:30:49.038" v="222"/>
          <ac:spMkLst>
            <pc:docMk/>
            <pc:sldMk cId="4058018515" sldId="264"/>
            <ac:spMk id="93" creationId="{F8F7A934-AC8D-6708-A481-234EE085DDD6}"/>
          </ac:spMkLst>
        </pc:spChg>
        <pc:spChg chg="add del">
          <ac:chgData name="Aneta Kozlowiecka (2438990)" userId="S::2438990@student.uwtsd.ac.uk::ca6683cc-ab35-48a1-b302-6690f863f82c" providerId="AD" clId="Web-{2C8CBCCE-23AA-1DEC-B679-E286BCCB5BB2}" dt="2026-02-12T14:31:03.383" v="226"/>
          <ac:spMkLst>
            <pc:docMk/>
            <pc:sldMk cId="4058018515" sldId="264"/>
            <ac:spMk id="94" creationId="{77D6DEAE-7EB2-AA40-9F90-2C88B3A53C8A}"/>
          </ac:spMkLst>
        </pc:spChg>
        <pc:spChg chg="add del mod">
          <ac:chgData name="Aneta Kozlowiecka (2438990)" userId="S::2438990@student.uwtsd.ac.uk::ca6683cc-ab35-48a1-b302-6690f863f82c" providerId="AD" clId="Web-{2C8CBCCE-23AA-1DEC-B679-E286BCCB5BB2}" dt="2026-02-12T14:31:19.149" v="229"/>
          <ac:spMkLst>
            <pc:docMk/>
            <pc:sldMk cId="4058018515" sldId="264"/>
            <ac:spMk id="95" creationId="{16440A6D-1CA3-B441-DDA2-D6771E760933}"/>
          </ac:spMkLst>
        </pc:spChg>
        <pc:spChg chg="add mod">
          <ac:chgData name="Aneta Kozlowiecka (2438990)" userId="S::2438990@student.uwtsd.ac.uk::ca6683cc-ab35-48a1-b302-6690f863f82c" providerId="AD" clId="Web-{2C8CBCCE-23AA-1DEC-B679-E286BCCB5BB2}" dt="2026-02-12T14:34:29.267" v="262" actId="1076"/>
          <ac:spMkLst>
            <pc:docMk/>
            <pc:sldMk cId="4058018515" sldId="264"/>
            <ac:spMk id="96" creationId="{9C2330F4-5778-554A-681B-D6DA5BA84B86}"/>
          </ac:spMkLst>
        </pc:spChg>
        <pc:spChg chg="add mod">
          <ac:chgData name="Aneta Kozlowiecka (2438990)" userId="S::2438990@student.uwtsd.ac.uk::ca6683cc-ab35-48a1-b302-6690f863f82c" providerId="AD" clId="Web-{2C8CBCCE-23AA-1DEC-B679-E286BCCB5BB2}" dt="2026-02-12T14:34:37.408" v="265" actId="1076"/>
          <ac:spMkLst>
            <pc:docMk/>
            <pc:sldMk cId="4058018515" sldId="264"/>
            <ac:spMk id="97" creationId="{630D5FEB-5B02-D884-E1A2-D1140AC4C8B1}"/>
          </ac:spMkLst>
        </pc:spChg>
        <pc:spChg chg="add del">
          <ac:chgData name="Aneta Kozlowiecka (2438990)" userId="S::2438990@student.uwtsd.ac.uk::ca6683cc-ab35-48a1-b302-6690f863f82c" providerId="AD" clId="Web-{2C8CBCCE-23AA-1DEC-B679-E286BCCB5BB2}" dt="2026-02-12T14:32:17.340" v="238"/>
          <ac:spMkLst>
            <pc:docMk/>
            <pc:sldMk cId="4058018515" sldId="264"/>
            <ac:spMk id="98" creationId="{B15943DF-BD88-BA1D-2FAC-0239967B7975}"/>
          </ac:spMkLst>
        </pc:spChg>
        <pc:spChg chg="add del">
          <ac:chgData name="Aneta Kozlowiecka (2438990)" userId="S::2438990@student.uwtsd.ac.uk::ca6683cc-ab35-48a1-b302-6690f863f82c" providerId="AD" clId="Web-{2C8CBCCE-23AA-1DEC-B679-E286BCCB5BB2}" dt="2026-02-12T14:32:25.856" v="242"/>
          <ac:spMkLst>
            <pc:docMk/>
            <pc:sldMk cId="4058018515" sldId="264"/>
            <ac:spMk id="99" creationId="{C09C586E-9E1C-3973-209E-9360EB9D1A92}"/>
          </ac:spMkLst>
        </pc:spChg>
        <pc:spChg chg="add del">
          <ac:chgData name="Aneta Kozlowiecka (2438990)" userId="S::2438990@student.uwtsd.ac.uk::ca6683cc-ab35-48a1-b302-6690f863f82c" providerId="AD" clId="Web-{2C8CBCCE-23AA-1DEC-B679-E286BCCB5BB2}" dt="2026-02-12T14:32:38.200" v="244"/>
          <ac:spMkLst>
            <pc:docMk/>
            <pc:sldMk cId="4058018515" sldId="264"/>
            <ac:spMk id="100" creationId="{8FE05CFB-BBDC-76A1-343D-12624B3E1FFC}"/>
          </ac:spMkLst>
        </pc:spChg>
        <pc:spChg chg="add del">
          <ac:chgData name="Aneta Kozlowiecka (2438990)" userId="S::2438990@student.uwtsd.ac.uk::ca6683cc-ab35-48a1-b302-6690f863f82c" providerId="AD" clId="Web-{2C8CBCCE-23AA-1DEC-B679-E286BCCB5BB2}" dt="2026-02-12T14:32:56.029" v="246"/>
          <ac:spMkLst>
            <pc:docMk/>
            <pc:sldMk cId="4058018515" sldId="264"/>
            <ac:spMk id="101" creationId="{94983CFE-BD44-E699-9598-AA634BD9B4C2}"/>
          </ac:spMkLst>
        </pc:spChg>
        <pc:spChg chg="add del">
          <ac:chgData name="Aneta Kozlowiecka (2438990)" userId="S::2438990@student.uwtsd.ac.uk::ca6683cc-ab35-48a1-b302-6690f863f82c" providerId="AD" clId="Web-{2C8CBCCE-23AA-1DEC-B679-E286BCCB5BB2}" dt="2026-02-12T14:33:09.936" v="248"/>
          <ac:spMkLst>
            <pc:docMk/>
            <pc:sldMk cId="4058018515" sldId="264"/>
            <ac:spMk id="102" creationId="{7BAD5048-57AC-27BC-C245-3919D0A1F7B9}"/>
          </ac:spMkLst>
        </pc:spChg>
        <pc:spChg chg="add del">
          <ac:chgData name="Aneta Kozlowiecka (2438990)" userId="S::2438990@student.uwtsd.ac.uk::ca6683cc-ab35-48a1-b302-6690f863f82c" providerId="AD" clId="Web-{2C8CBCCE-23AA-1DEC-B679-E286BCCB5BB2}" dt="2026-02-12T14:33:28.390" v="250"/>
          <ac:spMkLst>
            <pc:docMk/>
            <pc:sldMk cId="4058018515" sldId="264"/>
            <ac:spMk id="103" creationId="{19A7E678-35D2-F472-FA65-FECDFC62C815}"/>
          </ac:spMkLst>
        </pc:spChg>
        <pc:spChg chg="add del">
          <ac:chgData name="Aneta Kozlowiecka (2438990)" userId="S::2438990@student.uwtsd.ac.uk::ca6683cc-ab35-48a1-b302-6690f863f82c" providerId="AD" clId="Web-{2C8CBCCE-23AA-1DEC-B679-E286BCCB5BB2}" dt="2026-02-12T14:34:03.173" v="255"/>
          <ac:spMkLst>
            <pc:docMk/>
            <pc:sldMk cId="4058018515" sldId="264"/>
            <ac:spMk id="115" creationId="{C48E53A1-95D0-F75C-1126-E6B3FBC6F0DF}"/>
          </ac:spMkLst>
        </pc:spChg>
        <pc:spChg chg="add mod">
          <ac:chgData name="Aneta Kozlowiecka (2438990)" userId="S::2438990@student.uwtsd.ac.uk::ca6683cc-ab35-48a1-b302-6690f863f82c" providerId="AD" clId="Web-{2C8CBCCE-23AA-1DEC-B679-E286BCCB5BB2}" dt="2026-02-12T14:35:04.268" v="273" actId="20577"/>
          <ac:spMkLst>
            <pc:docMk/>
            <pc:sldMk cId="4058018515" sldId="264"/>
            <ac:spMk id="116" creationId="{9961932E-722D-030B-C0F9-4EF4985FAC7D}"/>
          </ac:spMkLst>
        </pc:spChg>
        <pc:graphicFrameChg chg="add del mod">
          <ac:chgData name="Aneta Kozlowiecka (2438990)" userId="S::2438990@student.uwtsd.ac.uk::ca6683cc-ab35-48a1-b302-6690f863f82c" providerId="AD" clId="Web-{2C8CBCCE-23AA-1DEC-B679-E286BCCB5BB2}" dt="2026-02-12T14:33:36.422" v="253"/>
          <ac:graphicFrameMkLst>
            <pc:docMk/>
            <pc:sldMk cId="4058018515" sldId="264"/>
            <ac:graphicFrameMk id="7" creationId="{20AF1E73-295C-92CB-1C4D-4EEDAC7B8824}"/>
          </ac:graphicFrameMkLst>
        </pc:graphicFrameChg>
        <pc:picChg chg="mod">
          <ac:chgData name="Aneta Kozlowiecka (2438990)" userId="S::2438990@student.uwtsd.ac.uk::ca6683cc-ab35-48a1-b302-6690f863f82c" providerId="AD" clId="Web-{2C8CBCCE-23AA-1DEC-B679-E286BCCB5BB2}" dt="2026-02-12T14:41:07.604" v="293" actId="1076"/>
          <ac:picMkLst>
            <pc:docMk/>
            <pc:sldMk cId="4058018515" sldId="264"/>
            <ac:picMk id="3" creationId="{2F5026FC-8C0F-2673-7F9A-10C9EAA07A92}"/>
          </ac:picMkLst>
        </pc:picChg>
      </pc:sldChg>
      <pc:sldChg chg="addSp delSp modSp">
        <pc:chgData name="Aneta Kozlowiecka (2438990)" userId="S::2438990@student.uwtsd.ac.uk::ca6683cc-ab35-48a1-b302-6690f863f82c" providerId="AD" clId="Web-{2C8CBCCE-23AA-1DEC-B679-E286BCCB5BB2}" dt="2026-02-12T13:30:37.162" v="179" actId="20577"/>
        <pc:sldMkLst>
          <pc:docMk/>
          <pc:sldMk cId="3503111387" sldId="265"/>
        </pc:sldMkLst>
        <pc:spChg chg="add del">
          <ac:chgData name="Aneta Kozlowiecka (2438990)" userId="S::2438990@student.uwtsd.ac.uk::ca6683cc-ab35-48a1-b302-6690f863f82c" providerId="AD" clId="Web-{2C8CBCCE-23AA-1DEC-B679-E286BCCB5BB2}" dt="2026-02-12T13:25:36.578" v="126"/>
          <ac:spMkLst>
            <pc:docMk/>
            <pc:sldMk cId="3503111387" sldId="265"/>
            <ac:spMk id="6" creationId="{40873F9B-E1A3-72AA-01AD-778D75620538}"/>
          </ac:spMkLst>
        </pc:spChg>
        <pc:spChg chg="add mod">
          <ac:chgData name="Aneta Kozlowiecka (2438990)" userId="S::2438990@student.uwtsd.ac.uk::ca6683cc-ab35-48a1-b302-6690f863f82c" providerId="AD" clId="Web-{2C8CBCCE-23AA-1DEC-B679-E286BCCB5BB2}" dt="2026-02-12T13:30:37.162" v="179" actId="20577"/>
          <ac:spMkLst>
            <pc:docMk/>
            <pc:sldMk cId="3503111387" sldId="265"/>
            <ac:spMk id="8" creationId="{159FDD49-2ED4-06E3-8BCD-3E4421AF6008}"/>
          </ac:spMkLst>
        </pc:spChg>
        <pc:picChg chg="add">
          <ac:chgData name="Aneta Kozlowiecka (2438990)" userId="S::2438990@student.uwtsd.ac.uk::ca6683cc-ab35-48a1-b302-6690f863f82c" providerId="AD" clId="Web-{2C8CBCCE-23AA-1DEC-B679-E286BCCB5BB2}" dt="2026-02-12T12:57:28.355" v="59"/>
          <ac:picMkLst>
            <pc:docMk/>
            <pc:sldMk cId="3503111387" sldId="265"/>
            <ac:picMk id="3" creationId="{A8E4E0BB-8171-2FD9-E88C-330BD9660C17}"/>
          </ac:picMkLst>
        </pc:picChg>
        <pc:picChg chg="mod">
          <ac:chgData name="Aneta Kozlowiecka (2438990)" userId="S::2438990@student.uwtsd.ac.uk::ca6683cc-ab35-48a1-b302-6690f863f82c" providerId="AD" clId="Web-{2C8CBCCE-23AA-1DEC-B679-E286BCCB5BB2}" dt="2026-02-12T13:28:34.771" v="160" actId="14100"/>
          <ac:picMkLst>
            <pc:docMk/>
            <pc:sldMk cId="3503111387" sldId="265"/>
            <ac:picMk id="4" creationId="{7D754F32-5560-63E6-B3BB-2120AAE0772E}"/>
          </ac:picMkLst>
        </pc:picChg>
      </pc:sldChg>
      <pc:sldChg chg="addSp modSp">
        <pc:chgData name="Aneta Kozlowiecka (2438990)" userId="S::2438990@student.uwtsd.ac.uk::ca6683cc-ab35-48a1-b302-6690f863f82c" providerId="AD" clId="Web-{2C8CBCCE-23AA-1DEC-B679-E286BCCB5BB2}" dt="2026-02-12T13:07:35.866" v="103" actId="1076"/>
        <pc:sldMkLst>
          <pc:docMk/>
          <pc:sldMk cId="2369149583" sldId="266"/>
        </pc:sldMkLst>
        <pc:picChg chg="add mod">
          <ac:chgData name="Aneta Kozlowiecka (2438990)" userId="S::2438990@student.uwtsd.ac.uk::ca6683cc-ab35-48a1-b302-6690f863f82c" providerId="AD" clId="Web-{2C8CBCCE-23AA-1DEC-B679-E286BCCB5BB2}" dt="2026-02-12T13:07:35.866" v="103" actId="1076"/>
          <ac:picMkLst>
            <pc:docMk/>
            <pc:sldMk cId="2369149583" sldId="266"/>
            <ac:picMk id="5" creationId="{F45F9F56-A2EB-456F-FB80-657120D95394}"/>
          </ac:picMkLst>
        </pc:picChg>
      </pc:sldChg>
    </pc:docChg>
  </pc:docChgLst>
  <pc:docChgLst>
    <pc:chgData name="Aneta Kozlowiecka (2438990)" userId="S::2438990@student.uwtsd.ac.uk::ca6683cc-ab35-48a1-b302-6690f863f82c" providerId="AD" clId="Web-{D8DBAD77-D8DC-2C20-212D-DEAEA7B84688}"/>
    <pc:docChg chg="modSld">
      <pc:chgData name="Aneta Kozlowiecka (2438990)" userId="S::2438990@student.uwtsd.ac.uk::ca6683cc-ab35-48a1-b302-6690f863f82c" providerId="AD" clId="Web-{D8DBAD77-D8DC-2C20-212D-DEAEA7B84688}" dt="2026-02-11T23:48:13.683" v="2" actId="20577"/>
      <pc:docMkLst>
        <pc:docMk/>
      </pc:docMkLst>
      <pc:sldChg chg="addSp modSp">
        <pc:chgData name="Aneta Kozlowiecka (2438990)" userId="S::2438990@student.uwtsd.ac.uk::ca6683cc-ab35-48a1-b302-6690f863f82c" providerId="AD" clId="Web-{D8DBAD77-D8DC-2C20-212D-DEAEA7B84688}" dt="2026-02-11T23:48:13.683" v="2" actId="20577"/>
        <pc:sldMkLst>
          <pc:docMk/>
          <pc:sldMk cId="4058018515" sldId="264"/>
        </pc:sldMkLst>
        <pc:spChg chg="add mod">
          <ac:chgData name="Aneta Kozlowiecka (2438990)" userId="S::2438990@student.uwtsd.ac.uk::ca6683cc-ab35-48a1-b302-6690f863f82c" providerId="AD" clId="Web-{D8DBAD77-D8DC-2C20-212D-DEAEA7B84688}" dt="2026-02-11T23:48:13.683" v="2" actId="20577"/>
          <ac:spMkLst>
            <pc:docMk/>
            <pc:sldMk cId="4058018515" sldId="264"/>
            <ac:spMk id="2" creationId="{FA5D9EF9-B6CA-9372-3920-2AA7E5C2A444}"/>
          </ac:spMkLst>
        </pc:spChg>
      </pc:sldChg>
    </pc:docChg>
  </pc:docChgLst>
  <pc:docChgLst>
    <pc:chgData name="Aneta Kozlowiecka (2438990)" userId="S::2438990@student.uwtsd.ac.uk::ca6683cc-ab35-48a1-b302-6690f863f82c" providerId="AD" clId="Web-{073703C9-4701-9B2E-B475-7D3728609391}"/>
    <pc:docChg chg="addSld modSld sldOrd addMainMaster delMainMaster">
      <pc:chgData name="Aneta Kozlowiecka (2438990)" userId="S::2438990@student.uwtsd.ac.uk::ca6683cc-ab35-48a1-b302-6690f863f82c" providerId="AD" clId="Web-{073703C9-4701-9B2E-B475-7D3728609391}" dt="2026-02-11T21:34:00.129" v="205" actId="20577"/>
      <pc:docMkLst>
        <pc:docMk/>
      </pc:docMkLst>
      <pc:sldChg chg="addSp delSp modSp mod setBg modClrScheme addAnim delAnim chgLayout">
        <pc:chgData name="Aneta Kozlowiecka (2438990)" userId="S::2438990@student.uwtsd.ac.uk::ca6683cc-ab35-48a1-b302-6690f863f82c" providerId="AD" clId="Web-{073703C9-4701-9B2E-B475-7D3728609391}" dt="2026-02-11T21:21:34.157" v="105"/>
        <pc:sldMkLst>
          <pc:docMk/>
          <pc:sldMk cId="650317164" sldId="256"/>
        </pc:sldMkLst>
        <pc:spChg chg="add del">
          <ac:chgData name="Aneta Kozlowiecka (2438990)" userId="S::2438990@student.uwtsd.ac.uk::ca6683cc-ab35-48a1-b302-6690f863f82c" providerId="AD" clId="Web-{073703C9-4701-9B2E-B475-7D3728609391}" dt="2026-02-11T21:08:59.123" v="13"/>
          <ac:spMkLst>
            <pc:docMk/>
            <pc:sldMk cId="650317164" sldId="256"/>
            <ac:spMk id="42" creationId="{4187D111-0A9D-421B-84EB-FC5811C3A931}"/>
          </ac:spMkLst>
        </pc:spChg>
        <pc:spChg chg="add del">
          <ac:chgData name="Aneta Kozlowiecka (2438990)" userId="S::2438990@student.uwtsd.ac.uk::ca6683cc-ab35-48a1-b302-6690f863f82c" providerId="AD" clId="Web-{073703C9-4701-9B2E-B475-7D3728609391}" dt="2026-02-11T21:08:59.123" v="13"/>
          <ac:spMkLst>
            <pc:docMk/>
            <pc:sldMk cId="650317164" sldId="256"/>
            <ac:spMk id="43" creationId="{F0753E91-DF19-4FA4-BFBF-221696B8D779}"/>
          </ac:spMkLst>
        </pc:spChg>
        <pc:grpChg chg="add del">
          <ac:chgData name="Aneta Kozlowiecka (2438990)" userId="S::2438990@student.uwtsd.ac.uk::ca6683cc-ab35-48a1-b302-6690f863f82c" providerId="AD" clId="Web-{073703C9-4701-9B2E-B475-7D3728609391}" dt="2026-02-11T21:08:59.123" v="13"/>
          <ac:grpSpMkLst>
            <pc:docMk/>
            <pc:sldMk cId="650317164" sldId="256"/>
            <ac:grpSpMk id="44" creationId="{015ECF02-0C11-4320-A868-5EC7DD53DEFD}"/>
          </ac:grpSpMkLst>
        </pc:grpChg>
        <pc:graphicFrameChg chg="add mod">
          <ac:chgData name="Aneta Kozlowiecka (2438990)" userId="S::2438990@student.uwtsd.ac.uk::ca6683cc-ab35-48a1-b302-6690f863f82c" providerId="AD" clId="Web-{073703C9-4701-9B2E-B475-7D3728609391}" dt="2026-02-11T21:14:01.915" v="66" actId="14100"/>
          <ac:graphicFrameMkLst>
            <pc:docMk/>
            <pc:sldMk cId="650317164" sldId="256"/>
            <ac:graphicFrameMk id="4" creationId="{9DE89C78-36DA-FC11-F290-30FB182D429E}"/>
          </ac:graphicFrameMkLst>
        </pc:graphicFrameChg>
        <pc:picChg chg="add mod">
          <ac:chgData name="Aneta Kozlowiecka (2438990)" userId="S::2438990@student.uwtsd.ac.uk::ca6683cc-ab35-48a1-b302-6690f863f82c" providerId="AD" clId="Web-{073703C9-4701-9B2E-B475-7D3728609391}" dt="2026-02-11T21:12:37.084" v="53" actId="1076"/>
          <ac:picMkLst>
            <pc:docMk/>
            <pc:sldMk cId="650317164" sldId="256"/>
            <ac:picMk id="6" creationId="{F57FAF20-9ECA-3B42-C6DC-5586A0237146}"/>
          </ac:picMkLst>
        </pc:picChg>
        <pc:picChg chg="add mod">
          <ac:chgData name="Aneta Kozlowiecka (2438990)" userId="S::2438990@student.uwtsd.ac.uk::ca6683cc-ab35-48a1-b302-6690f863f82c" providerId="AD" clId="Web-{073703C9-4701-9B2E-B475-7D3728609391}" dt="2026-02-11T21:13:21.523" v="61" actId="1076"/>
          <ac:picMkLst>
            <pc:docMk/>
            <pc:sldMk cId="650317164" sldId="256"/>
            <ac:picMk id="7" creationId="{61B989AD-FAC7-022E-601C-53D8CEC17267}"/>
          </ac:picMkLst>
        </pc:picChg>
        <pc:picChg chg="add mod">
          <ac:chgData name="Aneta Kozlowiecka (2438990)" userId="S::2438990@student.uwtsd.ac.uk::ca6683cc-ab35-48a1-b302-6690f863f82c" providerId="AD" clId="Web-{073703C9-4701-9B2E-B475-7D3728609391}" dt="2026-02-11T21:13:15.929" v="60" actId="1076"/>
          <ac:picMkLst>
            <pc:docMk/>
            <pc:sldMk cId="650317164" sldId="256"/>
            <ac:picMk id="9" creationId="{1089C9EC-C830-5634-FD43-20B9926A50C9}"/>
          </ac:picMkLst>
        </pc:picChg>
        <pc:picChg chg="add mod">
          <ac:chgData name="Aneta Kozlowiecka (2438990)" userId="S::2438990@student.uwtsd.ac.uk::ca6683cc-ab35-48a1-b302-6690f863f82c" providerId="AD" clId="Web-{073703C9-4701-9B2E-B475-7D3728609391}" dt="2026-02-11T21:16:03.464" v="84" actId="14100"/>
          <ac:picMkLst>
            <pc:docMk/>
            <pc:sldMk cId="650317164" sldId="256"/>
            <ac:picMk id="46" creationId="{114BBD71-A96B-0DF9-37E9-3BBFBEB39C62}"/>
          </ac:picMkLst>
        </pc:picChg>
        <pc:picChg chg="add mod">
          <ac:chgData name="Aneta Kozlowiecka (2438990)" userId="S::2438990@student.uwtsd.ac.uk::ca6683cc-ab35-48a1-b302-6690f863f82c" providerId="AD" clId="Web-{073703C9-4701-9B2E-B475-7D3728609391}" dt="2026-02-11T21:13:39.149" v="64" actId="1076"/>
          <ac:picMkLst>
            <pc:docMk/>
            <pc:sldMk cId="650317164" sldId="256"/>
            <ac:picMk id="47" creationId="{51C146E6-AEFD-5A12-9ED5-9A7605B80A4E}"/>
          </ac:picMkLst>
        </pc:picChg>
        <pc:picChg chg="add mod">
          <ac:chgData name="Aneta Kozlowiecka (2438990)" userId="S::2438990@student.uwtsd.ac.uk::ca6683cc-ab35-48a1-b302-6690f863f82c" providerId="AD" clId="Web-{073703C9-4701-9B2E-B475-7D3728609391}" dt="2026-02-11T21:13:35.024" v="63" actId="1076"/>
          <ac:picMkLst>
            <pc:docMk/>
            <pc:sldMk cId="650317164" sldId="256"/>
            <ac:picMk id="48" creationId="{BA6B2D39-1D3A-0400-218C-E390955CB9EA}"/>
          </ac:picMkLst>
        </pc:picChg>
        <pc:picChg chg="add mod">
          <ac:chgData name="Aneta Kozlowiecka (2438990)" userId="S::2438990@student.uwtsd.ac.uk::ca6683cc-ab35-48a1-b302-6690f863f82c" providerId="AD" clId="Web-{073703C9-4701-9B2E-B475-7D3728609391}" dt="2026-02-11T21:12:29.053" v="51" actId="1076"/>
          <ac:picMkLst>
            <pc:docMk/>
            <pc:sldMk cId="650317164" sldId="256"/>
            <ac:picMk id="49" creationId="{16729EE0-BB03-514A-43F5-D9DC26D2C6CA}"/>
          </ac:picMkLst>
        </pc:picChg>
      </pc:sldChg>
      <pc:sldChg chg="addSp delSp modSp new mod setBg modClrScheme addAnim delAnim delDesignElem chgLayout">
        <pc:chgData name="Aneta Kozlowiecka (2438990)" userId="S::2438990@student.uwtsd.ac.uk::ca6683cc-ab35-48a1-b302-6690f863f82c" providerId="AD" clId="Web-{073703C9-4701-9B2E-B475-7D3728609391}" dt="2026-02-11T21:34:00.129" v="205" actId="20577"/>
        <pc:sldMkLst>
          <pc:docMk/>
          <pc:sldMk cId="864007065" sldId="257"/>
        </pc:sldMkLst>
        <pc:spChg chg="add mod">
          <ac:chgData name="Aneta Kozlowiecka (2438990)" userId="S::2438990@student.uwtsd.ac.uk::ca6683cc-ab35-48a1-b302-6690f863f82c" providerId="AD" clId="Web-{073703C9-4701-9B2E-B475-7D3728609391}" dt="2026-02-11T21:29:38.076" v="158" actId="1076"/>
          <ac:spMkLst>
            <pc:docMk/>
            <pc:sldMk cId="864007065" sldId="257"/>
            <ac:spMk id="12" creationId="{F641E73B-4AD4-B19A-E025-CAE560988504}"/>
          </ac:spMkLst>
        </pc:spChg>
        <pc:spChg chg="add mod">
          <ac:chgData name="Aneta Kozlowiecka (2438990)" userId="S::2438990@student.uwtsd.ac.uk::ca6683cc-ab35-48a1-b302-6690f863f82c" providerId="AD" clId="Web-{073703C9-4701-9B2E-B475-7D3728609391}" dt="2026-02-11T21:31:12" v="177" actId="1076"/>
          <ac:spMkLst>
            <pc:docMk/>
            <pc:sldMk cId="864007065" sldId="257"/>
            <ac:spMk id="81" creationId="{3F7614EC-BD8C-8AB9-1F44-63DFFEB7EC44}"/>
          </ac:spMkLst>
        </pc:spChg>
        <pc:spChg chg="add mod">
          <ac:chgData name="Aneta Kozlowiecka (2438990)" userId="S::2438990@student.uwtsd.ac.uk::ca6683cc-ab35-48a1-b302-6690f863f82c" providerId="AD" clId="Web-{073703C9-4701-9B2E-B475-7D3728609391}" dt="2026-02-11T21:31:17.360" v="178" actId="1076"/>
          <ac:spMkLst>
            <pc:docMk/>
            <pc:sldMk cId="864007065" sldId="257"/>
            <ac:spMk id="82" creationId="{D44BAD0C-7B54-2237-B3BA-C0497606AD52}"/>
          </ac:spMkLst>
        </pc:spChg>
        <pc:spChg chg="add mod">
          <ac:chgData name="Aneta Kozlowiecka (2438990)" userId="S::2438990@student.uwtsd.ac.uk::ca6683cc-ab35-48a1-b302-6690f863f82c" providerId="AD" clId="Web-{073703C9-4701-9B2E-B475-7D3728609391}" dt="2026-02-11T21:31:05.531" v="175" actId="1076"/>
          <ac:spMkLst>
            <pc:docMk/>
            <pc:sldMk cId="864007065" sldId="257"/>
            <ac:spMk id="83" creationId="{A9DE6064-DDEA-137A-8622-9D4E84723E34}"/>
          </ac:spMkLst>
        </pc:spChg>
        <pc:spChg chg="add mod">
          <ac:chgData name="Aneta Kozlowiecka (2438990)" userId="S::2438990@student.uwtsd.ac.uk::ca6683cc-ab35-48a1-b302-6690f863f82c" providerId="AD" clId="Web-{073703C9-4701-9B2E-B475-7D3728609391}" dt="2026-02-11T21:31:09.141" v="176" actId="1076"/>
          <ac:spMkLst>
            <pc:docMk/>
            <pc:sldMk cId="864007065" sldId="257"/>
            <ac:spMk id="84" creationId="{323DE0E1-1CF9-4F42-0C8F-4CE4F60197D0}"/>
          </ac:spMkLst>
        </pc:spChg>
        <pc:spChg chg="add">
          <ac:chgData name="Aneta Kozlowiecka (2438990)" userId="S::2438990@student.uwtsd.ac.uk::ca6683cc-ab35-48a1-b302-6690f863f82c" providerId="AD" clId="Web-{073703C9-4701-9B2E-B475-7D3728609391}" dt="2026-02-11T21:28:37.215" v="151"/>
          <ac:spMkLst>
            <pc:docMk/>
            <pc:sldMk cId="864007065" sldId="257"/>
            <ac:spMk id="85" creationId="{83D9D5AD-AFB1-E902-02EC-5A8527B97C24}"/>
          </ac:spMkLst>
        </pc:spChg>
        <pc:spChg chg="add">
          <ac:chgData name="Aneta Kozlowiecka (2438990)" userId="S::2438990@student.uwtsd.ac.uk::ca6683cc-ab35-48a1-b302-6690f863f82c" providerId="AD" clId="Web-{073703C9-4701-9B2E-B475-7D3728609391}" dt="2026-02-11T21:28:39.105" v="152"/>
          <ac:spMkLst>
            <pc:docMk/>
            <pc:sldMk cId="864007065" sldId="257"/>
            <ac:spMk id="96" creationId="{58175B53-77AB-7953-D830-2F9931896966}"/>
          </ac:spMkLst>
        </pc:spChg>
        <pc:picChg chg="add mod ord">
          <ac:chgData name="Aneta Kozlowiecka (2438990)" userId="S::2438990@student.uwtsd.ac.uk::ca6683cc-ab35-48a1-b302-6690f863f82c" providerId="AD" clId="Web-{073703C9-4701-9B2E-B475-7D3728609391}" dt="2026-02-11T21:29:33.123" v="157"/>
          <ac:picMkLst>
            <pc:docMk/>
            <pc:sldMk cId="864007065" sldId="257"/>
            <ac:picMk id="9" creationId="{C7791CA4-2E3A-0671-F806-CA142BE23D2A}"/>
          </ac:picMkLst>
        </pc:picChg>
      </pc:sldChg>
      <pc:sldChg chg="addSp delSp modSp new mod ord setBg modClrScheme chgLayout">
        <pc:chgData name="Aneta Kozlowiecka (2438990)" userId="S::2438990@student.uwtsd.ac.uk::ca6683cc-ab35-48a1-b302-6690f863f82c" providerId="AD" clId="Web-{073703C9-4701-9B2E-B475-7D3728609391}" dt="2026-02-11T21:26:51.710" v="139"/>
        <pc:sldMkLst>
          <pc:docMk/>
          <pc:sldMk cId="1578939901" sldId="258"/>
        </pc:sldMkLst>
        <pc:spChg chg="add mod ord">
          <ac:chgData name="Aneta Kozlowiecka (2438990)" userId="S::2438990@student.uwtsd.ac.uk::ca6683cc-ab35-48a1-b302-6690f863f82c" providerId="AD" clId="Web-{073703C9-4701-9B2E-B475-7D3728609391}" dt="2026-02-11T21:26:39.913" v="138" actId="1076"/>
          <ac:spMkLst>
            <pc:docMk/>
            <pc:sldMk cId="1578939901" sldId="258"/>
            <ac:spMk id="6" creationId="{BA366860-4D59-CC64-26E1-521DA6D30EB0}"/>
          </ac:spMkLst>
        </pc:spChg>
        <pc:picChg chg="add mod ord">
          <ac:chgData name="Aneta Kozlowiecka (2438990)" userId="S::2438990@student.uwtsd.ac.uk::ca6683cc-ab35-48a1-b302-6690f863f82c" providerId="AD" clId="Web-{073703C9-4701-9B2E-B475-7D3728609391}" dt="2026-02-11T21:25:54.786" v="131"/>
          <ac:picMkLst>
            <pc:docMk/>
            <pc:sldMk cId="1578939901" sldId="258"/>
            <ac:picMk id="7" creationId="{3E9986D9-6C97-5530-4705-3A95290872F0}"/>
          </ac:picMkLst>
        </pc:picChg>
      </pc:sldChg>
      <pc:sldMasterChg chg="add del addSldLayout delSldLayout">
        <pc:chgData name="Aneta Kozlowiecka (2438990)" userId="S::2438990@student.uwtsd.ac.uk::ca6683cc-ab35-48a1-b302-6690f863f82c" providerId="AD" clId="Web-{073703C9-4701-9B2E-B475-7D3728609391}" dt="2026-02-11T21:08:59.123" v="13"/>
        <pc:sldMasterMkLst>
          <pc:docMk/>
          <pc:sldMasterMk cId="2552900185" sldId="2147483761"/>
        </pc:sldMasterMkLst>
        <pc:sldLayoutChg chg="add del">
          <pc:chgData name="Aneta Kozlowiecka (2438990)" userId="S::2438990@student.uwtsd.ac.uk::ca6683cc-ab35-48a1-b302-6690f863f82c" providerId="AD" clId="Web-{073703C9-4701-9B2E-B475-7D3728609391}" dt="2026-02-11T21:08:59.123" v="13"/>
          <pc:sldLayoutMkLst>
            <pc:docMk/>
            <pc:sldMasterMk cId="2552900185" sldId="2147483761"/>
            <pc:sldLayoutMk cId="701216510" sldId="2147483750"/>
          </pc:sldLayoutMkLst>
        </pc:sldLayoutChg>
        <pc:sldLayoutChg chg="add del">
          <pc:chgData name="Aneta Kozlowiecka (2438990)" userId="S::2438990@student.uwtsd.ac.uk::ca6683cc-ab35-48a1-b302-6690f863f82c" providerId="AD" clId="Web-{073703C9-4701-9B2E-B475-7D3728609391}" dt="2026-02-11T21:08:59.123" v="13"/>
          <pc:sldLayoutMkLst>
            <pc:docMk/>
            <pc:sldMasterMk cId="2552900185" sldId="2147483761"/>
            <pc:sldLayoutMk cId="2579456004" sldId="2147483751"/>
          </pc:sldLayoutMkLst>
        </pc:sldLayoutChg>
        <pc:sldLayoutChg chg="add del">
          <pc:chgData name="Aneta Kozlowiecka (2438990)" userId="S::2438990@student.uwtsd.ac.uk::ca6683cc-ab35-48a1-b302-6690f863f82c" providerId="AD" clId="Web-{073703C9-4701-9B2E-B475-7D3728609391}" dt="2026-02-11T21:08:59.123" v="13"/>
          <pc:sldLayoutMkLst>
            <pc:docMk/>
            <pc:sldMasterMk cId="2552900185" sldId="2147483761"/>
            <pc:sldLayoutMk cId="259522262" sldId="2147483752"/>
          </pc:sldLayoutMkLst>
        </pc:sldLayoutChg>
        <pc:sldLayoutChg chg="add del">
          <pc:chgData name="Aneta Kozlowiecka (2438990)" userId="S::2438990@student.uwtsd.ac.uk::ca6683cc-ab35-48a1-b302-6690f863f82c" providerId="AD" clId="Web-{073703C9-4701-9B2E-B475-7D3728609391}" dt="2026-02-11T21:08:59.123" v="13"/>
          <pc:sldLayoutMkLst>
            <pc:docMk/>
            <pc:sldMasterMk cId="2552900185" sldId="2147483761"/>
            <pc:sldLayoutMk cId="339840135" sldId="2147483753"/>
          </pc:sldLayoutMkLst>
        </pc:sldLayoutChg>
        <pc:sldLayoutChg chg="add del">
          <pc:chgData name="Aneta Kozlowiecka (2438990)" userId="S::2438990@student.uwtsd.ac.uk::ca6683cc-ab35-48a1-b302-6690f863f82c" providerId="AD" clId="Web-{073703C9-4701-9B2E-B475-7D3728609391}" dt="2026-02-11T21:08:59.123" v="13"/>
          <pc:sldLayoutMkLst>
            <pc:docMk/>
            <pc:sldMasterMk cId="2552900185" sldId="2147483761"/>
            <pc:sldLayoutMk cId="3163250909" sldId="2147483754"/>
          </pc:sldLayoutMkLst>
        </pc:sldLayoutChg>
        <pc:sldLayoutChg chg="add del">
          <pc:chgData name="Aneta Kozlowiecka (2438990)" userId="S::2438990@student.uwtsd.ac.uk::ca6683cc-ab35-48a1-b302-6690f863f82c" providerId="AD" clId="Web-{073703C9-4701-9B2E-B475-7D3728609391}" dt="2026-02-11T21:08:59.123" v="13"/>
          <pc:sldLayoutMkLst>
            <pc:docMk/>
            <pc:sldMasterMk cId="2552900185" sldId="2147483761"/>
            <pc:sldLayoutMk cId="1239761812" sldId="2147483755"/>
          </pc:sldLayoutMkLst>
        </pc:sldLayoutChg>
        <pc:sldLayoutChg chg="add del">
          <pc:chgData name="Aneta Kozlowiecka (2438990)" userId="S::2438990@student.uwtsd.ac.uk::ca6683cc-ab35-48a1-b302-6690f863f82c" providerId="AD" clId="Web-{073703C9-4701-9B2E-B475-7D3728609391}" dt="2026-02-11T21:08:59.123" v="13"/>
          <pc:sldLayoutMkLst>
            <pc:docMk/>
            <pc:sldMasterMk cId="2552900185" sldId="2147483761"/>
            <pc:sldLayoutMk cId="1763858074" sldId="2147483756"/>
          </pc:sldLayoutMkLst>
        </pc:sldLayoutChg>
        <pc:sldLayoutChg chg="add del">
          <pc:chgData name="Aneta Kozlowiecka (2438990)" userId="S::2438990@student.uwtsd.ac.uk::ca6683cc-ab35-48a1-b302-6690f863f82c" providerId="AD" clId="Web-{073703C9-4701-9B2E-B475-7D3728609391}" dt="2026-02-11T21:08:59.123" v="13"/>
          <pc:sldLayoutMkLst>
            <pc:docMk/>
            <pc:sldMasterMk cId="2552900185" sldId="2147483761"/>
            <pc:sldLayoutMk cId="2641867605" sldId="2147483757"/>
          </pc:sldLayoutMkLst>
        </pc:sldLayoutChg>
        <pc:sldLayoutChg chg="add del">
          <pc:chgData name="Aneta Kozlowiecka (2438990)" userId="S::2438990@student.uwtsd.ac.uk::ca6683cc-ab35-48a1-b302-6690f863f82c" providerId="AD" clId="Web-{073703C9-4701-9B2E-B475-7D3728609391}" dt="2026-02-11T21:08:59.123" v="13"/>
          <pc:sldLayoutMkLst>
            <pc:docMk/>
            <pc:sldMasterMk cId="2552900185" sldId="2147483761"/>
            <pc:sldLayoutMk cId="797055751" sldId="2147483758"/>
          </pc:sldLayoutMkLst>
        </pc:sldLayoutChg>
        <pc:sldLayoutChg chg="add del">
          <pc:chgData name="Aneta Kozlowiecka (2438990)" userId="S::2438990@student.uwtsd.ac.uk::ca6683cc-ab35-48a1-b302-6690f863f82c" providerId="AD" clId="Web-{073703C9-4701-9B2E-B475-7D3728609391}" dt="2026-02-11T21:08:59.123" v="13"/>
          <pc:sldLayoutMkLst>
            <pc:docMk/>
            <pc:sldMasterMk cId="2552900185" sldId="2147483761"/>
            <pc:sldLayoutMk cId="2285973869" sldId="2147483759"/>
          </pc:sldLayoutMkLst>
        </pc:sldLayoutChg>
        <pc:sldLayoutChg chg="add del">
          <pc:chgData name="Aneta Kozlowiecka (2438990)" userId="S::2438990@student.uwtsd.ac.uk::ca6683cc-ab35-48a1-b302-6690f863f82c" providerId="AD" clId="Web-{073703C9-4701-9B2E-B475-7D3728609391}" dt="2026-02-11T21:08:59.123" v="13"/>
          <pc:sldLayoutMkLst>
            <pc:docMk/>
            <pc:sldMasterMk cId="2552900185" sldId="2147483761"/>
            <pc:sldLayoutMk cId="2189410309" sldId="2147483760"/>
          </pc:sldLayoutMkLst>
        </pc:sldLayoutChg>
      </pc:sldMasterChg>
    </pc:docChg>
  </pc:docChgLst>
  <pc:docChgLst>
    <pc:chgData name="Aneta Kozlowiecka (2438990)" userId="S::2438990@student.uwtsd.ac.uk::ca6683cc-ab35-48a1-b302-6690f863f82c" providerId="AD" clId="Web-{1A130825-FBB5-70F3-1FC3-F70CEDFF04E0}"/>
    <pc:docChg chg="modSld">
      <pc:chgData name="Aneta Kozlowiecka (2438990)" userId="S::2438990@student.uwtsd.ac.uk::ca6683cc-ab35-48a1-b302-6690f863f82c" providerId="AD" clId="Web-{1A130825-FBB5-70F3-1FC3-F70CEDFF04E0}" dt="2026-02-13T13:29:50.026" v="73" actId="20577"/>
      <pc:docMkLst>
        <pc:docMk/>
      </pc:docMkLst>
      <pc:sldChg chg="modSp">
        <pc:chgData name="Aneta Kozlowiecka (2438990)" userId="S::2438990@student.uwtsd.ac.uk::ca6683cc-ab35-48a1-b302-6690f863f82c" providerId="AD" clId="Web-{1A130825-FBB5-70F3-1FC3-F70CEDFF04E0}" dt="2026-02-13T12:09:37.349" v="38" actId="20577"/>
        <pc:sldMkLst>
          <pc:docMk/>
          <pc:sldMk cId="650317164" sldId="256"/>
        </pc:sldMkLst>
        <pc:graphicFrameChg chg="modGraphic">
          <ac:chgData name="Aneta Kozlowiecka (2438990)" userId="S::2438990@student.uwtsd.ac.uk::ca6683cc-ab35-48a1-b302-6690f863f82c" providerId="AD" clId="Web-{1A130825-FBB5-70F3-1FC3-F70CEDFF04E0}" dt="2026-02-13T12:09:37.349" v="38" actId="20577"/>
          <ac:graphicFrameMkLst>
            <pc:docMk/>
            <pc:sldMk cId="650317164" sldId="256"/>
            <ac:graphicFrameMk id="4" creationId="{9DE89C78-36DA-FC11-F290-30FB182D429E}"/>
          </ac:graphicFrameMkLst>
        </pc:graphicFrameChg>
      </pc:sldChg>
      <pc:sldChg chg="modSp">
        <pc:chgData name="Aneta Kozlowiecka (2438990)" userId="S::2438990@student.uwtsd.ac.uk::ca6683cc-ab35-48a1-b302-6690f863f82c" providerId="AD" clId="Web-{1A130825-FBB5-70F3-1FC3-F70CEDFF04E0}" dt="2026-02-13T13:17:12.713" v="43" actId="14100"/>
        <pc:sldMkLst>
          <pc:docMk/>
          <pc:sldMk cId="864007065" sldId="257"/>
        </pc:sldMkLst>
        <pc:spChg chg="mod">
          <ac:chgData name="Aneta Kozlowiecka (2438990)" userId="S::2438990@student.uwtsd.ac.uk::ca6683cc-ab35-48a1-b302-6690f863f82c" providerId="AD" clId="Web-{1A130825-FBB5-70F3-1FC3-F70CEDFF04E0}" dt="2026-02-13T09:29:36.239" v="2" actId="20577"/>
          <ac:spMkLst>
            <pc:docMk/>
            <pc:sldMk cId="864007065" sldId="257"/>
            <ac:spMk id="84" creationId="{323DE0E1-1CF9-4F42-0C8F-4CE4F60197D0}"/>
          </ac:spMkLst>
        </pc:spChg>
        <pc:picChg chg="mod">
          <ac:chgData name="Aneta Kozlowiecka (2438990)" userId="S::2438990@student.uwtsd.ac.uk::ca6683cc-ab35-48a1-b302-6690f863f82c" providerId="AD" clId="Web-{1A130825-FBB5-70F3-1FC3-F70CEDFF04E0}" dt="2026-02-13T13:17:12.713" v="43" actId="14100"/>
          <ac:picMkLst>
            <pc:docMk/>
            <pc:sldMk cId="864007065" sldId="257"/>
            <ac:picMk id="9" creationId="{C7791CA4-2E3A-0671-F806-CA142BE23D2A}"/>
          </ac:picMkLst>
        </pc:picChg>
      </pc:sldChg>
      <pc:sldChg chg="modSp">
        <pc:chgData name="Aneta Kozlowiecka (2438990)" userId="S::2438990@student.uwtsd.ac.uk::ca6683cc-ab35-48a1-b302-6690f863f82c" providerId="AD" clId="Web-{1A130825-FBB5-70F3-1FC3-F70CEDFF04E0}" dt="2026-02-13T13:29:50.026" v="73" actId="20577"/>
        <pc:sldMkLst>
          <pc:docMk/>
          <pc:sldMk cId="2787940017" sldId="261"/>
        </pc:sldMkLst>
        <pc:graphicFrameChg chg="mod modGraphic">
          <ac:chgData name="Aneta Kozlowiecka (2438990)" userId="S::2438990@student.uwtsd.ac.uk::ca6683cc-ab35-48a1-b302-6690f863f82c" providerId="AD" clId="Web-{1A130825-FBB5-70F3-1FC3-F70CEDFF04E0}" dt="2026-02-13T13:29:35.963" v="70" actId="20577"/>
          <ac:graphicFrameMkLst>
            <pc:docMk/>
            <pc:sldMk cId="2787940017" sldId="261"/>
            <ac:graphicFrameMk id="4" creationId="{DC06F893-7963-58E4-36C3-94D3619AB4ED}"/>
          </ac:graphicFrameMkLst>
        </pc:graphicFrameChg>
        <pc:graphicFrameChg chg="mod modGraphic">
          <ac:chgData name="Aneta Kozlowiecka (2438990)" userId="S::2438990@student.uwtsd.ac.uk::ca6683cc-ab35-48a1-b302-6690f863f82c" providerId="AD" clId="Web-{1A130825-FBB5-70F3-1FC3-F70CEDFF04E0}" dt="2026-02-13T13:29:50.026" v="73" actId="20577"/>
          <ac:graphicFrameMkLst>
            <pc:docMk/>
            <pc:sldMk cId="2787940017" sldId="261"/>
            <ac:graphicFrameMk id="66" creationId="{F512E1B2-DE9C-7DCE-A09D-4EFC4DC1F665}"/>
          </ac:graphicFrameMkLst>
        </pc:graphicFrameChg>
        <pc:picChg chg="mod">
          <ac:chgData name="Aneta Kozlowiecka (2438990)" userId="S::2438990@student.uwtsd.ac.uk::ca6683cc-ab35-48a1-b302-6690f863f82c" providerId="AD" clId="Web-{1A130825-FBB5-70F3-1FC3-F70CEDFF04E0}" dt="2026-02-13T13:29:36.729" v="71" actId="1076"/>
          <ac:picMkLst>
            <pc:docMk/>
            <pc:sldMk cId="2787940017" sldId="261"/>
            <ac:picMk id="2" creationId="{9AA16D95-1D0B-6C01-273B-62AA74689D3E}"/>
          </ac:picMkLst>
        </pc:picChg>
      </pc:sldChg>
      <pc:sldChg chg="delSp modSp delAnim">
        <pc:chgData name="Aneta Kozlowiecka (2438990)" userId="S::2438990@student.uwtsd.ac.uk::ca6683cc-ab35-48a1-b302-6690f863f82c" providerId="AD" clId="Web-{1A130825-FBB5-70F3-1FC3-F70CEDFF04E0}" dt="2026-02-13T10:29:25.843" v="36" actId="1076"/>
        <pc:sldMkLst>
          <pc:docMk/>
          <pc:sldMk cId="4058018515" sldId="264"/>
        </pc:sldMkLst>
        <pc:spChg chg="mod">
          <ac:chgData name="Aneta Kozlowiecka (2438990)" userId="S::2438990@student.uwtsd.ac.uk::ca6683cc-ab35-48a1-b302-6690f863f82c" providerId="AD" clId="Web-{1A130825-FBB5-70F3-1FC3-F70CEDFF04E0}" dt="2026-02-13T10:29:21.859" v="35" actId="1076"/>
          <ac:spMkLst>
            <pc:docMk/>
            <pc:sldMk cId="4058018515" sldId="264"/>
            <ac:spMk id="5" creationId="{E7B66EB8-54AF-500D-29E9-EE8045A86097}"/>
          </ac:spMkLst>
        </pc:spChg>
        <pc:spChg chg="mod">
          <ac:chgData name="Aneta Kozlowiecka (2438990)" userId="S::2438990@student.uwtsd.ac.uk::ca6683cc-ab35-48a1-b302-6690f863f82c" providerId="AD" clId="Web-{1A130825-FBB5-70F3-1FC3-F70CEDFF04E0}" dt="2026-02-13T10:27:42.053" v="23" actId="20577"/>
          <ac:spMkLst>
            <pc:docMk/>
            <pc:sldMk cId="4058018515" sldId="264"/>
            <ac:spMk id="69" creationId="{947EE08E-45CE-F3BB-2452-26A0029D71EE}"/>
          </ac:spMkLst>
        </pc:spChg>
        <pc:spChg chg="del mod">
          <ac:chgData name="Aneta Kozlowiecka (2438990)" userId="S::2438990@student.uwtsd.ac.uk::ca6683cc-ab35-48a1-b302-6690f863f82c" providerId="AD" clId="Web-{1A130825-FBB5-70F3-1FC3-F70CEDFF04E0}" dt="2026-02-13T10:29:03.217" v="32"/>
          <ac:spMkLst>
            <pc:docMk/>
            <pc:sldMk cId="4058018515" sldId="264"/>
            <ac:spMk id="70" creationId="{91BDB55F-899F-9DC2-E359-440F0BFB91DD}"/>
          </ac:spMkLst>
        </pc:spChg>
        <pc:spChg chg="del mod">
          <ac:chgData name="Aneta Kozlowiecka (2438990)" userId="S::2438990@student.uwtsd.ac.uk::ca6683cc-ab35-48a1-b302-6690f863f82c" providerId="AD" clId="Web-{1A130825-FBB5-70F3-1FC3-F70CEDFF04E0}" dt="2026-02-13T10:28:57.826" v="27"/>
          <ac:spMkLst>
            <pc:docMk/>
            <pc:sldMk cId="4058018515" sldId="264"/>
            <ac:spMk id="97" creationId="{630D5FEB-5B02-D884-E1A2-D1140AC4C8B1}"/>
          </ac:spMkLst>
        </pc:spChg>
        <pc:spChg chg="mod">
          <ac:chgData name="Aneta Kozlowiecka (2438990)" userId="S::2438990@student.uwtsd.ac.uk::ca6683cc-ab35-48a1-b302-6690f863f82c" providerId="AD" clId="Web-{1A130825-FBB5-70F3-1FC3-F70CEDFF04E0}" dt="2026-02-13T10:29:25.843" v="36" actId="1076"/>
          <ac:spMkLst>
            <pc:docMk/>
            <pc:sldMk cId="4058018515" sldId="264"/>
            <ac:spMk id="116" creationId="{9961932E-722D-030B-C0F9-4EF4985FAC7D}"/>
          </ac:spMkLst>
        </pc:spChg>
      </pc:sldChg>
    </pc:docChg>
  </pc:docChgLst>
  <pc:docChgLst>
    <pc:chgData name="Aneta Kozlowiecka (2438990)" userId="S::2438990@student.uwtsd.ac.uk::ca6683cc-ab35-48a1-b302-6690f863f82c" providerId="AD" clId="Web-{1C2D974B-9D28-5B68-38F3-4F5CDFD2BF79}"/>
    <pc:docChg chg="addSld delSld modSld">
      <pc:chgData name="Aneta Kozlowiecka (2438990)" userId="S::2438990@student.uwtsd.ac.uk::ca6683cc-ab35-48a1-b302-6690f863f82c" providerId="AD" clId="Web-{1C2D974B-9D28-5B68-38F3-4F5CDFD2BF79}" dt="2026-02-11T23:44:48.156" v="820" actId="1076"/>
      <pc:docMkLst>
        <pc:docMk/>
      </pc:docMkLst>
      <pc:sldChg chg="modSp">
        <pc:chgData name="Aneta Kozlowiecka (2438990)" userId="S::2438990@student.uwtsd.ac.uk::ca6683cc-ab35-48a1-b302-6690f863f82c" providerId="AD" clId="Web-{1C2D974B-9D28-5B68-38F3-4F5CDFD2BF79}" dt="2026-02-11T23:34:11.565" v="743"/>
        <pc:sldMkLst>
          <pc:docMk/>
          <pc:sldMk cId="650317164" sldId="256"/>
        </pc:sldMkLst>
        <pc:spChg chg="mod">
          <ac:chgData name="Aneta Kozlowiecka (2438990)" userId="S::2438990@student.uwtsd.ac.uk::ca6683cc-ab35-48a1-b302-6690f863f82c" providerId="AD" clId="Web-{1C2D974B-9D28-5B68-38F3-4F5CDFD2BF79}" dt="2026-02-11T23:13:40.169" v="555"/>
          <ac:spMkLst>
            <pc:docMk/>
            <pc:sldMk cId="650317164" sldId="256"/>
            <ac:spMk id="43" creationId="{F0753E91-DF19-4FA4-BFBF-221696B8D779}"/>
          </ac:spMkLst>
        </pc:spChg>
        <pc:graphicFrameChg chg="mod modGraphic">
          <ac:chgData name="Aneta Kozlowiecka (2438990)" userId="S::2438990@student.uwtsd.ac.uk::ca6683cc-ab35-48a1-b302-6690f863f82c" providerId="AD" clId="Web-{1C2D974B-9D28-5B68-38F3-4F5CDFD2BF79}" dt="2026-02-11T23:34:11.565" v="743"/>
          <ac:graphicFrameMkLst>
            <pc:docMk/>
            <pc:sldMk cId="650317164" sldId="256"/>
            <ac:graphicFrameMk id="4" creationId="{9DE89C78-36DA-FC11-F290-30FB182D429E}"/>
          </ac:graphicFrameMkLst>
        </pc:graphicFrameChg>
        <pc:picChg chg="mod">
          <ac:chgData name="Aneta Kozlowiecka (2438990)" userId="S::2438990@student.uwtsd.ac.uk::ca6683cc-ab35-48a1-b302-6690f863f82c" providerId="AD" clId="Web-{1C2D974B-9D28-5B68-38F3-4F5CDFD2BF79}" dt="2026-02-11T23:15:33.921" v="561"/>
          <ac:picMkLst>
            <pc:docMk/>
            <pc:sldMk cId="650317164" sldId="256"/>
            <ac:picMk id="46" creationId="{114BBD71-A96B-0DF9-37E9-3BBFBEB39C62}"/>
          </ac:picMkLst>
        </pc:picChg>
      </pc:sldChg>
      <pc:sldChg chg="addSp delSp modSp addAnim delAnim modAnim">
        <pc:chgData name="Aneta Kozlowiecka (2438990)" userId="S::2438990@student.uwtsd.ac.uk::ca6683cc-ab35-48a1-b302-6690f863f82c" providerId="AD" clId="Web-{1C2D974B-9D28-5B68-38F3-4F5CDFD2BF79}" dt="2026-02-11T21:40:33.842" v="41"/>
        <pc:sldMkLst>
          <pc:docMk/>
          <pc:sldMk cId="864007065" sldId="257"/>
        </pc:sldMkLst>
        <pc:spChg chg="add mod">
          <ac:chgData name="Aneta Kozlowiecka (2438990)" userId="S::2438990@student.uwtsd.ac.uk::ca6683cc-ab35-48a1-b302-6690f863f82c" providerId="AD" clId="Web-{1C2D974B-9D28-5B68-38F3-4F5CDFD2BF79}" dt="2026-02-11T21:37:31.061" v="18" actId="20577"/>
          <ac:spMkLst>
            <pc:docMk/>
            <pc:sldMk cId="864007065" sldId="257"/>
            <ac:spMk id="2" creationId="{0D1B5A3A-B069-E474-589F-858A63AE4823}"/>
          </ac:spMkLst>
        </pc:spChg>
        <pc:spChg chg="mod">
          <ac:chgData name="Aneta Kozlowiecka (2438990)" userId="S::2438990@student.uwtsd.ac.uk::ca6683cc-ab35-48a1-b302-6690f863f82c" providerId="AD" clId="Web-{1C2D974B-9D28-5B68-38F3-4F5CDFD2BF79}" dt="2026-02-11T21:37:40.140" v="20" actId="20577"/>
          <ac:spMkLst>
            <pc:docMk/>
            <pc:sldMk cId="864007065" sldId="257"/>
            <ac:spMk id="81" creationId="{3F7614EC-BD8C-8AB9-1F44-63DFFEB7EC44}"/>
          </ac:spMkLst>
        </pc:spChg>
        <pc:spChg chg="mod">
          <ac:chgData name="Aneta Kozlowiecka (2438990)" userId="S::2438990@student.uwtsd.ac.uk::ca6683cc-ab35-48a1-b302-6690f863f82c" providerId="AD" clId="Web-{1C2D974B-9D28-5B68-38F3-4F5CDFD2BF79}" dt="2026-02-11T21:37:47.719" v="22" actId="20577"/>
          <ac:spMkLst>
            <pc:docMk/>
            <pc:sldMk cId="864007065" sldId="257"/>
            <ac:spMk id="82" creationId="{D44BAD0C-7B54-2237-B3BA-C0497606AD52}"/>
          </ac:spMkLst>
        </pc:spChg>
        <pc:spChg chg="mod">
          <ac:chgData name="Aneta Kozlowiecka (2438990)" userId="S::2438990@student.uwtsd.ac.uk::ca6683cc-ab35-48a1-b302-6690f863f82c" providerId="AD" clId="Web-{1C2D974B-9D28-5B68-38F3-4F5CDFD2BF79}" dt="2026-02-11T21:37:56.798" v="24" actId="20577"/>
          <ac:spMkLst>
            <pc:docMk/>
            <pc:sldMk cId="864007065" sldId="257"/>
            <ac:spMk id="83" creationId="{A9DE6064-DDEA-137A-8622-9D4E84723E34}"/>
          </ac:spMkLst>
        </pc:spChg>
        <pc:spChg chg="mod">
          <ac:chgData name="Aneta Kozlowiecka (2438990)" userId="S::2438990@student.uwtsd.ac.uk::ca6683cc-ab35-48a1-b302-6690f863f82c" providerId="AD" clId="Web-{1C2D974B-9D28-5B68-38F3-4F5CDFD2BF79}" dt="2026-02-11T21:38:02.579" v="25" actId="20577"/>
          <ac:spMkLst>
            <pc:docMk/>
            <pc:sldMk cId="864007065" sldId="257"/>
            <ac:spMk id="84" creationId="{323DE0E1-1CF9-4F42-0C8F-4CE4F60197D0}"/>
          </ac:spMkLst>
        </pc:spChg>
      </pc:sldChg>
      <pc:sldChg chg="addSp delSp modSp mod modClrScheme delDesignElem chgLayout">
        <pc:chgData name="Aneta Kozlowiecka (2438990)" userId="S::2438990@student.uwtsd.ac.uk::ca6683cc-ab35-48a1-b302-6690f863f82c" providerId="AD" clId="Web-{1C2D974B-9D28-5B68-38F3-4F5CDFD2BF79}" dt="2026-02-11T23:18:18.705" v="599"/>
        <pc:sldMkLst>
          <pc:docMk/>
          <pc:sldMk cId="1578939901" sldId="258"/>
        </pc:sldMkLst>
        <pc:spChg chg="add mod">
          <ac:chgData name="Aneta Kozlowiecka (2438990)" userId="S::2438990@student.uwtsd.ac.uk::ca6683cc-ab35-48a1-b302-6690f863f82c" providerId="AD" clId="Web-{1C2D974B-9D28-5B68-38F3-4F5CDFD2BF79}" dt="2026-02-11T23:18:06.986" v="597" actId="1076"/>
          <ac:spMkLst>
            <pc:docMk/>
            <pc:sldMk cId="1578939901" sldId="258"/>
            <ac:spMk id="3" creationId="{EFFC33A6-5077-3BF6-72C7-F133F7952B49}"/>
          </ac:spMkLst>
        </pc:spChg>
        <pc:spChg chg="mod ord">
          <ac:chgData name="Aneta Kozlowiecka (2438990)" userId="S::2438990@student.uwtsd.ac.uk::ca6683cc-ab35-48a1-b302-6690f863f82c" providerId="AD" clId="Web-{1C2D974B-9D28-5B68-38F3-4F5CDFD2BF79}" dt="2026-02-11T23:04:00.979" v="541" actId="20577"/>
          <ac:spMkLst>
            <pc:docMk/>
            <pc:sldMk cId="1578939901" sldId="258"/>
            <ac:spMk id="6" creationId="{BA366860-4D59-CC64-26E1-521DA6D30EB0}"/>
          </ac:spMkLst>
        </pc:spChg>
        <pc:spChg chg="add">
          <ac:chgData name="Aneta Kozlowiecka (2438990)" userId="S::2438990@student.uwtsd.ac.uk::ca6683cc-ab35-48a1-b302-6690f863f82c" providerId="AD" clId="Web-{1C2D974B-9D28-5B68-38F3-4F5CDFD2BF79}" dt="2026-02-11T23:02:47.240" v="534"/>
          <ac:spMkLst>
            <pc:docMk/>
            <pc:sldMk cId="1578939901" sldId="258"/>
            <ac:spMk id="10" creationId="{63BAC6E0-ADAC-40FB-AF53-88FA5F83738C}"/>
          </ac:spMkLst>
        </pc:spChg>
        <pc:spChg chg="add">
          <ac:chgData name="Aneta Kozlowiecka (2438990)" userId="S::2438990@student.uwtsd.ac.uk::ca6683cc-ab35-48a1-b302-6690f863f82c" providerId="AD" clId="Web-{1C2D974B-9D28-5B68-38F3-4F5CDFD2BF79}" dt="2026-02-11T23:02:47.240" v="534"/>
          <ac:spMkLst>
            <pc:docMk/>
            <pc:sldMk cId="1578939901" sldId="258"/>
            <ac:spMk id="11" creationId="{1C582B07-D0F0-4B6B-A5D9-D2F192CB3A4E}"/>
          </ac:spMkLst>
        </pc:spChg>
        <pc:spChg chg="add mod">
          <ac:chgData name="Aneta Kozlowiecka (2438990)" userId="S::2438990@student.uwtsd.ac.uk::ca6683cc-ab35-48a1-b302-6690f863f82c" providerId="AD" clId="Web-{1C2D974B-9D28-5B68-38F3-4F5CDFD2BF79}" dt="2026-02-11T23:15:53.109" v="564"/>
          <ac:spMkLst>
            <pc:docMk/>
            <pc:sldMk cId="1578939901" sldId="258"/>
            <ac:spMk id="46" creationId="{9E92C66B-792F-479F-B983-F47FEE1AB562}"/>
          </ac:spMkLst>
        </pc:spChg>
        <pc:grpChg chg="add">
          <ac:chgData name="Aneta Kozlowiecka (2438990)" userId="S::2438990@student.uwtsd.ac.uk::ca6683cc-ab35-48a1-b302-6690f863f82c" providerId="AD" clId="Web-{1C2D974B-9D28-5B68-38F3-4F5CDFD2BF79}" dt="2026-02-11T23:02:47.240" v="534"/>
          <ac:grpSpMkLst>
            <pc:docMk/>
            <pc:sldMk cId="1578939901" sldId="258"/>
            <ac:grpSpMk id="9" creationId="{BDF0D99C-5D42-41C6-A50C-C4E2D6B2A36E}"/>
          </ac:grpSpMkLst>
        </pc:grpChg>
        <pc:grpChg chg="add">
          <ac:chgData name="Aneta Kozlowiecka (2438990)" userId="S::2438990@student.uwtsd.ac.uk::ca6683cc-ab35-48a1-b302-6690f863f82c" providerId="AD" clId="Web-{1C2D974B-9D28-5B68-38F3-4F5CDFD2BF79}" dt="2026-02-11T23:02:47.240" v="534"/>
          <ac:grpSpMkLst>
            <pc:docMk/>
            <pc:sldMk cId="1578939901" sldId="258"/>
            <ac:grpSpMk id="44" creationId="{807F70BA-21EF-4B7D-ACFF-D02E136D44B5}"/>
          </ac:grpSpMkLst>
        </pc:grpChg>
        <pc:picChg chg="mod ord">
          <ac:chgData name="Aneta Kozlowiecka (2438990)" userId="S::2438990@student.uwtsd.ac.uk::ca6683cc-ab35-48a1-b302-6690f863f82c" providerId="AD" clId="Web-{1C2D974B-9D28-5B68-38F3-4F5CDFD2BF79}" dt="2026-02-11T23:02:47.240" v="534"/>
          <ac:picMkLst>
            <pc:docMk/>
            <pc:sldMk cId="1578939901" sldId="258"/>
            <ac:picMk id="7" creationId="{3E9986D9-6C97-5530-4705-3A95290872F0}"/>
          </ac:picMkLst>
        </pc:picChg>
      </pc:sldChg>
      <pc:sldChg chg="addSp delSp modSp new mod setBg addAnim">
        <pc:chgData name="Aneta Kozlowiecka (2438990)" userId="S::2438990@student.uwtsd.ac.uk::ca6683cc-ab35-48a1-b302-6690f863f82c" providerId="AD" clId="Web-{1C2D974B-9D28-5B68-38F3-4F5CDFD2BF79}" dt="2026-02-11T21:56:24.357" v="171" actId="14100"/>
        <pc:sldMkLst>
          <pc:docMk/>
          <pc:sldMk cId="3171426263" sldId="259"/>
        </pc:sldMkLst>
        <pc:spChg chg="add mod">
          <ac:chgData name="Aneta Kozlowiecka (2438990)" userId="S::2438990@student.uwtsd.ac.uk::ca6683cc-ab35-48a1-b302-6690f863f82c" providerId="AD" clId="Web-{1C2D974B-9D28-5B68-38F3-4F5CDFD2BF79}" dt="2026-02-11T21:44:53.758" v="61" actId="1076"/>
          <ac:spMkLst>
            <pc:docMk/>
            <pc:sldMk cId="3171426263" sldId="259"/>
            <ac:spMk id="4" creationId="{C183C1C5-CD87-0942-896B-76108B33B1F5}"/>
          </ac:spMkLst>
        </pc:spChg>
        <pc:spChg chg="add mod">
          <ac:chgData name="Aneta Kozlowiecka (2438990)" userId="S::2438990@student.uwtsd.ac.uk::ca6683cc-ab35-48a1-b302-6690f863f82c" providerId="AD" clId="Web-{1C2D974B-9D28-5B68-38F3-4F5CDFD2BF79}" dt="2026-02-11T21:45:52.821" v="69" actId="1076"/>
          <ac:spMkLst>
            <pc:docMk/>
            <pc:sldMk cId="3171426263" sldId="259"/>
            <ac:spMk id="6" creationId="{001FFF25-A62B-F2DF-AABB-52449F9980B4}"/>
          </ac:spMkLst>
        </pc:spChg>
        <pc:spChg chg="add mod">
          <ac:chgData name="Aneta Kozlowiecka (2438990)" userId="S::2438990@student.uwtsd.ac.uk::ca6683cc-ab35-48a1-b302-6690f863f82c" providerId="AD" clId="Web-{1C2D974B-9D28-5B68-38F3-4F5CDFD2BF79}" dt="2026-02-11T21:52:35.342" v="135" actId="1076"/>
          <ac:spMkLst>
            <pc:docMk/>
            <pc:sldMk cId="3171426263" sldId="259"/>
            <ac:spMk id="9" creationId="{D03F610C-0FBC-366D-2674-FBAF4F0CDEF5}"/>
          </ac:spMkLst>
        </pc:spChg>
        <pc:spChg chg="add mod">
          <ac:chgData name="Aneta Kozlowiecka (2438990)" userId="S::2438990@student.uwtsd.ac.uk::ca6683cc-ab35-48a1-b302-6690f863f82c" providerId="AD" clId="Web-{1C2D974B-9D28-5B68-38F3-4F5CDFD2BF79}" dt="2026-02-11T21:52:57.530" v="141" actId="1076"/>
          <ac:spMkLst>
            <pc:docMk/>
            <pc:sldMk cId="3171426263" sldId="259"/>
            <ac:spMk id="43" creationId="{0F4AF3F8-99F5-223C-AB31-F686EF351FFA}"/>
          </ac:spMkLst>
        </pc:spChg>
        <pc:spChg chg="add mod">
          <ac:chgData name="Aneta Kozlowiecka (2438990)" userId="S::2438990@student.uwtsd.ac.uk::ca6683cc-ab35-48a1-b302-6690f863f82c" providerId="AD" clId="Web-{1C2D974B-9D28-5B68-38F3-4F5CDFD2BF79}" dt="2026-02-11T21:53:13.405" v="145" actId="1076"/>
          <ac:spMkLst>
            <pc:docMk/>
            <pc:sldMk cId="3171426263" sldId="259"/>
            <ac:spMk id="45" creationId="{1F174C87-9B7B-5095-A8B1-988B4406075A}"/>
          </ac:spMkLst>
        </pc:spChg>
        <pc:spChg chg="add mod">
          <ac:chgData name="Aneta Kozlowiecka (2438990)" userId="S::2438990@student.uwtsd.ac.uk::ca6683cc-ab35-48a1-b302-6690f863f82c" providerId="AD" clId="Web-{1C2D974B-9D28-5B68-38F3-4F5CDFD2BF79}" dt="2026-02-11T21:53:17.874" v="146" actId="1076"/>
          <ac:spMkLst>
            <pc:docMk/>
            <pc:sldMk cId="3171426263" sldId="259"/>
            <ac:spMk id="48" creationId="{A017BCE0-A259-A8C3-27FE-B16D269AF5A4}"/>
          </ac:spMkLst>
        </pc:spChg>
        <pc:spChg chg="add mod">
          <ac:chgData name="Aneta Kozlowiecka (2438990)" userId="S::2438990@student.uwtsd.ac.uk::ca6683cc-ab35-48a1-b302-6690f863f82c" providerId="AD" clId="Web-{1C2D974B-9D28-5B68-38F3-4F5CDFD2BF79}" dt="2026-02-11T21:53:25.328" v="148" actId="1076"/>
          <ac:spMkLst>
            <pc:docMk/>
            <pc:sldMk cId="3171426263" sldId="259"/>
            <ac:spMk id="50" creationId="{D259BB21-6961-ADEF-47C1-A203D49B9E04}"/>
          </ac:spMkLst>
        </pc:spChg>
        <pc:spChg chg="add">
          <ac:chgData name="Aneta Kozlowiecka (2438990)" userId="S::2438990@student.uwtsd.ac.uk::ca6683cc-ab35-48a1-b302-6690f863f82c" providerId="AD" clId="Web-{1C2D974B-9D28-5B68-38F3-4F5CDFD2BF79}" dt="2026-02-11T21:44:19.710" v="54"/>
          <ac:spMkLst>
            <pc:docMk/>
            <pc:sldMk cId="3171426263" sldId="259"/>
            <ac:spMk id="89" creationId="{13B6DAC6-0186-4D62-AD69-90B9C0411EA3}"/>
          </ac:spMkLst>
        </pc:spChg>
        <pc:grpChg chg="add">
          <ac:chgData name="Aneta Kozlowiecka (2438990)" userId="S::2438990@student.uwtsd.ac.uk::ca6683cc-ab35-48a1-b302-6690f863f82c" providerId="AD" clId="Web-{1C2D974B-9D28-5B68-38F3-4F5CDFD2BF79}" dt="2026-02-11T21:44:19.710" v="54"/>
          <ac:grpSpMkLst>
            <pc:docMk/>
            <pc:sldMk cId="3171426263" sldId="259"/>
            <ac:grpSpMk id="90" creationId="{CFB7A4C9-92CD-44D3-A28C-FA35567A972A}"/>
          </ac:grpSpMkLst>
        </pc:grpChg>
        <pc:picChg chg="add mod">
          <ac:chgData name="Aneta Kozlowiecka (2438990)" userId="S::2438990@student.uwtsd.ac.uk::ca6683cc-ab35-48a1-b302-6690f863f82c" providerId="AD" clId="Web-{1C2D974B-9D28-5B68-38F3-4F5CDFD2BF79}" dt="2026-02-11T21:56:24.357" v="171" actId="14100"/>
          <ac:picMkLst>
            <pc:docMk/>
            <pc:sldMk cId="3171426263" sldId="259"/>
            <ac:picMk id="3" creationId="{F4D78739-3DFB-4DDE-4160-3CA0F3D4C9E3}"/>
          </ac:picMkLst>
        </pc:picChg>
        <pc:picChg chg="add mod">
          <ac:chgData name="Aneta Kozlowiecka (2438990)" userId="S::2438990@student.uwtsd.ac.uk::ca6683cc-ab35-48a1-b302-6690f863f82c" providerId="AD" clId="Web-{1C2D974B-9D28-5B68-38F3-4F5CDFD2BF79}" dt="2026-02-11T21:45:22.852" v="64" actId="1076"/>
          <ac:picMkLst>
            <pc:docMk/>
            <pc:sldMk cId="3171426263" sldId="259"/>
            <ac:picMk id="5" creationId="{C1E340AD-A3E7-F25B-F821-91A8A9B695D3}"/>
          </ac:picMkLst>
        </pc:picChg>
        <pc:picChg chg="add mod">
          <ac:chgData name="Aneta Kozlowiecka (2438990)" userId="S::2438990@student.uwtsd.ac.uk::ca6683cc-ab35-48a1-b302-6690f863f82c" providerId="AD" clId="Web-{1C2D974B-9D28-5B68-38F3-4F5CDFD2BF79}" dt="2026-02-11T21:52:38.514" v="136" actId="1076"/>
          <ac:picMkLst>
            <pc:docMk/>
            <pc:sldMk cId="3171426263" sldId="259"/>
            <ac:picMk id="7" creationId="{1FFFCDF7-4293-7F9E-5398-CC6A0607396D}"/>
          </ac:picMkLst>
        </pc:picChg>
        <pc:picChg chg="add mod">
          <ac:chgData name="Aneta Kozlowiecka (2438990)" userId="S::2438990@student.uwtsd.ac.uk::ca6683cc-ab35-48a1-b302-6690f863f82c" providerId="AD" clId="Web-{1C2D974B-9D28-5B68-38F3-4F5CDFD2BF79}" dt="2026-02-11T21:53:01.733" v="142" actId="1076"/>
          <ac:picMkLst>
            <pc:docMk/>
            <pc:sldMk cId="3171426263" sldId="259"/>
            <ac:picMk id="42" creationId="{58DD972A-9B29-B057-F216-72A58E79D3B7}"/>
          </ac:picMkLst>
        </pc:picChg>
        <pc:picChg chg="add mod">
          <ac:chgData name="Aneta Kozlowiecka (2438990)" userId="S::2438990@student.uwtsd.ac.uk::ca6683cc-ab35-48a1-b302-6690f863f82c" providerId="AD" clId="Web-{1C2D974B-9D28-5B68-38F3-4F5CDFD2BF79}" dt="2026-02-11T21:53:08.436" v="144" actId="1076"/>
          <ac:picMkLst>
            <pc:docMk/>
            <pc:sldMk cId="3171426263" sldId="259"/>
            <ac:picMk id="44" creationId="{72B72370-8F86-4236-2536-9B412F92728A}"/>
          </ac:picMkLst>
        </pc:picChg>
        <pc:picChg chg="add mod">
          <ac:chgData name="Aneta Kozlowiecka (2438990)" userId="S::2438990@student.uwtsd.ac.uk::ca6683cc-ab35-48a1-b302-6690f863f82c" providerId="AD" clId="Web-{1C2D974B-9D28-5B68-38F3-4F5CDFD2BF79}" dt="2026-02-11T21:54:00.394" v="158" actId="14100"/>
          <ac:picMkLst>
            <pc:docMk/>
            <pc:sldMk cId="3171426263" sldId="259"/>
            <ac:picMk id="47" creationId="{0E4E2E72-86D5-24BD-07AB-8205455E69F1}"/>
          </ac:picMkLst>
        </pc:picChg>
        <pc:picChg chg="add mod">
          <ac:chgData name="Aneta Kozlowiecka (2438990)" userId="S::2438990@student.uwtsd.ac.uk::ca6683cc-ab35-48a1-b302-6690f863f82c" providerId="AD" clId="Web-{1C2D974B-9D28-5B68-38F3-4F5CDFD2BF79}" dt="2026-02-11T21:54:06.332" v="160" actId="14100"/>
          <ac:picMkLst>
            <pc:docMk/>
            <pc:sldMk cId="3171426263" sldId="259"/>
            <ac:picMk id="49" creationId="{50FF2572-E18B-00B4-DA0E-997CB79330D0}"/>
          </ac:picMkLst>
        </pc:picChg>
      </pc:sldChg>
      <pc:sldChg chg="addSp delSp modSp new mod setBg">
        <pc:chgData name="Aneta Kozlowiecka (2438990)" userId="S::2438990@student.uwtsd.ac.uk::ca6683cc-ab35-48a1-b302-6690f863f82c" providerId="AD" clId="Web-{1C2D974B-9D28-5B68-38F3-4F5CDFD2BF79}" dt="2026-02-11T22:12:26.480" v="252" actId="20577"/>
        <pc:sldMkLst>
          <pc:docMk/>
          <pc:sldMk cId="3542160706" sldId="260"/>
        </pc:sldMkLst>
        <pc:spChg chg="add mod ord">
          <ac:chgData name="Aneta Kozlowiecka (2438990)" userId="S::2438990@student.uwtsd.ac.uk::ca6683cc-ab35-48a1-b302-6690f863f82c" providerId="AD" clId="Web-{1C2D974B-9D28-5B68-38F3-4F5CDFD2BF79}" dt="2026-02-11T22:12:26.480" v="252" actId="20577"/>
          <ac:spMkLst>
            <pc:docMk/>
            <pc:sldMk cId="3542160706" sldId="260"/>
            <ac:spMk id="4" creationId="{79F7FC08-776C-7558-470F-C9E1E9404AB1}"/>
          </ac:spMkLst>
        </pc:spChg>
        <pc:spChg chg="add">
          <ac:chgData name="Aneta Kozlowiecka (2438990)" userId="S::2438990@student.uwtsd.ac.uk::ca6683cc-ab35-48a1-b302-6690f863f82c" providerId="AD" clId="Web-{1C2D974B-9D28-5B68-38F3-4F5CDFD2BF79}" dt="2026-02-11T22:09:33.172" v="224"/>
          <ac:spMkLst>
            <pc:docMk/>
            <pc:sldMk cId="3542160706" sldId="260"/>
            <ac:spMk id="159" creationId="{63BAC6E0-ADAC-40FB-AF53-88FA5F83738C}"/>
          </ac:spMkLst>
        </pc:spChg>
        <pc:spChg chg="add">
          <ac:chgData name="Aneta Kozlowiecka (2438990)" userId="S::2438990@student.uwtsd.ac.uk::ca6683cc-ab35-48a1-b302-6690f863f82c" providerId="AD" clId="Web-{1C2D974B-9D28-5B68-38F3-4F5CDFD2BF79}" dt="2026-02-11T22:09:33.172" v="224"/>
          <ac:spMkLst>
            <pc:docMk/>
            <pc:sldMk cId="3542160706" sldId="260"/>
            <ac:spMk id="161" creationId="{107134A1-6E23-4417-8A0E-6B7013EE74C7}"/>
          </ac:spMkLst>
        </pc:spChg>
        <pc:spChg chg="add">
          <ac:chgData name="Aneta Kozlowiecka (2438990)" userId="S::2438990@student.uwtsd.ac.uk::ca6683cc-ab35-48a1-b302-6690f863f82c" providerId="AD" clId="Web-{1C2D974B-9D28-5B68-38F3-4F5CDFD2BF79}" dt="2026-02-11T22:09:33.172" v="224"/>
          <ac:spMkLst>
            <pc:docMk/>
            <pc:sldMk cId="3542160706" sldId="260"/>
            <ac:spMk id="196" creationId="{B135F0A9-346D-45D8-9316-99A6C77763F6}"/>
          </ac:spMkLst>
        </pc:spChg>
        <pc:grpChg chg="add">
          <ac:chgData name="Aneta Kozlowiecka (2438990)" userId="S::2438990@student.uwtsd.ac.uk::ca6683cc-ab35-48a1-b302-6690f863f82c" providerId="AD" clId="Web-{1C2D974B-9D28-5B68-38F3-4F5CDFD2BF79}" dt="2026-02-11T22:09:33.172" v="224"/>
          <ac:grpSpMkLst>
            <pc:docMk/>
            <pc:sldMk cId="3542160706" sldId="260"/>
            <ac:grpSpMk id="126" creationId="{BDF0D99C-5D42-41C6-A50C-C4E2D6B2A36E}"/>
          </ac:grpSpMkLst>
        </pc:grpChg>
        <pc:graphicFrameChg chg="add modGraphic">
          <ac:chgData name="Aneta Kozlowiecka (2438990)" userId="S::2438990@student.uwtsd.ac.uk::ca6683cc-ab35-48a1-b302-6690f863f82c" providerId="AD" clId="Web-{1C2D974B-9D28-5B68-38F3-4F5CDFD2BF79}" dt="2026-02-11T22:12:16.588" v="251" actId="20577"/>
          <ac:graphicFrameMkLst>
            <pc:docMk/>
            <pc:sldMk cId="3542160706" sldId="260"/>
            <ac:graphicFrameMk id="373" creationId="{2264481A-48EC-2151-7E8A-5D2ABC3F4A70}"/>
          </ac:graphicFrameMkLst>
        </pc:graphicFrameChg>
        <pc:picChg chg="add mod ord">
          <ac:chgData name="Aneta Kozlowiecka (2438990)" userId="S::2438990@student.uwtsd.ac.uk::ca6683cc-ab35-48a1-b302-6690f863f82c" providerId="AD" clId="Web-{1C2D974B-9D28-5B68-38F3-4F5CDFD2BF79}" dt="2026-02-11T22:10:53.941" v="242" actId="1076"/>
          <ac:picMkLst>
            <pc:docMk/>
            <pc:sldMk cId="3542160706" sldId="260"/>
            <ac:picMk id="2" creationId="{B03B8B23-46E7-A2A3-CCA9-2B74A4285C45}"/>
          </ac:picMkLst>
        </pc:picChg>
      </pc:sldChg>
      <pc:sldChg chg="addSp modSp new mod setBg addAnim delAnim">
        <pc:chgData name="Aneta Kozlowiecka (2438990)" userId="S::2438990@student.uwtsd.ac.uk::ca6683cc-ab35-48a1-b302-6690f863f82c" providerId="AD" clId="Web-{1C2D974B-9D28-5B68-38F3-4F5CDFD2BF79}" dt="2026-02-11T22:32:52.998" v="376"/>
        <pc:sldMkLst>
          <pc:docMk/>
          <pc:sldMk cId="2787940017" sldId="261"/>
        </pc:sldMkLst>
        <pc:spChg chg="add mod">
          <ac:chgData name="Aneta Kozlowiecka (2438990)" userId="S::2438990@student.uwtsd.ac.uk::ca6683cc-ab35-48a1-b302-6690f863f82c" providerId="AD" clId="Web-{1C2D974B-9D28-5B68-38F3-4F5CDFD2BF79}" dt="2026-02-11T22:15:54.819" v="264" actId="20577"/>
          <ac:spMkLst>
            <pc:docMk/>
            <pc:sldMk cId="2787940017" sldId="261"/>
            <ac:spMk id="3" creationId="{4329E2DC-0202-5CF0-B4DB-B764E0D954D2}"/>
          </ac:spMkLst>
        </pc:spChg>
        <pc:spChg chg="add">
          <ac:chgData name="Aneta Kozlowiecka (2438990)" userId="S::2438990@student.uwtsd.ac.uk::ca6683cc-ab35-48a1-b302-6690f863f82c" providerId="AD" clId="Web-{1C2D974B-9D28-5B68-38F3-4F5CDFD2BF79}" dt="2026-02-11T22:13:31.328" v="255"/>
          <ac:spMkLst>
            <pc:docMk/>
            <pc:sldMk cId="2787940017" sldId="261"/>
            <ac:spMk id="7" creationId="{13B6DAC6-0186-4D62-AD69-90B9C0411EA3}"/>
          </ac:spMkLst>
        </pc:spChg>
        <pc:grpChg chg="add">
          <ac:chgData name="Aneta Kozlowiecka (2438990)" userId="S::2438990@student.uwtsd.ac.uk::ca6683cc-ab35-48a1-b302-6690f863f82c" providerId="AD" clId="Web-{1C2D974B-9D28-5B68-38F3-4F5CDFD2BF79}" dt="2026-02-11T22:13:31.328" v="255"/>
          <ac:grpSpMkLst>
            <pc:docMk/>
            <pc:sldMk cId="2787940017" sldId="261"/>
            <ac:grpSpMk id="9" creationId="{71A639E3-FE11-4107-AFD1-7480A451B77B}"/>
          </ac:grpSpMkLst>
        </pc:grpChg>
        <pc:graphicFrameChg chg="add mod modGraphic">
          <ac:chgData name="Aneta Kozlowiecka (2438990)" userId="S::2438990@student.uwtsd.ac.uk::ca6683cc-ab35-48a1-b302-6690f863f82c" providerId="AD" clId="Web-{1C2D974B-9D28-5B68-38F3-4F5CDFD2BF79}" dt="2026-02-11T22:31:04.791" v="372" actId="20577"/>
          <ac:graphicFrameMkLst>
            <pc:docMk/>
            <pc:sldMk cId="2787940017" sldId="261"/>
            <ac:graphicFrameMk id="4" creationId="{DC06F893-7963-58E4-36C3-94D3619AB4ED}"/>
          </ac:graphicFrameMkLst>
        </pc:graphicFrameChg>
        <pc:graphicFrameChg chg="add mod modGraphic">
          <ac:chgData name="Aneta Kozlowiecka (2438990)" userId="S::2438990@student.uwtsd.ac.uk::ca6683cc-ab35-48a1-b302-6690f863f82c" providerId="AD" clId="Web-{1C2D974B-9D28-5B68-38F3-4F5CDFD2BF79}" dt="2026-02-11T22:30:17.179" v="371" actId="20577"/>
          <ac:graphicFrameMkLst>
            <pc:docMk/>
            <pc:sldMk cId="2787940017" sldId="261"/>
            <ac:graphicFrameMk id="66" creationId="{F512E1B2-DE9C-7DCE-A09D-4EFC4DC1F665}"/>
          </ac:graphicFrameMkLst>
        </pc:graphicFrameChg>
        <pc:picChg chg="add mod">
          <ac:chgData name="Aneta Kozlowiecka (2438990)" userId="S::2438990@student.uwtsd.ac.uk::ca6683cc-ab35-48a1-b302-6690f863f82c" providerId="AD" clId="Web-{1C2D974B-9D28-5B68-38F3-4F5CDFD2BF79}" dt="2026-02-11T22:26:27.852" v="329" actId="1076"/>
          <ac:picMkLst>
            <pc:docMk/>
            <pc:sldMk cId="2787940017" sldId="261"/>
            <ac:picMk id="2" creationId="{9AA16D95-1D0B-6C01-273B-62AA74689D3E}"/>
          </ac:picMkLst>
        </pc:picChg>
      </pc:sldChg>
      <pc:sldChg chg="addSp delSp modSp add replId addAnim delAnim modAnim">
        <pc:chgData name="Aneta Kozlowiecka (2438990)" userId="S::2438990@student.uwtsd.ac.uk::ca6683cc-ab35-48a1-b302-6690f863f82c" providerId="AD" clId="Web-{1C2D974B-9D28-5B68-38F3-4F5CDFD2BF79}" dt="2026-02-11T22:57:00.261" v="524"/>
        <pc:sldMkLst>
          <pc:docMk/>
          <pc:sldMk cId="983669384" sldId="263"/>
        </pc:sldMkLst>
        <pc:spChg chg="add mod">
          <ac:chgData name="Aneta Kozlowiecka (2438990)" userId="S::2438990@student.uwtsd.ac.uk::ca6683cc-ab35-48a1-b302-6690f863f82c" providerId="AD" clId="Web-{1C2D974B-9D28-5B68-38F3-4F5CDFD2BF79}" dt="2026-02-11T22:37:37.411" v="394" actId="20577"/>
          <ac:spMkLst>
            <pc:docMk/>
            <pc:sldMk cId="983669384" sldId="263"/>
            <ac:spMk id="68" creationId="{BF395989-9E82-51FC-7E01-CD13194762C8}"/>
          </ac:spMkLst>
        </pc:spChg>
        <pc:spChg chg="add">
          <ac:chgData name="Aneta Kozlowiecka (2438990)" userId="S::2438990@student.uwtsd.ac.uk::ca6683cc-ab35-48a1-b302-6690f863f82c" providerId="AD" clId="Web-{1C2D974B-9D28-5B68-38F3-4F5CDFD2BF79}" dt="2026-02-11T22:36:50.598" v="386"/>
          <ac:spMkLst>
            <pc:docMk/>
            <pc:sldMk cId="983669384" sldId="263"/>
            <ac:spMk id="72" creationId="{13B6DAC6-0186-4D62-AD69-90B9C0411EA3}"/>
          </ac:spMkLst>
        </pc:spChg>
        <pc:grpChg chg="add">
          <ac:chgData name="Aneta Kozlowiecka (2438990)" userId="S::2438990@student.uwtsd.ac.uk::ca6683cc-ab35-48a1-b302-6690f863f82c" providerId="AD" clId="Web-{1C2D974B-9D28-5B68-38F3-4F5CDFD2BF79}" dt="2026-02-11T22:36:50.598" v="386"/>
          <ac:grpSpMkLst>
            <pc:docMk/>
            <pc:sldMk cId="983669384" sldId="263"/>
            <ac:grpSpMk id="74" creationId="{71A639E3-FE11-4107-AFD1-7480A451B77B}"/>
          </ac:grpSpMkLst>
        </pc:grpChg>
        <pc:graphicFrameChg chg="add mod modGraphic">
          <ac:chgData name="Aneta Kozlowiecka (2438990)" userId="S::2438990@student.uwtsd.ac.uk::ca6683cc-ab35-48a1-b302-6690f863f82c" providerId="AD" clId="Web-{1C2D974B-9D28-5B68-38F3-4F5CDFD2BF79}" dt="2026-02-11T22:51:10.973" v="499" actId="20577"/>
          <ac:graphicFrameMkLst>
            <pc:docMk/>
            <pc:sldMk cId="983669384" sldId="263"/>
            <ac:graphicFrameMk id="69" creationId="{645651FF-4397-925A-9C57-8E06483BA0F5}"/>
          </ac:graphicFrameMkLst>
        </pc:graphicFrameChg>
        <pc:graphicFrameChg chg="add mod modGraphic">
          <ac:chgData name="Aneta Kozlowiecka (2438990)" userId="S::2438990@student.uwtsd.ac.uk::ca6683cc-ab35-48a1-b302-6690f863f82c" providerId="AD" clId="Web-{1C2D974B-9D28-5B68-38F3-4F5CDFD2BF79}" dt="2026-02-11T22:53:36.804" v="515" actId="1076"/>
          <ac:graphicFrameMkLst>
            <pc:docMk/>
            <pc:sldMk cId="983669384" sldId="263"/>
            <ac:graphicFrameMk id="651" creationId="{D73B50B5-CD9C-3FA9-AA08-FBE819B02151}"/>
          </ac:graphicFrameMkLst>
        </pc:graphicFrameChg>
        <pc:picChg chg="add mod">
          <ac:chgData name="Aneta Kozlowiecka (2438990)" userId="S::2438990@student.uwtsd.ac.uk::ca6683cc-ab35-48a1-b302-6690f863f82c" providerId="AD" clId="Web-{1C2D974B-9D28-5B68-38F3-4F5CDFD2BF79}" dt="2026-02-11T22:37:47.883" v="396" actId="1076"/>
          <ac:picMkLst>
            <pc:docMk/>
            <pc:sldMk cId="983669384" sldId="263"/>
            <ac:picMk id="67" creationId="{C6DFD579-7FDF-9C93-0FB9-F12422501182}"/>
          </ac:picMkLst>
        </pc:picChg>
      </pc:sldChg>
      <pc:sldChg chg="addSp delSp modSp new mod setBg addAnim delAnim">
        <pc:chgData name="Aneta Kozlowiecka (2438990)" userId="S::2438990@student.uwtsd.ac.uk::ca6683cc-ab35-48a1-b302-6690f863f82c" providerId="AD" clId="Web-{1C2D974B-9D28-5B68-38F3-4F5CDFD2BF79}" dt="2026-02-11T23:44:48.156" v="820" actId="1076"/>
        <pc:sldMkLst>
          <pc:docMk/>
          <pc:sldMk cId="4058018515" sldId="264"/>
        </pc:sldMkLst>
        <pc:spChg chg="add mod">
          <ac:chgData name="Aneta Kozlowiecka (2438990)" userId="S::2438990@student.uwtsd.ac.uk::ca6683cc-ab35-48a1-b302-6690f863f82c" providerId="AD" clId="Web-{1C2D974B-9D28-5B68-38F3-4F5CDFD2BF79}" dt="2026-02-11T23:42:06.199" v="793" actId="1076"/>
          <ac:spMkLst>
            <pc:docMk/>
            <pc:sldMk cId="4058018515" sldId="264"/>
            <ac:spMk id="4" creationId="{7C870590-AB5E-DD0E-C98F-1CF56386FD5D}"/>
          </ac:spMkLst>
        </pc:spChg>
        <pc:spChg chg="add">
          <ac:chgData name="Aneta Kozlowiecka (2438990)" userId="S::2438990@student.uwtsd.ac.uk::ca6683cc-ab35-48a1-b302-6690f863f82c" providerId="AD" clId="Web-{1C2D974B-9D28-5B68-38F3-4F5CDFD2BF79}" dt="2026-02-11T23:21:59.454" v="603"/>
          <ac:spMkLst>
            <pc:docMk/>
            <pc:sldMk cId="4058018515" sldId="264"/>
            <ac:spMk id="8" creationId="{13B6DAC6-0186-4D62-AD69-90B9C0411EA3}"/>
          </ac:spMkLst>
        </pc:spChg>
        <pc:spChg chg="add mod">
          <ac:chgData name="Aneta Kozlowiecka (2438990)" userId="S::2438990@student.uwtsd.ac.uk::ca6683cc-ab35-48a1-b302-6690f863f82c" providerId="AD" clId="Web-{1C2D974B-9D28-5B68-38F3-4F5CDFD2BF79}" dt="2026-02-11T23:43:12.013" v="804" actId="1076"/>
          <ac:spMkLst>
            <pc:docMk/>
            <pc:sldMk cId="4058018515" sldId="264"/>
            <ac:spMk id="68" creationId="{DE86665E-842E-3F93-C1CC-5EB8C430B030}"/>
          </ac:spMkLst>
        </pc:spChg>
        <pc:spChg chg="add mod">
          <ac:chgData name="Aneta Kozlowiecka (2438990)" userId="S::2438990@student.uwtsd.ac.uk::ca6683cc-ab35-48a1-b302-6690f863f82c" providerId="AD" clId="Web-{1C2D974B-9D28-5B68-38F3-4F5CDFD2BF79}" dt="2026-02-11T23:43:44.326" v="811" actId="1076"/>
          <ac:spMkLst>
            <pc:docMk/>
            <pc:sldMk cId="4058018515" sldId="264"/>
            <ac:spMk id="69" creationId="{947EE08E-45CE-F3BB-2452-26A0029D71EE}"/>
          </ac:spMkLst>
        </pc:spChg>
        <pc:grpChg chg="add">
          <ac:chgData name="Aneta Kozlowiecka (2438990)" userId="S::2438990@student.uwtsd.ac.uk::ca6683cc-ab35-48a1-b302-6690f863f82c" providerId="AD" clId="Web-{1C2D974B-9D28-5B68-38F3-4F5CDFD2BF79}" dt="2026-02-11T23:21:59.454" v="603"/>
          <ac:grpSpMkLst>
            <pc:docMk/>
            <pc:sldMk cId="4058018515" sldId="264"/>
            <ac:grpSpMk id="10" creationId="{CFB7A4C9-92CD-44D3-A28C-FA35567A972A}"/>
          </ac:grpSpMkLst>
        </pc:grpChg>
        <pc:picChg chg="add del mod">
          <ac:chgData name="Aneta Kozlowiecka (2438990)" userId="S::2438990@student.uwtsd.ac.uk::ca6683cc-ab35-48a1-b302-6690f863f82c" providerId="AD" clId="Web-{1C2D974B-9D28-5B68-38F3-4F5CDFD2BF79}" dt="2026-02-11T23:44:48.156" v="820" actId="1076"/>
          <ac:picMkLst>
            <pc:docMk/>
            <pc:sldMk cId="4058018515" sldId="264"/>
            <ac:picMk id="3" creationId="{2F5026FC-8C0F-2673-7F9A-10C9EAA07A92}"/>
          </ac:picMkLst>
        </pc:picChg>
      </pc:sldChg>
      <pc:sldChg chg="addSp modSp new">
        <pc:chgData name="Aneta Kozlowiecka (2438990)" userId="S::2438990@student.uwtsd.ac.uk::ca6683cc-ab35-48a1-b302-6690f863f82c" providerId="AD" clId="Web-{1C2D974B-9D28-5B68-38F3-4F5CDFD2BF79}" dt="2026-02-11T23:40:40.946" v="782"/>
        <pc:sldMkLst>
          <pc:docMk/>
          <pc:sldMk cId="3503111387" sldId="265"/>
        </pc:sldMkLst>
      </pc:sldChg>
    </pc:docChg>
  </pc:docChgLst>
  <pc:docChgLst>
    <pc:chgData name="Aneta Kozlowiecka (2438990)" userId="S::2438990@student.uwtsd.ac.uk::ca6683cc-ab35-48a1-b302-6690f863f82c" providerId="AD" clId="Web-{B81753F7-A4B6-069C-1246-E71C56CE130F}"/>
    <pc:docChg chg="modSld">
      <pc:chgData name="Aneta Kozlowiecka (2438990)" userId="S::2438990@student.uwtsd.ac.uk::ca6683cc-ab35-48a1-b302-6690f863f82c" providerId="AD" clId="Web-{B81753F7-A4B6-069C-1246-E71C56CE130F}" dt="2026-02-12T22:47:36.350" v="38" actId="20577"/>
      <pc:docMkLst>
        <pc:docMk/>
      </pc:docMkLst>
      <pc:sldChg chg="modSp">
        <pc:chgData name="Aneta Kozlowiecka (2438990)" userId="S::2438990@student.uwtsd.ac.uk::ca6683cc-ab35-48a1-b302-6690f863f82c" providerId="AD" clId="Web-{B81753F7-A4B6-069C-1246-E71C56CE130F}" dt="2026-02-12T21:11:03.508" v="0" actId="20577"/>
        <pc:sldMkLst>
          <pc:docMk/>
          <pc:sldMk cId="864007065" sldId="257"/>
        </pc:sldMkLst>
        <pc:spChg chg="mod">
          <ac:chgData name="Aneta Kozlowiecka (2438990)" userId="S::2438990@student.uwtsd.ac.uk::ca6683cc-ab35-48a1-b302-6690f863f82c" providerId="AD" clId="Web-{B81753F7-A4B6-069C-1246-E71C56CE130F}" dt="2026-02-12T21:11:03.508" v="0" actId="20577"/>
          <ac:spMkLst>
            <pc:docMk/>
            <pc:sldMk cId="864007065" sldId="257"/>
            <ac:spMk id="83" creationId="{A9DE6064-DDEA-137A-8622-9D4E84723E34}"/>
          </ac:spMkLst>
        </pc:spChg>
      </pc:sldChg>
      <pc:sldChg chg="modSp">
        <pc:chgData name="Aneta Kozlowiecka (2438990)" userId="S::2438990@student.uwtsd.ac.uk::ca6683cc-ab35-48a1-b302-6690f863f82c" providerId="AD" clId="Web-{B81753F7-A4B6-069C-1246-E71C56CE130F}" dt="2026-02-12T21:17:37.129" v="7" actId="20577"/>
        <pc:sldMkLst>
          <pc:docMk/>
          <pc:sldMk cId="3171426263" sldId="259"/>
        </pc:sldMkLst>
        <pc:spChg chg="mod">
          <ac:chgData name="Aneta Kozlowiecka (2438990)" userId="S::2438990@student.uwtsd.ac.uk::ca6683cc-ab35-48a1-b302-6690f863f82c" providerId="AD" clId="Web-{B81753F7-A4B6-069C-1246-E71C56CE130F}" dt="2026-02-12T21:15:12.121" v="6" actId="20577"/>
          <ac:spMkLst>
            <pc:docMk/>
            <pc:sldMk cId="3171426263" sldId="259"/>
            <ac:spMk id="45" creationId="{1F174C87-9B7B-5095-A8B1-988B4406075A}"/>
          </ac:spMkLst>
        </pc:spChg>
        <pc:spChg chg="mod">
          <ac:chgData name="Aneta Kozlowiecka (2438990)" userId="S::2438990@student.uwtsd.ac.uk::ca6683cc-ab35-48a1-b302-6690f863f82c" providerId="AD" clId="Web-{B81753F7-A4B6-069C-1246-E71C56CE130F}" dt="2026-02-12T21:17:37.129" v="7" actId="20577"/>
          <ac:spMkLst>
            <pc:docMk/>
            <pc:sldMk cId="3171426263" sldId="259"/>
            <ac:spMk id="48" creationId="{A017BCE0-A259-A8C3-27FE-B16D269AF5A4}"/>
          </ac:spMkLst>
        </pc:spChg>
      </pc:sldChg>
      <pc:sldChg chg="modSp">
        <pc:chgData name="Aneta Kozlowiecka (2438990)" userId="S::2438990@student.uwtsd.ac.uk::ca6683cc-ab35-48a1-b302-6690f863f82c" providerId="AD" clId="Web-{B81753F7-A4B6-069C-1246-E71C56CE130F}" dt="2026-02-12T22:09:27.386" v="36" actId="1076"/>
        <pc:sldMkLst>
          <pc:docMk/>
          <pc:sldMk cId="3542160706" sldId="260"/>
        </pc:sldMkLst>
        <pc:graphicFrameChg chg="mod">
          <ac:chgData name="Aneta Kozlowiecka (2438990)" userId="S::2438990@student.uwtsd.ac.uk::ca6683cc-ab35-48a1-b302-6690f863f82c" providerId="AD" clId="Web-{B81753F7-A4B6-069C-1246-E71C56CE130F}" dt="2026-02-12T21:17:56.240" v="8" actId="1076"/>
          <ac:graphicFrameMkLst>
            <pc:docMk/>
            <pc:sldMk cId="3542160706" sldId="260"/>
            <ac:graphicFrameMk id="373" creationId="{2264481A-48EC-2151-7E8A-5D2ABC3F4A70}"/>
          </ac:graphicFrameMkLst>
        </pc:graphicFrameChg>
        <pc:picChg chg="mod">
          <ac:chgData name="Aneta Kozlowiecka (2438990)" userId="S::2438990@student.uwtsd.ac.uk::ca6683cc-ab35-48a1-b302-6690f863f82c" providerId="AD" clId="Web-{B81753F7-A4B6-069C-1246-E71C56CE130F}" dt="2026-02-12T22:09:27.386" v="36" actId="1076"/>
          <ac:picMkLst>
            <pc:docMk/>
            <pc:sldMk cId="3542160706" sldId="260"/>
            <ac:picMk id="2" creationId="{B03B8B23-46E7-A2A3-CCA9-2B74A4285C45}"/>
          </ac:picMkLst>
        </pc:picChg>
      </pc:sldChg>
      <pc:sldChg chg="modSp">
        <pc:chgData name="Aneta Kozlowiecka (2438990)" userId="S::2438990@student.uwtsd.ac.uk::ca6683cc-ab35-48a1-b302-6690f863f82c" providerId="AD" clId="Web-{B81753F7-A4B6-069C-1246-E71C56CE130F}" dt="2026-02-12T22:47:36.350" v="38" actId="20577"/>
        <pc:sldMkLst>
          <pc:docMk/>
          <pc:sldMk cId="2787940017" sldId="261"/>
        </pc:sldMkLst>
        <pc:graphicFrameChg chg="modGraphic">
          <ac:chgData name="Aneta Kozlowiecka (2438990)" userId="S::2438990@student.uwtsd.ac.uk::ca6683cc-ab35-48a1-b302-6690f863f82c" providerId="AD" clId="Web-{B81753F7-A4B6-069C-1246-E71C56CE130F}" dt="2026-02-12T22:47:36.350" v="38" actId="20577"/>
          <ac:graphicFrameMkLst>
            <pc:docMk/>
            <pc:sldMk cId="2787940017" sldId="261"/>
            <ac:graphicFrameMk id="4" creationId="{DC06F893-7963-58E4-36C3-94D3619AB4ED}"/>
          </ac:graphicFrameMkLst>
        </pc:graphicFrameChg>
      </pc:sldChg>
      <pc:sldChg chg="modSp">
        <pc:chgData name="Aneta Kozlowiecka (2438990)" userId="S::2438990@student.uwtsd.ac.uk::ca6683cc-ab35-48a1-b302-6690f863f82c" providerId="AD" clId="Web-{B81753F7-A4B6-069C-1246-E71C56CE130F}" dt="2026-02-12T21:25:48.309" v="31" actId="20577"/>
        <pc:sldMkLst>
          <pc:docMk/>
          <pc:sldMk cId="983669384" sldId="263"/>
        </pc:sldMkLst>
        <pc:graphicFrameChg chg="modGraphic">
          <ac:chgData name="Aneta Kozlowiecka (2438990)" userId="S::2438990@student.uwtsd.ac.uk::ca6683cc-ab35-48a1-b302-6690f863f82c" providerId="AD" clId="Web-{B81753F7-A4B6-069C-1246-E71C56CE130F}" dt="2026-02-12T21:23:59.994" v="24" actId="20577"/>
          <ac:graphicFrameMkLst>
            <pc:docMk/>
            <pc:sldMk cId="983669384" sldId="263"/>
            <ac:graphicFrameMk id="69" creationId="{645651FF-4397-925A-9C57-8E06483BA0F5}"/>
          </ac:graphicFrameMkLst>
        </pc:graphicFrameChg>
        <pc:graphicFrameChg chg="modGraphic">
          <ac:chgData name="Aneta Kozlowiecka (2438990)" userId="S::2438990@student.uwtsd.ac.uk::ca6683cc-ab35-48a1-b302-6690f863f82c" providerId="AD" clId="Web-{B81753F7-A4B6-069C-1246-E71C56CE130F}" dt="2026-02-12T21:25:48.309" v="31" actId="20577"/>
          <ac:graphicFrameMkLst>
            <pc:docMk/>
            <pc:sldMk cId="983669384" sldId="263"/>
            <ac:graphicFrameMk id="651" creationId="{D73B50B5-CD9C-3FA9-AA08-FBE819B02151}"/>
          </ac:graphicFrameMkLst>
        </pc:graphicFrameChg>
      </pc:sldChg>
      <pc:sldChg chg="modSp">
        <pc:chgData name="Aneta Kozlowiecka (2438990)" userId="S::2438990@student.uwtsd.ac.uk::ca6683cc-ab35-48a1-b302-6690f863f82c" providerId="AD" clId="Web-{B81753F7-A4B6-069C-1246-E71C56CE130F}" dt="2026-02-12T21:30:36.094" v="35" actId="20577"/>
        <pc:sldMkLst>
          <pc:docMk/>
          <pc:sldMk cId="4058018515" sldId="264"/>
        </pc:sldMkLst>
        <pc:spChg chg="mod">
          <ac:chgData name="Aneta Kozlowiecka (2438990)" userId="S::2438990@student.uwtsd.ac.uk::ca6683cc-ab35-48a1-b302-6690f863f82c" providerId="AD" clId="Web-{B81753F7-A4B6-069C-1246-E71C56CE130F}" dt="2026-02-12T21:26:16.700" v="32" actId="20577"/>
          <ac:spMkLst>
            <pc:docMk/>
            <pc:sldMk cId="4058018515" sldId="264"/>
            <ac:spMk id="9" creationId="{B54F9151-F365-B286-67AF-FDC0EF1B19F6}"/>
          </ac:spMkLst>
        </pc:spChg>
        <pc:spChg chg="mod">
          <ac:chgData name="Aneta Kozlowiecka (2438990)" userId="S::2438990@student.uwtsd.ac.uk::ca6683cc-ab35-48a1-b302-6690f863f82c" providerId="AD" clId="Web-{B81753F7-A4B6-069C-1246-E71C56CE130F}" dt="2026-02-12T21:30:36.094" v="35" actId="20577"/>
          <ac:spMkLst>
            <pc:docMk/>
            <pc:sldMk cId="4058018515" sldId="264"/>
            <ac:spMk id="116" creationId="{9961932E-722D-030B-C0F9-4EF4985FAC7D}"/>
          </ac:spMkLst>
        </pc:spChg>
      </pc:sldChg>
    </pc:docChg>
  </pc:docChgLst>
  <pc:docChgLst>
    <pc:chgData name="Aneta Kozlowiecka (2438990)" userId="S::2438990@student.uwtsd.ac.uk::ca6683cc-ab35-48a1-b302-6690f863f82c" providerId="AD" clId="Web-{E507A2CD-C7DC-13F6-5AB6-6EF5A504F2CA}"/>
    <pc:docChg chg="modSld">
      <pc:chgData name="Aneta Kozlowiecka (2438990)" userId="S::2438990@student.uwtsd.ac.uk::ca6683cc-ab35-48a1-b302-6690f863f82c" providerId="AD" clId="Web-{E507A2CD-C7DC-13F6-5AB6-6EF5A504F2CA}" dt="2026-02-12T16:52:14.179" v="334" actId="20577"/>
      <pc:docMkLst>
        <pc:docMk/>
      </pc:docMkLst>
      <pc:sldChg chg="modSp">
        <pc:chgData name="Aneta Kozlowiecka (2438990)" userId="S::2438990@student.uwtsd.ac.uk::ca6683cc-ab35-48a1-b302-6690f863f82c" providerId="AD" clId="Web-{E507A2CD-C7DC-13F6-5AB6-6EF5A504F2CA}" dt="2026-02-12T16:37:58.609" v="289" actId="1076"/>
        <pc:sldMkLst>
          <pc:docMk/>
          <pc:sldMk cId="864007065" sldId="257"/>
        </pc:sldMkLst>
        <pc:spChg chg="mod">
          <ac:chgData name="Aneta Kozlowiecka (2438990)" userId="S::2438990@student.uwtsd.ac.uk::ca6683cc-ab35-48a1-b302-6690f863f82c" providerId="AD" clId="Web-{E507A2CD-C7DC-13F6-5AB6-6EF5A504F2CA}" dt="2026-02-12T16:37:57.656" v="280" actId="1076"/>
          <ac:spMkLst>
            <pc:docMk/>
            <pc:sldMk cId="864007065" sldId="257"/>
            <ac:spMk id="2" creationId="{0D1B5A3A-B069-E474-589F-858A63AE4823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37:57.656" v="287" actId="1076"/>
          <ac:spMkLst>
            <pc:docMk/>
            <pc:sldMk cId="864007065" sldId="257"/>
            <ac:spMk id="12" creationId="{F641E73B-4AD4-B19A-E025-CAE560988504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37:57.656" v="286" actId="1076"/>
          <ac:spMkLst>
            <pc:docMk/>
            <pc:sldMk cId="864007065" sldId="257"/>
            <ac:spMk id="81" creationId="{3F7614EC-BD8C-8AB9-1F44-63DFFEB7EC44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37:57.656" v="285" actId="1076"/>
          <ac:spMkLst>
            <pc:docMk/>
            <pc:sldMk cId="864007065" sldId="257"/>
            <ac:spMk id="82" creationId="{D44BAD0C-7B54-2237-B3BA-C0497606AD52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37:57.656" v="284" actId="1076"/>
          <ac:spMkLst>
            <pc:docMk/>
            <pc:sldMk cId="864007065" sldId="257"/>
            <ac:spMk id="83" creationId="{A9DE6064-DDEA-137A-8622-9D4E84723E34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37:57.656" v="283" actId="1076"/>
          <ac:spMkLst>
            <pc:docMk/>
            <pc:sldMk cId="864007065" sldId="257"/>
            <ac:spMk id="84" creationId="{323DE0E1-1CF9-4F42-0C8F-4CE4F60197D0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37:57.656" v="282" actId="1076"/>
          <ac:spMkLst>
            <pc:docMk/>
            <pc:sldMk cId="864007065" sldId="257"/>
            <ac:spMk id="85" creationId="{83D9D5AD-AFB1-E902-02EC-5A8527B97C24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37:57.656" v="281" actId="1076"/>
          <ac:spMkLst>
            <pc:docMk/>
            <pc:sldMk cId="864007065" sldId="257"/>
            <ac:spMk id="96" creationId="{58175B53-77AB-7953-D830-2F9931896966}"/>
          </ac:spMkLst>
        </pc:spChg>
        <pc:picChg chg="mod">
          <ac:chgData name="Aneta Kozlowiecka (2438990)" userId="S::2438990@student.uwtsd.ac.uk::ca6683cc-ab35-48a1-b302-6690f863f82c" providerId="AD" clId="Web-{E507A2CD-C7DC-13F6-5AB6-6EF5A504F2CA}" dt="2026-02-12T16:37:57.656" v="279" actId="1076"/>
          <ac:picMkLst>
            <pc:docMk/>
            <pc:sldMk cId="864007065" sldId="257"/>
            <ac:picMk id="4" creationId="{9D9F1096-5F0B-F567-0F83-AA4713FCF8C9}"/>
          </ac:picMkLst>
        </pc:picChg>
        <pc:picChg chg="mod">
          <ac:chgData name="Aneta Kozlowiecka (2438990)" userId="S::2438990@student.uwtsd.ac.uk::ca6683cc-ab35-48a1-b302-6690f863f82c" providerId="AD" clId="Web-{E507A2CD-C7DC-13F6-5AB6-6EF5A504F2CA}" dt="2026-02-12T16:37:58.609" v="289" actId="1076"/>
          <ac:picMkLst>
            <pc:docMk/>
            <pc:sldMk cId="864007065" sldId="257"/>
            <ac:picMk id="9" creationId="{C7791CA4-2E3A-0671-F806-CA142BE23D2A}"/>
          </ac:picMkLst>
        </pc:picChg>
      </pc:sldChg>
      <pc:sldChg chg="modSp">
        <pc:chgData name="Aneta Kozlowiecka (2438990)" userId="S::2438990@student.uwtsd.ac.uk::ca6683cc-ab35-48a1-b302-6690f863f82c" providerId="AD" clId="Web-{E507A2CD-C7DC-13F6-5AB6-6EF5A504F2CA}" dt="2026-02-12T16:34:57.980" v="225" actId="20577"/>
        <pc:sldMkLst>
          <pc:docMk/>
          <pc:sldMk cId="1578939901" sldId="258"/>
        </pc:sldMkLst>
        <pc:spChg chg="mod">
          <ac:chgData name="Aneta Kozlowiecka (2438990)" userId="S::2438990@student.uwtsd.ac.uk::ca6683cc-ab35-48a1-b302-6690f863f82c" providerId="AD" clId="Web-{E507A2CD-C7DC-13F6-5AB6-6EF5A504F2CA}" dt="2026-02-12T16:34:57.980" v="225" actId="20577"/>
          <ac:spMkLst>
            <pc:docMk/>
            <pc:sldMk cId="1578939901" sldId="258"/>
            <ac:spMk id="6" creationId="{BA366860-4D59-CC64-26E1-521DA6D30EB0}"/>
          </ac:spMkLst>
        </pc:spChg>
      </pc:sldChg>
      <pc:sldChg chg="modSp">
        <pc:chgData name="Aneta Kozlowiecka (2438990)" userId="S::2438990@student.uwtsd.ac.uk::ca6683cc-ab35-48a1-b302-6690f863f82c" providerId="AD" clId="Web-{E507A2CD-C7DC-13F6-5AB6-6EF5A504F2CA}" dt="2026-02-12T16:52:14.179" v="334" actId="20577"/>
        <pc:sldMkLst>
          <pc:docMk/>
          <pc:sldMk cId="3542160706" sldId="260"/>
        </pc:sldMkLst>
        <pc:graphicFrameChg chg="mod modGraphic">
          <ac:chgData name="Aneta Kozlowiecka (2438990)" userId="S::2438990@student.uwtsd.ac.uk::ca6683cc-ab35-48a1-b302-6690f863f82c" providerId="AD" clId="Web-{E507A2CD-C7DC-13F6-5AB6-6EF5A504F2CA}" dt="2026-02-12T16:52:14.179" v="334" actId="20577"/>
          <ac:graphicFrameMkLst>
            <pc:docMk/>
            <pc:sldMk cId="3542160706" sldId="260"/>
            <ac:graphicFrameMk id="373" creationId="{2264481A-48EC-2151-7E8A-5D2ABC3F4A70}"/>
          </ac:graphicFrameMkLst>
        </pc:graphicFrameChg>
      </pc:sldChg>
      <pc:sldChg chg="modSp addAnim delAnim">
        <pc:chgData name="Aneta Kozlowiecka (2438990)" userId="S::2438990@student.uwtsd.ac.uk::ca6683cc-ab35-48a1-b302-6690f863f82c" providerId="AD" clId="Web-{E507A2CD-C7DC-13F6-5AB6-6EF5A504F2CA}" dt="2026-02-12T16:21:58.271" v="184"/>
        <pc:sldMkLst>
          <pc:docMk/>
          <pc:sldMk cId="4058018515" sldId="264"/>
        </pc:sldMkLst>
        <pc:spChg chg="mod">
          <ac:chgData name="Aneta Kozlowiecka (2438990)" userId="S::2438990@student.uwtsd.ac.uk::ca6683cc-ab35-48a1-b302-6690f863f82c" providerId="AD" clId="Web-{E507A2CD-C7DC-13F6-5AB6-6EF5A504F2CA}" dt="2026-02-12T16:17:44.595" v="160" actId="1076"/>
          <ac:spMkLst>
            <pc:docMk/>
            <pc:sldMk cId="4058018515" sldId="264"/>
            <ac:spMk id="4" creationId="{7C870590-AB5E-DD0E-C98F-1CF56386FD5D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15:46.982" v="138" actId="1076"/>
          <ac:spMkLst>
            <pc:docMk/>
            <pc:sldMk cId="4058018515" sldId="264"/>
            <ac:spMk id="5" creationId="{E7B66EB8-54AF-500D-29E9-EE8045A86097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18:23.111" v="168" actId="1076"/>
          <ac:spMkLst>
            <pc:docMk/>
            <pc:sldMk cId="4058018515" sldId="264"/>
            <ac:spMk id="6" creationId="{0FA9978F-E175-258A-3C63-ED0A8EAA08BE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18:16.830" v="167" actId="1076"/>
          <ac:spMkLst>
            <pc:docMk/>
            <pc:sldMk cId="4058018515" sldId="264"/>
            <ac:spMk id="7" creationId="{089DD02C-4D3A-4AE3-1681-228B71FFEE86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20:50.848" v="174" actId="20577"/>
          <ac:spMkLst>
            <pc:docMk/>
            <pc:sldMk cId="4058018515" sldId="264"/>
            <ac:spMk id="64" creationId="{65A8824B-ED60-C472-DDF8-85B032C9B3A3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06:45.466" v="30" actId="20577"/>
          <ac:spMkLst>
            <pc:docMk/>
            <pc:sldMk cId="4058018515" sldId="264"/>
            <ac:spMk id="68" creationId="{DE86665E-842E-3F93-C1CC-5EB8C430B030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12:59.554" v="106" actId="14100"/>
          <ac:spMkLst>
            <pc:docMk/>
            <pc:sldMk cId="4058018515" sldId="264"/>
            <ac:spMk id="69" creationId="{947EE08E-45CE-F3BB-2452-26A0029D71EE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18:55.487" v="169" actId="20577"/>
          <ac:spMkLst>
            <pc:docMk/>
            <pc:sldMk cId="4058018515" sldId="264"/>
            <ac:spMk id="70" creationId="{91BDB55F-899F-9DC2-E359-440F0BFB91DD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05:15.512" v="1" actId="20577"/>
          <ac:spMkLst>
            <pc:docMk/>
            <pc:sldMk cId="4058018515" sldId="264"/>
            <ac:spMk id="91" creationId="{32B16B83-52F2-AD71-4B1D-E4696D4D4BFA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08:11.954" v="57" actId="14100"/>
          <ac:spMkLst>
            <pc:docMk/>
            <pc:sldMk cId="4058018515" sldId="264"/>
            <ac:spMk id="96" creationId="{9C2330F4-5778-554A-681B-D6DA5BA84B86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16:05.467" v="140" actId="1076"/>
          <ac:spMkLst>
            <pc:docMk/>
            <pc:sldMk cId="4058018515" sldId="264"/>
            <ac:spMk id="97" creationId="{630D5FEB-5B02-D884-E1A2-D1140AC4C8B1}"/>
          </ac:spMkLst>
        </pc:spChg>
        <pc:spChg chg="mod">
          <ac:chgData name="Aneta Kozlowiecka (2438990)" userId="S::2438990@student.uwtsd.ac.uk::ca6683cc-ab35-48a1-b302-6690f863f82c" providerId="AD" clId="Web-{E507A2CD-C7DC-13F6-5AB6-6EF5A504F2CA}" dt="2026-02-12T16:16:13.452" v="141" actId="1076"/>
          <ac:spMkLst>
            <pc:docMk/>
            <pc:sldMk cId="4058018515" sldId="264"/>
            <ac:spMk id="116" creationId="{9961932E-722D-030B-C0F9-4EF4985FAC7D}"/>
          </ac:spMkLst>
        </pc:spChg>
        <pc:picChg chg="mod">
          <ac:chgData name="Aneta Kozlowiecka (2438990)" userId="S::2438990@student.uwtsd.ac.uk::ca6683cc-ab35-48a1-b302-6690f863f82c" providerId="AD" clId="Web-{E507A2CD-C7DC-13F6-5AB6-6EF5A504F2CA}" dt="2026-02-12T16:06:46.607" v="31" actId="1076"/>
          <ac:picMkLst>
            <pc:docMk/>
            <pc:sldMk cId="4058018515" sldId="264"/>
            <ac:picMk id="3" creationId="{2F5026FC-8C0F-2673-7F9A-10C9EAA07A92}"/>
          </ac:picMkLst>
        </pc:picChg>
      </pc:sldChg>
    </pc:docChg>
  </pc:docChgLst>
  <pc:docChgLst>
    <pc:chgData name="Aneta Kozlowiecka (2438990)" userId="S::2438990@student.uwtsd.ac.uk::ca6683cc-ab35-48a1-b302-6690f863f82c" providerId="AD" clId="Web-{4FDBB7CD-EA0B-9603-956C-6EFA94859BA4}"/>
    <pc:docChg chg="modSld">
      <pc:chgData name="Aneta Kozlowiecka (2438990)" userId="S::2438990@student.uwtsd.ac.uk::ca6683cc-ab35-48a1-b302-6690f863f82c" providerId="AD" clId="Web-{4FDBB7CD-EA0B-9603-956C-6EFA94859BA4}" dt="2026-02-12T16:04:41.413" v="97" actId="20577"/>
      <pc:docMkLst>
        <pc:docMk/>
      </pc:docMkLst>
      <pc:sldChg chg="addSp delSp modSp delAnim">
        <pc:chgData name="Aneta Kozlowiecka (2438990)" userId="S::2438990@student.uwtsd.ac.uk::ca6683cc-ab35-48a1-b302-6690f863f82c" providerId="AD" clId="Web-{4FDBB7CD-EA0B-9603-956C-6EFA94859BA4}" dt="2026-02-12T16:04:41.413" v="97" actId="20577"/>
        <pc:sldMkLst>
          <pc:docMk/>
          <pc:sldMk cId="4058018515" sldId="264"/>
        </pc:sldMkLst>
        <pc:spChg chg="add mod">
          <ac:chgData name="Aneta Kozlowiecka (2438990)" userId="S::2438990@student.uwtsd.ac.uk::ca6683cc-ab35-48a1-b302-6690f863f82c" providerId="AD" clId="Web-{4FDBB7CD-EA0B-9603-956C-6EFA94859BA4}" dt="2026-02-12T16:01:39.347" v="39" actId="1076"/>
          <ac:spMkLst>
            <pc:docMk/>
            <pc:sldMk cId="4058018515" sldId="264"/>
            <ac:spMk id="6" creationId="{0FA9978F-E175-258A-3C63-ED0A8EAA08BE}"/>
          </ac:spMkLst>
        </pc:spChg>
        <pc:spChg chg="add mod">
          <ac:chgData name="Aneta Kozlowiecka (2438990)" userId="S::2438990@student.uwtsd.ac.uk::ca6683cc-ab35-48a1-b302-6690f863f82c" providerId="AD" clId="Web-{4FDBB7CD-EA0B-9603-956C-6EFA94859BA4}" dt="2026-02-12T16:01:23.253" v="37" actId="14100"/>
          <ac:spMkLst>
            <pc:docMk/>
            <pc:sldMk cId="4058018515" sldId="264"/>
            <ac:spMk id="7" creationId="{089DD02C-4D3A-4AE3-1681-228B71FFEE86}"/>
          </ac:spMkLst>
        </pc:spChg>
        <pc:spChg chg="add mod">
          <ac:chgData name="Aneta Kozlowiecka (2438990)" userId="S::2438990@student.uwtsd.ac.uk::ca6683cc-ab35-48a1-b302-6690f863f82c" providerId="AD" clId="Web-{4FDBB7CD-EA0B-9603-956C-6EFA94859BA4}" dt="2026-02-12T16:04:28.554" v="94" actId="14100"/>
          <ac:spMkLst>
            <pc:docMk/>
            <pc:sldMk cId="4058018515" sldId="264"/>
            <ac:spMk id="9" creationId="{B54F9151-F365-B286-67AF-FDC0EF1B19F6}"/>
          </ac:spMkLst>
        </pc:spChg>
        <pc:spChg chg="mod">
          <ac:chgData name="Aneta Kozlowiecka (2438990)" userId="S::2438990@student.uwtsd.ac.uk::ca6683cc-ab35-48a1-b302-6690f863f82c" providerId="AD" clId="Web-{4FDBB7CD-EA0B-9603-956C-6EFA94859BA4}" dt="2026-02-12T16:03:14.662" v="80" actId="20577"/>
          <ac:spMkLst>
            <pc:docMk/>
            <pc:sldMk cId="4058018515" sldId="264"/>
            <ac:spMk id="64" creationId="{65A8824B-ED60-C472-DDF8-85B032C9B3A3}"/>
          </ac:spMkLst>
        </pc:spChg>
        <pc:spChg chg="del mod">
          <ac:chgData name="Aneta Kozlowiecka (2438990)" userId="S::2438990@student.uwtsd.ac.uk::ca6683cc-ab35-48a1-b302-6690f863f82c" providerId="AD" clId="Web-{4FDBB7CD-EA0B-9603-956C-6EFA94859BA4}" dt="2026-02-12T16:02:52.052" v="64"/>
          <ac:spMkLst>
            <pc:docMk/>
            <pc:sldMk cId="4058018515" sldId="264"/>
            <ac:spMk id="66" creationId="{6416C8B4-4B08-DF24-7156-22F306790607}"/>
          </ac:spMkLst>
        </pc:spChg>
        <pc:spChg chg="mod">
          <ac:chgData name="Aneta Kozlowiecka (2438990)" userId="S::2438990@student.uwtsd.ac.uk::ca6683cc-ab35-48a1-b302-6690f863f82c" providerId="AD" clId="Web-{4FDBB7CD-EA0B-9603-956C-6EFA94859BA4}" dt="2026-02-12T16:04:41.413" v="97" actId="20577"/>
          <ac:spMkLst>
            <pc:docMk/>
            <pc:sldMk cId="4058018515" sldId="264"/>
            <ac:spMk id="91" creationId="{32B16B83-52F2-AD71-4B1D-E4696D4D4BFA}"/>
          </ac:spMkLst>
        </pc:spChg>
        <pc:picChg chg="mod">
          <ac:chgData name="Aneta Kozlowiecka (2438990)" userId="S::2438990@student.uwtsd.ac.uk::ca6683cc-ab35-48a1-b302-6690f863f82c" providerId="AD" clId="Web-{4FDBB7CD-EA0B-9603-956C-6EFA94859BA4}" dt="2026-02-12T16:01:00.440" v="33" actId="1076"/>
          <ac:picMkLst>
            <pc:docMk/>
            <pc:sldMk cId="4058018515" sldId="264"/>
            <ac:picMk id="3" creationId="{2F5026FC-8C0F-2673-7F9A-10C9EAA07A92}"/>
          </ac:picMkLst>
        </pc:picChg>
      </pc:sldChg>
    </pc:docChg>
  </pc:docChgLst>
  <pc:docChgLst>
    <pc:chgData name="Aneta Kozlowiecka (2438990)" userId="S::2438990@student.uwtsd.ac.uk::ca6683cc-ab35-48a1-b302-6690f863f82c" providerId="AD" clId="Web-{BCF966BC-307C-B05F-8868-15408BB3B6E9}"/>
    <pc:docChg chg="addSld modSld">
      <pc:chgData name="Aneta Kozlowiecka (2438990)" userId="S::2438990@student.uwtsd.ac.uk::ca6683cc-ab35-48a1-b302-6690f863f82c" providerId="AD" clId="Web-{BCF966BC-307C-B05F-8868-15408BB3B6E9}" dt="2026-02-12T00:15:24.144" v="74"/>
      <pc:docMkLst>
        <pc:docMk/>
      </pc:docMkLst>
      <pc:sldChg chg="modSp">
        <pc:chgData name="Aneta Kozlowiecka (2438990)" userId="S::2438990@student.uwtsd.ac.uk::ca6683cc-ab35-48a1-b302-6690f863f82c" providerId="AD" clId="Web-{BCF966BC-307C-B05F-8868-15408BB3B6E9}" dt="2026-02-12T00:05:16.193" v="51" actId="20577"/>
        <pc:sldMkLst>
          <pc:docMk/>
          <pc:sldMk cId="864007065" sldId="257"/>
        </pc:sldMkLst>
        <pc:spChg chg="mod">
          <ac:chgData name="Aneta Kozlowiecka (2438990)" userId="S::2438990@student.uwtsd.ac.uk::ca6683cc-ab35-48a1-b302-6690f863f82c" providerId="AD" clId="Web-{BCF966BC-307C-B05F-8868-15408BB3B6E9}" dt="2026-02-12T00:02:55.769" v="28" actId="20577"/>
          <ac:spMkLst>
            <pc:docMk/>
            <pc:sldMk cId="864007065" sldId="257"/>
            <ac:spMk id="2" creationId="{0D1B5A3A-B069-E474-589F-858A63AE4823}"/>
          </ac:spMkLst>
        </pc:spChg>
        <pc:spChg chg="mod">
          <ac:chgData name="Aneta Kozlowiecka (2438990)" userId="S::2438990@student.uwtsd.ac.uk::ca6683cc-ab35-48a1-b302-6690f863f82c" providerId="AD" clId="Web-{BCF966BC-307C-B05F-8868-15408BB3B6E9}" dt="2026-02-12T00:05:16.193" v="51" actId="20577"/>
          <ac:spMkLst>
            <pc:docMk/>
            <pc:sldMk cId="864007065" sldId="257"/>
            <ac:spMk id="84" creationId="{323DE0E1-1CF9-4F42-0C8F-4CE4F60197D0}"/>
          </ac:spMkLst>
        </pc:spChg>
      </pc:sldChg>
      <pc:sldChg chg="addAnim">
        <pc:chgData name="Aneta Kozlowiecka (2438990)" userId="S::2438990@student.uwtsd.ac.uk::ca6683cc-ab35-48a1-b302-6690f863f82c" providerId="AD" clId="Web-{BCF966BC-307C-B05F-8868-15408BB3B6E9}" dt="2026-02-12T00:13:28.062" v="71"/>
        <pc:sldMkLst>
          <pc:docMk/>
          <pc:sldMk cId="1578939901" sldId="258"/>
        </pc:sldMkLst>
      </pc:sldChg>
      <pc:sldChg chg="addSp delSp modSp">
        <pc:chgData name="Aneta Kozlowiecka (2438990)" userId="S::2438990@student.uwtsd.ac.uk::ca6683cc-ab35-48a1-b302-6690f863f82c" providerId="AD" clId="Web-{BCF966BC-307C-B05F-8868-15408BB3B6E9}" dt="2026-02-12T00:06:09.834" v="55" actId="14100"/>
        <pc:sldMkLst>
          <pc:docMk/>
          <pc:sldMk cId="3542160706" sldId="260"/>
        </pc:sldMkLst>
        <pc:spChg chg="add del">
          <ac:chgData name="Aneta Kozlowiecka (2438990)" userId="S::2438990@student.uwtsd.ac.uk::ca6683cc-ab35-48a1-b302-6690f863f82c" providerId="AD" clId="Web-{BCF966BC-307C-B05F-8868-15408BB3B6E9}" dt="2026-02-12T00:05:56.631" v="54"/>
          <ac:spMkLst>
            <pc:docMk/>
            <pc:sldMk cId="3542160706" sldId="260"/>
            <ac:spMk id="196" creationId="{B135F0A9-346D-45D8-9316-99A6C77763F6}"/>
          </ac:spMkLst>
        </pc:spChg>
        <pc:picChg chg="mod">
          <ac:chgData name="Aneta Kozlowiecka (2438990)" userId="S::2438990@student.uwtsd.ac.uk::ca6683cc-ab35-48a1-b302-6690f863f82c" providerId="AD" clId="Web-{BCF966BC-307C-B05F-8868-15408BB3B6E9}" dt="2026-02-12T00:06:09.834" v="55" actId="14100"/>
          <ac:picMkLst>
            <pc:docMk/>
            <pc:sldMk cId="3542160706" sldId="260"/>
            <ac:picMk id="2" creationId="{B03B8B23-46E7-A2A3-CCA9-2B74A4285C45}"/>
          </ac:picMkLst>
        </pc:picChg>
      </pc:sldChg>
      <pc:sldChg chg="modSp addAnim delAnim">
        <pc:chgData name="Aneta Kozlowiecka (2438990)" userId="S::2438990@student.uwtsd.ac.uk::ca6683cc-ab35-48a1-b302-6690f863f82c" providerId="AD" clId="Web-{BCF966BC-307C-B05F-8868-15408BB3B6E9}" dt="2026-02-12T00:15:24.144" v="74"/>
        <pc:sldMkLst>
          <pc:docMk/>
          <pc:sldMk cId="2787940017" sldId="261"/>
        </pc:sldMkLst>
        <pc:picChg chg="mod">
          <ac:chgData name="Aneta Kozlowiecka (2438990)" userId="S::2438990@student.uwtsd.ac.uk::ca6683cc-ab35-48a1-b302-6690f863f82c" providerId="AD" clId="Web-{BCF966BC-307C-B05F-8868-15408BB3B6E9}" dt="2026-02-12T00:15:24.144" v="74"/>
          <ac:picMkLst>
            <pc:docMk/>
            <pc:sldMk cId="2787940017" sldId="261"/>
            <ac:picMk id="2" creationId="{9AA16D95-1D0B-6C01-273B-62AA74689D3E}"/>
          </ac:picMkLst>
        </pc:picChg>
      </pc:sldChg>
      <pc:sldChg chg="addSp modSp addAnim delAnim">
        <pc:chgData name="Aneta Kozlowiecka (2438990)" userId="S::2438990@student.uwtsd.ac.uk::ca6683cc-ab35-48a1-b302-6690f863f82c" providerId="AD" clId="Web-{BCF966BC-307C-B05F-8868-15408BB3B6E9}" dt="2026-02-11T23:50:05.093" v="13"/>
        <pc:sldMkLst>
          <pc:docMk/>
          <pc:sldMk cId="4058018515" sldId="264"/>
        </pc:sldMkLst>
        <pc:spChg chg="add mod">
          <ac:chgData name="Aneta Kozlowiecka (2438990)" userId="S::2438990@student.uwtsd.ac.uk::ca6683cc-ab35-48a1-b302-6690f863f82c" providerId="AD" clId="Web-{BCF966BC-307C-B05F-8868-15408BB3B6E9}" dt="2026-02-11T23:49:01.858" v="7" actId="1076"/>
          <ac:spMkLst>
            <pc:docMk/>
            <pc:sldMk cId="4058018515" sldId="264"/>
            <ac:spMk id="5" creationId="{E7B66EB8-54AF-500D-29E9-EE8045A86097}"/>
          </ac:spMkLst>
        </pc:spChg>
      </pc:sldChg>
      <pc:sldChg chg="addSp delSp modSp mod modClrScheme chgLayout">
        <pc:chgData name="Aneta Kozlowiecka (2438990)" userId="S::2438990@student.uwtsd.ac.uk::ca6683cc-ab35-48a1-b302-6690f863f82c" providerId="AD" clId="Web-{BCF966BC-307C-B05F-8868-15408BB3B6E9}" dt="2026-02-12T00:08:47.062" v="70"/>
        <pc:sldMkLst>
          <pc:docMk/>
          <pc:sldMk cId="3503111387" sldId="265"/>
        </pc:sldMkLst>
        <pc:spChg chg="add mod ord">
          <ac:chgData name="Aneta Kozlowiecka (2438990)" userId="S::2438990@student.uwtsd.ac.uk::ca6683cc-ab35-48a1-b302-6690f863f82c" providerId="AD" clId="Web-{BCF966BC-307C-B05F-8868-15408BB3B6E9}" dt="2026-02-11T23:52:11.885" v="26" actId="1076"/>
          <ac:spMkLst>
            <pc:docMk/>
            <pc:sldMk cId="3503111387" sldId="265"/>
            <ac:spMk id="5" creationId="{EBDA1000-4BFD-6996-18A8-B3F5C7C966C4}"/>
          </ac:spMkLst>
        </pc:spChg>
        <pc:spChg chg="add">
          <ac:chgData name="Aneta Kozlowiecka (2438990)" userId="S::2438990@student.uwtsd.ac.uk::ca6683cc-ab35-48a1-b302-6690f863f82c" providerId="AD" clId="Web-{BCF966BC-307C-B05F-8868-15408BB3B6E9}" dt="2026-02-12T00:08:47.062" v="70"/>
          <ac:spMkLst>
            <pc:docMk/>
            <pc:sldMk cId="3503111387" sldId="265"/>
            <ac:spMk id="7" creationId="{33B09AF9-ACFC-7508-00B1-A61830999B1B}"/>
          </ac:spMkLst>
        </pc:spChg>
        <pc:picChg chg="add">
          <ac:chgData name="Aneta Kozlowiecka (2438990)" userId="S::2438990@student.uwtsd.ac.uk::ca6683cc-ab35-48a1-b302-6690f863f82c" providerId="AD" clId="Web-{BCF966BC-307C-B05F-8868-15408BB3B6E9}" dt="2026-02-11T23:50:54.784" v="14"/>
          <ac:picMkLst>
            <pc:docMk/>
            <pc:sldMk cId="3503111387" sldId="265"/>
            <ac:picMk id="4" creationId="{7D754F32-5560-63E6-B3BB-2120AAE0772E}"/>
          </ac:picMkLst>
        </pc:picChg>
      </pc:sldChg>
      <pc:sldChg chg="addSp modSp new">
        <pc:chgData name="Aneta Kozlowiecka (2438990)" userId="S::2438990@student.uwtsd.ac.uk::ca6683cc-ab35-48a1-b302-6690f863f82c" providerId="AD" clId="Web-{BCF966BC-307C-B05F-8868-15408BB3B6E9}" dt="2026-02-12T00:08:22.809" v="69"/>
        <pc:sldMkLst>
          <pc:docMk/>
          <pc:sldMk cId="2369149583" sldId="266"/>
        </pc:sldMkLst>
        <pc:spChg chg="mod">
          <ac:chgData name="Aneta Kozlowiecka (2438990)" userId="S::2438990@student.uwtsd.ac.uk::ca6683cc-ab35-48a1-b302-6690f863f82c" providerId="AD" clId="Web-{BCF966BC-307C-B05F-8868-15408BB3B6E9}" dt="2026-02-12T00:07:28.101" v="68" actId="1076"/>
          <ac:spMkLst>
            <pc:docMk/>
            <pc:sldMk cId="2369149583" sldId="266"/>
            <ac:spMk id="2" creationId="{CA41C1E0-F5DC-7B10-E9C1-5083CE83AA2C}"/>
          </ac:spMkLst>
        </pc:spChg>
        <pc:spChg chg="add">
          <ac:chgData name="Aneta Kozlowiecka (2438990)" userId="S::2438990@student.uwtsd.ac.uk::ca6683cc-ab35-48a1-b302-6690f863f82c" providerId="AD" clId="Web-{BCF966BC-307C-B05F-8868-15408BB3B6E9}" dt="2026-02-12T00:08:22.809" v="69"/>
          <ac:spMkLst>
            <pc:docMk/>
            <pc:sldMk cId="2369149583" sldId="266"/>
            <ac:spMk id="4" creationId="{00887407-AE21-777B-1282-1FCCD279F8D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F44CB4-ADF6-46E9-9002-86B2DE668C48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1419F5EC-A9D4-4646-9568-69FED3C68C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1800" b="1" dirty="0">
              <a:latin typeface="Century Gothic"/>
              <a:cs typeface="Arial"/>
            </a:rPr>
            <a:t>Student Name:</a:t>
          </a:r>
          <a:r>
            <a:rPr lang="en-GB" sz="1800" b="0" dirty="0">
              <a:latin typeface="Century Gothic"/>
              <a:cs typeface="Arial"/>
            </a:rPr>
            <a:t>	Aneta </a:t>
          </a:r>
          <a:r>
            <a:rPr lang="en-GB" sz="1800" b="0" dirty="0" err="1">
              <a:latin typeface="Century Gothic"/>
              <a:cs typeface="Arial"/>
            </a:rPr>
            <a:t>Kozlowiecka</a:t>
          </a:r>
          <a:endParaRPr lang="en-GB" sz="1800" b="0" dirty="0">
            <a:latin typeface="Century Gothic"/>
            <a:cs typeface="Arial"/>
          </a:endParaRPr>
        </a:p>
      </dgm:t>
    </dgm:pt>
    <dgm:pt modelId="{DA9FE1F7-77C8-4566-B899-34F4DB6E0621}" type="parTrans" cxnId="{8EE49249-64AD-41A7-BB98-414AB919203A}">
      <dgm:prSet/>
      <dgm:spPr/>
      <dgm:t>
        <a:bodyPr/>
        <a:lstStyle/>
        <a:p>
          <a:endParaRPr lang="en-US"/>
        </a:p>
      </dgm:t>
    </dgm:pt>
    <dgm:pt modelId="{BD2F8E49-31A9-4FEA-B51E-5E5EB20FA2F0}" type="sibTrans" cxnId="{8EE49249-64AD-41A7-BB98-414AB919203A}">
      <dgm:prSet/>
      <dgm:spPr/>
      <dgm:t>
        <a:bodyPr/>
        <a:lstStyle/>
        <a:p>
          <a:endParaRPr lang="en-US"/>
        </a:p>
      </dgm:t>
    </dgm:pt>
    <dgm:pt modelId="{E6CD8588-7345-4801-AA4F-22A3CAFEAC4F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1" dirty="0">
              <a:latin typeface="Century Gothic"/>
              <a:cs typeface="Arial"/>
            </a:rPr>
            <a:t>Student ID:		</a:t>
          </a:r>
          <a:r>
            <a:rPr lang="en-GB" sz="1800" b="0" dirty="0">
              <a:latin typeface="Century Gothic"/>
              <a:cs typeface="Arial"/>
            </a:rPr>
            <a:t>2438990</a:t>
          </a:r>
        </a:p>
      </dgm:t>
    </dgm:pt>
    <dgm:pt modelId="{01A17C5C-B7A4-4E3C-AA69-8A4FD2EE62EC}" type="parTrans" cxnId="{CBF830C8-E2D3-4437-929B-5C03F915938C}">
      <dgm:prSet/>
      <dgm:spPr/>
      <dgm:t>
        <a:bodyPr/>
        <a:lstStyle/>
        <a:p>
          <a:endParaRPr lang="en-US"/>
        </a:p>
      </dgm:t>
    </dgm:pt>
    <dgm:pt modelId="{FBD56B7B-18B9-44D6-953A-56A9336C30AD}" type="sibTrans" cxnId="{CBF830C8-E2D3-4437-929B-5C03F915938C}">
      <dgm:prSet/>
      <dgm:spPr/>
      <dgm:t>
        <a:bodyPr/>
        <a:lstStyle/>
        <a:p>
          <a:endParaRPr lang="en-US"/>
        </a:p>
      </dgm:t>
    </dgm:pt>
    <dgm:pt modelId="{69E6CFAF-618D-4EB2-A3A0-2C8F67E800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1800" b="1" dirty="0">
              <a:latin typeface="Century Gothic"/>
              <a:cs typeface="Arial"/>
            </a:rPr>
            <a:t>Lecturer’s Name:</a:t>
          </a:r>
          <a:r>
            <a:rPr lang="en-GB" sz="1800" b="0" dirty="0">
              <a:latin typeface="Century Gothic"/>
              <a:cs typeface="Arial"/>
            </a:rPr>
            <a:t>	Fa Wang</a:t>
          </a:r>
          <a:r>
            <a:rPr lang="en-GB" sz="1800" b="1" dirty="0">
              <a:latin typeface="Century Gothic"/>
              <a:cs typeface="Arial"/>
            </a:rPr>
            <a:t> </a:t>
          </a:r>
          <a:endParaRPr lang="en-US" sz="1800" dirty="0">
            <a:latin typeface="Century Gothic"/>
            <a:cs typeface="Arial"/>
          </a:endParaRPr>
        </a:p>
      </dgm:t>
    </dgm:pt>
    <dgm:pt modelId="{3432E73F-5787-46E6-A032-DA0E7B0C2EBB}" type="parTrans" cxnId="{2267B07E-CB5E-4BDD-AA05-D58F1A249CC2}">
      <dgm:prSet/>
      <dgm:spPr/>
      <dgm:t>
        <a:bodyPr/>
        <a:lstStyle/>
        <a:p>
          <a:endParaRPr lang="en-US"/>
        </a:p>
      </dgm:t>
    </dgm:pt>
    <dgm:pt modelId="{F529D1FA-358D-445C-BC32-506C4CA1E3EA}" type="sibTrans" cxnId="{2267B07E-CB5E-4BDD-AA05-D58F1A249CC2}">
      <dgm:prSet/>
      <dgm:spPr/>
      <dgm:t>
        <a:bodyPr/>
        <a:lstStyle/>
        <a:p>
          <a:endParaRPr lang="en-US"/>
        </a:p>
      </dgm:t>
    </dgm:pt>
    <dgm:pt modelId="{5E5A0E2F-5C56-4D12-9748-5260BEC6BB85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1" dirty="0">
              <a:latin typeface="Century Gothic"/>
              <a:cs typeface="Arial"/>
            </a:rPr>
            <a:t>Module Code: 	</a:t>
          </a:r>
          <a:r>
            <a:rPr lang="en-GB" sz="1800" dirty="0">
              <a:latin typeface="Century Gothic"/>
              <a:cs typeface="Arial"/>
            </a:rPr>
            <a:t>LCLM 4004</a:t>
          </a:r>
          <a:endParaRPr lang="en-US" sz="1800" dirty="0">
            <a:latin typeface="Century Gothic"/>
            <a:cs typeface="Arial"/>
          </a:endParaRPr>
        </a:p>
      </dgm:t>
    </dgm:pt>
    <dgm:pt modelId="{9BCCE6B6-324D-47B4-A67B-4C3767AC5583}" type="parTrans" cxnId="{51EFCA79-ADAA-4335-BDF7-9941B3E6A0F2}">
      <dgm:prSet/>
      <dgm:spPr/>
      <dgm:t>
        <a:bodyPr/>
        <a:lstStyle/>
        <a:p>
          <a:endParaRPr lang="en-US"/>
        </a:p>
      </dgm:t>
    </dgm:pt>
    <dgm:pt modelId="{C64EB5FE-99DA-4BF5-ABF0-C921BBE449D7}" type="sibTrans" cxnId="{51EFCA79-ADAA-4335-BDF7-9941B3E6A0F2}">
      <dgm:prSet/>
      <dgm:spPr/>
      <dgm:t>
        <a:bodyPr/>
        <a:lstStyle/>
        <a:p>
          <a:endParaRPr lang="en-US"/>
        </a:p>
      </dgm:t>
    </dgm:pt>
    <dgm:pt modelId="{F0DA06D1-93CC-4741-9BA6-758EFB5FF9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1800" b="1" dirty="0">
              <a:latin typeface="Century Gothic"/>
              <a:cs typeface="Arial"/>
            </a:rPr>
            <a:t>Module Name: 	</a:t>
          </a:r>
          <a:r>
            <a:rPr lang="en-GB" sz="1800" dirty="0">
              <a:latin typeface="Century Gothic"/>
              <a:cs typeface="Arial"/>
            </a:rPr>
            <a:t>Problem Solving and Decision-Making</a:t>
          </a:r>
          <a:endParaRPr lang="en-US" sz="1800" dirty="0">
            <a:latin typeface="Century Gothic"/>
            <a:cs typeface="Arial"/>
          </a:endParaRPr>
        </a:p>
      </dgm:t>
    </dgm:pt>
    <dgm:pt modelId="{6AF23538-FF76-4847-9AE7-C36CB173EA05}" type="parTrans" cxnId="{9DACFAE8-836B-4877-9C03-C22E626A1EF2}">
      <dgm:prSet/>
      <dgm:spPr/>
      <dgm:t>
        <a:bodyPr/>
        <a:lstStyle/>
        <a:p>
          <a:endParaRPr lang="en-US"/>
        </a:p>
      </dgm:t>
    </dgm:pt>
    <dgm:pt modelId="{38AB47DA-96CE-4DEC-844F-E897A436284D}" type="sibTrans" cxnId="{9DACFAE8-836B-4877-9C03-C22E626A1EF2}">
      <dgm:prSet/>
      <dgm:spPr/>
      <dgm:t>
        <a:bodyPr/>
        <a:lstStyle/>
        <a:p>
          <a:endParaRPr lang="en-US"/>
        </a:p>
      </dgm:t>
    </dgm:pt>
    <dgm:pt modelId="{8D31F366-AD92-4385-8002-D45F9A947B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1800" b="1" dirty="0">
              <a:latin typeface="Century Gothic"/>
              <a:cs typeface="Arial"/>
            </a:rPr>
            <a:t>Component 1: 	</a:t>
          </a:r>
          <a:r>
            <a:rPr lang="en-GB" sz="1800" dirty="0">
              <a:latin typeface="Century Gothic"/>
              <a:cs typeface="Arial"/>
            </a:rPr>
            <a:t>Green Haven Florist</a:t>
          </a:r>
          <a:endParaRPr lang="en-US" sz="1800" dirty="0">
            <a:latin typeface="Century Gothic"/>
            <a:cs typeface="Arial"/>
          </a:endParaRPr>
        </a:p>
      </dgm:t>
    </dgm:pt>
    <dgm:pt modelId="{2DEDB0DD-CC07-4F7F-AB8C-5ED2A8E5DC4B}" type="parTrans" cxnId="{1FDC6016-D275-4718-A331-27570E3BC907}">
      <dgm:prSet/>
      <dgm:spPr/>
      <dgm:t>
        <a:bodyPr/>
        <a:lstStyle/>
        <a:p>
          <a:endParaRPr lang="en-US"/>
        </a:p>
      </dgm:t>
    </dgm:pt>
    <dgm:pt modelId="{4C30C6AC-3515-4F55-B250-8D0500489019}" type="sibTrans" cxnId="{1FDC6016-D275-4718-A331-27570E3BC907}">
      <dgm:prSet/>
      <dgm:spPr/>
      <dgm:t>
        <a:bodyPr/>
        <a:lstStyle/>
        <a:p>
          <a:endParaRPr lang="en-US"/>
        </a:p>
      </dgm:t>
    </dgm:pt>
    <dgm:pt modelId="{5B27E97F-79D0-4DBF-B66B-2488D91C62FB}" type="pres">
      <dgm:prSet presAssocID="{8FF44CB4-ADF6-46E9-9002-86B2DE668C48}" presName="vert0" presStyleCnt="0">
        <dgm:presLayoutVars>
          <dgm:dir/>
          <dgm:animOne val="branch"/>
          <dgm:animLvl val="lvl"/>
        </dgm:presLayoutVars>
      </dgm:prSet>
      <dgm:spPr/>
    </dgm:pt>
    <dgm:pt modelId="{B8FDA5C0-9149-484F-A3DF-902078019260}" type="pres">
      <dgm:prSet presAssocID="{1419F5EC-A9D4-4646-9568-69FED3C68CAC}" presName="thickLine" presStyleLbl="alignNode1" presStyleIdx="0" presStyleCnt="6"/>
      <dgm:spPr/>
    </dgm:pt>
    <dgm:pt modelId="{DE145DB0-7060-4080-994B-D33FBBC1E6A3}" type="pres">
      <dgm:prSet presAssocID="{1419F5EC-A9D4-4646-9568-69FED3C68CAC}" presName="horz1" presStyleCnt="0"/>
      <dgm:spPr/>
    </dgm:pt>
    <dgm:pt modelId="{5D71B069-5B5B-426D-B912-F3581E8EA3B9}" type="pres">
      <dgm:prSet presAssocID="{1419F5EC-A9D4-4646-9568-69FED3C68CAC}" presName="tx1" presStyleLbl="revTx" presStyleIdx="0" presStyleCnt="6"/>
      <dgm:spPr/>
    </dgm:pt>
    <dgm:pt modelId="{B2297818-52A1-4C60-AB80-2FDB67C44381}" type="pres">
      <dgm:prSet presAssocID="{1419F5EC-A9D4-4646-9568-69FED3C68CAC}" presName="vert1" presStyleCnt="0"/>
      <dgm:spPr/>
    </dgm:pt>
    <dgm:pt modelId="{355A275C-113F-4B1F-A647-E695EF234DE6}" type="pres">
      <dgm:prSet presAssocID="{E6CD8588-7345-4801-AA4F-22A3CAFEAC4F}" presName="thickLine" presStyleLbl="alignNode1" presStyleIdx="1" presStyleCnt="6"/>
      <dgm:spPr/>
    </dgm:pt>
    <dgm:pt modelId="{E8836FB4-0722-4146-B5E2-8F388CCD20B5}" type="pres">
      <dgm:prSet presAssocID="{E6CD8588-7345-4801-AA4F-22A3CAFEAC4F}" presName="horz1" presStyleCnt="0"/>
      <dgm:spPr/>
    </dgm:pt>
    <dgm:pt modelId="{9D4D8C6A-E1F7-4C1D-98BE-A53B1E4543D8}" type="pres">
      <dgm:prSet presAssocID="{E6CD8588-7345-4801-AA4F-22A3CAFEAC4F}" presName="tx1" presStyleLbl="revTx" presStyleIdx="1" presStyleCnt="6"/>
      <dgm:spPr/>
    </dgm:pt>
    <dgm:pt modelId="{0B6542DD-459B-4EB9-A5E6-10793F0CD9F1}" type="pres">
      <dgm:prSet presAssocID="{E6CD8588-7345-4801-AA4F-22A3CAFEAC4F}" presName="vert1" presStyleCnt="0"/>
      <dgm:spPr/>
    </dgm:pt>
    <dgm:pt modelId="{4721BAF5-769E-4190-86AD-B4B22F59A99E}" type="pres">
      <dgm:prSet presAssocID="{69E6CFAF-618D-4EB2-A3A0-2C8F67E80013}" presName="thickLine" presStyleLbl="alignNode1" presStyleIdx="2" presStyleCnt="6"/>
      <dgm:spPr/>
    </dgm:pt>
    <dgm:pt modelId="{99004093-EBB4-473C-97C0-6358B4168E43}" type="pres">
      <dgm:prSet presAssocID="{69E6CFAF-618D-4EB2-A3A0-2C8F67E80013}" presName="horz1" presStyleCnt="0"/>
      <dgm:spPr/>
    </dgm:pt>
    <dgm:pt modelId="{69713836-DB19-4D2B-867F-C238E1BAE7FC}" type="pres">
      <dgm:prSet presAssocID="{69E6CFAF-618D-4EB2-A3A0-2C8F67E80013}" presName="tx1" presStyleLbl="revTx" presStyleIdx="2" presStyleCnt="6"/>
      <dgm:spPr/>
    </dgm:pt>
    <dgm:pt modelId="{F5EC5F02-14CD-4FC6-A521-5D7D088E9BC9}" type="pres">
      <dgm:prSet presAssocID="{69E6CFAF-618D-4EB2-A3A0-2C8F67E80013}" presName="vert1" presStyleCnt="0"/>
      <dgm:spPr/>
    </dgm:pt>
    <dgm:pt modelId="{4CEFFF45-1533-4234-B6FB-2015779810F2}" type="pres">
      <dgm:prSet presAssocID="{5E5A0E2F-5C56-4D12-9748-5260BEC6BB85}" presName="thickLine" presStyleLbl="alignNode1" presStyleIdx="3" presStyleCnt="6"/>
      <dgm:spPr/>
    </dgm:pt>
    <dgm:pt modelId="{8F3EC83B-299C-466C-94B7-48188FD7EEA9}" type="pres">
      <dgm:prSet presAssocID="{5E5A0E2F-5C56-4D12-9748-5260BEC6BB85}" presName="horz1" presStyleCnt="0"/>
      <dgm:spPr/>
    </dgm:pt>
    <dgm:pt modelId="{4D8FE970-F72F-4C59-8134-70D19B8FAA99}" type="pres">
      <dgm:prSet presAssocID="{5E5A0E2F-5C56-4D12-9748-5260BEC6BB85}" presName="tx1" presStyleLbl="revTx" presStyleIdx="3" presStyleCnt="6"/>
      <dgm:spPr/>
    </dgm:pt>
    <dgm:pt modelId="{79021A0E-28B6-40F2-8850-D81FCC0549F6}" type="pres">
      <dgm:prSet presAssocID="{5E5A0E2F-5C56-4D12-9748-5260BEC6BB85}" presName="vert1" presStyleCnt="0"/>
      <dgm:spPr/>
    </dgm:pt>
    <dgm:pt modelId="{DA815A08-BB91-48D4-ADB0-0DDEFFEE1EEB}" type="pres">
      <dgm:prSet presAssocID="{F0DA06D1-93CC-4741-9BA6-758EFB5FF948}" presName="thickLine" presStyleLbl="alignNode1" presStyleIdx="4" presStyleCnt="6"/>
      <dgm:spPr/>
    </dgm:pt>
    <dgm:pt modelId="{28BE3D64-3637-42F6-832C-0E3E1291A960}" type="pres">
      <dgm:prSet presAssocID="{F0DA06D1-93CC-4741-9BA6-758EFB5FF948}" presName="horz1" presStyleCnt="0"/>
      <dgm:spPr/>
    </dgm:pt>
    <dgm:pt modelId="{89666C30-F3BD-4D20-B90C-35C334D41D13}" type="pres">
      <dgm:prSet presAssocID="{F0DA06D1-93CC-4741-9BA6-758EFB5FF948}" presName="tx1" presStyleLbl="revTx" presStyleIdx="4" presStyleCnt="6"/>
      <dgm:spPr/>
    </dgm:pt>
    <dgm:pt modelId="{6FE27E4A-0AB2-4148-B795-34E1B7F59839}" type="pres">
      <dgm:prSet presAssocID="{F0DA06D1-93CC-4741-9BA6-758EFB5FF948}" presName="vert1" presStyleCnt="0"/>
      <dgm:spPr/>
    </dgm:pt>
    <dgm:pt modelId="{0FC36D15-F9B7-4F17-8C8E-FC3AA46A4130}" type="pres">
      <dgm:prSet presAssocID="{8D31F366-AD92-4385-8002-D45F9A947B8D}" presName="thickLine" presStyleLbl="alignNode1" presStyleIdx="5" presStyleCnt="6"/>
      <dgm:spPr/>
    </dgm:pt>
    <dgm:pt modelId="{956C7247-2CFF-4C4F-A5E7-7AEA57B2316D}" type="pres">
      <dgm:prSet presAssocID="{8D31F366-AD92-4385-8002-D45F9A947B8D}" presName="horz1" presStyleCnt="0"/>
      <dgm:spPr/>
    </dgm:pt>
    <dgm:pt modelId="{E7011DBE-2C58-43AE-8AC0-E626EEC5627B}" type="pres">
      <dgm:prSet presAssocID="{8D31F366-AD92-4385-8002-D45F9A947B8D}" presName="tx1" presStyleLbl="revTx" presStyleIdx="5" presStyleCnt="6"/>
      <dgm:spPr/>
    </dgm:pt>
    <dgm:pt modelId="{56C291D9-EAB5-4F7F-880A-7A3D6A085C3C}" type="pres">
      <dgm:prSet presAssocID="{8D31F366-AD92-4385-8002-D45F9A947B8D}" presName="vert1" presStyleCnt="0"/>
      <dgm:spPr/>
    </dgm:pt>
  </dgm:ptLst>
  <dgm:cxnLst>
    <dgm:cxn modelId="{1FDC6016-D275-4718-A331-27570E3BC907}" srcId="{8FF44CB4-ADF6-46E9-9002-86B2DE668C48}" destId="{8D31F366-AD92-4385-8002-D45F9A947B8D}" srcOrd="5" destOrd="0" parTransId="{2DEDB0DD-CC07-4F7F-AB8C-5ED2A8E5DC4B}" sibTransId="{4C30C6AC-3515-4F55-B250-8D0500489019}"/>
    <dgm:cxn modelId="{390D192F-6AEF-42E3-A0E6-92A68F76ADC3}" type="presOf" srcId="{E6CD8588-7345-4801-AA4F-22A3CAFEAC4F}" destId="{9D4D8C6A-E1F7-4C1D-98BE-A53B1E4543D8}" srcOrd="0" destOrd="0" presId="urn:microsoft.com/office/officeart/2008/layout/LinedList"/>
    <dgm:cxn modelId="{8EE49249-64AD-41A7-BB98-414AB919203A}" srcId="{8FF44CB4-ADF6-46E9-9002-86B2DE668C48}" destId="{1419F5EC-A9D4-4646-9568-69FED3C68CAC}" srcOrd="0" destOrd="0" parTransId="{DA9FE1F7-77C8-4566-B899-34F4DB6E0621}" sibTransId="{BD2F8E49-31A9-4FEA-B51E-5E5EB20FA2F0}"/>
    <dgm:cxn modelId="{51EFCA79-ADAA-4335-BDF7-9941B3E6A0F2}" srcId="{8FF44CB4-ADF6-46E9-9002-86B2DE668C48}" destId="{5E5A0E2F-5C56-4D12-9748-5260BEC6BB85}" srcOrd="3" destOrd="0" parTransId="{9BCCE6B6-324D-47B4-A67B-4C3767AC5583}" sibTransId="{C64EB5FE-99DA-4BF5-ABF0-C921BBE449D7}"/>
    <dgm:cxn modelId="{2267B07E-CB5E-4BDD-AA05-D58F1A249CC2}" srcId="{8FF44CB4-ADF6-46E9-9002-86B2DE668C48}" destId="{69E6CFAF-618D-4EB2-A3A0-2C8F67E80013}" srcOrd="2" destOrd="0" parTransId="{3432E73F-5787-46E6-A032-DA0E7B0C2EBB}" sibTransId="{F529D1FA-358D-445C-BC32-506C4CA1E3EA}"/>
    <dgm:cxn modelId="{0F285480-0D35-4D04-ADDB-E705AF182B0F}" type="presOf" srcId="{1419F5EC-A9D4-4646-9568-69FED3C68CAC}" destId="{5D71B069-5B5B-426D-B912-F3581E8EA3B9}" srcOrd="0" destOrd="0" presId="urn:microsoft.com/office/officeart/2008/layout/LinedList"/>
    <dgm:cxn modelId="{B5DBF589-3A1B-4B37-B466-0A933ED37DF1}" type="presOf" srcId="{F0DA06D1-93CC-4741-9BA6-758EFB5FF948}" destId="{89666C30-F3BD-4D20-B90C-35C334D41D13}" srcOrd="0" destOrd="0" presId="urn:microsoft.com/office/officeart/2008/layout/LinedList"/>
    <dgm:cxn modelId="{9FDCAC97-D8AF-42C3-B700-0467F6B50FF4}" type="presOf" srcId="{5E5A0E2F-5C56-4D12-9748-5260BEC6BB85}" destId="{4D8FE970-F72F-4C59-8134-70D19B8FAA99}" srcOrd="0" destOrd="0" presId="urn:microsoft.com/office/officeart/2008/layout/LinedList"/>
    <dgm:cxn modelId="{CBF830C8-E2D3-4437-929B-5C03F915938C}" srcId="{8FF44CB4-ADF6-46E9-9002-86B2DE668C48}" destId="{E6CD8588-7345-4801-AA4F-22A3CAFEAC4F}" srcOrd="1" destOrd="0" parTransId="{01A17C5C-B7A4-4E3C-AA69-8A4FD2EE62EC}" sibTransId="{FBD56B7B-18B9-44D6-953A-56A9336C30AD}"/>
    <dgm:cxn modelId="{162B9DDC-3EE3-475C-B282-234F6EF25720}" type="presOf" srcId="{8FF44CB4-ADF6-46E9-9002-86B2DE668C48}" destId="{5B27E97F-79D0-4DBF-B66B-2488D91C62FB}" srcOrd="0" destOrd="0" presId="urn:microsoft.com/office/officeart/2008/layout/LinedList"/>
    <dgm:cxn modelId="{9DACFAE8-836B-4877-9C03-C22E626A1EF2}" srcId="{8FF44CB4-ADF6-46E9-9002-86B2DE668C48}" destId="{F0DA06D1-93CC-4741-9BA6-758EFB5FF948}" srcOrd="4" destOrd="0" parTransId="{6AF23538-FF76-4847-9AE7-C36CB173EA05}" sibTransId="{38AB47DA-96CE-4DEC-844F-E897A436284D}"/>
    <dgm:cxn modelId="{52B743EE-7AB5-46ED-8BE8-CC7E1CA00ADA}" type="presOf" srcId="{69E6CFAF-618D-4EB2-A3A0-2C8F67E80013}" destId="{69713836-DB19-4D2B-867F-C238E1BAE7FC}" srcOrd="0" destOrd="0" presId="urn:microsoft.com/office/officeart/2008/layout/LinedList"/>
    <dgm:cxn modelId="{BA0136F6-5F90-4551-9FCB-F5F656F42815}" type="presOf" srcId="{8D31F366-AD92-4385-8002-D45F9A947B8D}" destId="{E7011DBE-2C58-43AE-8AC0-E626EEC5627B}" srcOrd="0" destOrd="0" presId="urn:microsoft.com/office/officeart/2008/layout/LinedList"/>
    <dgm:cxn modelId="{A1321694-4C8C-40FF-8808-8D620526397A}" type="presParOf" srcId="{5B27E97F-79D0-4DBF-B66B-2488D91C62FB}" destId="{B8FDA5C0-9149-484F-A3DF-902078019260}" srcOrd="0" destOrd="0" presId="urn:microsoft.com/office/officeart/2008/layout/LinedList"/>
    <dgm:cxn modelId="{A286BE8A-0665-48D1-A9F3-64D7F5FBA858}" type="presParOf" srcId="{5B27E97F-79D0-4DBF-B66B-2488D91C62FB}" destId="{DE145DB0-7060-4080-994B-D33FBBC1E6A3}" srcOrd="1" destOrd="0" presId="urn:microsoft.com/office/officeart/2008/layout/LinedList"/>
    <dgm:cxn modelId="{56110FB6-74F6-4BF3-8412-B3BFF58D9354}" type="presParOf" srcId="{DE145DB0-7060-4080-994B-D33FBBC1E6A3}" destId="{5D71B069-5B5B-426D-B912-F3581E8EA3B9}" srcOrd="0" destOrd="0" presId="urn:microsoft.com/office/officeart/2008/layout/LinedList"/>
    <dgm:cxn modelId="{FD48B261-EDA4-4D4A-AA78-D03F54C1DC43}" type="presParOf" srcId="{DE145DB0-7060-4080-994B-D33FBBC1E6A3}" destId="{B2297818-52A1-4C60-AB80-2FDB67C44381}" srcOrd="1" destOrd="0" presId="urn:microsoft.com/office/officeart/2008/layout/LinedList"/>
    <dgm:cxn modelId="{579F1A1D-8D6B-4D5F-9231-C73A16428E7B}" type="presParOf" srcId="{5B27E97F-79D0-4DBF-B66B-2488D91C62FB}" destId="{355A275C-113F-4B1F-A647-E695EF234DE6}" srcOrd="2" destOrd="0" presId="urn:microsoft.com/office/officeart/2008/layout/LinedList"/>
    <dgm:cxn modelId="{B414DB74-050E-42D7-8B74-4C222E9FF187}" type="presParOf" srcId="{5B27E97F-79D0-4DBF-B66B-2488D91C62FB}" destId="{E8836FB4-0722-4146-B5E2-8F388CCD20B5}" srcOrd="3" destOrd="0" presId="urn:microsoft.com/office/officeart/2008/layout/LinedList"/>
    <dgm:cxn modelId="{6CA12541-2F08-4837-8082-74DEF22A12DA}" type="presParOf" srcId="{E8836FB4-0722-4146-B5E2-8F388CCD20B5}" destId="{9D4D8C6A-E1F7-4C1D-98BE-A53B1E4543D8}" srcOrd="0" destOrd="0" presId="urn:microsoft.com/office/officeart/2008/layout/LinedList"/>
    <dgm:cxn modelId="{D615EE55-E84C-4524-8FAF-685E9FF125D0}" type="presParOf" srcId="{E8836FB4-0722-4146-B5E2-8F388CCD20B5}" destId="{0B6542DD-459B-4EB9-A5E6-10793F0CD9F1}" srcOrd="1" destOrd="0" presId="urn:microsoft.com/office/officeart/2008/layout/LinedList"/>
    <dgm:cxn modelId="{890DFAF7-C73F-4468-9BE0-BD738EB457D6}" type="presParOf" srcId="{5B27E97F-79D0-4DBF-B66B-2488D91C62FB}" destId="{4721BAF5-769E-4190-86AD-B4B22F59A99E}" srcOrd="4" destOrd="0" presId="urn:microsoft.com/office/officeart/2008/layout/LinedList"/>
    <dgm:cxn modelId="{22FFA5E1-7DE6-47DC-9E71-5E7A9CE651D1}" type="presParOf" srcId="{5B27E97F-79D0-4DBF-B66B-2488D91C62FB}" destId="{99004093-EBB4-473C-97C0-6358B4168E43}" srcOrd="5" destOrd="0" presId="urn:microsoft.com/office/officeart/2008/layout/LinedList"/>
    <dgm:cxn modelId="{A751BAE3-47DB-4F86-8582-15B018D5B8E5}" type="presParOf" srcId="{99004093-EBB4-473C-97C0-6358B4168E43}" destId="{69713836-DB19-4D2B-867F-C238E1BAE7FC}" srcOrd="0" destOrd="0" presId="urn:microsoft.com/office/officeart/2008/layout/LinedList"/>
    <dgm:cxn modelId="{4A12A8DD-8BC2-4601-B76C-1EECBEC913B0}" type="presParOf" srcId="{99004093-EBB4-473C-97C0-6358B4168E43}" destId="{F5EC5F02-14CD-4FC6-A521-5D7D088E9BC9}" srcOrd="1" destOrd="0" presId="urn:microsoft.com/office/officeart/2008/layout/LinedList"/>
    <dgm:cxn modelId="{FA9A144C-6CD5-4E0B-A655-A9AA0CAD8FD0}" type="presParOf" srcId="{5B27E97F-79D0-4DBF-B66B-2488D91C62FB}" destId="{4CEFFF45-1533-4234-B6FB-2015779810F2}" srcOrd="6" destOrd="0" presId="urn:microsoft.com/office/officeart/2008/layout/LinedList"/>
    <dgm:cxn modelId="{05C0FE28-AA3B-4676-A393-966498F80442}" type="presParOf" srcId="{5B27E97F-79D0-4DBF-B66B-2488D91C62FB}" destId="{8F3EC83B-299C-466C-94B7-48188FD7EEA9}" srcOrd="7" destOrd="0" presId="urn:microsoft.com/office/officeart/2008/layout/LinedList"/>
    <dgm:cxn modelId="{C90ADF0E-F481-4A61-A7F1-4C9B82EAB9A9}" type="presParOf" srcId="{8F3EC83B-299C-466C-94B7-48188FD7EEA9}" destId="{4D8FE970-F72F-4C59-8134-70D19B8FAA99}" srcOrd="0" destOrd="0" presId="urn:microsoft.com/office/officeart/2008/layout/LinedList"/>
    <dgm:cxn modelId="{DA675BF9-3F7C-4E42-965B-BFECF8062BAF}" type="presParOf" srcId="{8F3EC83B-299C-466C-94B7-48188FD7EEA9}" destId="{79021A0E-28B6-40F2-8850-D81FCC0549F6}" srcOrd="1" destOrd="0" presId="urn:microsoft.com/office/officeart/2008/layout/LinedList"/>
    <dgm:cxn modelId="{3C22D65A-88F4-4E99-B545-8A3A1AA70759}" type="presParOf" srcId="{5B27E97F-79D0-4DBF-B66B-2488D91C62FB}" destId="{DA815A08-BB91-48D4-ADB0-0DDEFFEE1EEB}" srcOrd="8" destOrd="0" presId="urn:microsoft.com/office/officeart/2008/layout/LinedList"/>
    <dgm:cxn modelId="{83F442B4-8F1E-4683-9ED5-484A477FE723}" type="presParOf" srcId="{5B27E97F-79D0-4DBF-B66B-2488D91C62FB}" destId="{28BE3D64-3637-42F6-832C-0E3E1291A960}" srcOrd="9" destOrd="0" presId="urn:microsoft.com/office/officeart/2008/layout/LinedList"/>
    <dgm:cxn modelId="{2E42E620-3C67-4F66-A983-A6855E8C2005}" type="presParOf" srcId="{28BE3D64-3637-42F6-832C-0E3E1291A960}" destId="{89666C30-F3BD-4D20-B90C-35C334D41D13}" srcOrd="0" destOrd="0" presId="urn:microsoft.com/office/officeart/2008/layout/LinedList"/>
    <dgm:cxn modelId="{C7782DDE-D1F0-491F-9BA9-A59FBD16C85B}" type="presParOf" srcId="{28BE3D64-3637-42F6-832C-0E3E1291A960}" destId="{6FE27E4A-0AB2-4148-B795-34E1B7F59839}" srcOrd="1" destOrd="0" presId="urn:microsoft.com/office/officeart/2008/layout/LinedList"/>
    <dgm:cxn modelId="{01E74C6D-D4FF-4B41-9454-AE568CAEDCF3}" type="presParOf" srcId="{5B27E97F-79D0-4DBF-B66B-2488D91C62FB}" destId="{0FC36D15-F9B7-4F17-8C8E-FC3AA46A4130}" srcOrd="10" destOrd="0" presId="urn:microsoft.com/office/officeart/2008/layout/LinedList"/>
    <dgm:cxn modelId="{53A2A60D-947C-4CCC-B485-DCB2CD81599D}" type="presParOf" srcId="{5B27E97F-79D0-4DBF-B66B-2488D91C62FB}" destId="{956C7247-2CFF-4C4F-A5E7-7AEA57B2316D}" srcOrd="11" destOrd="0" presId="urn:microsoft.com/office/officeart/2008/layout/LinedList"/>
    <dgm:cxn modelId="{6CFDD65B-C026-4B03-B8DC-AE854CD8CB19}" type="presParOf" srcId="{956C7247-2CFF-4C4F-A5E7-7AEA57B2316D}" destId="{E7011DBE-2C58-43AE-8AC0-E626EEC5627B}" srcOrd="0" destOrd="0" presId="urn:microsoft.com/office/officeart/2008/layout/LinedList"/>
    <dgm:cxn modelId="{5D09BC20-D774-48E0-91BF-EC6042E27E1E}" type="presParOf" srcId="{956C7247-2CFF-4C4F-A5E7-7AEA57B2316D}" destId="{56C291D9-EAB5-4F7F-880A-7A3D6A085C3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F44CB4-ADF6-46E9-9002-86B2DE668C48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E6CD8588-7345-4801-AA4F-22A3CAFEAC4F}">
      <dgm:prSet phldr="0"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2400" b="1">
              <a:latin typeface="Century Gothic"/>
              <a:cs typeface="Arial"/>
            </a:rPr>
            <a:t>Where?  </a:t>
          </a:r>
          <a:r>
            <a:rPr lang="en-GB" sz="2400" b="0">
              <a:latin typeface="Century Gothic"/>
              <a:cs typeface="Arial"/>
            </a:rPr>
            <a:t>Small florist in Norwich, United Kingdom.</a:t>
          </a:r>
        </a:p>
      </dgm:t>
    </dgm:pt>
    <dgm:pt modelId="{01A17C5C-B7A4-4E3C-AA69-8A4FD2EE62EC}" type="parTrans" cxnId="{CBF830C8-E2D3-4437-929B-5C03F915938C}">
      <dgm:prSet/>
      <dgm:spPr/>
      <dgm:t>
        <a:bodyPr/>
        <a:lstStyle/>
        <a:p>
          <a:endParaRPr lang="en-US"/>
        </a:p>
      </dgm:t>
    </dgm:pt>
    <dgm:pt modelId="{FBD56B7B-18B9-44D6-953A-56A9336C30AD}" type="sibTrans" cxnId="{CBF830C8-E2D3-4437-929B-5C03F915938C}">
      <dgm:prSet/>
      <dgm:spPr/>
      <dgm:t>
        <a:bodyPr/>
        <a:lstStyle/>
        <a:p>
          <a:endParaRPr lang="en-US"/>
        </a:p>
      </dgm:t>
    </dgm:pt>
    <dgm:pt modelId="{69E6CFAF-618D-4EB2-A3A0-2C8F67E80013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2400" b="1">
              <a:latin typeface="Century Gothic"/>
              <a:cs typeface="Arial"/>
            </a:rPr>
            <a:t>When?   </a:t>
          </a:r>
          <a:r>
            <a:rPr lang="en-GB" sz="2400" b="0">
              <a:latin typeface="Century Gothic"/>
              <a:cs typeface="Arial"/>
            </a:rPr>
            <a:t>Over the past 12 months.</a:t>
          </a:r>
        </a:p>
      </dgm:t>
    </dgm:pt>
    <dgm:pt modelId="{3432E73F-5787-46E6-A032-DA0E7B0C2EBB}" type="parTrans" cxnId="{2267B07E-CB5E-4BDD-AA05-D58F1A249CC2}">
      <dgm:prSet/>
      <dgm:spPr/>
      <dgm:t>
        <a:bodyPr/>
        <a:lstStyle/>
        <a:p>
          <a:endParaRPr lang="en-US"/>
        </a:p>
      </dgm:t>
    </dgm:pt>
    <dgm:pt modelId="{F529D1FA-358D-445C-BC32-506C4CA1E3EA}" type="sibTrans" cxnId="{2267B07E-CB5E-4BDD-AA05-D58F1A249CC2}">
      <dgm:prSet/>
      <dgm:spPr/>
      <dgm:t>
        <a:bodyPr/>
        <a:lstStyle/>
        <a:p>
          <a:endParaRPr lang="en-US"/>
        </a:p>
      </dgm:t>
    </dgm:pt>
    <dgm:pt modelId="{5E5A0E2F-5C56-4D12-9748-5260BEC6BB85}">
      <dgm:prSet phldr="0"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2400" b="1">
              <a:latin typeface="Century Gothic"/>
              <a:cs typeface="Arial"/>
            </a:rPr>
            <a:t>Who?     </a:t>
          </a:r>
          <a:r>
            <a:rPr lang="en-GB" sz="2400" b="0">
              <a:latin typeface="Century Gothic"/>
              <a:cs typeface="Arial"/>
            </a:rPr>
            <a:t>Business owners, Liam and Priya Patel.</a:t>
          </a:r>
        </a:p>
      </dgm:t>
    </dgm:pt>
    <dgm:pt modelId="{9BCCE6B6-324D-47B4-A67B-4C3767AC5583}" type="parTrans" cxnId="{51EFCA79-ADAA-4335-BDF7-9941B3E6A0F2}">
      <dgm:prSet/>
      <dgm:spPr/>
      <dgm:t>
        <a:bodyPr/>
        <a:lstStyle/>
        <a:p>
          <a:endParaRPr lang="en-US"/>
        </a:p>
      </dgm:t>
    </dgm:pt>
    <dgm:pt modelId="{C64EB5FE-99DA-4BF5-ABF0-C921BBE449D7}" type="sibTrans" cxnId="{51EFCA79-ADAA-4335-BDF7-9941B3E6A0F2}">
      <dgm:prSet/>
      <dgm:spPr/>
      <dgm:t>
        <a:bodyPr/>
        <a:lstStyle/>
        <a:p>
          <a:endParaRPr lang="en-US"/>
        </a:p>
      </dgm:t>
    </dgm:pt>
    <dgm:pt modelId="{F0DA06D1-93CC-4741-9BA6-758EFB5FF948}">
      <dgm:prSet phldr="0"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2400" b="1">
              <a:latin typeface="Century Gothic"/>
              <a:cs typeface="Arial"/>
            </a:rPr>
            <a:t>Why?     </a:t>
          </a:r>
          <a:r>
            <a:rPr lang="en-GB" sz="2400" b="0">
              <a:latin typeface="Century Gothic"/>
              <a:cs typeface="Arial"/>
            </a:rPr>
            <a:t>Customers prefer online shopping to in-store shopping.</a:t>
          </a:r>
        </a:p>
      </dgm:t>
    </dgm:pt>
    <dgm:pt modelId="{6AF23538-FF76-4847-9AE7-C36CB173EA05}" type="parTrans" cxnId="{9DACFAE8-836B-4877-9C03-C22E626A1EF2}">
      <dgm:prSet/>
      <dgm:spPr/>
      <dgm:t>
        <a:bodyPr/>
        <a:lstStyle/>
        <a:p>
          <a:endParaRPr lang="en-US"/>
        </a:p>
      </dgm:t>
    </dgm:pt>
    <dgm:pt modelId="{38AB47DA-96CE-4DEC-844F-E897A436284D}" type="sibTrans" cxnId="{9DACFAE8-836B-4877-9C03-C22E626A1EF2}">
      <dgm:prSet/>
      <dgm:spPr/>
      <dgm:t>
        <a:bodyPr/>
        <a:lstStyle/>
        <a:p>
          <a:endParaRPr lang="en-US"/>
        </a:p>
      </dgm:t>
    </dgm:pt>
    <dgm:pt modelId="{8D31F366-AD92-4385-8002-D45F9A947B8D}">
      <dgm:prSet phldr="0"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2400" b="1">
              <a:latin typeface="Century Gothic"/>
              <a:cs typeface="Arial"/>
            </a:rPr>
            <a:t>How?     </a:t>
          </a:r>
          <a:r>
            <a:rPr lang="en-GB" sz="2400" b="0">
              <a:latin typeface="Century Gothic"/>
              <a:cs typeface="Arial"/>
            </a:rPr>
            <a:t>Difficulty keeping sales and market position.</a:t>
          </a:r>
        </a:p>
      </dgm:t>
    </dgm:pt>
    <dgm:pt modelId="{2DEDB0DD-CC07-4F7F-AB8C-5ED2A8E5DC4B}" type="parTrans" cxnId="{1FDC6016-D275-4718-A331-27570E3BC907}">
      <dgm:prSet/>
      <dgm:spPr/>
      <dgm:t>
        <a:bodyPr/>
        <a:lstStyle/>
        <a:p>
          <a:endParaRPr lang="en-US"/>
        </a:p>
      </dgm:t>
    </dgm:pt>
    <dgm:pt modelId="{4C30C6AC-3515-4F55-B250-8D0500489019}" type="sibTrans" cxnId="{1FDC6016-D275-4718-A331-27570E3BC907}">
      <dgm:prSet/>
      <dgm:spPr/>
      <dgm:t>
        <a:bodyPr/>
        <a:lstStyle/>
        <a:p>
          <a:endParaRPr lang="en-US"/>
        </a:p>
      </dgm:t>
    </dgm:pt>
    <dgm:pt modelId="{9E206E8C-476F-473F-B197-7980CB92EAB7}">
      <dgm:prSet phldr="0"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2400" b="1" i="0">
              <a:latin typeface="Century Gothic"/>
              <a:cs typeface="Arial"/>
            </a:rPr>
            <a:t>What?  </a:t>
          </a:r>
          <a:r>
            <a:rPr lang="en-GB" sz="2400" b="0" i="0">
              <a:latin typeface="Century Gothic"/>
              <a:cs typeface="Arial"/>
            </a:rPr>
            <a:t>  Significant drop in revenue and foot traffic.</a:t>
          </a:r>
        </a:p>
      </dgm:t>
    </dgm:pt>
    <dgm:pt modelId="{666C4FF0-3A13-4A83-8FE3-22BDCBF05413}" type="parTrans" cxnId="{F4EA817B-340D-497C-98CA-B8AC475F88D1}">
      <dgm:prSet/>
      <dgm:spPr/>
    </dgm:pt>
    <dgm:pt modelId="{7424DD67-DC9B-4084-AC68-4EDBD3F07E4E}" type="sibTrans" cxnId="{F4EA817B-340D-497C-98CA-B8AC475F88D1}">
      <dgm:prSet/>
      <dgm:spPr/>
    </dgm:pt>
    <dgm:pt modelId="{315D9184-DECA-471D-8803-B0E0DD340308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sz="2400" b="1">
              <a:latin typeface="Century Gothic"/>
              <a:cs typeface="Arial"/>
            </a:rPr>
            <a:t>How much?</a:t>
          </a:r>
          <a:r>
            <a:rPr lang="en-GB" sz="2400" b="0">
              <a:latin typeface="Century Gothic"/>
              <a:cs typeface="Arial"/>
            </a:rPr>
            <a:t>  30% drop in profits</a:t>
          </a:r>
        </a:p>
      </dgm:t>
    </dgm:pt>
    <dgm:pt modelId="{B594CBC4-A70C-4B1E-8C95-368F3267FA35}" type="parTrans" cxnId="{510D6332-CF58-4149-BEEA-6F84AF8BCFA6}">
      <dgm:prSet/>
      <dgm:spPr/>
    </dgm:pt>
    <dgm:pt modelId="{29D83A9F-3F0F-4D73-96AA-EF51844BC3BD}" type="sibTrans" cxnId="{510D6332-CF58-4149-BEEA-6F84AF8BCFA6}">
      <dgm:prSet/>
      <dgm:spPr/>
    </dgm:pt>
    <dgm:pt modelId="{5B27E97F-79D0-4DBF-B66B-2488D91C62FB}" type="pres">
      <dgm:prSet presAssocID="{8FF44CB4-ADF6-46E9-9002-86B2DE668C48}" presName="vert0" presStyleCnt="0">
        <dgm:presLayoutVars>
          <dgm:dir val="rev"/>
          <dgm:animOne val="branch"/>
          <dgm:animLvl val="lvl"/>
        </dgm:presLayoutVars>
      </dgm:prSet>
      <dgm:spPr/>
    </dgm:pt>
    <dgm:pt modelId="{DC176E9D-F7DC-4D0B-90F2-0346F7FFCC66}" type="pres">
      <dgm:prSet presAssocID="{9E206E8C-476F-473F-B197-7980CB92EAB7}" presName="thickLine" presStyleLbl="alignNode1" presStyleIdx="0" presStyleCnt="7"/>
      <dgm:spPr/>
    </dgm:pt>
    <dgm:pt modelId="{22CAC03F-6A45-4E51-8A03-DCE76B85C802}" type="pres">
      <dgm:prSet presAssocID="{9E206E8C-476F-473F-B197-7980CB92EAB7}" presName="horz1" presStyleCnt="0"/>
      <dgm:spPr/>
    </dgm:pt>
    <dgm:pt modelId="{0BBF077C-29C1-47A7-88B5-F840DBC9F8AC}" type="pres">
      <dgm:prSet presAssocID="{9E206E8C-476F-473F-B197-7980CB92EAB7}" presName="tx1" presStyleLbl="revTx" presStyleIdx="0" presStyleCnt="7"/>
      <dgm:spPr/>
    </dgm:pt>
    <dgm:pt modelId="{4F58FCAE-3372-4EDE-91F6-4E856A2F6C94}" type="pres">
      <dgm:prSet presAssocID="{9E206E8C-476F-473F-B197-7980CB92EAB7}" presName="vert1" presStyleCnt="0"/>
      <dgm:spPr/>
    </dgm:pt>
    <dgm:pt modelId="{355A275C-113F-4B1F-A647-E695EF234DE6}" type="pres">
      <dgm:prSet presAssocID="{E6CD8588-7345-4801-AA4F-22A3CAFEAC4F}" presName="thickLine" presStyleLbl="alignNode1" presStyleIdx="1" presStyleCnt="7"/>
      <dgm:spPr/>
    </dgm:pt>
    <dgm:pt modelId="{E8836FB4-0722-4146-B5E2-8F388CCD20B5}" type="pres">
      <dgm:prSet presAssocID="{E6CD8588-7345-4801-AA4F-22A3CAFEAC4F}" presName="horz1" presStyleCnt="0"/>
      <dgm:spPr/>
    </dgm:pt>
    <dgm:pt modelId="{9D4D8C6A-E1F7-4C1D-98BE-A53B1E4543D8}" type="pres">
      <dgm:prSet presAssocID="{E6CD8588-7345-4801-AA4F-22A3CAFEAC4F}" presName="tx1" presStyleLbl="revTx" presStyleIdx="1" presStyleCnt="7"/>
      <dgm:spPr/>
    </dgm:pt>
    <dgm:pt modelId="{0B6542DD-459B-4EB9-A5E6-10793F0CD9F1}" type="pres">
      <dgm:prSet presAssocID="{E6CD8588-7345-4801-AA4F-22A3CAFEAC4F}" presName="vert1" presStyleCnt="0"/>
      <dgm:spPr/>
    </dgm:pt>
    <dgm:pt modelId="{4721BAF5-769E-4190-86AD-B4B22F59A99E}" type="pres">
      <dgm:prSet presAssocID="{69E6CFAF-618D-4EB2-A3A0-2C8F67E80013}" presName="thickLine" presStyleLbl="alignNode1" presStyleIdx="2" presStyleCnt="7"/>
      <dgm:spPr/>
    </dgm:pt>
    <dgm:pt modelId="{99004093-EBB4-473C-97C0-6358B4168E43}" type="pres">
      <dgm:prSet presAssocID="{69E6CFAF-618D-4EB2-A3A0-2C8F67E80013}" presName="horz1" presStyleCnt="0"/>
      <dgm:spPr/>
    </dgm:pt>
    <dgm:pt modelId="{69713836-DB19-4D2B-867F-C238E1BAE7FC}" type="pres">
      <dgm:prSet presAssocID="{69E6CFAF-618D-4EB2-A3A0-2C8F67E80013}" presName="tx1" presStyleLbl="revTx" presStyleIdx="2" presStyleCnt="7"/>
      <dgm:spPr/>
    </dgm:pt>
    <dgm:pt modelId="{F5EC5F02-14CD-4FC6-A521-5D7D088E9BC9}" type="pres">
      <dgm:prSet presAssocID="{69E6CFAF-618D-4EB2-A3A0-2C8F67E80013}" presName="vert1" presStyleCnt="0"/>
      <dgm:spPr/>
    </dgm:pt>
    <dgm:pt modelId="{4CEFFF45-1533-4234-B6FB-2015779810F2}" type="pres">
      <dgm:prSet presAssocID="{5E5A0E2F-5C56-4D12-9748-5260BEC6BB85}" presName="thickLine" presStyleLbl="alignNode1" presStyleIdx="3" presStyleCnt="7"/>
      <dgm:spPr/>
    </dgm:pt>
    <dgm:pt modelId="{8F3EC83B-299C-466C-94B7-48188FD7EEA9}" type="pres">
      <dgm:prSet presAssocID="{5E5A0E2F-5C56-4D12-9748-5260BEC6BB85}" presName="horz1" presStyleCnt="0"/>
      <dgm:spPr/>
    </dgm:pt>
    <dgm:pt modelId="{4D8FE970-F72F-4C59-8134-70D19B8FAA99}" type="pres">
      <dgm:prSet presAssocID="{5E5A0E2F-5C56-4D12-9748-5260BEC6BB85}" presName="tx1" presStyleLbl="revTx" presStyleIdx="3" presStyleCnt="7"/>
      <dgm:spPr/>
    </dgm:pt>
    <dgm:pt modelId="{79021A0E-28B6-40F2-8850-D81FCC0549F6}" type="pres">
      <dgm:prSet presAssocID="{5E5A0E2F-5C56-4D12-9748-5260BEC6BB85}" presName="vert1" presStyleCnt="0"/>
      <dgm:spPr/>
    </dgm:pt>
    <dgm:pt modelId="{DA815A08-BB91-48D4-ADB0-0DDEFFEE1EEB}" type="pres">
      <dgm:prSet presAssocID="{F0DA06D1-93CC-4741-9BA6-758EFB5FF948}" presName="thickLine" presStyleLbl="alignNode1" presStyleIdx="4" presStyleCnt="7"/>
      <dgm:spPr/>
    </dgm:pt>
    <dgm:pt modelId="{28BE3D64-3637-42F6-832C-0E3E1291A960}" type="pres">
      <dgm:prSet presAssocID="{F0DA06D1-93CC-4741-9BA6-758EFB5FF948}" presName="horz1" presStyleCnt="0"/>
      <dgm:spPr/>
    </dgm:pt>
    <dgm:pt modelId="{89666C30-F3BD-4D20-B90C-35C334D41D13}" type="pres">
      <dgm:prSet presAssocID="{F0DA06D1-93CC-4741-9BA6-758EFB5FF948}" presName="tx1" presStyleLbl="revTx" presStyleIdx="4" presStyleCnt="7"/>
      <dgm:spPr/>
    </dgm:pt>
    <dgm:pt modelId="{6FE27E4A-0AB2-4148-B795-34E1B7F59839}" type="pres">
      <dgm:prSet presAssocID="{F0DA06D1-93CC-4741-9BA6-758EFB5FF948}" presName="vert1" presStyleCnt="0"/>
      <dgm:spPr/>
    </dgm:pt>
    <dgm:pt modelId="{0FC36D15-F9B7-4F17-8C8E-FC3AA46A4130}" type="pres">
      <dgm:prSet presAssocID="{8D31F366-AD92-4385-8002-D45F9A947B8D}" presName="thickLine" presStyleLbl="alignNode1" presStyleIdx="5" presStyleCnt="7"/>
      <dgm:spPr/>
    </dgm:pt>
    <dgm:pt modelId="{956C7247-2CFF-4C4F-A5E7-7AEA57B2316D}" type="pres">
      <dgm:prSet presAssocID="{8D31F366-AD92-4385-8002-D45F9A947B8D}" presName="horz1" presStyleCnt="0"/>
      <dgm:spPr/>
    </dgm:pt>
    <dgm:pt modelId="{E7011DBE-2C58-43AE-8AC0-E626EEC5627B}" type="pres">
      <dgm:prSet presAssocID="{8D31F366-AD92-4385-8002-D45F9A947B8D}" presName="tx1" presStyleLbl="revTx" presStyleIdx="5" presStyleCnt="7"/>
      <dgm:spPr/>
    </dgm:pt>
    <dgm:pt modelId="{56C291D9-EAB5-4F7F-880A-7A3D6A085C3C}" type="pres">
      <dgm:prSet presAssocID="{8D31F366-AD92-4385-8002-D45F9A947B8D}" presName="vert1" presStyleCnt="0"/>
      <dgm:spPr/>
    </dgm:pt>
    <dgm:pt modelId="{B33F2CA4-C9FD-4ACC-A7EE-B98A1E57AC98}" type="pres">
      <dgm:prSet presAssocID="{315D9184-DECA-471D-8803-B0E0DD340308}" presName="thickLine" presStyleLbl="alignNode1" presStyleIdx="6" presStyleCnt="7"/>
      <dgm:spPr/>
    </dgm:pt>
    <dgm:pt modelId="{74B50ADA-0CBF-420C-8CE7-90DF1EC4ABD9}" type="pres">
      <dgm:prSet presAssocID="{315D9184-DECA-471D-8803-B0E0DD340308}" presName="horz1" presStyleCnt="0"/>
      <dgm:spPr/>
    </dgm:pt>
    <dgm:pt modelId="{AF2AE06D-1929-4055-9C86-CDC32E047132}" type="pres">
      <dgm:prSet presAssocID="{315D9184-DECA-471D-8803-B0E0DD340308}" presName="tx1" presStyleLbl="revTx" presStyleIdx="6" presStyleCnt="7"/>
      <dgm:spPr/>
    </dgm:pt>
    <dgm:pt modelId="{D4142DDD-7B1A-4A8F-9BF7-E33C7E79867E}" type="pres">
      <dgm:prSet presAssocID="{315D9184-DECA-471D-8803-B0E0DD340308}" presName="vert1" presStyleCnt="0"/>
      <dgm:spPr/>
    </dgm:pt>
  </dgm:ptLst>
  <dgm:cxnLst>
    <dgm:cxn modelId="{63F7900E-AAFF-4C3E-BBD6-A3EFA19E2311}" type="presOf" srcId="{9E206E8C-476F-473F-B197-7980CB92EAB7}" destId="{0BBF077C-29C1-47A7-88B5-F840DBC9F8AC}" srcOrd="0" destOrd="0" presId="urn:microsoft.com/office/officeart/2008/layout/LinedList"/>
    <dgm:cxn modelId="{1FDC6016-D275-4718-A331-27570E3BC907}" srcId="{8FF44CB4-ADF6-46E9-9002-86B2DE668C48}" destId="{8D31F366-AD92-4385-8002-D45F9A947B8D}" srcOrd="5" destOrd="0" parTransId="{2DEDB0DD-CC07-4F7F-AB8C-5ED2A8E5DC4B}" sibTransId="{4C30C6AC-3515-4F55-B250-8D0500489019}"/>
    <dgm:cxn modelId="{F339F02E-D990-4ED7-BC6A-07EB4D158EA2}" type="presOf" srcId="{8FF44CB4-ADF6-46E9-9002-86B2DE668C48}" destId="{5B27E97F-79D0-4DBF-B66B-2488D91C62FB}" srcOrd="0" destOrd="0" presId="urn:microsoft.com/office/officeart/2008/layout/LinedList"/>
    <dgm:cxn modelId="{510D6332-CF58-4149-BEEA-6F84AF8BCFA6}" srcId="{8FF44CB4-ADF6-46E9-9002-86B2DE668C48}" destId="{315D9184-DECA-471D-8803-B0E0DD340308}" srcOrd="6" destOrd="0" parTransId="{B594CBC4-A70C-4B1E-8C95-368F3267FA35}" sibTransId="{29D83A9F-3F0F-4D73-96AA-EF51844BC3BD}"/>
    <dgm:cxn modelId="{400CBC3D-356F-4093-84DE-948AF1BE4822}" type="presOf" srcId="{315D9184-DECA-471D-8803-B0E0DD340308}" destId="{AF2AE06D-1929-4055-9C86-CDC32E047132}" srcOrd="0" destOrd="0" presId="urn:microsoft.com/office/officeart/2008/layout/LinedList"/>
    <dgm:cxn modelId="{51EFCA79-ADAA-4335-BDF7-9941B3E6A0F2}" srcId="{8FF44CB4-ADF6-46E9-9002-86B2DE668C48}" destId="{5E5A0E2F-5C56-4D12-9748-5260BEC6BB85}" srcOrd="3" destOrd="0" parTransId="{9BCCE6B6-324D-47B4-A67B-4C3767AC5583}" sibTransId="{C64EB5FE-99DA-4BF5-ABF0-C921BBE449D7}"/>
    <dgm:cxn modelId="{F4EA817B-340D-497C-98CA-B8AC475F88D1}" srcId="{8FF44CB4-ADF6-46E9-9002-86B2DE668C48}" destId="{9E206E8C-476F-473F-B197-7980CB92EAB7}" srcOrd="0" destOrd="0" parTransId="{666C4FF0-3A13-4A83-8FE3-22BDCBF05413}" sibTransId="{7424DD67-DC9B-4084-AC68-4EDBD3F07E4E}"/>
    <dgm:cxn modelId="{2267B07E-CB5E-4BDD-AA05-D58F1A249CC2}" srcId="{8FF44CB4-ADF6-46E9-9002-86B2DE668C48}" destId="{69E6CFAF-618D-4EB2-A3A0-2C8F67E80013}" srcOrd="2" destOrd="0" parTransId="{3432E73F-5787-46E6-A032-DA0E7B0C2EBB}" sibTransId="{F529D1FA-358D-445C-BC32-506C4CA1E3EA}"/>
    <dgm:cxn modelId="{647FD4A5-ADA9-4B01-927E-498346F8C776}" type="presOf" srcId="{E6CD8588-7345-4801-AA4F-22A3CAFEAC4F}" destId="{9D4D8C6A-E1F7-4C1D-98BE-A53B1E4543D8}" srcOrd="0" destOrd="0" presId="urn:microsoft.com/office/officeart/2008/layout/LinedList"/>
    <dgm:cxn modelId="{25FCC3A6-4529-467D-B5BE-7778400DD0A4}" type="presOf" srcId="{8D31F366-AD92-4385-8002-D45F9A947B8D}" destId="{E7011DBE-2C58-43AE-8AC0-E626EEC5627B}" srcOrd="0" destOrd="0" presId="urn:microsoft.com/office/officeart/2008/layout/LinedList"/>
    <dgm:cxn modelId="{EB9F6BBC-DD7E-4C3F-B994-E0EB90C0AACE}" type="presOf" srcId="{5E5A0E2F-5C56-4D12-9748-5260BEC6BB85}" destId="{4D8FE970-F72F-4C59-8134-70D19B8FAA99}" srcOrd="0" destOrd="0" presId="urn:microsoft.com/office/officeart/2008/layout/LinedList"/>
    <dgm:cxn modelId="{CBF830C8-E2D3-4437-929B-5C03F915938C}" srcId="{8FF44CB4-ADF6-46E9-9002-86B2DE668C48}" destId="{E6CD8588-7345-4801-AA4F-22A3CAFEAC4F}" srcOrd="1" destOrd="0" parTransId="{01A17C5C-B7A4-4E3C-AA69-8A4FD2EE62EC}" sibTransId="{FBD56B7B-18B9-44D6-953A-56A9336C30AD}"/>
    <dgm:cxn modelId="{0DE397DE-7F97-46FD-AA69-156B672FF44D}" type="presOf" srcId="{69E6CFAF-618D-4EB2-A3A0-2C8F67E80013}" destId="{69713836-DB19-4D2B-867F-C238E1BAE7FC}" srcOrd="0" destOrd="0" presId="urn:microsoft.com/office/officeart/2008/layout/LinedList"/>
    <dgm:cxn modelId="{9DACFAE8-836B-4877-9C03-C22E626A1EF2}" srcId="{8FF44CB4-ADF6-46E9-9002-86B2DE668C48}" destId="{F0DA06D1-93CC-4741-9BA6-758EFB5FF948}" srcOrd="4" destOrd="0" parTransId="{6AF23538-FF76-4847-9AE7-C36CB173EA05}" sibTransId="{38AB47DA-96CE-4DEC-844F-E897A436284D}"/>
    <dgm:cxn modelId="{7EB6FCE8-4805-4E7D-8BA7-776323028958}" type="presOf" srcId="{F0DA06D1-93CC-4741-9BA6-758EFB5FF948}" destId="{89666C30-F3BD-4D20-B90C-35C334D41D13}" srcOrd="0" destOrd="0" presId="urn:microsoft.com/office/officeart/2008/layout/LinedList"/>
    <dgm:cxn modelId="{FE526E67-05D6-4FCF-AFEE-7AC2AB35E92B}" type="presParOf" srcId="{5B27E97F-79D0-4DBF-B66B-2488D91C62FB}" destId="{DC176E9D-F7DC-4D0B-90F2-0346F7FFCC66}" srcOrd="0" destOrd="0" presId="urn:microsoft.com/office/officeart/2008/layout/LinedList"/>
    <dgm:cxn modelId="{CC52EC9E-47AA-49DF-A969-657C68A9B62C}" type="presParOf" srcId="{5B27E97F-79D0-4DBF-B66B-2488D91C62FB}" destId="{22CAC03F-6A45-4E51-8A03-DCE76B85C802}" srcOrd="1" destOrd="0" presId="urn:microsoft.com/office/officeart/2008/layout/LinedList"/>
    <dgm:cxn modelId="{2D5CC179-2555-41EC-9439-A389B6811EF4}" type="presParOf" srcId="{22CAC03F-6A45-4E51-8A03-DCE76B85C802}" destId="{0BBF077C-29C1-47A7-88B5-F840DBC9F8AC}" srcOrd="0" destOrd="0" presId="urn:microsoft.com/office/officeart/2008/layout/LinedList"/>
    <dgm:cxn modelId="{A2AB3810-BBC3-4BC4-A461-1CE19BF6DA51}" type="presParOf" srcId="{22CAC03F-6A45-4E51-8A03-DCE76B85C802}" destId="{4F58FCAE-3372-4EDE-91F6-4E856A2F6C94}" srcOrd="1" destOrd="0" presId="urn:microsoft.com/office/officeart/2008/layout/LinedList"/>
    <dgm:cxn modelId="{252DE12E-F07B-4682-9CFC-A9D3EB7AD211}" type="presParOf" srcId="{5B27E97F-79D0-4DBF-B66B-2488D91C62FB}" destId="{355A275C-113F-4B1F-A647-E695EF234DE6}" srcOrd="2" destOrd="0" presId="urn:microsoft.com/office/officeart/2008/layout/LinedList"/>
    <dgm:cxn modelId="{39395F69-D291-483F-8110-9E4836EC1F7C}" type="presParOf" srcId="{5B27E97F-79D0-4DBF-B66B-2488D91C62FB}" destId="{E8836FB4-0722-4146-B5E2-8F388CCD20B5}" srcOrd="3" destOrd="0" presId="urn:microsoft.com/office/officeart/2008/layout/LinedList"/>
    <dgm:cxn modelId="{1A245093-1B45-40FA-B9AB-0C0F591E5217}" type="presParOf" srcId="{E8836FB4-0722-4146-B5E2-8F388CCD20B5}" destId="{9D4D8C6A-E1F7-4C1D-98BE-A53B1E4543D8}" srcOrd="0" destOrd="0" presId="urn:microsoft.com/office/officeart/2008/layout/LinedList"/>
    <dgm:cxn modelId="{F2EFC3DB-5142-4727-B5DC-2E1AEC2411D8}" type="presParOf" srcId="{E8836FB4-0722-4146-B5E2-8F388CCD20B5}" destId="{0B6542DD-459B-4EB9-A5E6-10793F0CD9F1}" srcOrd="1" destOrd="0" presId="urn:microsoft.com/office/officeart/2008/layout/LinedList"/>
    <dgm:cxn modelId="{E94D840F-65C4-440F-9482-DED878F5417A}" type="presParOf" srcId="{5B27E97F-79D0-4DBF-B66B-2488D91C62FB}" destId="{4721BAF5-769E-4190-86AD-B4B22F59A99E}" srcOrd="4" destOrd="0" presId="urn:microsoft.com/office/officeart/2008/layout/LinedList"/>
    <dgm:cxn modelId="{061BF3F9-1465-4607-8B70-13EC98D0D97C}" type="presParOf" srcId="{5B27E97F-79D0-4DBF-B66B-2488D91C62FB}" destId="{99004093-EBB4-473C-97C0-6358B4168E43}" srcOrd="5" destOrd="0" presId="urn:microsoft.com/office/officeart/2008/layout/LinedList"/>
    <dgm:cxn modelId="{5CFB76CB-7B01-4B52-84C7-6578F589746D}" type="presParOf" srcId="{99004093-EBB4-473C-97C0-6358B4168E43}" destId="{69713836-DB19-4D2B-867F-C238E1BAE7FC}" srcOrd="0" destOrd="0" presId="urn:microsoft.com/office/officeart/2008/layout/LinedList"/>
    <dgm:cxn modelId="{77026D9E-82BE-408B-A5D6-947349862F58}" type="presParOf" srcId="{99004093-EBB4-473C-97C0-6358B4168E43}" destId="{F5EC5F02-14CD-4FC6-A521-5D7D088E9BC9}" srcOrd="1" destOrd="0" presId="urn:microsoft.com/office/officeart/2008/layout/LinedList"/>
    <dgm:cxn modelId="{1921F12E-C759-498F-98D2-0F65EE0050CB}" type="presParOf" srcId="{5B27E97F-79D0-4DBF-B66B-2488D91C62FB}" destId="{4CEFFF45-1533-4234-B6FB-2015779810F2}" srcOrd="6" destOrd="0" presId="urn:microsoft.com/office/officeart/2008/layout/LinedList"/>
    <dgm:cxn modelId="{56B5CB03-7885-4EA3-943E-B927E3ACD760}" type="presParOf" srcId="{5B27E97F-79D0-4DBF-B66B-2488D91C62FB}" destId="{8F3EC83B-299C-466C-94B7-48188FD7EEA9}" srcOrd="7" destOrd="0" presId="urn:microsoft.com/office/officeart/2008/layout/LinedList"/>
    <dgm:cxn modelId="{D7478628-AB55-48A7-BC2A-7AD6ED57337F}" type="presParOf" srcId="{8F3EC83B-299C-466C-94B7-48188FD7EEA9}" destId="{4D8FE970-F72F-4C59-8134-70D19B8FAA99}" srcOrd="0" destOrd="0" presId="urn:microsoft.com/office/officeart/2008/layout/LinedList"/>
    <dgm:cxn modelId="{D332A047-143B-47DC-B999-C82A4CFB319C}" type="presParOf" srcId="{8F3EC83B-299C-466C-94B7-48188FD7EEA9}" destId="{79021A0E-28B6-40F2-8850-D81FCC0549F6}" srcOrd="1" destOrd="0" presId="urn:microsoft.com/office/officeart/2008/layout/LinedList"/>
    <dgm:cxn modelId="{C46ED6FF-71CB-44FB-9EAF-A9E436309B02}" type="presParOf" srcId="{5B27E97F-79D0-4DBF-B66B-2488D91C62FB}" destId="{DA815A08-BB91-48D4-ADB0-0DDEFFEE1EEB}" srcOrd="8" destOrd="0" presId="urn:microsoft.com/office/officeart/2008/layout/LinedList"/>
    <dgm:cxn modelId="{FE04CF1C-466E-45B5-B4C2-1A5D8A843790}" type="presParOf" srcId="{5B27E97F-79D0-4DBF-B66B-2488D91C62FB}" destId="{28BE3D64-3637-42F6-832C-0E3E1291A960}" srcOrd="9" destOrd="0" presId="urn:microsoft.com/office/officeart/2008/layout/LinedList"/>
    <dgm:cxn modelId="{51C8D964-E0F0-4568-89D3-6B01A0C0C019}" type="presParOf" srcId="{28BE3D64-3637-42F6-832C-0E3E1291A960}" destId="{89666C30-F3BD-4D20-B90C-35C334D41D13}" srcOrd="0" destOrd="0" presId="urn:microsoft.com/office/officeart/2008/layout/LinedList"/>
    <dgm:cxn modelId="{5F3493E3-56B7-45E7-999A-C6FBA3E8A802}" type="presParOf" srcId="{28BE3D64-3637-42F6-832C-0E3E1291A960}" destId="{6FE27E4A-0AB2-4148-B795-34E1B7F59839}" srcOrd="1" destOrd="0" presId="urn:microsoft.com/office/officeart/2008/layout/LinedList"/>
    <dgm:cxn modelId="{C45438FA-6C3F-4197-9DC5-D45721820846}" type="presParOf" srcId="{5B27E97F-79D0-4DBF-B66B-2488D91C62FB}" destId="{0FC36D15-F9B7-4F17-8C8E-FC3AA46A4130}" srcOrd="10" destOrd="0" presId="urn:microsoft.com/office/officeart/2008/layout/LinedList"/>
    <dgm:cxn modelId="{F67003E5-5F46-4084-9E84-36D36287DBFC}" type="presParOf" srcId="{5B27E97F-79D0-4DBF-B66B-2488D91C62FB}" destId="{956C7247-2CFF-4C4F-A5E7-7AEA57B2316D}" srcOrd="11" destOrd="0" presId="urn:microsoft.com/office/officeart/2008/layout/LinedList"/>
    <dgm:cxn modelId="{8114C621-130D-493B-A465-12AB830BD903}" type="presParOf" srcId="{956C7247-2CFF-4C4F-A5E7-7AEA57B2316D}" destId="{E7011DBE-2C58-43AE-8AC0-E626EEC5627B}" srcOrd="0" destOrd="0" presId="urn:microsoft.com/office/officeart/2008/layout/LinedList"/>
    <dgm:cxn modelId="{0C77E36F-729B-4EF8-9FC7-D2FACAE4614B}" type="presParOf" srcId="{956C7247-2CFF-4C4F-A5E7-7AEA57B2316D}" destId="{56C291D9-EAB5-4F7F-880A-7A3D6A085C3C}" srcOrd="1" destOrd="0" presId="urn:microsoft.com/office/officeart/2008/layout/LinedList"/>
    <dgm:cxn modelId="{56F022D4-F642-4255-8A59-4316484014F5}" type="presParOf" srcId="{5B27E97F-79D0-4DBF-B66B-2488D91C62FB}" destId="{B33F2CA4-C9FD-4ACC-A7EE-B98A1E57AC98}" srcOrd="12" destOrd="0" presId="urn:microsoft.com/office/officeart/2008/layout/LinedList"/>
    <dgm:cxn modelId="{9614725A-A9B9-4344-AC2E-530A37DD57BA}" type="presParOf" srcId="{5B27E97F-79D0-4DBF-B66B-2488D91C62FB}" destId="{74B50ADA-0CBF-420C-8CE7-90DF1EC4ABD9}" srcOrd="13" destOrd="0" presId="urn:microsoft.com/office/officeart/2008/layout/LinedList"/>
    <dgm:cxn modelId="{DDE75D61-2E98-424C-8227-6647BAB651DB}" type="presParOf" srcId="{74B50ADA-0CBF-420C-8CE7-90DF1EC4ABD9}" destId="{AF2AE06D-1929-4055-9C86-CDC32E047132}" srcOrd="0" destOrd="0" presId="urn:microsoft.com/office/officeart/2008/layout/LinedList"/>
    <dgm:cxn modelId="{A858A34F-EDC7-4AC0-854D-EEF2F9939A2D}" type="presParOf" srcId="{74B50ADA-0CBF-420C-8CE7-90DF1EC4ABD9}" destId="{D4142DDD-7B1A-4A8F-9BF7-E33C7E7986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7C9A753-2C57-4BCD-8E96-4D52D492045A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735D01AA-07EB-44C2-A907-5CC4D08F0571}">
      <dgm:prSet phldr="0"/>
      <dgm:spPr/>
      <dgm:t>
        <a:bodyPr/>
        <a:lstStyle/>
        <a:p>
          <a:pPr rtl="0"/>
          <a:r>
            <a:rPr lang="en-GB" sz="1600" dirty="0">
              <a:solidFill>
                <a:schemeClr val="tx1"/>
              </a:solidFill>
              <a:latin typeface="Century Gothic"/>
            </a:rPr>
            <a:t>Trend for </a:t>
          </a:r>
          <a:r>
            <a:rPr lang="en-GB" sz="1600" dirty="0">
              <a:latin typeface="Century Gothic"/>
            </a:rPr>
            <a:t>eco-friendly</a:t>
          </a:r>
          <a:r>
            <a:rPr lang="en-GB" sz="1600" dirty="0">
              <a:solidFill>
                <a:schemeClr val="tx1"/>
              </a:solidFill>
              <a:latin typeface="Century Gothic"/>
            </a:rPr>
            <a:t> products</a:t>
          </a:r>
          <a:endParaRPr lang="en-GB" dirty="0"/>
        </a:p>
      </dgm:t>
    </dgm:pt>
    <dgm:pt modelId="{99BF692E-F097-4F56-8C98-C4244693E76D}" type="parTrans" cxnId="{DF9EF231-452D-4FBC-B7EA-D80879506D81}">
      <dgm:prSet/>
      <dgm:spPr/>
    </dgm:pt>
    <dgm:pt modelId="{727B8DE1-9DCC-45D5-B5CA-6D5AEDA4C27B}" type="sibTrans" cxnId="{DF9EF231-452D-4FBC-B7EA-D80879506D81}">
      <dgm:prSet/>
      <dgm:spPr/>
    </dgm:pt>
    <dgm:pt modelId="{D762EFA6-AA4D-47AA-8AEB-FF19962E69ED}">
      <dgm:prSet phldr="0" custT="1"/>
      <dgm:spPr/>
      <dgm:t>
        <a:bodyPr/>
        <a:lstStyle/>
        <a:p>
          <a:pPr algn="ctr" rtl="0"/>
          <a:r>
            <a:rPr lang="en-GB" sz="900" b="1" cap="all" dirty="0">
              <a:solidFill>
                <a:srgbClr val="FFFFFF"/>
              </a:solidFill>
              <a:latin typeface="Century Gothic"/>
            </a:rPr>
            <a:t>Political Factors</a:t>
          </a:r>
          <a:endParaRPr lang="en-GB" sz="900" b="1" dirty="0">
            <a:solidFill>
              <a:srgbClr val="FFFFFF"/>
            </a:solidFill>
            <a:latin typeface="Century Gothic"/>
          </a:endParaRPr>
        </a:p>
      </dgm:t>
    </dgm:pt>
    <dgm:pt modelId="{9BD60F86-2EF3-46A2-AF86-76813607170F}" type="parTrans" cxnId="{BE436EC4-E5C4-4511-A0AE-FD11F9C36906}">
      <dgm:prSet/>
      <dgm:spPr/>
    </dgm:pt>
    <dgm:pt modelId="{98FFB00F-8076-4545-9333-733E9B6EE4EE}" type="sibTrans" cxnId="{BE436EC4-E5C4-4511-A0AE-FD11F9C36906}">
      <dgm:prSet/>
      <dgm:spPr/>
    </dgm:pt>
    <dgm:pt modelId="{CBE1ACEC-3997-43E3-BCA7-E2A6695D77A6}">
      <dgm:prSet phldr="0"/>
      <dgm:spPr/>
      <dgm:t>
        <a:bodyPr/>
        <a:lstStyle/>
        <a:p>
          <a:pPr rtl="0"/>
          <a:r>
            <a:rPr lang="en-GB" sz="1600" dirty="0">
              <a:solidFill>
                <a:schemeClr val="tx1"/>
              </a:solidFill>
              <a:latin typeface="Century Gothic"/>
            </a:rPr>
            <a:t>Flower import rules</a:t>
          </a:r>
          <a:endParaRPr lang="en-GB" dirty="0">
            <a:latin typeface="Grandview"/>
          </a:endParaRPr>
        </a:p>
      </dgm:t>
    </dgm:pt>
    <dgm:pt modelId="{724C8099-9A6E-43C4-B95C-85AA23CA77BA}" type="parTrans" cxnId="{4F9FAFA0-39CD-4922-9B48-CA7380600FCD}">
      <dgm:prSet/>
      <dgm:spPr/>
    </dgm:pt>
    <dgm:pt modelId="{CFC2D34E-0A06-477A-8113-82D229A52C4B}" type="sibTrans" cxnId="{4F9FAFA0-39CD-4922-9B48-CA7380600FCD}">
      <dgm:prSet/>
      <dgm:spPr/>
    </dgm:pt>
    <dgm:pt modelId="{DBD26251-2CAE-4DFA-935E-665AC8F57437}">
      <dgm:prSet phldr="0"/>
      <dgm:spPr/>
      <dgm:t>
        <a:bodyPr/>
        <a:lstStyle/>
        <a:p>
          <a:pPr rtl="0"/>
          <a:r>
            <a:rPr lang="en-GB" sz="1600" dirty="0">
              <a:solidFill>
                <a:schemeClr val="tx1"/>
              </a:solidFill>
              <a:latin typeface="Century Gothic"/>
            </a:rPr>
            <a:t>Environmental regulations</a:t>
          </a:r>
          <a:endParaRPr lang="en-GB" dirty="0">
            <a:latin typeface="Grandview"/>
          </a:endParaRPr>
        </a:p>
      </dgm:t>
    </dgm:pt>
    <dgm:pt modelId="{FC53CB01-D4DD-44E3-BBDF-DA5A547B6FCD}" type="parTrans" cxnId="{6DC042F6-C32C-45D6-8E6E-AC8DDFD6C7AE}">
      <dgm:prSet/>
      <dgm:spPr/>
    </dgm:pt>
    <dgm:pt modelId="{F573D94D-CEBA-4330-9DEC-057B6B3FE1D0}" type="sibTrans" cxnId="{6DC042F6-C32C-45D6-8E6E-AC8DDFD6C7AE}">
      <dgm:prSet/>
      <dgm:spPr/>
    </dgm:pt>
    <dgm:pt modelId="{21C4BA6A-3F17-4359-A8DA-ED93E085E38C}">
      <dgm:prSet phldr="0" custT="1"/>
      <dgm:spPr/>
      <dgm:t>
        <a:bodyPr/>
        <a:lstStyle/>
        <a:p>
          <a:pPr rtl="0"/>
          <a:r>
            <a:rPr lang="en-GB" sz="900" b="1" cap="all" dirty="0">
              <a:solidFill>
                <a:schemeClr val="lt1"/>
              </a:solidFill>
              <a:latin typeface="Century Gothic"/>
            </a:rPr>
            <a:t>Economic Factors</a:t>
          </a:r>
          <a:endParaRPr lang="en-GB" sz="900" dirty="0">
            <a:latin typeface="Grandview"/>
          </a:endParaRPr>
        </a:p>
      </dgm:t>
    </dgm:pt>
    <dgm:pt modelId="{68D72C29-E830-4B7D-9142-04C36785FBB3}" type="parTrans" cxnId="{AB0DCD88-943E-437B-81D4-8EC301C66C6D}">
      <dgm:prSet/>
      <dgm:spPr/>
    </dgm:pt>
    <dgm:pt modelId="{8471B7A3-238D-48AA-989A-1BDBBA084187}" type="sibTrans" cxnId="{AB0DCD88-943E-437B-81D4-8EC301C66C6D}">
      <dgm:prSet/>
      <dgm:spPr/>
    </dgm:pt>
    <dgm:pt modelId="{7ED09E66-6898-4328-87F6-9D05C98F9D8C}">
      <dgm:prSet phldr="0"/>
      <dgm:spPr/>
      <dgm:t>
        <a:bodyPr/>
        <a:lstStyle/>
        <a:p>
          <a:pPr rtl="0"/>
          <a:r>
            <a:rPr lang="en-GB" sz="1600" dirty="0">
              <a:solidFill>
                <a:schemeClr val="tx1"/>
              </a:solidFill>
              <a:latin typeface="Century Gothic"/>
            </a:rPr>
            <a:t>Rising costs</a:t>
          </a:r>
          <a:endParaRPr lang="en-GB" dirty="0">
            <a:latin typeface="Grandview"/>
          </a:endParaRPr>
        </a:p>
      </dgm:t>
    </dgm:pt>
    <dgm:pt modelId="{43B8FDC9-A612-4D8B-8F4F-985092387530}" type="parTrans" cxnId="{43318F81-834E-4A58-877E-A86BB3FC4B42}">
      <dgm:prSet/>
      <dgm:spPr/>
    </dgm:pt>
    <dgm:pt modelId="{2BB10677-80F4-4155-ABCC-DC0044593528}" type="sibTrans" cxnId="{43318F81-834E-4A58-877E-A86BB3FC4B42}">
      <dgm:prSet/>
      <dgm:spPr/>
    </dgm:pt>
    <dgm:pt modelId="{5563D077-1963-4B6F-9553-BD9C9E826975}">
      <dgm:prSet phldr="0"/>
      <dgm:spPr/>
      <dgm:t>
        <a:bodyPr/>
        <a:lstStyle/>
        <a:p>
          <a:pPr rtl="0"/>
          <a:r>
            <a:rPr lang="en-GB" sz="1600" dirty="0">
              <a:latin typeface="Century Gothic"/>
            </a:rPr>
            <a:t>Inflation</a:t>
          </a:r>
          <a:endParaRPr lang="en-GB" dirty="0">
            <a:latin typeface="Grandview"/>
          </a:endParaRPr>
        </a:p>
      </dgm:t>
    </dgm:pt>
    <dgm:pt modelId="{3FA52BB2-E327-4E26-8314-CBB9295A8754}" type="parTrans" cxnId="{4C645F7B-B811-4FCB-9FEB-1C4C9404D2D7}">
      <dgm:prSet/>
      <dgm:spPr/>
    </dgm:pt>
    <dgm:pt modelId="{FE968D52-44D5-42FA-A7F5-A63E120A4196}" type="sibTrans" cxnId="{4C645F7B-B811-4FCB-9FEB-1C4C9404D2D7}">
      <dgm:prSet/>
      <dgm:spPr/>
    </dgm:pt>
    <dgm:pt modelId="{CD1030C7-4AE1-430A-883A-7F9A6322397E}">
      <dgm:prSet phldr="0"/>
      <dgm:spPr/>
      <dgm:t>
        <a:bodyPr/>
        <a:lstStyle/>
        <a:p>
          <a:pPr rtl="0"/>
          <a:r>
            <a:rPr lang="en-GB" sz="1600" dirty="0">
              <a:solidFill>
                <a:schemeClr val="tx1"/>
              </a:solidFill>
              <a:latin typeface="Century Gothic"/>
            </a:rPr>
            <a:t>Higher living costs</a:t>
          </a:r>
          <a:endParaRPr lang="en-GB" sz="1600" dirty="0">
            <a:latin typeface="Century Gothic"/>
          </a:endParaRPr>
        </a:p>
      </dgm:t>
    </dgm:pt>
    <dgm:pt modelId="{99EEC717-2C80-4574-9801-219231E9B8AE}" type="parTrans" cxnId="{8B793CB3-754A-417F-A744-A9AD8FF6A7F2}">
      <dgm:prSet/>
      <dgm:spPr/>
    </dgm:pt>
    <dgm:pt modelId="{8F0055B0-EA69-4520-9B2F-4AF7B79FC5C1}" type="sibTrans" cxnId="{8B793CB3-754A-417F-A744-A9AD8FF6A7F2}">
      <dgm:prSet/>
      <dgm:spPr/>
    </dgm:pt>
    <dgm:pt modelId="{6960BC23-76F8-4ABC-98B5-4ACEACF45A40}">
      <dgm:prSet phldr="0" custT="1"/>
      <dgm:spPr/>
      <dgm:t>
        <a:bodyPr/>
        <a:lstStyle/>
        <a:p>
          <a:pPr rtl="0"/>
          <a:r>
            <a:rPr lang="en-GB" sz="900" b="1" cap="all" dirty="0">
              <a:solidFill>
                <a:schemeClr val="lt1"/>
              </a:solidFill>
              <a:latin typeface="Century Gothic"/>
            </a:rPr>
            <a:t>Social Factors</a:t>
          </a:r>
          <a:endParaRPr lang="en-GB" sz="900" dirty="0">
            <a:latin typeface="Grandview"/>
          </a:endParaRPr>
        </a:p>
      </dgm:t>
    </dgm:pt>
    <dgm:pt modelId="{6DDE945D-2621-4EBD-AB5F-5003672EEDA3}" type="parTrans" cxnId="{01698F74-8E76-41E8-9D1C-53A815A7365D}">
      <dgm:prSet/>
      <dgm:spPr/>
    </dgm:pt>
    <dgm:pt modelId="{72C17A42-3490-43BA-9128-4FD30E8E9697}" type="sibTrans" cxnId="{01698F74-8E76-41E8-9D1C-53A815A7365D}">
      <dgm:prSet/>
      <dgm:spPr/>
    </dgm:pt>
    <dgm:pt modelId="{D3ADE2F0-D9A2-4DD7-A7F0-3AA6FAFC631A}">
      <dgm:prSet phldr="0"/>
      <dgm:spPr/>
      <dgm:t>
        <a:bodyPr/>
        <a:lstStyle/>
        <a:p>
          <a:pPr rtl="0"/>
          <a:r>
            <a:rPr lang="en-GB" sz="1600" dirty="0">
              <a:solidFill>
                <a:schemeClr val="tx1"/>
              </a:solidFill>
              <a:latin typeface="Century Gothic"/>
            </a:rPr>
            <a:t>Changing lifestyles</a:t>
          </a:r>
          <a:endParaRPr lang="en-GB" dirty="0">
            <a:latin typeface="Grandview"/>
          </a:endParaRPr>
        </a:p>
      </dgm:t>
    </dgm:pt>
    <dgm:pt modelId="{CD75DFD9-F9EB-4C69-A21B-F3E5F113FDC6}" type="parTrans" cxnId="{2394EEEA-75EA-4D45-96D2-965DE28B0B0E}">
      <dgm:prSet/>
      <dgm:spPr/>
    </dgm:pt>
    <dgm:pt modelId="{8D499E52-4F67-4962-95FC-D3E337BB145A}" type="sibTrans" cxnId="{2394EEEA-75EA-4D45-96D2-965DE28B0B0E}">
      <dgm:prSet/>
      <dgm:spPr/>
    </dgm:pt>
    <dgm:pt modelId="{8039A926-DF0B-4971-A866-72B34780C496}">
      <dgm:prSet phldr="0"/>
      <dgm:spPr/>
      <dgm:t>
        <a:bodyPr/>
        <a:lstStyle/>
        <a:p>
          <a:pPr rtl="0"/>
          <a:r>
            <a:rPr lang="en-GB" sz="1600" dirty="0">
              <a:solidFill>
                <a:schemeClr val="tx1"/>
              </a:solidFill>
              <a:latin typeface="Century Gothic"/>
            </a:rPr>
            <a:t>Online shopping</a:t>
          </a:r>
          <a:endParaRPr lang="en-GB" dirty="0"/>
        </a:p>
      </dgm:t>
    </dgm:pt>
    <dgm:pt modelId="{3A341CD3-E89E-4573-99BE-768789297B2E}" type="parTrans" cxnId="{82255A26-2325-42A5-B3AD-DC84E99839C9}">
      <dgm:prSet/>
      <dgm:spPr/>
    </dgm:pt>
    <dgm:pt modelId="{F8DC6179-AF4D-4979-AD3D-C1452641B528}" type="sibTrans" cxnId="{82255A26-2325-42A5-B3AD-DC84E99839C9}">
      <dgm:prSet/>
      <dgm:spPr/>
    </dgm:pt>
    <dgm:pt modelId="{ABAEFD8D-709C-4EA5-82BE-B535182D2B9B}" type="pres">
      <dgm:prSet presAssocID="{D7C9A753-2C57-4BCD-8E96-4D52D492045A}" presName="linearFlow" presStyleCnt="0">
        <dgm:presLayoutVars>
          <dgm:dir/>
          <dgm:animLvl val="lvl"/>
          <dgm:resizeHandles val="exact"/>
        </dgm:presLayoutVars>
      </dgm:prSet>
      <dgm:spPr/>
    </dgm:pt>
    <dgm:pt modelId="{B8570ABA-7834-47BD-B07B-9ECF6C787A68}" type="pres">
      <dgm:prSet presAssocID="{D762EFA6-AA4D-47AA-8AEB-FF19962E69ED}" presName="composite" presStyleCnt="0"/>
      <dgm:spPr/>
    </dgm:pt>
    <dgm:pt modelId="{0652150C-0082-4168-A1DA-6A0BAE4BCA7A}" type="pres">
      <dgm:prSet presAssocID="{D762EFA6-AA4D-47AA-8AEB-FF19962E69ED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FA54A853-66F4-4DD5-B6D8-817BE5541406}" type="pres">
      <dgm:prSet presAssocID="{D762EFA6-AA4D-47AA-8AEB-FF19962E69ED}" presName="descendantText" presStyleLbl="alignAcc1" presStyleIdx="0" presStyleCnt="3">
        <dgm:presLayoutVars>
          <dgm:bulletEnabled val="1"/>
        </dgm:presLayoutVars>
      </dgm:prSet>
      <dgm:spPr/>
    </dgm:pt>
    <dgm:pt modelId="{21D1FB38-0961-46FA-BE77-A3DF71EE3C87}" type="pres">
      <dgm:prSet presAssocID="{98FFB00F-8076-4545-9333-733E9B6EE4EE}" presName="sp" presStyleCnt="0"/>
      <dgm:spPr/>
    </dgm:pt>
    <dgm:pt modelId="{C46D0ED9-3204-492B-96CA-E65B532D6A78}" type="pres">
      <dgm:prSet presAssocID="{21C4BA6A-3F17-4359-A8DA-ED93E085E38C}" presName="composite" presStyleCnt="0"/>
      <dgm:spPr/>
    </dgm:pt>
    <dgm:pt modelId="{CCF31DC5-DFAD-48F4-8A3F-F717A92F5A93}" type="pres">
      <dgm:prSet presAssocID="{21C4BA6A-3F17-4359-A8DA-ED93E085E38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1674B618-63D7-4CF8-A324-A0F133B22183}" type="pres">
      <dgm:prSet presAssocID="{21C4BA6A-3F17-4359-A8DA-ED93E085E38C}" presName="descendantText" presStyleLbl="alignAcc1" presStyleIdx="1" presStyleCnt="3">
        <dgm:presLayoutVars>
          <dgm:bulletEnabled val="1"/>
        </dgm:presLayoutVars>
      </dgm:prSet>
      <dgm:spPr/>
    </dgm:pt>
    <dgm:pt modelId="{A7498459-5571-4D8D-B449-51E5852CE0AD}" type="pres">
      <dgm:prSet presAssocID="{8471B7A3-238D-48AA-989A-1BDBBA084187}" presName="sp" presStyleCnt="0"/>
      <dgm:spPr/>
    </dgm:pt>
    <dgm:pt modelId="{3096E7CC-B26E-429B-8BDF-34FAF4617BA6}" type="pres">
      <dgm:prSet presAssocID="{6960BC23-76F8-4ABC-98B5-4ACEACF45A40}" presName="composite" presStyleCnt="0"/>
      <dgm:spPr/>
    </dgm:pt>
    <dgm:pt modelId="{9CF0417B-8F1E-479B-BD3D-EACE72AD099F}" type="pres">
      <dgm:prSet presAssocID="{6960BC23-76F8-4ABC-98B5-4ACEACF45A40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614DE67E-E7D4-4C59-A220-BC7126BC3B1C}" type="pres">
      <dgm:prSet presAssocID="{6960BC23-76F8-4ABC-98B5-4ACEACF45A40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B93CA620-5ED9-4861-9231-BD39A1DD3137}" type="presOf" srcId="{CD1030C7-4AE1-430A-883A-7F9A6322397E}" destId="{1674B618-63D7-4CF8-A324-A0F133B22183}" srcOrd="0" destOrd="2" presId="urn:microsoft.com/office/officeart/2005/8/layout/chevron2"/>
    <dgm:cxn modelId="{82255A26-2325-42A5-B3AD-DC84E99839C9}" srcId="{6960BC23-76F8-4ABC-98B5-4ACEACF45A40}" destId="{8039A926-DF0B-4971-A866-72B34780C496}" srcOrd="1" destOrd="0" parTransId="{3A341CD3-E89E-4573-99BE-768789297B2E}" sibTransId="{F8DC6179-AF4D-4979-AD3D-C1452641B528}"/>
    <dgm:cxn modelId="{4E8AB228-EDB4-4DD5-BBD1-9CAE6E6C3F05}" type="presOf" srcId="{6960BC23-76F8-4ABC-98B5-4ACEACF45A40}" destId="{9CF0417B-8F1E-479B-BD3D-EACE72AD099F}" srcOrd="0" destOrd="0" presId="urn:microsoft.com/office/officeart/2005/8/layout/chevron2"/>
    <dgm:cxn modelId="{DF9EF231-452D-4FBC-B7EA-D80879506D81}" srcId="{6960BC23-76F8-4ABC-98B5-4ACEACF45A40}" destId="{735D01AA-07EB-44C2-A907-5CC4D08F0571}" srcOrd="2" destOrd="0" parTransId="{99BF692E-F097-4F56-8C98-C4244693E76D}" sibTransId="{727B8DE1-9DCC-45D5-B5CA-6D5AEDA4C27B}"/>
    <dgm:cxn modelId="{DD12B13B-8DB1-42D0-A918-CB1A9CB56142}" type="presOf" srcId="{8039A926-DF0B-4971-A866-72B34780C496}" destId="{614DE67E-E7D4-4C59-A220-BC7126BC3B1C}" srcOrd="0" destOrd="1" presId="urn:microsoft.com/office/officeart/2005/8/layout/chevron2"/>
    <dgm:cxn modelId="{22222140-B264-4BEC-B904-5953C7550AD3}" type="presOf" srcId="{21C4BA6A-3F17-4359-A8DA-ED93E085E38C}" destId="{CCF31DC5-DFAD-48F4-8A3F-F717A92F5A93}" srcOrd="0" destOrd="0" presId="urn:microsoft.com/office/officeart/2005/8/layout/chevron2"/>
    <dgm:cxn modelId="{74174D5B-71FA-440C-B5D1-5578DD64F108}" type="presOf" srcId="{DBD26251-2CAE-4DFA-935E-665AC8F57437}" destId="{FA54A853-66F4-4DD5-B6D8-817BE5541406}" srcOrd="0" destOrd="1" presId="urn:microsoft.com/office/officeart/2005/8/layout/chevron2"/>
    <dgm:cxn modelId="{3C972642-95BA-4726-87D7-7B1947870F7B}" type="presOf" srcId="{CBE1ACEC-3997-43E3-BCA7-E2A6695D77A6}" destId="{FA54A853-66F4-4DD5-B6D8-817BE5541406}" srcOrd="0" destOrd="0" presId="urn:microsoft.com/office/officeart/2005/8/layout/chevron2"/>
    <dgm:cxn modelId="{B2617143-46C4-478F-AC93-970B25DAD3E8}" type="presOf" srcId="{D762EFA6-AA4D-47AA-8AEB-FF19962E69ED}" destId="{0652150C-0082-4168-A1DA-6A0BAE4BCA7A}" srcOrd="0" destOrd="0" presId="urn:microsoft.com/office/officeart/2005/8/layout/chevron2"/>
    <dgm:cxn modelId="{B9E7D069-9661-497B-BB1C-32C894A529AE}" type="presOf" srcId="{D3ADE2F0-D9A2-4DD7-A7F0-3AA6FAFC631A}" destId="{614DE67E-E7D4-4C59-A220-BC7126BC3B1C}" srcOrd="0" destOrd="0" presId="urn:microsoft.com/office/officeart/2005/8/layout/chevron2"/>
    <dgm:cxn modelId="{9E70494A-C37E-470A-BF93-ED8B10901A80}" type="presOf" srcId="{7ED09E66-6898-4328-87F6-9D05C98F9D8C}" destId="{1674B618-63D7-4CF8-A324-A0F133B22183}" srcOrd="0" destOrd="0" presId="urn:microsoft.com/office/officeart/2005/8/layout/chevron2"/>
    <dgm:cxn modelId="{88BE4C6B-AC5A-4CCB-A65A-B2D447381848}" type="presOf" srcId="{5563D077-1963-4B6F-9553-BD9C9E826975}" destId="{1674B618-63D7-4CF8-A324-A0F133B22183}" srcOrd="0" destOrd="1" presId="urn:microsoft.com/office/officeart/2005/8/layout/chevron2"/>
    <dgm:cxn modelId="{A9B75D70-F131-4A95-8CD0-7069F794CE10}" type="presOf" srcId="{D7C9A753-2C57-4BCD-8E96-4D52D492045A}" destId="{ABAEFD8D-709C-4EA5-82BE-B535182D2B9B}" srcOrd="0" destOrd="0" presId="urn:microsoft.com/office/officeart/2005/8/layout/chevron2"/>
    <dgm:cxn modelId="{01698F74-8E76-41E8-9D1C-53A815A7365D}" srcId="{D7C9A753-2C57-4BCD-8E96-4D52D492045A}" destId="{6960BC23-76F8-4ABC-98B5-4ACEACF45A40}" srcOrd="2" destOrd="0" parTransId="{6DDE945D-2621-4EBD-AB5F-5003672EEDA3}" sibTransId="{72C17A42-3490-43BA-9128-4FD30E8E9697}"/>
    <dgm:cxn modelId="{4C645F7B-B811-4FCB-9FEB-1C4C9404D2D7}" srcId="{21C4BA6A-3F17-4359-A8DA-ED93E085E38C}" destId="{5563D077-1963-4B6F-9553-BD9C9E826975}" srcOrd="1" destOrd="0" parTransId="{3FA52BB2-E327-4E26-8314-CBB9295A8754}" sibTransId="{FE968D52-44D5-42FA-A7F5-A63E120A4196}"/>
    <dgm:cxn modelId="{43318F81-834E-4A58-877E-A86BB3FC4B42}" srcId="{21C4BA6A-3F17-4359-A8DA-ED93E085E38C}" destId="{7ED09E66-6898-4328-87F6-9D05C98F9D8C}" srcOrd="0" destOrd="0" parTransId="{43B8FDC9-A612-4D8B-8F4F-985092387530}" sibTransId="{2BB10677-80F4-4155-ABCC-DC0044593528}"/>
    <dgm:cxn modelId="{AB0DCD88-943E-437B-81D4-8EC301C66C6D}" srcId="{D7C9A753-2C57-4BCD-8E96-4D52D492045A}" destId="{21C4BA6A-3F17-4359-A8DA-ED93E085E38C}" srcOrd="1" destOrd="0" parTransId="{68D72C29-E830-4B7D-9142-04C36785FBB3}" sibTransId="{8471B7A3-238D-48AA-989A-1BDBBA084187}"/>
    <dgm:cxn modelId="{4F9FAFA0-39CD-4922-9B48-CA7380600FCD}" srcId="{D762EFA6-AA4D-47AA-8AEB-FF19962E69ED}" destId="{CBE1ACEC-3997-43E3-BCA7-E2A6695D77A6}" srcOrd="0" destOrd="0" parTransId="{724C8099-9A6E-43C4-B95C-85AA23CA77BA}" sibTransId="{CFC2D34E-0A06-477A-8113-82D229A52C4B}"/>
    <dgm:cxn modelId="{8B793CB3-754A-417F-A744-A9AD8FF6A7F2}" srcId="{21C4BA6A-3F17-4359-A8DA-ED93E085E38C}" destId="{CD1030C7-4AE1-430A-883A-7F9A6322397E}" srcOrd="2" destOrd="0" parTransId="{99EEC717-2C80-4574-9801-219231E9B8AE}" sibTransId="{8F0055B0-EA69-4520-9B2F-4AF7B79FC5C1}"/>
    <dgm:cxn modelId="{BE436EC4-E5C4-4511-A0AE-FD11F9C36906}" srcId="{D7C9A753-2C57-4BCD-8E96-4D52D492045A}" destId="{D762EFA6-AA4D-47AA-8AEB-FF19962E69ED}" srcOrd="0" destOrd="0" parTransId="{9BD60F86-2EF3-46A2-AF86-76813607170F}" sibTransId="{98FFB00F-8076-4545-9333-733E9B6EE4EE}"/>
    <dgm:cxn modelId="{1110E6D0-9218-4615-981C-F4C1D623B28D}" type="presOf" srcId="{735D01AA-07EB-44C2-A907-5CC4D08F0571}" destId="{614DE67E-E7D4-4C59-A220-BC7126BC3B1C}" srcOrd="0" destOrd="2" presId="urn:microsoft.com/office/officeart/2005/8/layout/chevron2"/>
    <dgm:cxn modelId="{2394EEEA-75EA-4D45-96D2-965DE28B0B0E}" srcId="{6960BC23-76F8-4ABC-98B5-4ACEACF45A40}" destId="{D3ADE2F0-D9A2-4DD7-A7F0-3AA6FAFC631A}" srcOrd="0" destOrd="0" parTransId="{CD75DFD9-F9EB-4C69-A21B-F3E5F113FDC6}" sibTransId="{8D499E52-4F67-4962-95FC-D3E337BB145A}"/>
    <dgm:cxn modelId="{6DC042F6-C32C-45D6-8E6E-AC8DDFD6C7AE}" srcId="{D762EFA6-AA4D-47AA-8AEB-FF19962E69ED}" destId="{DBD26251-2CAE-4DFA-935E-665AC8F57437}" srcOrd="1" destOrd="0" parTransId="{FC53CB01-D4DD-44E3-BBDF-DA5A547B6FCD}" sibTransId="{F573D94D-CEBA-4330-9DEC-057B6B3FE1D0}"/>
    <dgm:cxn modelId="{20D53943-C905-4189-996F-5FA80B2AE4D6}" type="presParOf" srcId="{ABAEFD8D-709C-4EA5-82BE-B535182D2B9B}" destId="{B8570ABA-7834-47BD-B07B-9ECF6C787A68}" srcOrd="0" destOrd="0" presId="urn:microsoft.com/office/officeart/2005/8/layout/chevron2"/>
    <dgm:cxn modelId="{AE4D86B1-7E26-4E16-BE9C-A9AEA457A990}" type="presParOf" srcId="{B8570ABA-7834-47BD-B07B-9ECF6C787A68}" destId="{0652150C-0082-4168-A1DA-6A0BAE4BCA7A}" srcOrd="0" destOrd="0" presId="urn:microsoft.com/office/officeart/2005/8/layout/chevron2"/>
    <dgm:cxn modelId="{872DA3C7-9BA5-4248-809B-8DBB8173D9A8}" type="presParOf" srcId="{B8570ABA-7834-47BD-B07B-9ECF6C787A68}" destId="{FA54A853-66F4-4DD5-B6D8-817BE5541406}" srcOrd="1" destOrd="0" presId="urn:microsoft.com/office/officeart/2005/8/layout/chevron2"/>
    <dgm:cxn modelId="{50D32226-FB55-4D62-8A3C-FA00C92B48CA}" type="presParOf" srcId="{ABAEFD8D-709C-4EA5-82BE-B535182D2B9B}" destId="{21D1FB38-0961-46FA-BE77-A3DF71EE3C87}" srcOrd="1" destOrd="0" presId="urn:microsoft.com/office/officeart/2005/8/layout/chevron2"/>
    <dgm:cxn modelId="{45F6B42B-49A0-440F-8B8A-91459F14EB7B}" type="presParOf" srcId="{ABAEFD8D-709C-4EA5-82BE-B535182D2B9B}" destId="{C46D0ED9-3204-492B-96CA-E65B532D6A78}" srcOrd="2" destOrd="0" presId="urn:microsoft.com/office/officeart/2005/8/layout/chevron2"/>
    <dgm:cxn modelId="{EE4CC8A3-66BA-4F1B-93E4-96768FE1A514}" type="presParOf" srcId="{C46D0ED9-3204-492B-96CA-E65B532D6A78}" destId="{CCF31DC5-DFAD-48F4-8A3F-F717A92F5A93}" srcOrd="0" destOrd="0" presId="urn:microsoft.com/office/officeart/2005/8/layout/chevron2"/>
    <dgm:cxn modelId="{6D39938C-8B51-462F-B795-B78A4E767AC8}" type="presParOf" srcId="{C46D0ED9-3204-492B-96CA-E65B532D6A78}" destId="{1674B618-63D7-4CF8-A324-A0F133B22183}" srcOrd="1" destOrd="0" presId="urn:microsoft.com/office/officeart/2005/8/layout/chevron2"/>
    <dgm:cxn modelId="{AE97D0BF-D0F9-42F2-803E-E1E29A952291}" type="presParOf" srcId="{ABAEFD8D-709C-4EA5-82BE-B535182D2B9B}" destId="{A7498459-5571-4D8D-B449-51E5852CE0AD}" srcOrd="3" destOrd="0" presId="urn:microsoft.com/office/officeart/2005/8/layout/chevron2"/>
    <dgm:cxn modelId="{9D5F7C3F-16A3-4B69-8DC7-C6155879C81C}" type="presParOf" srcId="{ABAEFD8D-709C-4EA5-82BE-B535182D2B9B}" destId="{3096E7CC-B26E-429B-8BDF-34FAF4617BA6}" srcOrd="4" destOrd="0" presId="urn:microsoft.com/office/officeart/2005/8/layout/chevron2"/>
    <dgm:cxn modelId="{8EF4FB2C-5B18-4027-88B8-271270A0485E}" type="presParOf" srcId="{3096E7CC-B26E-429B-8BDF-34FAF4617BA6}" destId="{9CF0417B-8F1E-479B-BD3D-EACE72AD099F}" srcOrd="0" destOrd="0" presId="urn:microsoft.com/office/officeart/2005/8/layout/chevron2"/>
    <dgm:cxn modelId="{D5AD6399-16E2-42BF-8E8B-D7436EA1BD8E}" type="presParOf" srcId="{3096E7CC-B26E-429B-8BDF-34FAF4617BA6}" destId="{614DE67E-E7D4-4C59-A220-BC7126BC3B1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2269356-467E-4592-9953-A254D5C40DF8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7897424B-DE32-4759-919F-A08178F936C3}">
      <dgm:prSet phldrT="[Tekst]" phldr="0" custT="1"/>
      <dgm:spPr/>
      <dgm:t>
        <a:bodyPr/>
        <a:lstStyle/>
        <a:p>
          <a:pPr rtl="0"/>
          <a:r>
            <a:rPr lang="en-GB" sz="900" b="1" cap="all" dirty="0">
              <a:solidFill>
                <a:schemeClr val="lt1"/>
              </a:solidFill>
              <a:latin typeface="Century Gothic"/>
            </a:rPr>
            <a:t>Technological factors</a:t>
          </a:r>
          <a:endParaRPr lang="pl-PL" sz="900" dirty="0">
            <a:solidFill>
              <a:srgbClr val="000000"/>
            </a:solidFill>
            <a:latin typeface="Century Gothic"/>
          </a:endParaRPr>
        </a:p>
      </dgm:t>
    </dgm:pt>
    <dgm:pt modelId="{00F52EA1-E6EB-4FBB-9390-95434ACE82ED}" type="parTrans" cxnId="{4A527E37-6E35-4DCE-9BA0-85EF6072E84F}">
      <dgm:prSet/>
      <dgm:spPr/>
      <dgm:t>
        <a:bodyPr/>
        <a:lstStyle/>
        <a:p>
          <a:endParaRPr lang="pl-PL"/>
        </a:p>
      </dgm:t>
    </dgm:pt>
    <dgm:pt modelId="{819D85F5-55E3-41A7-BF07-F645E79168A3}" type="sibTrans" cxnId="{4A527E37-6E35-4DCE-9BA0-85EF6072E84F}">
      <dgm:prSet/>
      <dgm:spPr/>
      <dgm:t>
        <a:bodyPr/>
        <a:lstStyle/>
        <a:p>
          <a:endParaRPr lang="pl-PL"/>
        </a:p>
      </dgm:t>
    </dgm:pt>
    <dgm:pt modelId="{AD556D4A-5AEA-4257-94BA-5A1C23D7391E}">
      <dgm:prSet phldrT="[Tekst]" phldr="0"/>
      <dgm:spPr/>
      <dgm:t>
        <a:bodyPr/>
        <a:lstStyle/>
        <a:p>
          <a:pPr rtl="0"/>
          <a:r>
            <a:rPr lang="en-GB" sz="1400" dirty="0">
              <a:solidFill>
                <a:schemeClr val="tx1"/>
              </a:solidFill>
              <a:latin typeface="Century Gothic"/>
            </a:rPr>
            <a:t>Online presence</a:t>
          </a:r>
          <a:endParaRPr lang="pl-PL" sz="1400" dirty="0">
            <a:latin typeface="Century Gothic"/>
          </a:endParaRPr>
        </a:p>
      </dgm:t>
    </dgm:pt>
    <dgm:pt modelId="{1E47F470-2E57-4C5C-A676-9CA854968081}" type="parTrans" cxnId="{268CC5BD-4BC1-464E-A962-D0A0C4CE7595}">
      <dgm:prSet/>
      <dgm:spPr/>
      <dgm:t>
        <a:bodyPr/>
        <a:lstStyle/>
        <a:p>
          <a:endParaRPr lang="pl-PL"/>
        </a:p>
      </dgm:t>
    </dgm:pt>
    <dgm:pt modelId="{188E5774-F72E-4A2B-8D56-C58F9027B0C3}" type="sibTrans" cxnId="{268CC5BD-4BC1-464E-A962-D0A0C4CE7595}">
      <dgm:prSet/>
      <dgm:spPr/>
      <dgm:t>
        <a:bodyPr/>
        <a:lstStyle/>
        <a:p>
          <a:endParaRPr lang="pl-PL"/>
        </a:p>
      </dgm:t>
    </dgm:pt>
    <dgm:pt modelId="{4211DF47-6840-4E44-9FDB-597C220F89DB}">
      <dgm:prSet phldrT="[Tekst]" phldr="0"/>
      <dgm:spPr/>
      <dgm:t>
        <a:bodyPr/>
        <a:lstStyle/>
        <a:p>
          <a:pPr rtl="0"/>
          <a:r>
            <a:rPr lang="en-GB" sz="1400" dirty="0">
              <a:solidFill>
                <a:schemeClr val="tx1"/>
              </a:solidFill>
              <a:latin typeface="Century Gothic"/>
            </a:rPr>
            <a:t>Digital marketing</a:t>
          </a:r>
        </a:p>
      </dgm:t>
    </dgm:pt>
    <dgm:pt modelId="{AF499626-52C2-43C2-A816-12A4EF03E0DC}" type="parTrans" cxnId="{248B4A48-CE9E-4D37-8B21-930A8A251F23}">
      <dgm:prSet/>
      <dgm:spPr/>
      <dgm:t>
        <a:bodyPr/>
        <a:lstStyle/>
        <a:p>
          <a:endParaRPr lang="pl-PL"/>
        </a:p>
      </dgm:t>
    </dgm:pt>
    <dgm:pt modelId="{46793984-4701-4C4E-B81F-0BD9478349FA}" type="sibTrans" cxnId="{248B4A48-CE9E-4D37-8B21-930A8A251F23}">
      <dgm:prSet/>
      <dgm:spPr/>
      <dgm:t>
        <a:bodyPr/>
        <a:lstStyle/>
        <a:p>
          <a:endParaRPr lang="pl-PL"/>
        </a:p>
      </dgm:t>
    </dgm:pt>
    <dgm:pt modelId="{98D396FA-3755-45AD-AAE8-D8C16444410F}">
      <dgm:prSet phldrT="[Tekst]" phldr="0"/>
      <dgm:spPr/>
      <dgm:t>
        <a:bodyPr/>
        <a:lstStyle/>
        <a:p>
          <a:pPr rtl="0"/>
          <a:r>
            <a:rPr lang="en-GB" sz="1400" dirty="0">
              <a:solidFill>
                <a:schemeClr val="tx1"/>
              </a:solidFill>
              <a:latin typeface="Century Gothic"/>
            </a:rPr>
            <a:t>Home delivery</a:t>
          </a:r>
        </a:p>
      </dgm:t>
    </dgm:pt>
    <dgm:pt modelId="{3796C9E3-5C91-4C40-8CF6-372DCCA867ED}" type="parTrans" cxnId="{16EEC664-E1AC-4B92-B549-271BC38BCA6B}">
      <dgm:prSet/>
      <dgm:spPr/>
      <dgm:t>
        <a:bodyPr/>
        <a:lstStyle/>
        <a:p>
          <a:endParaRPr lang="pl-PL"/>
        </a:p>
      </dgm:t>
    </dgm:pt>
    <dgm:pt modelId="{A4B6743E-82DD-4E52-9312-957D6AB9C7C0}" type="sibTrans" cxnId="{16EEC664-E1AC-4B92-B549-271BC38BCA6B}">
      <dgm:prSet/>
      <dgm:spPr/>
      <dgm:t>
        <a:bodyPr/>
        <a:lstStyle/>
        <a:p>
          <a:endParaRPr lang="pl-PL"/>
        </a:p>
      </dgm:t>
    </dgm:pt>
    <dgm:pt modelId="{D59AB5CD-E5C0-4DFC-B521-9665316979AB}">
      <dgm:prSet phldrT="[Tekst]" phldr="0" custT="1"/>
      <dgm:spPr/>
      <dgm:t>
        <a:bodyPr/>
        <a:lstStyle/>
        <a:p>
          <a:pPr rtl="0"/>
          <a:r>
            <a:rPr lang="en-GB" sz="900" b="1" cap="all" dirty="0">
              <a:solidFill>
                <a:schemeClr val="lt1"/>
              </a:solidFill>
              <a:latin typeface="Century Gothic"/>
            </a:rPr>
            <a:t>Environmental Factors</a:t>
          </a:r>
          <a:endParaRPr lang="pl-PL" sz="900" dirty="0">
            <a:latin typeface="Century Gothic"/>
          </a:endParaRPr>
        </a:p>
      </dgm:t>
    </dgm:pt>
    <dgm:pt modelId="{B63DF29A-452D-48AE-A190-6D116F7EB7CF}" type="parTrans" cxnId="{CFFD424F-8900-4BC7-AF6D-9C91961548F2}">
      <dgm:prSet/>
      <dgm:spPr/>
      <dgm:t>
        <a:bodyPr/>
        <a:lstStyle/>
        <a:p>
          <a:endParaRPr lang="pl-PL"/>
        </a:p>
      </dgm:t>
    </dgm:pt>
    <dgm:pt modelId="{A90782D7-E337-45BC-A797-2BC93C5FE7E7}" type="sibTrans" cxnId="{CFFD424F-8900-4BC7-AF6D-9C91961548F2}">
      <dgm:prSet/>
      <dgm:spPr/>
      <dgm:t>
        <a:bodyPr/>
        <a:lstStyle/>
        <a:p>
          <a:endParaRPr lang="pl-PL"/>
        </a:p>
      </dgm:t>
    </dgm:pt>
    <dgm:pt modelId="{E21B647B-D415-40A7-896A-CC7AC7943D7B}">
      <dgm:prSet phldrT="[Tekst]" phldr="0"/>
      <dgm:spPr/>
      <dgm:t>
        <a:bodyPr/>
        <a:lstStyle/>
        <a:p>
          <a:pPr rtl="0"/>
          <a:r>
            <a:rPr lang="en-GB" sz="1400" dirty="0">
              <a:solidFill>
                <a:schemeClr val="tx1"/>
              </a:solidFill>
              <a:latin typeface="Century Gothic"/>
            </a:rPr>
            <a:t>Eco-friendly packaging</a:t>
          </a:r>
          <a:endParaRPr lang="pl-PL" sz="1400" dirty="0">
            <a:latin typeface="Century Gothic"/>
          </a:endParaRPr>
        </a:p>
      </dgm:t>
    </dgm:pt>
    <dgm:pt modelId="{D26B71A2-68E7-4ECE-A30F-B2046BED0A1F}" type="parTrans" cxnId="{EB2A3624-EFBE-4B9D-AAFA-763833DF34EB}">
      <dgm:prSet/>
      <dgm:spPr/>
      <dgm:t>
        <a:bodyPr/>
        <a:lstStyle/>
        <a:p>
          <a:endParaRPr lang="pl-PL"/>
        </a:p>
      </dgm:t>
    </dgm:pt>
    <dgm:pt modelId="{9A49BE01-FCC2-4BE6-B9E4-3C7713BB2429}" type="sibTrans" cxnId="{EB2A3624-EFBE-4B9D-AAFA-763833DF34EB}">
      <dgm:prSet/>
      <dgm:spPr/>
      <dgm:t>
        <a:bodyPr/>
        <a:lstStyle/>
        <a:p>
          <a:endParaRPr lang="pl-PL"/>
        </a:p>
      </dgm:t>
    </dgm:pt>
    <dgm:pt modelId="{2B1F7F78-6666-4506-9D6D-F477AF5EF3C2}">
      <dgm:prSet phldrT="[Tekst]" phldr="0"/>
      <dgm:spPr/>
      <dgm:t>
        <a:bodyPr/>
        <a:lstStyle/>
        <a:p>
          <a:pPr rtl="0"/>
          <a:r>
            <a:rPr lang="en-GB" sz="1400" dirty="0">
              <a:solidFill>
                <a:schemeClr val="tx1"/>
              </a:solidFill>
              <a:latin typeface="Century Gothic"/>
            </a:rPr>
            <a:t>Sustainable sourcing</a:t>
          </a:r>
        </a:p>
      </dgm:t>
    </dgm:pt>
    <dgm:pt modelId="{930D8301-AE27-4D2B-845C-48BB665EEBB9}" type="parTrans" cxnId="{C6260554-7F2D-4ACB-B8F2-517A67903552}">
      <dgm:prSet/>
      <dgm:spPr/>
      <dgm:t>
        <a:bodyPr/>
        <a:lstStyle/>
        <a:p>
          <a:endParaRPr lang="pl-PL"/>
        </a:p>
      </dgm:t>
    </dgm:pt>
    <dgm:pt modelId="{89822256-C72F-4DD5-AF44-8E2FD4A58D24}" type="sibTrans" cxnId="{C6260554-7F2D-4ACB-B8F2-517A67903552}">
      <dgm:prSet/>
      <dgm:spPr/>
      <dgm:t>
        <a:bodyPr/>
        <a:lstStyle/>
        <a:p>
          <a:endParaRPr lang="pl-PL"/>
        </a:p>
      </dgm:t>
    </dgm:pt>
    <dgm:pt modelId="{9458B338-4D6B-4DA0-B57D-E1A7949D384C}">
      <dgm:prSet phldrT="[Tekst]" phldr="0"/>
      <dgm:spPr/>
      <dgm:t>
        <a:bodyPr/>
        <a:lstStyle/>
        <a:p>
          <a:pPr rtl="0"/>
          <a:r>
            <a:rPr lang="en-GB" sz="1400" dirty="0">
              <a:solidFill>
                <a:schemeClr val="tx1"/>
              </a:solidFill>
              <a:latin typeface="Century Gothic"/>
            </a:rPr>
            <a:t>Customer expectations</a:t>
          </a:r>
        </a:p>
      </dgm:t>
    </dgm:pt>
    <dgm:pt modelId="{08E2C020-3863-454F-A6C3-F1C635B1F406}" type="parTrans" cxnId="{C4DB2E5B-4E5C-4605-8710-009C5C3EF910}">
      <dgm:prSet/>
      <dgm:spPr/>
      <dgm:t>
        <a:bodyPr/>
        <a:lstStyle/>
        <a:p>
          <a:endParaRPr lang="pl-PL"/>
        </a:p>
      </dgm:t>
    </dgm:pt>
    <dgm:pt modelId="{56B50BF7-63D9-4BF2-92B3-A4C491CC4C86}" type="sibTrans" cxnId="{C4DB2E5B-4E5C-4605-8710-009C5C3EF910}">
      <dgm:prSet/>
      <dgm:spPr/>
      <dgm:t>
        <a:bodyPr/>
        <a:lstStyle/>
        <a:p>
          <a:endParaRPr lang="pl-PL"/>
        </a:p>
      </dgm:t>
    </dgm:pt>
    <dgm:pt modelId="{C153B6E1-FEF9-4AA2-9161-2B2A998B74A5}">
      <dgm:prSet phldrT="[Tekst]" phldr="0" custT="1"/>
      <dgm:spPr/>
      <dgm:t>
        <a:bodyPr/>
        <a:lstStyle/>
        <a:p>
          <a:pPr rtl="0"/>
          <a:r>
            <a:rPr lang="en-GB" sz="900" b="1" cap="all" dirty="0">
              <a:solidFill>
                <a:schemeClr val="lt1"/>
              </a:solidFill>
              <a:latin typeface="Century Gothic"/>
            </a:rPr>
            <a:t>Legal Factors</a:t>
          </a:r>
          <a:endParaRPr lang="pl-PL" sz="900" dirty="0">
            <a:latin typeface="Century Gothic"/>
          </a:endParaRPr>
        </a:p>
      </dgm:t>
    </dgm:pt>
    <dgm:pt modelId="{52A47443-0956-46C3-81DE-C7333F23A7F4}" type="parTrans" cxnId="{80179154-B53D-4E80-9A4A-827643C51DD4}">
      <dgm:prSet/>
      <dgm:spPr/>
      <dgm:t>
        <a:bodyPr/>
        <a:lstStyle/>
        <a:p>
          <a:endParaRPr lang="pl-PL"/>
        </a:p>
      </dgm:t>
    </dgm:pt>
    <dgm:pt modelId="{0201D72C-AA33-46EC-BC18-1290835EEB17}" type="sibTrans" cxnId="{80179154-B53D-4E80-9A4A-827643C51DD4}">
      <dgm:prSet/>
      <dgm:spPr/>
      <dgm:t>
        <a:bodyPr/>
        <a:lstStyle/>
        <a:p>
          <a:endParaRPr lang="pl-PL"/>
        </a:p>
      </dgm:t>
    </dgm:pt>
    <dgm:pt modelId="{E018AFB4-97B3-4465-96B2-728B8CB9F659}">
      <dgm:prSet phldr="0"/>
      <dgm:spPr/>
      <dgm:t>
        <a:bodyPr/>
        <a:lstStyle/>
        <a:p>
          <a:pPr rtl="0"/>
          <a:r>
            <a:rPr lang="en-GB" sz="1400" dirty="0">
              <a:solidFill>
                <a:schemeClr val="tx1"/>
              </a:solidFill>
              <a:latin typeface="Century Gothic"/>
            </a:rPr>
            <a:t>Labour laws</a:t>
          </a:r>
          <a:endParaRPr lang="pl-PL" sz="1400" dirty="0">
            <a:latin typeface="Century Gothic"/>
          </a:endParaRPr>
        </a:p>
      </dgm:t>
    </dgm:pt>
    <dgm:pt modelId="{1E1D686C-C1B0-4AEE-986C-4CEA66B43E05}" type="parTrans" cxnId="{37E3F607-3709-44C3-B5A8-2F852C95B8EB}">
      <dgm:prSet/>
      <dgm:spPr/>
    </dgm:pt>
    <dgm:pt modelId="{33481323-6236-417C-875D-11F28C902E83}" type="sibTrans" cxnId="{37E3F607-3709-44C3-B5A8-2F852C95B8EB}">
      <dgm:prSet/>
      <dgm:spPr/>
    </dgm:pt>
    <dgm:pt modelId="{072941C5-F763-47F7-BB61-00692046B712}">
      <dgm:prSet phldr="0"/>
      <dgm:spPr/>
      <dgm:t>
        <a:bodyPr/>
        <a:lstStyle/>
        <a:p>
          <a:pPr rtl="0"/>
          <a:r>
            <a:rPr lang="en-GB" sz="1400" dirty="0">
              <a:solidFill>
                <a:schemeClr val="tx1"/>
              </a:solidFill>
              <a:latin typeface="Century Gothic"/>
            </a:rPr>
            <a:t>Online sales rules</a:t>
          </a:r>
        </a:p>
      </dgm:t>
    </dgm:pt>
    <dgm:pt modelId="{94E1553A-5937-4573-B0AD-93BE02C62B5F}" type="parTrans" cxnId="{E6B8A7ED-A4C3-4AD1-8E3E-927EFF5A3F3E}">
      <dgm:prSet/>
      <dgm:spPr/>
    </dgm:pt>
    <dgm:pt modelId="{9A35C20C-C268-484A-9553-0CFEF7B0E457}" type="sibTrans" cxnId="{E6B8A7ED-A4C3-4AD1-8E3E-927EFF5A3F3E}">
      <dgm:prSet/>
      <dgm:spPr/>
    </dgm:pt>
    <dgm:pt modelId="{784ED141-10C1-4BC6-9644-0F679C2BCAE6}">
      <dgm:prSet phldr="0"/>
      <dgm:spPr/>
      <dgm:t>
        <a:bodyPr/>
        <a:lstStyle/>
        <a:p>
          <a:pPr rtl="0"/>
          <a:r>
            <a:rPr lang="en-GB" sz="1400" dirty="0">
              <a:solidFill>
                <a:schemeClr val="tx1"/>
              </a:solidFill>
              <a:latin typeface="Century Gothic"/>
            </a:rPr>
            <a:t>Consumer protection</a:t>
          </a:r>
        </a:p>
      </dgm:t>
    </dgm:pt>
    <dgm:pt modelId="{3FD05357-C870-4068-B4CE-79D5A70EE787}" type="parTrans" cxnId="{B45337C3-95CF-465A-913E-D0050E3DCC1E}">
      <dgm:prSet/>
      <dgm:spPr/>
    </dgm:pt>
    <dgm:pt modelId="{33ED4C8B-B6AC-4058-A966-4EB93D40AF4E}" type="sibTrans" cxnId="{B45337C3-95CF-465A-913E-D0050E3DCC1E}">
      <dgm:prSet/>
      <dgm:spPr/>
    </dgm:pt>
    <dgm:pt modelId="{5E9512F1-0C8B-448E-B995-00308634E2CA}" type="pres">
      <dgm:prSet presAssocID="{C2269356-467E-4592-9953-A254D5C40DF8}" presName="linearFlow" presStyleCnt="0">
        <dgm:presLayoutVars>
          <dgm:dir/>
          <dgm:animLvl val="lvl"/>
          <dgm:resizeHandles val="exact"/>
        </dgm:presLayoutVars>
      </dgm:prSet>
      <dgm:spPr/>
    </dgm:pt>
    <dgm:pt modelId="{7B056CAE-7C2F-4140-A43B-06015E97B853}" type="pres">
      <dgm:prSet presAssocID="{7897424B-DE32-4759-919F-A08178F936C3}" presName="composite" presStyleCnt="0"/>
      <dgm:spPr/>
    </dgm:pt>
    <dgm:pt modelId="{E1F9013D-9EDA-4436-BE6C-D752123A98EC}" type="pres">
      <dgm:prSet presAssocID="{7897424B-DE32-4759-919F-A08178F936C3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2F24B69F-7363-4AAD-A726-459004723726}" type="pres">
      <dgm:prSet presAssocID="{7897424B-DE32-4759-919F-A08178F936C3}" presName="descendantText" presStyleLbl="alignAcc1" presStyleIdx="0" presStyleCnt="3">
        <dgm:presLayoutVars>
          <dgm:bulletEnabled val="1"/>
        </dgm:presLayoutVars>
      </dgm:prSet>
      <dgm:spPr/>
    </dgm:pt>
    <dgm:pt modelId="{56CC4DCD-008F-4599-BD67-E4496CE10D75}" type="pres">
      <dgm:prSet presAssocID="{819D85F5-55E3-41A7-BF07-F645E79168A3}" presName="sp" presStyleCnt="0"/>
      <dgm:spPr/>
    </dgm:pt>
    <dgm:pt modelId="{D7A3608A-EF38-46B3-AD86-23FBD9E165A5}" type="pres">
      <dgm:prSet presAssocID="{D59AB5CD-E5C0-4DFC-B521-9665316979AB}" presName="composite" presStyleCnt="0"/>
      <dgm:spPr/>
    </dgm:pt>
    <dgm:pt modelId="{8522641E-467D-449F-BE5C-8DE34D884E5F}" type="pres">
      <dgm:prSet presAssocID="{D59AB5CD-E5C0-4DFC-B521-9665316979AB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728B2D5B-A63D-445A-B04E-08E1968524EF}" type="pres">
      <dgm:prSet presAssocID="{D59AB5CD-E5C0-4DFC-B521-9665316979AB}" presName="descendantText" presStyleLbl="alignAcc1" presStyleIdx="1" presStyleCnt="3">
        <dgm:presLayoutVars>
          <dgm:bulletEnabled val="1"/>
        </dgm:presLayoutVars>
      </dgm:prSet>
      <dgm:spPr/>
    </dgm:pt>
    <dgm:pt modelId="{60BE3025-C5EB-402E-9694-F142A47B931A}" type="pres">
      <dgm:prSet presAssocID="{A90782D7-E337-45BC-A797-2BC93C5FE7E7}" presName="sp" presStyleCnt="0"/>
      <dgm:spPr/>
    </dgm:pt>
    <dgm:pt modelId="{B5575758-816F-4045-9B8B-3270F6C810B0}" type="pres">
      <dgm:prSet presAssocID="{C153B6E1-FEF9-4AA2-9161-2B2A998B74A5}" presName="composite" presStyleCnt="0"/>
      <dgm:spPr/>
    </dgm:pt>
    <dgm:pt modelId="{8D2C0FA1-292B-4818-94C4-867A0F64C3CA}" type="pres">
      <dgm:prSet presAssocID="{C153B6E1-FEF9-4AA2-9161-2B2A998B74A5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58BDEEA8-F0F7-43DB-9EFC-D608219915D2}" type="pres">
      <dgm:prSet presAssocID="{C153B6E1-FEF9-4AA2-9161-2B2A998B74A5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37E3F607-3709-44C3-B5A8-2F852C95B8EB}" srcId="{C153B6E1-FEF9-4AA2-9161-2B2A998B74A5}" destId="{E018AFB4-97B3-4465-96B2-728B8CB9F659}" srcOrd="0" destOrd="0" parTransId="{1E1D686C-C1B0-4AEE-986C-4CEA66B43E05}" sibTransId="{33481323-6236-417C-875D-11F28C902E83}"/>
    <dgm:cxn modelId="{98625308-6976-40B6-AC4D-7728102A0DD3}" type="presOf" srcId="{072941C5-F763-47F7-BB61-00692046B712}" destId="{58BDEEA8-F0F7-43DB-9EFC-D608219915D2}" srcOrd="0" destOrd="1" presId="urn:microsoft.com/office/officeart/2005/8/layout/chevron2"/>
    <dgm:cxn modelId="{EB2A3624-EFBE-4B9D-AAFA-763833DF34EB}" srcId="{D59AB5CD-E5C0-4DFC-B521-9665316979AB}" destId="{E21B647B-D415-40A7-896A-CC7AC7943D7B}" srcOrd="0" destOrd="0" parTransId="{D26B71A2-68E7-4ECE-A30F-B2046BED0A1F}" sibTransId="{9A49BE01-FCC2-4BE6-B9E4-3C7713BB2429}"/>
    <dgm:cxn modelId="{4A527E37-6E35-4DCE-9BA0-85EF6072E84F}" srcId="{C2269356-467E-4592-9953-A254D5C40DF8}" destId="{7897424B-DE32-4759-919F-A08178F936C3}" srcOrd="0" destOrd="0" parTransId="{00F52EA1-E6EB-4FBB-9390-95434ACE82ED}" sibTransId="{819D85F5-55E3-41A7-BF07-F645E79168A3}"/>
    <dgm:cxn modelId="{601DA040-46CE-4415-A382-58FBC14CEF78}" type="presOf" srcId="{AD556D4A-5AEA-4257-94BA-5A1C23D7391E}" destId="{2F24B69F-7363-4AAD-A726-459004723726}" srcOrd="0" destOrd="0" presId="urn:microsoft.com/office/officeart/2005/8/layout/chevron2"/>
    <dgm:cxn modelId="{C4DB2E5B-4E5C-4605-8710-009C5C3EF910}" srcId="{D59AB5CD-E5C0-4DFC-B521-9665316979AB}" destId="{9458B338-4D6B-4DA0-B57D-E1A7949D384C}" srcOrd="2" destOrd="0" parTransId="{08E2C020-3863-454F-A6C3-F1C635B1F406}" sibTransId="{56B50BF7-63D9-4BF2-92B3-A4C491CC4C86}"/>
    <dgm:cxn modelId="{4032AD5D-8172-44E9-BDC2-29A61BB1EDCC}" type="presOf" srcId="{98D396FA-3755-45AD-AAE8-D8C16444410F}" destId="{2F24B69F-7363-4AAD-A726-459004723726}" srcOrd="0" destOrd="2" presId="urn:microsoft.com/office/officeart/2005/8/layout/chevron2"/>
    <dgm:cxn modelId="{8CADB462-CED5-4D70-B80A-6133EA66761F}" type="presOf" srcId="{E21B647B-D415-40A7-896A-CC7AC7943D7B}" destId="{728B2D5B-A63D-445A-B04E-08E1968524EF}" srcOrd="0" destOrd="0" presId="urn:microsoft.com/office/officeart/2005/8/layout/chevron2"/>
    <dgm:cxn modelId="{16EEC664-E1AC-4B92-B549-271BC38BCA6B}" srcId="{7897424B-DE32-4759-919F-A08178F936C3}" destId="{98D396FA-3755-45AD-AAE8-D8C16444410F}" srcOrd="2" destOrd="0" parTransId="{3796C9E3-5C91-4C40-8CF6-372DCCA867ED}" sibTransId="{A4B6743E-82DD-4E52-9312-957D6AB9C7C0}"/>
    <dgm:cxn modelId="{248B4A48-CE9E-4D37-8B21-930A8A251F23}" srcId="{7897424B-DE32-4759-919F-A08178F936C3}" destId="{4211DF47-6840-4E44-9FDB-597C220F89DB}" srcOrd="1" destOrd="0" parTransId="{AF499626-52C2-43C2-A816-12A4EF03E0DC}" sibTransId="{46793984-4701-4C4E-B81F-0BD9478349FA}"/>
    <dgm:cxn modelId="{CFFD424F-8900-4BC7-AF6D-9C91961548F2}" srcId="{C2269356-467E-4592-9953-A254D5C40DF8}" destId="{D59AB5CD-E5C0-4DFC-B521-9665316979AB}" srcOrd="1" destOrd="0" parTransId="{B63DF29A-452D-48AE-A190-6D116F7EB7CF}" sibTransId="{A90782D7-E337-45BC-A797-2BC93C5FE7E7}"/>
    <dgm:cxn modelId="{0D85AA53-7EED-486C-90FB-824BB2C30699}" type="presOf" srcId="{7897424B-DE32-4759-919F-A08178F936C3}" destId="{E1F9013D-9EDA-4436-BE6C-D752123A98EC}" srcOrd="0" destOrd="0" presId="urn:microsoft.com/office/officeart/2005/8/layout/chevron2"/>
    <dgm:cxn modelId="{C6260554-7F2D-4ACB-B8F2-517A67903552}" srcId="{D59AB5CD-E5C0-4DFC-B521-9665316979AB}" destId="{2B1F7F78-6666-4506-9D6D-F477AF5EF3C2}" srcOrd="1" destOrd="0" parTransId="{930D8301-AE27-4D2B-845C-48BB665EEBB9}" sibTransId="{89822256-C72F-4DD5-AF44-8E2FD4A58D24}"/>
    <dgm:cxn modelId="{80179154-B53D-4E80-9A4A-827643C51DD4}" srcId="{C2269356-467E-4592-9953-A254D5C40DF8}" destId="{C153B6E1-FEF9-4AA2-9161-2B2A998B74A5}" srcOrd="2" destOrd="0" parTransId="{52A47443-0956-46C3-81DE-C7333F23A7F4}" sibTransId="{0201D72C-AA33-46EC-BC18-1290835EEB17}"/>
    <dgm:cxn modelId="{8D1B4177-61E3-4FFF-B63D-BC19BC9A330B}" type="presOf" srcId="{C153B6E1-FEF9-4AA2-9161-2B2A998B74A5}" destId="{8D2C0FA1-292B-4818-94C4-867A0F64C3CA}" srcOrd="0" destOrd="0" presId="urn:microsoft.com/office/officeart/2005/8/layout/chevron2"/>
    <dgm:cxn modelId="{5EBDF99E-5689-4558-AF79-18AD39B9F424}" type="presOf" srcId="{4211DF47-6840-4E44-9FDB-597C220F89DB}" destId="{2F24B69F-7363-4AAD-A726-459004723726}" srcOrd="0" destOrd="1" presId="urn:microsoft.com/office/officeart/2005/8/layout/chevron2"/>
    <dgm:cxn modelId="{2792B8A5-C9B7-48C4-8DB2-82A3E16F02D8}" type="presOf" srcId="{D59AB5CD-E5C0-4DFC-B521-9665316979AB}" destId="{8522641E-467D-449F-BE5C-8DE34D884E5F}" srcOrd="0" destOrd="0" presId="urn:microsoft.com/office/officeart/2005/8/layout/chevron2"/>
    <dgm:cxn modelId="{390B21AE-814B-43A4-BDFC-0CEAB7EBC81E}" type="presOf" srcId="{784ED141-10C1-4BC6-9644-0F679C2BCAE6}" destId="{58BDEEA8-F0F7-43DB-9EFC-D608219915D2}" srcOrd="0" destOrd="2" presId="urn:microsoft.com/office/officeart/2005/8/layout/chevron2"/>
    <dgm:cxn modelId="{268CC5BD-4BC1-464E-A962-D0A0C4CE7595}" srcId="{7897424B-DE32-4759-919F-A08178F936C3}" destId="{AD556D4A-5AEA-4257-94BA-5A1C23D7391E}" srcOrd="0" destOrd="0" parTransId="{1E47F470-2E57-4C5C-A676-9CA854968081}" sibTransId="{188E5774-F72E-4A2B-8D56-C58F9027B0C3}"/>
    <dgm:cxn modelId="{B45337C3-95CF-465A-913E-D0050E3DCC1E}" srcId="{C153B6E1-FEF9-4AA2-9161-2B2A998B74A5}" destId="{784ED141-10C1-4BC6-9644-0F679C2BCAE6}" srcOrd="2" destOrd="0" parTransId="{3FD05357-C870-4068-B4CE-79D5A70EE787}" sibTransId="{33ED4C8B-B6AC-4058-A966-4EB93D40AF4E}"/>
    <dgm:cxn modelId="{EE0179DD-E066-4926-B181-DD98AA8A5EA3}" type="presOf" srcId="{C2269356-467E-4592-9953-A254D5C40DF8}" destId="{5E9512F1-0C8B-448E-B995-00308634E2CA}" srcOrd="0" destOrd="0" presId="urn:microsoft.com/office/officeart/2005/8/layout/chevron2"/>
    <dgm:cxn modelId="{8EE013E2-576E-44D0-81A1-2D8E64E82DFA}" type="presOf" srcId="{2B1F7F78-6666-4506-9D6D-F477AF5EF3C2}" destId="{728B2D5B-A63D-445A-B04E-08E1968524EF}" srcOrd="0" destOrd="1" presId="urn:microsoft.com/office/officeart/2005/8/layout/chevron2"/>
    <dgm:cxn modelId="{E6B8A7ED-A4C3-4AD1-8E3E-927EFF5A3F3E}" srcId="{C153B6E1-FEF9-4AA2-9161-2B2A998B74A5}" destId="{072941C5-F763-47F7-BB61-00692046B712}" srcOrd="1" destOrd="0" parTransId="{94E1553A-5937-4573-B0AD-93BE02C62B5F}" sibTransId="{9A35C20C-C268-484A-9553-0CFEF7B0E457}"/>
    <dgm:cxn modelId="{096C7EF0-679D-4FDE-9AA5-8DCA6DE06F15}" type="presOf" srcId="{9458B338-4D6B-4DA0-B57D-E1A7949D384C}" destId="{728B2D5B-A63D-445A-B04E-08E1968524EF}" srcOrd="0" destOrd="2" presId="urn:microsoft.com/office/officeart/2005/8/layout/chevron2"/>
    <dgm:cxn modelId="{340963FC-AFC1-4CB3-859D-F6BFB6AA778F}" type="presOf" srcId="{E018AFB4-97B3-4465-96B2-728B8CB9F659}" destId="{58BDEEA8-F0F7-43DB-9EFC-D608219915D2}" srcOrd="0" destOrd="0" presId="urn:microsoft.com/office/officeart/2005/8/layout/chevron2"/>
    <dgm:cxn modelId="{87A10A94-7085-4A81-88E3-F1EB68AEC85D}" type="presParOf" srcId="{5E9512F1-0C8B-448E-B995-00308634E2CA}" destId="{7B056CAE-7C2F-4140-A43B-06015E97B853}" srcOrd="0" destOrd="0" presId="urn:microsoft.com/office/officeart/2005/8/layout/chevron2"/>
    <dgm:cxn modelId="{618372E6-F08A-4BFF-B19F-3E42A4E87432}" type="presParOf" srcId="{7B056CAE-7C2F-4140-A43B-06015E97B853}" destId="{E1F9013D-9EDA-4436-BE6C-D752123A98EC}" srcOrd="0" destOrd="0" presId="urn:microsoft.com/office/officeart/2005/8/layout/chevron2"/>
    <dgm:cxn modelId="{A30E0037-2C55-47B1-8ECE-0EAFDAB7D10C}" type="presParOf" srcId="{7B056CAE-7C2F-4140-A43B-06015E97B853}" destId="{2F24B69F-7363-4AAD-A726-459004723726}" srcOrd="1" destOrd="0" presId="urn:microsoft.com/office/officeart/2005/8/layout/chevron2"/>
    <dgm:cxn modelId="{20B6EC81-A7D0-4DA6-9356-19C6BA04B131}" type="presParOf" srcId="{5E9512F1-0C8B-448E-B995-00308634E2CA}" destId="{56CC4DCD-008F-4599-BD67-E4496CE10D75}" srcOrd="1" destOrd="0" presId="urn:microsoft.com/office/officeart/2005/8/layout/chevron2"/>
    <dgm:cxn modelId="{3AF4DB66-8B4A-46BF-A411-1DBB0C31E2B2}" type="presParOf" srcId="{5E9512F1-0C8B-448E-B995-00308634E2CA}" destId="{D7A3608A-EF38-46B3-AD86-23FBD9E165A5}" srcOrd="2" destOrd="0" presId="urn:microsoft.com/office/officeart/2005/8/layout/chevron2"/>
    <dgm:cxn modelId="{AFF94B13-6F1E-423A-90EF-955845DD8E16}" type="presParOf" srcId="{D7A3608A-EF38-46B3-AD86-23FBD9E165A5}" destId="{8522641E-467D-449F-BE5C-8DE34D884E5F}" srcOrd="0" destOrd="0" presId="urn:microsoft.com/office/officeart/2005/8/layout/chevron2"/>
    <dgm:cxn modelId="{A02043CE-325E-4D8E-8FCF-C28249DF2C6A}" type="presParOf" srcId="{D7A3608A-EF38-46B3-AD86-23FBD9E165A5}" destId="{728B2D5B-A63D-445A-B04E-08E1968524EF}" srcOrd="1" destOrd="0" presId="urn:microsoft.com/office/officeart/2005/8/layout/chevron2"/>
    <dgm:cxn modelId="{B240FA5F-9ABB-402D-8754-86F38B1EC854}" type="presParOf" srcId="{5E9512F1-0C8B-448E-B995-00308634E2CA}" destId="{60BE3025-C5EB-402E-9694-F142A47B931A}" srcOrd="3" destOrd="0" presId="urn:microsoft.com/office/officeart/2005/8/layout/chevron2"/>
    <dgm:cxn modelId="{F37076E9-2C14-44CB-A631-CCCFE546BE52}" type="presParOf" srcId="{5E9512F1-0C8B-448E-B995-00308634E2CA}" destId="{B5575758-816F-4045-9B8B-3270F6C810B0}" srcOrd="4" destOrd="0" presId="urn:microsoft.com/office/officeart/2005/8/layout/chevron2"/>
    <dgm:cxn modelId="{49B4A0F8-E328-4CE5-9C9B-26B662C51E1B}" type="presParOf" srcId="{B5575758-816F-4045-9B8B-3270F6C810B0}" destId="{8D2C0FA1-292B-4818-94C4-867A0F64C3CA}" srcOrd="0" destOrd="0" presId="urn:microsoft.com/office/officeart/2005/8/layout/chevron2"/>
    <dgm:cxn modelId="{9D039F7E-CBBD-41A3-84A2-DB5FEC22305E}" type="presParOf" srcId="{B5575758-816F-4045-9B8B-3270F6C810B0}" destId="{58BDEEA8-F0F7-43DB-9EFC-D608219915D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B586590-DDC3-4319-A238-2C0EF25DB45D}" type="doc">
      <dgm:prSet loTypeId="urn:microsoft.com/office/officeart/2005/8/layout/lProcess2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pl-PL"/>
        </a:p>
      </dgm:t>
    </dgm:pt>
    <dgm:pt modelId="{8947D648-F494-4BE5-BDB0-EF6FB31131AC}">
      <dgm:prSet phldrT="[Tekst]" phldr="0" custT="1"/>
      <dgm:spPr/>
      <dgm:t>
        <a:bodyPr/>
        <a:lstStyle/>
        <a:p>
          <a:r>
            <a:rPr lang="pl-PL" sz="2400" b="1" cap="all">
              <a:solidFill>
                <a:schemeClr val="bg2">
                  <a:lumMod val="49000"/>
                </a:schemeClr>
              </a:solidFill>
              <a:latin typeface="Century Gothic"/>
            </a:rPr>
            <a:t>PEOPLE</a:t>
          </a:r>
          <a:endParaRPr lang="pl-PL" sz="2400">
            <a:solidFill>
              <a:schemeClr val="bg2">
                <a:lumMod val="49000"/>
              </a:schemeClr>
            </a:solidFill>
            <a:latin typeface="Century Gothic"/>
          </a:endParaRPr>
        </a:p>
      </dgm:t>
    </dgm:pt>
    <dgm:pt modelId="{6AC329E1-174E-46B1-AE37-3B623A47CB83}" type="parTrans" cxnId="{26523D97-872D-4A2D-BBB7-18C5C9D74BBC}">
      <dgm:prSet/>
      <dgm:spPr/>
      <dgm:t>
        <a:bodyPr/>
        <a:lstStyle/>
        <a:p>
          <a:endParaRPr lang="pl-PL"/>
        </a:p>
      </dgm:t>
    </dgm:pt>
    <dgm:pt modelId="{1FC8EC1E-9936-4A76-A4E7-8ED8A31753AD}" type="sibTrans" cxnId="{26523D97-872D-4A2D-BBB7-18C5C9D74BBC}">
      <dgm:prSet/>
      <dgm:spPr/>
      <dgm:t>
        <a:bodyPr/>
        <a:lstStyle/>
        <a:p>
          <a:endParaRPr lang="pl-PL"/>
        </a:p>
      </dgm:t>
    </dgm:pt>
    <dgm:pt modelId="{48CF5859-67CC-4BD9-8E77-436296869E44}">
      <dgm:prSet phldrT="[Tekst]" phldr="0"/>
      <dgm:spPr/>
      <dgm:t>
        <a:bodyPr/>
        <a:lstStyle/>
        <a:p>
          <a:pPr rtl="0"/>
          <a:r>
            <a:rPr lang="en-GB" sz="2400">
              <a:solidFill>
                <a:schemeClr val="tx1"/>
              </a:solidFill>
              <a:latin typeface="Century Gothic"/>
            </a:rPr>
            <a:t>Limited digital competence of </a:t>
          </a:r>
          <a:r>
            <a:rPr lang="en-GB" sz="2400">
              <a:latin typeface="Century Gothic"/>
            </a:rPr>
            <a:t>the owners</a:t>
          </a:r>
          <a:endParaRPr lang="pl-PL" sz="2400">
            <a:latin typeface="Century Gothic"/>
          </a:endParaRPr>
        </a:p>
      </dgm:t>
    </dgm:pt>
    <dgm:pt modelId="{1D481BBF-C59A-4063-BAD9-DE862E33952D}" type="parTrans" cxnId="{E6AD05EF-C4B6-42EB-9631-A035ABE43A86}">
      <dgm:prSet/>
      <dgm:spPr/>
      <dgm:t>
        <a:bodyPr/>
        <a:lstStyle/>
        <a:p>
          <a:endParaRPr lang="pl-PL"/>
        </a:p>
      </dgm:t>
    </dgm:pt>
    <dgm:pt modelId="{58B77C52-2273-4A4F-B4A4-DCF2C0A04EAE}" type="sibTrans" cxnId="{E6AD05EF-C4B6-42EB-9631-A035ABE43A86}">
      <dgm:prSet/>
      <dgm:spPr/>
      <dgm:t>
        <a:bodyPr/>
        <a:lstStyle/>
        <a:p>
          <a:endParaRPr lang="pl-PL"/>
        </a:p>
      </dgm:t>
    </dgm:pt>
    <dgm:pt modelId="{BDAF6BAB-6308-4176-B0C2-1095EE0DA3E8}">
      <dgm:prSet phldrT="[Tekst]" phldr="0"/>
      <dgm:spPr/>
      <dgm:t>
        <a:bodyPr/>
        <a:lstStyle/>
        <a:p>
          <a:pPr rtl="0"/>
          <a:r>
            <a:rPr lang="en-GB" sz="2400">
              <a:solidFill>
                <a:schemeClr val="tx1"/>
              </a:solidFill>
              <a:latin typeface="Century Gothic"/>
            </a:rPr>
            <a:t>No IT / digital support employee</a:t>
          </a:r>
          <a:endParaRPr lang="pl-PL" sz="2400">
            <a:latin typeface="Century Gothic"/>
          </a:endParaRPr>
        </a:p>
      </dgm:t>
    </dgm:pt>
    <dgm:pt modelId="{1A4B1E82-B433-4EDC-B92F-DCAC049972B4}" type="parTrans" cxnId="{6325F40B-4E43-4F5E-8C11-8ED500977E10}">
      <dgm:prSet/>
      <dgm:spPr/>
      <dgm:t>
        <a:bodyPr/>
        <a:lstStyle/>
        <a:p>
          <a:endParaRPr lang="pl-PL"/>
        </a:p>
      </dgm:t>
    </dgm:pt>
    <dgm:pt modelId="{4A9D1828-E3C3-4A99-913F-FAFDFAA3896D}" type="sibTrans" cxnId="{6325F40B-4E43-4F5E-8C11-8ED500977E10}">
      <dgm:prSet/>
      <dgm:spPr/>
      <dgm:t>
        <a:bodyPr/>
        <a:lstStyle/>
        <a:p>
          <a:endParaRPr lang="pl-PL"/>
        </a:p>
      </dgm:t>
    </dgm:pt>
    <dgm:pt modelId="{5E318A8B-7AE7-4241-AF38-4A3C7ADC49C0}">
      <dgm:prSet phldrT="[Tekst]" phldr="0" custT="1"/>
      <dgm:spPr/>
      <dgm:t>
        <a:bodyPr/>
        <a:lstStyle/>
        <a:p>
          <a:r>
            <a:rPr lang="pl-PL" sz="2400" b="1" cap="all">
              <a:solidFill>
                <a:schemeClr val="bg2">
                  <a:lumMod val="49000"/>
                </a:schemeClr>
              </a:solidFill>
              <a:latin typeface="Century Gothic"/>
            </a:rPr>
            <a:t>METHODS</a:t>
          </a:r>
          <a:endParaRPr lang="pl-PL" sz="2400">
            <a:solidFill>
              <a:schemeClr val="bg2">
                <a:lumMod val="49000"/>
              </a:schemeClr>
            </a:solidFill>
            <a:latin typeface="Century Gothic"/>
          </a:endParaRPr>
        </a:p>
      </dgm:t>
    </dgm:pt>
    <dgm:pt modelId="{048BFEF2-ED26-43ED-A4A3-1132E1FFACE6}" type="parTrans" cxnId="{B1D44426-0D73-42E4-9430-3D6F63E124F3}">
      <dgm:prSet/>
      <dgm:spPr/>
      <dgm:t>
        <a:bodyPr/>
        <a:lstStyle/>
        <a:p>
          <a:endParaRPr lang="pl-PL"/>
        </a:p>
      </dgm:t>
    </dgm:pt>
    <dgm:pt modelId="{66D607B6-4F3A-48B6-83A0-EEADBF07D969}" type="sibTrans" cxnId="{B1D44426-0D73-42E4-9430-3D6F63E124F3}">
      <dgm:prSet/>
      <dgm:spPr/>
      <dgm:t>
        <a:bodyPr/>
        <a:lstStyle/>
        <a:p>
          <a:endParaRPr lang="pl-PL"/>
        </a:p>
      </dgm:t>
    </dgm:pt>
    <dgm:pt modelId="{C3DA57F0-9291-4407-A19C-271EDE24F543}">
      <dgm:prSet phldrT="[Tekst]" phldr="0"/>
      <dgm:spPr/>
      <dgm:t>
        <a:bodyPr/>
        <a:lstStyle/>
        <a:p>
          <a:pPr rtl="0"/>
          <a:r>
            <a:rPr lang="pl-PL" sz="2400">
              <a:solidFill>
                <a:schemeClr val="tx1"/>
              </a:solidFill>
              <a:latin typeface="Century Gothic"/>
            </a:rPr>
            <a:t>Lack of online </a:t>
          </a:r>
          <a:r>
            <a:rPr lang="en-GB" sz="2400">
              <a:solidFill>
                <a:schemeClr val="tx1"/>
              </a:solidFill>
              <a:latin typeface="Century Gothic"/>
            </a:rPr>
            <a:t>advertising</a:t>
          </a:r>
          <a:endParaRPr lang="pl-PL" sz="2400">
            <a:latin typeface="Century Gothic"/>
          </a:endParaRPr>
        </a:p>
      </dgm:t>
    </dgm:pt>
    <dgm:pt modelId="{B11B89A8-9FE8-465F-BE5D-482676179F80}" type="parTrans" cxnId="{CF31B6AE-2EC5-4CA6-A5CA-A7919FDF14CE}">
      <dgm:prSet/>
      <dgm:spPr/>
      <dgm:t>
        <a:bodyPr/>
        <a:lstStyle/>
        <a:p>
          <a:endParaRPr lang="pl-PL"/>
        </a:p>
      </dgm:t>
    </dgm:pt>
    <dgm:pt modelId="{230DDC54-28BD-4960-B096-21ACB2E5379F}" type="sibTrans" cxnId="{CF31B6AE-2EC5-4CA6-A5CA-A7919FDF14CE}">
      <dgm:prSet/>
      <dgm:spPr/>
      <dgm:t>
        <a:bodyPr/>
        <a:lstStyle/>
        <a:p>
          <a:endParaRPr lang="pl-PL"/>
        </a:p>
      </dgm:t>
    </dgm:pt>
    <dgm:pt modelId="{A0D5C9E9-CBA9-4111-AF53-C621E0C3F9EA}">
      <dgm:prSet phldrT="[Tekst]" phldr="0"/>
      <dgm:spPr/>
      <dgm:t>
        <a:bodyPr/>
        <a:lstStyle/>
        <a:p>
          <a:pPr rtl="0"/>
          <a:r>
            <a:rPr lang="en-GB" sz="2400">
              <a:solidFill>
                <a:schemeClr val="tx1"/>
              </a:solidFill>
              <a:latin typeface="Century Gothic"/>
            </a:rPr>
            <a:t>Ineffective digital marketing</a:t>
          </a:r>
        </a:p>
      </dgm:t>
    </dgm:pt>
    <dgm:pt modelId="{302FF884-89BC-458A-BD51-261B0DEDDB09}" type="parTrans" cxnId="{F4BB0896-A67B-46BC-A7F4-E36CF1158E28}">
      <dgm:prSet/>
      <dgm:spPr/>
      <dgm:t>
        <a:bodyPr/>
        <a:lstStyle/>
        <a:p>
          <a:endParaRPr lang="pl-PL"/>
        </a:p>
      </dgm:t>
    </dgm:pt>
    <dgm:pt modelId="{60F45AAA-27AE-4ED3-8FA4-DDBCE2D6C4C5}" type="sibTrans" cxnId="{F4BB0896-A67B-46BC-A7F4-E36CF1158E28}">
      <dgm:prSet/>
      <dgm:spPr/>
      <dgm:t>
        <a:bodyPr/>
        <a:lstStyle/>
        <a:p>
          <a:endParaRPr lang="pl-PL"/>
        </a:p>
      </dgm:t>
    </dgm:pt>
    <dgm:pt modelId="{35DCECC5-DCA6-4209-A990-F65A2876186A}">
      <dgm:prSet phldrT="[Tekst]" phldr="0"/>
      <dgm:spPr/>
      <dgm:t>
        <a:bodyPr/>
        <a:lstStyle/>
        <a:p>
          <a:pPr rtl="0"/>
          <a:r>
            <a:rPr lang="en-GB" sz="2400">
              <a:solidFill>
                <a:schemeClr val="tx1"/>
              </a:solidFill>
              <a:latin typeface="Century Gothic"/>
            </a:rPr>
            <a:t>Outdated and difficult-to-use website</a:t>
          </a:r>
        </a:p>
      </dgm:t>
    </dgm:pt>
    <dgm:pt modelId="{7C5903D0-5208-425D-8314-FCAF20102DB2}" type="parTrans" cxnId="{F6038A92-3874-45DB-A4BC-4A935C03AF9D}">
      <dgm:prSet/>
      <dgm:spPr/>
      <dgm:t>
        <a:bodyPr/>
        <a:lstStyle/>
        <a:p>
          <a:endParaRPr lang="pl-PL"/>
        </a:p>
      </dgm:t>
    </dgm:pt>
    <dgm:pt modelId="{9305F245-BF43-42C3-B00E-99B0EAA5A6CA}" type="sibTrans" cxnId="{F6038A92-3874-45DB-A4BC-4A935C03AF9D}">
      <dgm:prSet/>
      <dgm:spPr/>
      <dgm:t>
        <a:bodyPr/>
        <a:lstStyle/>
        <a:p>
          <a:endParaRPr lang="pl-PL"/>
        </a:p>
      </dgm:t>
    </dgm:pt>
    <dgm:pt modelId="{99B704F7-78FC-4F71-97F3-698C8B6A5A17}">
      <dgm:prSet phldrT="[Tekst]" phldr="0" custT="1"/>
      <dgm:spPr/>
      <dgm:t>
        <a:bodyPr/>
        <a:lstStyle/>
        <a:p>
          <a:r>
            <a:rPr lang="en-GB" sz="2400" b="1" cap="all">
              <a:solidFill>
                <a:schemeClr val="bg2">
                  <a:lumMod val="49000"/>
                </a:schemeClr>
              </a:solidFill>
              <a:latin typeface="Century Gothic"/>
            </a:rPr>
            <a:t>MACHINES</a:t>
          </a:r>
          <a:endParaRPr lang="pl-PL" sz="2400">
            <a:solidFill>
              <a:schemeClr val="bg2">
                <a:lumMod val="49000"/>
              </a:schemeClr>
            </a:solidFill>
            <a:latin typeface="Century Gothic"/>
          </a:endParaRPr>
        </a:p>
      </dgm:t>
    </dgm:pt>
    <dgm:pt modelId="{5F8A18FA-6542-49A6-85CB-99C656D15A31}" type="parTrans" cxnId="{970BDE53-6D78-46E8-88F0-8AA02B400847}">
      <dgm:prSet/>
      <dgm:spPr/>
      <dgm:t>
        <a:bodyPr/>
        <a:lstStyle/>
        <a:p>
          <a:endParaRPr lang="pl-PL"/>
        </a:p>
      </dgm:t>
    </dgm:pt>
    <dgm:pt modelId="{1A7CE4FF-A7FC-4B7E-8159-7E386A5C0B0E}" type="sibTrans" cxnId="{970BDE53-6D78-46E8-88F0-8AA02B400847}">
      <dgm:prSet/>
      <dgm:spPr/>
      <dgm:t>
        <a:bodyPr/>
        <a:lstStyle/>
        <a:p>
          <a:endParaRPr lang="pl-PL"/>
        </a:p>
      </dgm:t>
    </dgm:pt>
    <dgm:pt modelId="{822F2A91-C258-4885-84A0-50CA47AC864D}">
      <dgm:prSet phldrT="[Tekst]" phldr="0"/>
      <dgm:spPr/>
      <dgm:t>
        <a:bodyPr/>
        <a:lstStyle/>
        <a:p>
          <a:pPr rtl="0"/>
          <a:r>
            <a:rPr lang="en-GB" sz="2400">
              <a:solidFill>
                <a:schemeClr val="tx1"/>
              </a:solidFill>
              <a:latin typeface="Century Gothic"/>
            </a:rPr>
            <a:t>No delivery service</a:t>
          </a:r>
          <a:endParaRPr lang="pl-PL" sz="2400">
            <a:latin typeface="Century Gothic"/>
          </a:endParaRPr>
        </a:p>
      </dgm:t>
    </dgm:pt>
    <dgm:pt modelId="{24696907-D3A3-434D-9A72-EF8131C28469}" type="parTrans" cxnId="{8397FD1E-7AEE-4EBA-88F7-04463E9D5047}">
      <dgm:prSet/>
      <dgm:spPr/>
      <dgm:t>
        <a:bodyPr/>
        <a:lstStyle/>
        <a:p>
          <a:endParaRPr lang="pl-PL"/>
        </a:p>
      </dgm:t>
    </dgm:pt>
    <dgm:pt modelId="{96499087-0C98-4B6B-888C-A0547556492D}" type="sibTrans" cxnId="{8397FD1E-7AEE-4EBA-88F7-04463E9D5047}">
      <dgm:prSet/>
      <dgm:spPr/>
      <dgm:t>
        <a:bodyPr/>
        <a:lstStyle/>
        <a:p>
          <a:endParaRPr lang="pl-PL"/>
        </a:p>
      </dgm:t>
    </dgm:pt>
    <dgm:pt modelId="{F315DF04-F8F8-4C26-B46B-B9B778A7720A}">
      <dgm:prSet phldr="0"/>
      <dgm:spPr/>
      <dgm:t>
        <a:bodyPr/>
        <a:lstStyle/>
        <a:p>
          <a:pPr rtl="0"/>
          <a:r>
            <a:rPr lang="en-GB" sz="2400">
              <a:solidFill>
                <a:schemeClr val="tx1"/>
              </a:solidFill>
              <a:latin typeface="Century Gothic"/>
            </a:rPr>
            <a:t>No online ordering system</a:t>
          </a:r>
        </a:p>
      </dgm:t>
    </dgm:pt>
    <dgm:pt modelId="{89A3FB50-A952-41C8-ACC6-F6480CE05617}" type="parTrans" cxnId="{F22ED946-277B-4F68-B981-A7CF20F9567B}">
      <dgm:prSet/>
      <dgm:spPr/>
    </dgm:pt>
    <dgm:pt modelId="{4E8A2795-3FB6-48BF-BC5D-E44D26C5E011}" type="sibTrans" cxnId="{F22ED946-277B-4F68-B981-A7CF20F9567B}">
      <dgm:prSet/>
      <dgm:spPr/>
    </dgm:pt>
    <dgm:pt modelId="{D515498C-53E6-4418-BF93-C163BF5712CB}" type="pres">
      <dgm:prSet presAssocID="{1B586590-DDC3-4319-A238-2C0EF25DB45D}" presName="theList" presStyleCnt="0">
        <dgm:presLayoutVars>
          <dgm:dir/>
          <dgm:animLvl val="lvl"/>
          <dgm:resizeHandles val="exact"/>
        </dgm:presLayoutVars>
      </dgm:prSet>
      <dgm:spPr/>
    </dgm:pt>
    <dgm:pt modelId="{5132CCCB-4A1C-47AF-B4BA-A4AA892660D2}" type="pres">
      <dgm:prSet presAssocID="{8947D648-F494-4BE5-BDB0-EF6FB31131AC}" presName="compNode" presStyleCnt="0"/>
      <dgm:spPr/>
    </dgm:pt>
    <dgm:pt modelId="{A8DFFEB2-D777-46B1-9ACD-1A32C269D07D}" type="pres">
      <dgm:prSet presAssocID="{8947D648-F494-4BE5-BDB0-EF6FB31131AC}" presName="aNode" presStyleLbl="bgShp" presStyleIdx="0" presStyleCnt="3"/>
      <dgm:spPr/>
    </dgm:pt>
    <dgm:pt modelId="{D50201D8-7F56-4B3A-B0AD-254CA883A8A3}" type="pres">
      <dgm:prSet presAssocID="{8947D648-F494-4BE5-BDB0-EF6FB31131AC}" presName="textNode" presStyleLbl="bgShp" presStyleIdx="0" presStyleCnt="3"/>
      <dgm:spPr/>
    </dgm:pt>
    <dgm:pt modelId="{2054B76B-24A0-4728-8C54-ACBA06C57E45}" type="pres">
      <dgm:prSet presAssocID="{8947D648-F494-4BE5-BDB0-EF6FB31131AC}" presName="compChildNode" presStyleCnt="0"/>
      <dgm:spPr/>
    </dgm:pt>
    <dgm:pt modelId="{F61B6423-73E8-495B-BC6E-CF4703C8AFB9}" type="pres">
      <dgm:prSet presAssocID="{8947D648-F494-4BE5-BDB0-EF6FB31131AC}" presName="theInnerList" presStyleCnt="0"/>
      <dgm:spPr/>
    </dgm:pt>
    <dgm:pt modelId="{4756D303-EF8C-450F-8EE6-62D8FEF2454C}" type="pres">
      <dgm:prSet presAssocID="{48CF5859-67CC-4BD9-8E77-436296869E44}" presName="childNode" presStyleLbl="node1" presStyleIdx="0" presStyleCnt="7">
        <dgm:presLayoutVars>
          <dgm:bulletEnabled val="1"/>
        </dgm:presLayoutVars>
      </dgm:prSet>
      <dgm:spPr/>
    </dgm:pt>
    <dgm:pt modelId="{F958FA39-704D-4821-98EB-CE47F67A2441}" type="pres">
      <dgm:prSet presAssocID="{48CF5859-67CC-4BD9-8E77-436296869E44}" presName="aSpace2" presStyleCnt="0"/>
      <dgm:spPr/>
    </dgm:pt>
    <dgm:pt modelId="{320862D5-FB7A-4D32-A942-26E626877AE3}" type="pres">
      <dgm:prSet presAssocID="{BDAF6BAB-6308-4176-B0C2-1095EE0DA3E8}" presName="childNode" presStyleLbl="node1" presStyleIdx="1" presStyleCnt="7">
        <dgm:presLayoutVars>
          <dgm:bulletEnabled val="1"/>
        </dgm:presLayoutVars>
      </dgm:prSet>
      <dgm:spPr/>
    </dgm:pt>
    <dgm:pt modelId="{B0E2FDC0-EE82-4B96-A3FD-4960F971BD70}" type="pres">
      <dgm:prSet presAssocID="{8947D648-F494-4BE5-BDB0-EF6FB31131AC}" presName="aSpace" presStyleCnt="0"/>
      <dgm:spPr/>
    </dgm:pt>
    <dgm:pt modelId="{21250DB6-7453-4731-AC31-F261CC9FC91F}" type="pres">
      <dgm:prSet presAssocID="{5E318A8B-7AE7-4241-AF38-4A3C7ADC49C0}" presName="compNode" presStyleCnt="0"/>
      <dgm:spPr/>
    </dgm:pt>
    <dgm:pt modelId="{F1EFCAE8-4D02-4008-AE36-F1593130E5F3}" type="pres">
      <dgm:prSet presAssocID="{5E318A8B-7AE7-4241-AF38-4A3C7ADC49C0}" presName="aNode" presStyleLbl="bgShp" presStyleIdx="1" presStyleCnt="3"/>
      <dgm:spPr/>
    </dgm:pt>
    <dgm:pt modelId="{DDC89724-36B7-48B9-BE6F-73DAD8424047}" type="pres">
      <dgm:prSet presAssocID="{5E318A8B-7AE7-4241-AF38-4A3C7ADC49C0}" presName="textNode" presStyleLbl="bgShp" presStyleIdx="1" presStyleCnt="3"/>
      <dgm:spPr/>
    </dgm:pt>
    <dgm:pt modelId="{DA051852-FDFE-4A1A-8F85-350A9B6E1AE6}" type="pres">
      <dgm:prSet presAssocID="{5E318A8B-7AE7-4241-AF38-4A3C7ADC49C0}" presName="compChildNode" presStyleCnt="0"/>
      <dgm:spPr/>
    </dgm:pt>
    <dgm:pt modelId="{C07FD140-8DE2-43C7-9B35-0BFE9B2AAF0B}" type="pres">
      <dgm:prSet presAssocID="{5E318A8B-7AE7-4241-AF38-4A3C7ADC49C0}" presName="theInnerList" presStyleCnt="0"/>
      <dgm:spPr/>
    </dgm:pt>
    <dgm:pt modelId="{90FCC542-E17B-4D59-B68F-E32A2B1FAA5D}" type="pres">
      <dgm:prSet presAssocID="{C3DA57F0-9291-4407-A19C-271EDE24F543}" presName="childNode" presStyleLbl="node1" presStyleIdx="2" presStyleCnt="7">
        <dgm:presLayoutVars>
          <dgm:bulletEnabled val="1"/>
        </dgm:presLayoutVars>
      </dgm:prSet>
      <dgm:spPr/>
    </dgm:pt>
    <dgm:pt modelId="{F5E930B2-0C51-4246-80B7-F64DC1EF1A4F}" type="pres">
      <dgm:prSet presAssocID="{C3DA57F0-9291-4407-A19C-271EDE24F543}" presName="aSpace2" presStyleCnt="0"/>
      <dgm:spPr/>
    </dgm:pt>
    <dgm:pt modelId="{70E54B5D-0461-43A6-BEB6-C1289ADC23F6}" type="pres">
      <dgm:prSet presAssocID="{A0D5C9E9-CBA9-4111-AF53-C621E0C3F9EA}" presName="childNode" presStyleLbl="node1" presStyleIdx="3" presStyleCnt="7">
        <dgm:presLayoutVars>
          <dgm:bulletEnabled val="1"/>
        </dgm:presLayoutVars>
      </dgm:prSet>
      <dgm:spPr/>
    </dgm:pt>
    <dgm:pt modelId="{31B0CEF8-3895-4267-B660-83C46EE8F8D7}" type="pres">
      <dgm:prSet presAssocID="{A0D5C9E9-CBA9-4111-AF53-C621E0C3F9EA}" presName="aSpace2" presStyleCnt="0"/>
      <dgm:spPr/>
    </dgm:pt>
    <dgm:pt modelId="{E84339B6-FDE7-4EB6-B22E-6304AF8579C9}" type="pres">
      <dgm:prSet presAssocID="{35DCECC5-DCA6-4209-A990-F65A2876186A}" presName="childNode" presStyleLbl="node1" presStyleIdx="4" presStyleCnt="7">
        <dgm:presLayoutVars>
          <dgm:bulletEnabled val="1"/>
        </dgm:presLayoutVars>
      </dgm:prSet>
      <dgm:spPr/>
    </dgm:pt>
    <dgm:pt modelId="{E100529B-B459-4C46-8BCD-42743612CB92}" type="pres">
      <dgm:prSet presAssocID="{5E318A8B-7AE7-4241-AF38-4A3C7ADC49C0}" presName="aSpace" presStyleCnt="0"/>
      <dgm:spPr/>
    </dgm:pt>
    <dgm:pt modelId="{CCC64976-0FE9-429B-AC9A-98D3349EA0F7}" type="pres">
      <dgm:prSet presAssocID="{99B704F7-78FC-4F71-97F3-698C8B6A5A17}" presName="compNode" presStyleCnt="0"/>
      <dgm:spPr/>
    </dgm:pt>
    <dgm:pt modelId="{147C3D1A-11BA-4631-812F-67087BBEBF02}" type="pres">
      <dgm:prSet presAssocID="{99B704F7-78FC-4F71-97F3-698C8B6A5A17}" presName="aNode" presStyleLbl="bgShp" presStyleIdx="2" presStyleCnt="3"/>
      <dgm:spPr/>
    </dgm:pt>
    <dgm:pt modelId="{73DB90D6-FB5D-46D2-99EC-678CAC8DA524}" type="pres">
      <dgm:prSet presAssocID="{99B704F7-78FC-4F71-97F3-698C8B6A5A17}" presName="textNode" presStyleLbl="bgShp" presStyleIdx="2" presStyleCnt="3"/>
      <dgm:spPr/>
    </dgm:pt>
    <dgm:pt modelId="{95575582-8EFE-4394-AEDF-A16774FE86A3}" type="pres">
      <dgm:prSet presAssocID="{99B704F7-78FC-4F71-97F3-698C8B6A5A17}" presName="compChildNode" presStyleCnt="0"/>
      <dgm:spPr/>
    </dgm:pt>
    <dgm:pt modelId="{4B4F3252-434C-4695-BC9E-3E30BF2FDDE4}" type="pres">
      <dgm:prSet presAssocID="{99B704F7-78FC-4F71-97F3-698C8B6A5A17}" presName="theInnerList" presStyleCnt="0"/>
      <dgm:spPr/>
    </dgm:pt>
    <dgm:pt modelId="{B45BA9A8-7E8D-403F-A522-2E038D74AAA3}" type="pres">
      <dgm:prSet presAssocID="{822F2A91-C258-4885-84A0-50CA47AC864D}" presName="childNode" presStyleLbl="node1" presStyleIdx="5" presStyleCnt="7">
        <dgm:presLayoutVars>
          <dgm:bulletEnabled val="1"/>
        </dgm:presLayoutVars>
      </dgm:prSet>
      <dgm:spPr/>
    </dgm:pt>
    <dgm:pt modelId="{D7242E44-BA1B-4B9A-B0E3-9D37173A1EBF}" type="pres">
      <dgm:prSet presAssocID="{822F2A91-C258-4885-84A0-50CA47AC864D}" presName="aSpace2" presStyleCnt="0"/>
      <dgm:spPr/>
    </dgm:pt>
    <dgm:pt modelId="{D97B8858-8B63-449E-87D6-3528116052D7}" type="pres">
      <dgm:prSet presAssocID="{F315DF04-F8F8-4C26-B46B-B9B778A7720A}" presName="childNode" presStyleLbl="node1" presStyleIdx="6" presStyleCnt="7">
        <dgm:presLayoutVars>
          <dgm:bulletEnabled val="1"/>
        </dgm:presLayoutVars>
      </dgm:prSet>
      <dgm:spPr/>
    </dgm:pt>
  </dgm:ptLst>
  <dgm:cxnLst>
    <dgm:cxn modelId="{6BFF1D0B-209F-4744-BCCF-9587F225D9DF}" type="presOf" srcId="{99B704F7-78FC-4F71-97F3-698C8B6A5A17}" destId="{73DB90D6-FB5D-46D2-99EC-678CAC8DA524}" srcOrd="1" destOrd="0" presId="urn:microsoft.com/office/officeart/2005/8/layout/lProcess2"/>
    <dgm:cxn modelId="{6325F40B-4E43-4F5E-8C11-8ED500977E10}" srcId="{8947D648-F494-4BE5-BDB0-EF6FB31131AC}" destId="{BDAF6BAB-6308-4176-B0C2-1095EE0DA3E8}" srcOrd="1" destOrd="0" parTransId="{1A4B1E82-B433-4EDC-B92F-DCAC049972B4}" sibTransId="{4A9D1828-E3C3-4A99-913F-FAFDFAA3896D}"/>
    <dgm:cxn modelId="{8397FD1E-7AEE-4EBA-88F7-04463E9D5047}" srcId="{99B704F7-78FC-4F71-97F3-698C8B6A5A17}" destId="{822F2A91-C258-4885-84A0-50CA47AC864D}" srcOrd="0" destOrd="0" parTransId="{24696907-D3A3-434D-9A72-EF8131C28469}" sibTransId="{96499087-0C98-4B6B-888C-A0547556492D}"/>
    <dgm:cxn modelId="{B1D44426-0D73-42E4-9430-3D6F63E124F3}" srcId="{1B586590-DDC3-4319-A238-2C0EF25DB45D}" destId="{5E318A8B-7AE7-4241-AF38-4A3C7ADC49C0}" srcOrd="1" destOrd="0" parTransId="{048BFEF2-ED26-43ED-A4A3-1132E1FFACE6}" sibTransId="{66D607B6-4F3A-48B6-83A0-EEADBF07D969}"/>
    <dgm:cxn modelId="{B32ED828-8DD3-4EFD-BF88-0808619C7024}" type="presOf" srcId="{8947D648-F494-4BE5-BDB0-EF6FB31131AC}" destId="{D50201D8-7F56-4B3A-B0AD-254CA883A8A3}" srcOrd="1" destOrd="0" presId="urn:microsoft.com/office/officeart/2005/8/layout/lProcess2"/>
    <dgm:cxn modelId="{E96ED33F-F2CB-428E-A5FC-C78D268E2865}" type="presOf" srcId="{5E318A8B-7AE7-4241-AF38-4A3C7ADC49C0}" destId="{DDC89724-36B7-48B9-BE6F-73DAD8424047}" srcOrd="1" destOrd="0" presId="urn:microsoft.com/office/officeart/2005/8/layout/lProcess2"/>
    <dgm:cxn modelId="{F1CD1B40-7E87-4E67-BA94-FB1BA9F0F1C3}" type="presOf" srcId="{5E318A8B-7AE7-4241-AF38-4A3C7ADC49C0}" destId="{F1EFCAE8-4D02-4008-AE36-F1593130E5F3}" srcOrd="0" destOrd="0" presId="urn:microsoft.com/office/officeart/2005/8/layout/lProcess2"/>
    <dgm:cxn modelId="{C66B4B40-97C1-4632-BCAA-C3B30F9F9D8D}" type="presOf" srcId="{822F2A91-C258-4885-84A0-50CA47AC864D}" destId="{B45BA9A8-7E8D-403F-A522-2E038D74AAA3}" srcOrd="0" destOrd="0" presId="urn:microsoft.com/office/officeart/2005/8/layout/lProcess2"/>
    <dgm:cxn modelId="{400BCF63-7506-492B-829A-A39E0A4EC846}" type="presOf" srcId="{35DCECC5-DCA6-4209-A990-F65A2876186A}" destId="{E84339B6-FDE7-4EB6-B22E-6304AF8579C9}" srcOrd="0" destOrd="0" presId="urn:microsoft.com/office/officeart/2005/8/layout/lProcess2"/>
    <dgm:cxn modelId="{8BB9C265-EFE9-4968-9D35-212B2EC98F26}" type="presOf" srcId="{C3DA57F0-9291-4407-A19C-271EDE24F543}" destId="{90FCC542-E17B-4D59-B68F-E32A2B1FAA5D}" srcOrd="0" destOrd="0" presId="urn:microsoft.com/office/officeart/2005/8/layout/lProcess2"/>
    <dgm:cxn modelId="{F22ED946-277B-4F68-B981-A7CF20F9567B}" srcId="{99B704F7-78FC-4F71-97F3-698C8B6A5A17}" destId="{F315DF04-F8F8-4C26-B46B-B9B778A7720A}" srcOrd="1" destOrd="0" parTransId="{89A3FB50-A952-41C8-ACC6-F6480CE05617}" sibTransId="{4E8A2795-3FB6-48BF-BC5D-E44D26C5E011}"/>
    <dgm:cxn modelId="{970BDE53-6D78-46E8-88F0-8AA02B400847}" srcId="{1B586590-DDC3-4319-A238-2C0EF25DB45D}" destId="{99B704F7-78FC-4F71-97F3-698C8B6A5A17}" srcOrd="2" destOrd="0" parTransId="{5F8A18FA-6542-49A6-85CB-99C656D15A31}" sibTransId="{1A7CE4FF-A7FC-4B7E-8159-7E386A5C0B0E}"/>
    <dgm:cxn modelId="{3D9B3F59-DB00-4676-BB0A-943EB203CFBD}" type="presOf" srcId="{1B586590-DDC3-4319-A238-2C0EF25DB45D}" destId="{D515498C-53E6-4418-BF93-C163BF5712CB}" srcOrd="0" destOrd="0" presId="urn:microsoft.com/office/officeart/2005/8/layout/lProcess2"/>
    <dgm:cxn modelId="{F6038A92-3874-45DB-A4BC-4A935C03AF9D}" srcId="{5E318A8B-7AE7-4241-AF38-4A3C7ADC49C0}" destId="{35DCECC5-DCA6-4209-A990-F65A2876186A}" srcOrd="2" destOrd="0" parTransId="{7C5903D0-5208-425D-8314-FCAF20102DB2}" sibTransId="{9305F245-BF43-42C3-B00E-99B0EAA5A6CA}"/>
    <dgm:cxn modelId="{F4BB0896-A67B-46BC-A7F4-E36CF1158E28}" srcId="{5E318A8B-7AE7-4241-AF38-4A3C7ADC49C0}" destId="{A0D5C9E9-CBA9-4111-AF53-C621E0C3F9EA}" srcOrd="1" destOrd="0" parTransId="{302FF884-89BC-458A-BD51-261B0DEDDB09}" sibTransId="{60F45AAA-27AE-4ED3-8FA4-DDBCE2D6C4C5}"/>
    <dgm:cxn modelId="{26523D97-872D-4A2D-BBB7-18C5C9D74BBC}" srcId="{1B586590-DDC3-4319-A238-2C0EF25DB45D}" destId="{8947D648-F494-4BE5-BDB0-EF6FB31131AC}" srcOrd="0" destOrd="0" parTransId="{6AC329E1-174E-46B1-AE37-3B623A47CB83}" sibTransId="{1FC8EC1E-9936-4A76-A4E7-8ED8A31753AD}"/>
    <dgm:cxn modelId="{49048E9A-67CA-4B69-BECF-4F5A3167AE92}" type="presOf" srcId="{BDAF6BAB-6308-4176-B0C2-1095EE0DA3E8}" destId="{320862D5-FB7A-4D32-A942-26E626877AE3}" srcOrd="0" destOrd="0" presId="urn:microsoft.com/office/officeart/2005/8/layout/lProcess2"/>
    <dgm:cxn modelId="{CF31B6AE-2EC5-4CA6-A5CA-A7919FDF14CE}" srcId="{5E318A8B-7AE7-4241-AF38-4A3C7ADC49C0}" destId="{C3DA57F0-9291-4407-A19C-271EDE24F543}" srcOrd="0" destOrd="0" parTransId="{B11B89A8-9FE8-465F-BE5D-482676179F80}" sibTransId="{230DDC54-28BD-4960-B096-21ACB2E5379F}"/>
    <dgm:cxn modelId="{87B7EABF-19CE-49F0-AE2D-53E6F8318FDF}" type="presOf" srcId="{8947D648-F494-4BE5-BDB0-EF6FB31131AC}" destId="{A8DFFEB2-D777-46B1-9ACD-1A32C269D07D}" srcOrd="0" destOrd="0" presId="urn:microsoft.com/office/officeart/2005/8/layout/lProcess2"/>
    <dgm:cxn modelId="{31FDA7D1-ED17-4248-A99B-EC5D4F611FE0}" type="presOf" srcId="{99B704F7-78FC-4F71-97F3-698C8B6A5A17}" destId="{147C3D1A-11BA-4631-812F-67087BBEBF02}" srcOrd="0" destOrd="0" presId="urn:microsoft.com/office/officeart/2005/8/layout/lProcess2"/>
    <dgm:cxn modelId="{AD39D4E9-9615-4776-91CF-E1935611D887}" type="presOf" srcId="{F315DF04-F8F8-4C26-B46B-B9B778A7720A}" destId="{D97B8858-8B63-449E-87D6-3528116052D7}" srcOrd="0" destOrd="0" presId="urn:microsoft.com/office/officeart/2005/8/layout/lProcess2"/>
    <dgm:cxn modelId="{07DD34EA-77A5-4BE9-A71C-F7A1C139950F}" type="presOf" srcId="{48CF5859-67CC-4BD9-8E77-436296869E44}" destId="{4756D303-EF8C-450F-8EE6-62D8FEF2454C}" srcOrd="0" destOrd="0" presId="urn:microsoft.com/office/officeart/2005/8/layout/lProcess2"/>
    <dgm:cxn modelId="{E6AD05EF-C4B6-42EB-9631-A035ABE43A86}" srcId="{8947D648-F494-4BE5-BDB0-EF6FB31131AC}" destId="{48CF5859-67CC-4BD9-8E77-436296869E44}" srcOrd="0" destOrd="0" parTransId="{1D481BBF-C59A-4063-BAD9-DE862E33952D}" sibTransId="{58B77C52-2273-4A4F-B4A4-DCF2C0A04EAE}"/>
    <dgm:cxn modelId="{DE3D7AF5-C360-4EC9-AAC7-4F38B8291C62}" type="presOf" srcId="{A0D5C9E9-CBA9-4111-AF53-C621E0C3F9EA}" destId="{70E54B5D-0461-43A6-BEB6-C1289ADC23F6}" srcOrd="0" destOrd="0" presId="urn:microsoft.com/office/officeart/2005/8/layout/lProcess2"/>
    <dgm:cxn modelId="{AB0CA149-0B20-4110-ADC6-650FDBAAE03E}" type="presParOf" srcId="{D515498C-53E6-4418-BF93-C163BF5712CB}" destId="{5132CCCB-4A1C-47AF-B4BA-A4AA892660D2}" srcOrd="0" destOrd="0" presId="urn:microsoft.com/office/officeart/2005/8/layout/lProcess2"/>
    <dgm:cxn modelId="{F6B5D27C-BF81-470A-8988-30F41FB3345A}" type="presParOf" srcId="{5132CCCB-4A1C-47AF-B4BA-A4AA892660D2}" destId="{A8DFFEB2-D777-46B1-9ACD-1A32C269D07D}" srcOrd="0" destOrd="0" presId="urn:microsoft.com/office/officeart/2005/8/layout/lProcess2"/>
    <dgm:cxn modelId="{CF9D7C40-6B91-4179-B877-1B2C029AB784}" type="presParOf" srcId="{5132CCCB-4A1C-47AF-B4BA-A4AA892660D2}" destId="{D50201D8-7F56-4B3A-B0AD-254CA883A8A3}" srcOrd="1" destOrd="0" presId="urn:microsoft.com/office/officeart/2005/8/layout/lProcess2"/>
    <dgm:cxn modelId="{01FB0881-BC52-4B66-9724-CBA29C2F4EA0}" type="presParOf" srcId="{5132CCCB-4A1C-47AF-B4BA-A4AA892660D2}" destId="{2054B76B-24A0-4728-8C54-ACBA06C57E45}" srcOrd="2" destOrd="0" presId="urn:microsoft.com/office/officeart/2005/8/layout/lProcess2"/>
    <dgm:cxn modelId="{12382EE1-0E44-429C-824E-D796254376D8}" type="presParOf" srcId="{2054B76B-24A0-4728-8C54-ACBA06C57E45}" destId="{F61B6423-73E8-495B-BC6E-CF4703C8AFB9}" srcOrd="0" destOrd="0" presId="urn:microsoft.com/office/officeart/2005/8/layout/lProcess2"/>
    <dgm:cxn modelId="{E9604DDF-E505-449F-83E2-CAB22F714BEF}" type="presParOf" srcId="{F61B6423-73E8-495B-BC6E-CF4703C8AFB9}" destId="{4756D303-EF8C-450F-8EE6-62D8FEF2454C}" srcOrd="0" destOrd="0" presId="urn:microsoft.com/office/officeart/2005/8/layout/lProcess2"/>
    <dgm:cxn modelId="{25D32D4D-2A48-44F3-8338-63689FB8D80C}" type="presParOf" srcId="{F61B6423-73E8-495B-BC6E-CF4703C8AFB9}" destId="{F958FA39-704D-4821-98EB-CE47F67A2441}" srcOrd="1" destOrd="0" presId="urn:microsoft.com/office/officeart/2005/8/layout/lProcess2"/>
    <dgm:cxn modelId="{94260FA7-C3DD-4EA9-B4CE-C717DFA1940C}" type="presParOf" srcId="{F61B6423-73E8-495B-BC6E-CF4703C8AFB9}" destId="{320862D5-FB7A-4D32-A942-26E626877AE3}" srcOrd="2" destOrd="0" presId="urn:microsoft.com/office/officeart/2005/8/layout/lProcess2"/>
    <dgm:cxn modelId="{1BE075BE-832C-473F-A552-B28744260633}" type="presParOf" srcId="{D515498C-53E6-4418-BF93-C163BF5712CB}" destId="{B0E2FDC0-EE82-4B96-A3FD-4960F971BD70}" srcOrd="1" destOrd="0" presId="urn:microsoft.com/office/officeart/2005/8/layout/lProcess2"/>
    <dgm:cxn modelId="{72122A31-C079-42AE-9892-824FB6311987}" type="presParOf" srcId="{D515498C-53E6-4418-BF93-C163BF5712CB}" destId="{21250DB6-7453-4731-AC31-F261CC9FC91F}" srcOrd="2" destOrd="0" presId="urn:microsoft.com/office/officeart/2005/8/layout/lProcess2"/>
    <dgm:cxn modelId="{9FFEC905-6CFC-40D6-8B28-A4E444418F18}" type="presParOf" srcId="{21250DB6-7453-4731-AC31-F261CC9FC91F}" destId="{F1EFCAE8-4D02-4008-AE36-F1593130E5F3}" srcOrd="0" destOrd="0" presId="urn:microsoft.com/office/officeart/2005/8/layout/lProcess2"/>
    <dgm:cxn modelId="{5119871E-A500-4EC3-B021-BC9829C0CFE2}" type="presParOf" srcId="{21250DB6-7453-4731-AC31-F261CC9FC91F}" destId="{DDC89724-36B7-48B9-BE6F-73DAD8424047}" srcOrd="1" destOrd="0" presId="urn:microsoft.com/office/officeart/2005/8/layout/lProcess2"/>
    <dgm:cxn modelId="{EFA4F4F1-6410-4796-8B66-8EF2565A389E}" type="presParOf" srcId="{21250DB6-7453-4731-AC31-F261CC9FC91F}" destId="{DA051852-FDFE-4A1A-8F85-350A9B6E1AE6}" srcOrd="2" destOrd="0" presId="urn:microsoft.com/office/officeart/2005/8/layout/lProcess2"/>
    <dgm:cxn modelId="{38387952-FCDA-45FD-8012-1C482A6E1145}" type="presParOf" srcId="{DA051852-FDFE-4A1A-8F85-350A9B6E1AE6}" destId="{C07FD140-8DE2-43C7-9B35-0BFE9B2AAF0B}" srcOrd="0" destOrd="0" presId="urn:microsoft.com/office/officeart/2005/8/layout/lProcess2"/>
    <dgm:cxn modelId="{4FA36CEA-B4BE-4C53-96D9-F91A60D1F531}" type="presParOf" srcId="{C07FD140-8DE2-43C7-9B35-0BFE9B2AAF0B}" destId="{90FCC542-E17B-4D59-B68F-E32A2B1FAA5D}" srcOrd="0" destOrd="0" presId="urn:microsoft.com/office/officeart/2005/8/layout/lProcess2"/>
    <dgm:cxn modelId="{15CEB273-BB79-419E-A6A4-80DE4DC2B5B1}" type="presParOf" srcId="{C07FD140-8DE2-43C7-9B35-0BFE9B2AAF0B}" destId="{F5E930B2-0C51-4246-80B7-F64DC1EF1A4F}" srcOrd="1" destOrd="0" presId="urn:microsoft.com/office/officeart/2005/8/layout/lProcess2"/>
    <dgm:cxn modelId="{2EFF7398-F6B5-4621-A09D-0BFFA940E7D1}" type="presParOf" srcId="{C07FD140-8DE2-43C7-9B35-0BFE9B2AAF0B}" destId="{70E54B5D-0461-43A6-BEB6-C1289ADC23F6}" srcOrd="2" destOrd="0" presId="urn:microsoft.com/office/officeart/2005/8/layout/lProcess2"/>
    <dgm:cxn modelId="{2CB91F52-F17D-4227-A2E3-EDB06F0420E7}" type="presParOf" srcId="{C07FD140-8DE2-43C7-9B35-0BFE9B2AAF0B}" destId="{31B0CEF8-3895-4267-B660-83C46EE8F8D7}" srcOrd="3" destOrd="0" presId="urn:microsoft.com/office/officeart/2005/8/layout/lProcess2"/>
    <dgm:cxn modelId="{B83DAD67-E753-46CA-A8F9-E0C1A6ECDC4E}" type="presParOf" srcId="{C07FD140-8DE2-43C7-9B35-0BFE9B2AAF0B}" destId="{E84339B6-FDE7-4EB6-B22E-6304AF8579C9}" srcOrd="4" destOrd="0" presId="urn:microsoft.com/office/officeart/2005/8/layout/lProcess2"/>
    <dgm:cxn modelId="{DDB46739-24FA-4888-A7F2-61E0DA0DD825}" type="presParOf" srcId="{D515498C-53E6-4418-BF93-C163BF5712CB}" destId="{E100529B-B459-4C46-8BCD-42743612CB92}" srcOrd="3" destOrd="0" presId="urn:microsoft.com/office/officeart/2005/8/layout/lProcess2"/>
    <dgm:cxn modelId="{AAE7887C-EF4A-4BFF-98B2-AE56EF2D66F3}" type="presParOf" srcId="{D515498C-53E6-4418-BF93-C163BF5712CB}" destId="{CCC64976-0FE9-429B-AC9A-98D3349EA0F7}" srcOrd="4" destOrd="0" presId="urn:microsoft.com/office/officeart/2005/8/layout/lProcess2"/>
    <dgm:cxn modelId="{3CF02953-6BD4-4A60-90C8-6D7173874C53}" type="presParOf" srcId="{CCC64976-0FE9-429B-AC9A-98D3349EA0F7}" destId="{147C3D1A-11BA-4631-812F-67087BBEBF02}" srcOrd="0" destOrd="0" presId="urn:microsoft.com/office/officeart/2005/8/layout/lProcess2"/>
    <dgm:cxn modelId="{64F911E9-59A2-480C-9F0A-42894093B40B}" type="presParOf" srcId="{CCC64976-0FE9-429B-AC9A-98D3349EA0F7}" destId="{73DB90D6-FB5D-46D2-99EC-678CAC8DA524}" srcOrd="1" destOrd="0" presId="urn:microsoft.com/office/officeart/2005/8/layout/lProcess2"/>
    <dgm:cxn modelId="{8C334207-AAC3-4549-BC0B-A6708BFE1C96}" type="presParOf" srcId="{CCC64976-0FE9-429B-AC9A-98D3349EA0F7}" destId="{95575582-8EFE-4394-AEDF-A16774FE86A3}" srcOrd="2" destOrd="0" presId="urn:microsoft.com/office/officeart/2005/8/layout/lProcess2"/>
    <dgm:cxn modelId="{4EED2CFB-1C45-4CAF-9D74-D6B9549E0771}" type="presParOf" srcId="{95575582-8EFE-4394-AEDF-A16774FE86A3}" destId="{4B4F3252-434C-4695-BC9E-3E30BF2FDDE4}" srcOrd="0" destOrd="0" presId="urn:microsoft.com/office/officeart/2005/8/layout/lProcess2"/>
    <dgm:cxn modelId="{4D8A1CB0-87FF-4019-AB9E-710C89DB0CF4}" type="presParOf" srcId="{4B4F3252-434C-4695-BC9E-3E30BF2FDDE4}" destId="{B45BA9A8-7E8D-403F-A522-2E038D74AAA3}" srcOrd="0" destOrd="0" presId="urn:microsoft.com/office/officeart/2005/8/layout/lProcess2"/>
    <dgm:cxn modelId="{333F23A1-5D7E-480F-A792-5E8C43335109}" type="presParOf" srcId="{4B4F3252-434C-4695-BC9E-3E30BF2FDDE4}" destId="{D7242E44-BA1B-4B9A-B0E3-9D37173A1EBF}" srcOrd="1" destOrd="0" presId="urn:microsoft.com/office/officeart/2005/8/layout/lProcess2"/>
    <dgm:cxn modelId="{DE79A6BC-229D-4FF3-BFFF-C6DDA9619525}" type="presParOf" srcId="{4B4F3252-434C-4695-BC9E-3E30BF2FDDE4}" destId="{D97B8858-8B63-449E-87D6-3528116052D7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EB8AF2A-800E-4996-9827-9F985246E785}" type="doc">
      <dgm:prSet loTypeId="urn:microsoft.com/office/officeart/2005/8/layout/lProcess2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pl-PL"/>
        </a:p>
      </dgm:t>
    </dgm:pt>
    <dgm:pt modelId="{8A4C2C2F-A11C-4E88-B185-00B571090C10}">
      <dgm:prSet phldrT="[Tekst]" phldr="0" custT="1"/>
      <dgm:spPr/>
      <dgm:t>
        <a:bodyPr/>
        <a:lstStyle/>
        <a:p>
          <a:r>
            <a:rPr lang="pl-PL" sz="2400" b="1" cap="all">
              <a:solidFill>
                <a:schemeClr val="bg2">
                  <a:lumMod val="49000"/>
                </a:schemeClr>
              </a:solidFill>
              <a:latin typeface="Century Gothic"/>
            </a:rPr>
            <a:t>MATERIALS</a:t>
          </a:r>
          <a:endParaRPr lang="pl-PL" sz="2400">
            <a:solidFill>
              <a:schemeClr val="bg2">
                <a:lumMod val="49000"/>
              </a:schemeClr>
            </a:solidFill>
            <a:latin typeface="Century Gothic"/>
          </a:endParaRPr>
        </a:p>
      </dgm:t>
    </dgm:pt>
    <dgm:pt modelId="{8276749C-EA80-455A-AC4E-2EC9711A6541}" type="parTrans" cxnId="{79F2206C-1404-403C-8003-6740557CEE41}">
      <dgm:prSet/>
      <dgm:spPr/>
      <dgm:t>
        <a:bodyPr/>
        <a:lstStyle/>
        <a:p>
          <a:endParaRPr lang="pl-PL"/>
        </a:p>
      </dgm:t>
    </dgm:pt>
    <dgm:pt modelId="{89690DB3-D290-47ED-BF39-4404E9CDEC96}" type="sibTrans" cxnId="{79F2206C-1404-403C-8003-6740557CEE41}">
      <dgm:prSet/>
      <dgm:spPr/>
      <dgm:t>
        <a:bodyPr/>
        <a:lstStyle/>
        <a:p>
          <a:endParaRPr lang="pl-PL"/>
        </a:p>
      </dgm:t>
    </dgm:pt>
    <dgm:pt modelId="{31BCD1E8-A545-4485-B901-E7728FDA5486}">
      <dgm:prSet phldrT="[Tekst]" phldr="0"/>
      <dgm:spPr/>
      <dgm:t>
        <a:bodyPr/>
        <a:lstStyle/>
        <a:p>
          <a:pPr rtl="0"/>
          <a:r>
            <a:rPr lang="en-GB" sz="2400">
              <a:latin typeface="Century Gothic"/>
            </a:rPr>
            <a:t>Rising cost of imported flowers</a:t>
          </a:r>
          <a:endParaRPr lang="pl-PL" sz="2400">
            <a:latin typeface="Century Gothic"/>
          </a:endParaRPr>
        </a:p>
      </dgm:t>
    </dgm:pt>
    <dgm:pt modelId="{3EDF29BE-46DE-4E51-8991-2F215676DD01}" type="parTrans" cxnId="{BBFFD7C9-CE3F-45A5-A1C8-1CB170AED9F5}">
      <dgm:prSet/>
      <dgm:spPr/>
      <dgm:t>
        <a:bodyPr/>
        <a:lstStyle/>
        <a:p>
          <a:endParaRPr lang="pl-PL"/>
        </a:p>
      </dgm:t>
    </dgm:pt>
    <dgm:pt modelId="{C4C81EA1-D1C8-44A8-A8A7-F220312C42B9}" type="sibTrans" cxnId="{BBFFD7C9-CE3F-45A5-A1C8-1CB170AED9F5}">
      <dgm:prSet/>
      <dgm:spPr/>
      <dgm:t>
        <a:bodyPr/>
        <a:lstStyle/>
        <a:p>
          <a:endParaRPr lang="pl-PL"/>
        </a:p>
      </dgm:t>
    </dgm:pt>
    <dgm:pt modelId="{9C27FC5A-061E-48C5-BA81-7A38A3706A2E}">
      <dgm:prSet phldrT="[Tekst]" phldr="0"/>
      <dgm:spPr/>
      <dgm:t>
        <a:bodyPr/>
        <a:lstStyle/>
        <a:p>
          <a:pPr rtl="0"/>
          <a:r>
            <a:rPr lang="en-GB" sz="2400">
              <a:latin typeface="Century Gothic"/>
            </a:rPr>
            <a:t>Higher price of eco-friendly materials</a:t>
          </a:r>
        </a:p>
      </dgm:t>
    </dgm:pt>
    <dgm:pt modelId="{F0F01A8B-9F3B-4022-8E46-89C1E0D53099}" type="parTrans" cxnId="{515E86E8-5637-4F23-91E3-6BC7C567A001}">
      <dgm:prSet/>
      <dgm:spPr/>
      <dgm:t>
        <a:bodyPr/>
        <a:lstStyle/>
        <a:p>
          <a:endParaRPr lang="pl-PL"/>
        </a:p>
      </dgm:t>
    </dgm:pt>
    <dgm:pt modelId="{0114C0E9-1088-41B1-8F7B-3524F97D1230}" type="sibTrans" cxnId="{515E86E8-5637-4F23-91E3-6BC7C567A001}">
      <dgm:prSet/>
      <dgm:spPr/>
      <dgm:t>
        <a:bodyPr/>
        <a:lstStyle/>
        <a:p>
          <a:endParaRPr lang="pl-PL"/>
        </a:p>
      </dgm:t>
    </dgm:pt>
    <dgm:pt modelId="{173236F7-D79D-43C5-9B10-F5ABA90112EE}">
      <dgm:prSet phldrT="[Tekst]" phldr="0"/>
      <dgm:spPr/>
      <dgm:t>
        <a:bodyPr/>
        <a:lstStyle/>
        <a:p>
          <a:pPr rtl="0"/>
          <a:r>
            <a:rPr lang="en-GB" sz="2400">
              <a:latin typeface="Century Gothic"/>
            </a:rPr>
            <a:t>Limited access to cheaper suppliers</a:t>
          </a:r>
        </a:p>
      </dgm:t>
    </dgm:pt>
    <dgm:pt modelId="{75F8B9D2-E87A-446C-BEB5-8A895BED1FB9}" type="parTrans" cxnId="{312BB4DA-3E1D-470A-B81C-7CA7A25156E5}">
      <dgm:prSet/>
      <dgm:spPr/>
      <dgm:t>
        <a:bodyPr/>
        <a:lstStyle/>
        <a:p>
          <a:endParaRPr lang="pl-PL"/>
        </a:p>
      </dgm:t>
    </dgm:pt>
    <dgm:pt modelId="{F6C80BD1-E2E8-4CE4-8DC4-65EEE051B35C}" type="sibTrans" cxnId="{312BB4DA-3E1D-470A-B81C-7CA7A25156E5}">
      <dgm:prSet/>
      <dgm:spPr/>
      <dgm:t>
        <a:bodyPr/>
        <a:lstStyle/>
        <a:p>
          <a:endParaRPr lang="pl-PL"/>
        </a:p>
      </dgm:t>
    </dgm:pt>
    <dgm:pt modelId="{ACD6CD1C-CC79-4451-910B-700875B95CC4}">
      <dgm:prSet phldrT="[Tekst]" phldr="0"/>
      <dgm:spPr/>
      <dgm:t>
        <a:bodyPr/>
        <a:lstStyle/>
        <a:p>
          <a:r>
            <a:rPr lang="pl-PL" sz="2400" b="1" cap="all">
              <a:solidFill>
                <a:schemeClr val="bg2">
                  <a:lumMod val="49000"/>
                </a:schemeClr>
              </a:solidFill>
              <a:latin typeface="Century Gothic"/>
            </a:rPr>
            <a:t>ENVIROMENT</a:t>
          </a:r>
          <a:endParaRPr lang="pl-PL" sz="2400">
            <a:solidFill>
              <a:schemeClr val="bg2">
                <a:lumMod val="49000"/>
              </a:schemeClr>
            </a:solidFill>
            <a:latin typeface="Century Gothic"/>
          </a:endParaRPr>
        </a:p>
      </dgm:t>
    </dgm:pt>
    <dgm:pt modelId="{D4A66E80-3BA0-4C06-AED0-6ECDE2872AA0}" type="parTrans" cxnId="{29EF8DC6-C429-4587-897D-65F4B53EBF79}">
      <dgm:prSet/>
      <dgm:spPr/>
      <dgm:t>
        <a:bodyPr/>
        <a:lstStyle/>
        <a:p>
          <a:endParaRPr lang="pl-PL"/>
        </a:p>
      </dgm:t>
    </dgm:pt>
    <dgm:pt modelId="{3C94FA0E-DB15-4540-8629-F803BC9B1866}" type="sibTrans" cxnId="{29EF8DC6-C429-4587-897D-65F4B53EBF79}">
      <dgm:prSet/>
      <dgm:spPr/>
      <dgm:t>
        <a:bodyPr/>
        <a:lstStyle/>
        <a:p>
          <a:endParaRPr lang="pl-PL"/>
        </a:p>
      </dgm:t>
    </dgm:pt>
    <dgm:pt modelId="{08FC5DA6-3DCE-424E-8597-183D702A7D8A}">
      <dgm:prSet phldrT="[Tekst]" phldr="0"/>
      <dgm:spPr/>
      <dgm:t>
        <a:bodyPr/>
        <a:lstStyle/>
        <a:p>
          <a:pPr rtl="0"/>
          <a:r>
            <a:rPr lang="en-GB" sz="2400">
              <a:latin typeface="Century Gothic"/>
            </a:rPr>
            <a:t>Strong competition </a:t>
          </a:r>
          <a:endParaRPr lang="pl-PL" sz="2400">
            <a:latin typeface="Century Gothic"/>
          </a:endParaRPr>
        </a:p>
      </dgm:t>
    </dgm:pt>
    <dgm:pt modelId="{4CA5D4A0-7616-46B6-9AB2-8F8E783B4385}" type="parTrans" cxnId="{FA1377FA-FF6A-4DAB-870A-EABC84A807DD}">
      <dgm:prSet/>
      <dgm:spPr/>
      <dgm:t>
        <a:bodyPr/>
        <a:lstStyle/>
        <a:p>
          <a:endParaRPr lang="pl-PL"/>
        </a:p>
      </dgm:t>
    </dgm:pt>
    <dgm:pt modelId="{BB577D32-E4C5-42B1-901B-7FFE65673BE1}" type="sibTrans" cxnId="{FA1377FA-FF6A-4DAB-870A-EABC84A807DD}">
      <dgm:prSet/>
      <dgm:spPr/>
      <dgm:t>
        <a:bodyPr/>
        <a:lstStyle/>
        <a:p>
          <a:endParaRPr lang="pl-PL"/>
        </a:p>
      </dgm:t>
    </dgm:pt>
    <dgm:pt modelId="{7730DD7C-E4FD-46A1-B53C-9A1DC8E95179}">
      <dgm:prSet phldrT="[Tekst]" phldr="0"/>
      <dgm:spPr/>
      <dgm:t>
        <a:bodyPr/>
        <a:lstStyle/>
        <a:p>
          <a:pPr rtl="0"/>
          <a:r>
            <a:rPr lang="en-GB" sz="2400">
              <a:latin typeface="Century Gothic"/>
            </a:rPr>
            <a:t>Customers prefer online shopping with home delivery</a:t>
          </a:r>
        </a:p>
      </dgm:t>
    </dgm:pt>
    <dgm:pt modelId="{21443FEC-0EC4-4392-8CD2-85F9D1142F48}" type="parTrans" cxnId="{C7CD9952-788B-47DE-902E-7609E3181210}">
      <dgm:prSet/>
      <dgm:spPr/>
      <dgm:t>
        <a:bodyPr/>
        <a:lstStyle/>
        <a:p>
          <a:endParaRPr lang="pl-PL"/>
        </a:p>
      </dgm:t>
    </dgm:pt>
    <dgm:pt modelId="{671BBE1E-6B36-4514-A911-5E91AD18DBD5}" type="sibTrans" cxnId="{C7CD9952-788B-47DE-902E-7609E3181210}">
      <dgm:prSet/>
      <dgm:spPr/>
      <dgm:t>
        <a:bodyPr/>
        <a:lstStyle/>
        <a:p>
          <a:endParaRPr lang="pl-PL"/>
        </a:p>
      </dgm:t>
    </dgm:pt>
    <dgm:pt modelId="{FF8D69C1-7923-4A12-9447-61984193547B}">
      <dgm:prSet phldrT="[Tekst]" phldr="0"/>
      <dgm:spPr/>
      <dgm:t>
        <a:bodyPr/>
        <a:lstStyle/>
        <a:p>
          <a:pPr rtl="0"/>
          <a:r>
            <a:rPr lang="en-GB" sz="2400">
              <a:latin typeface="Century Gothic"/>
            </a:rPr>
            <a:t>Reduced high street footfall</a:t>
          </a:r>
        </a:p>
      </dgm:t>
    </dgm:pt>
    <dgm:pt modelId="{054CBA02-1B1A-4860-B6F2-043F0B73FAE9}" type="parTrans" cxnId="{1309CABB-1825-4EBE-9D90-48568196C916}">
      <dgm:prSet/>
      <dgm:spPr/>
      <dgm:t>
        <a:bodyPr/>
        <a:lstStyle/>
        <a:p>
          <a:endParaRPr lang="pl-PL"/>
        </a:p>
      </dgm:t>
    </dgm:pt>
    <dgm:pt modelId="{C265D2B3-B3C3-450B-9AAD-82585F433571}" type="sibTrans" cxnId="{1309CABB-1825-4EBE-9D90-48568196C916}">
      <dgm:prSet/>
      <dgm:spPr/>
      <dgm:t>
        <a:bodyPr/>
        <a:lstStyle/>
        <a:p>
          <a:endParaRPr lang="pl-PL"/>
        </a:p>
      </dgm:t>
    </dgm:pt>
    <dgm:pt modelId="{4BFD66E2-4EF8-42E1-A87E-985625BABC87}">
      <dgm:prSet phldrT="[Tekst]" phldr="0"/>
      <dgm:spPr/>
      <dgm:t>
        <a:bodyPr/>
        <a:lstStyle/>
        <a:p>
          <a:r>
            <a:rPr lang="pl-PL" sz="2400" b="1" cap="all">
              <a:solidFill>
                <a:schemeClr val="bg2">
                  <a:lumMod val="49000"/>
                </a:schemeClr>
              </a:solidFill>
              <a:latin typeface="Century Gothic"/>
            </a:rPr>
            <a:t>MEASUREMENT</a:t>
          </a:r>
          <a:endParaRPr lang="pl-PL" sz="2400">
            <a:solidFill>
              <a:schemeClr val="bg2">
                <a:lumMod val="49000"/>
              </a:schemeClr>
            </a:solidFill>
            <a:latin typeface="Century Gothic"/>
          </a:endParaRPr>
        </a:p>
      </dgm:t>
    </dgm:pt>
    <dgm:pt modelId="{05095D19-DA88-456A-8D63-B371482C152F}" type="parTrans" cxnId="{96CCA105-A0ED-4860-AB6D-92479FD9A05F}">
      <dgm:prSet/>
      <dgm:spPr/>
      <dgm:t>
        <a:bodyPr/>
        <a:lstStyle/>
        <a:p>
          <a:endParaRPr lang="pl-PL"/>
        </a:p>
      </dgm:t>
    </dgm:pt>
    <dgm:pt modelId="{8C2B70C3-9D1C-48B3-9F21-C43B9A5B64FC}" type="sibTrans" cxnId="{96CCA105-A0ED-4860-AB6D-92479FD9A05F}">
      <dgm:prSet/>
      <dgm:spPr/>
      <dgm:t>
        <a:bodyPr/>
        <a:lstStyle/>
        <a:p>
          <a:endParaRPr lang="pl-PL"/>
        </a:p>
      </dgm:t>
    </dgm:pt>
    <dgm:pt modelId="{6978FC7D-25B6-413B-A268-2A0C069B1466}">
      <dgm:prSet phldr="0"/>
      <dgm:spPr/>
      <dgm:t>
        <a:bodyPr/>
        <a:lstStyle/>
        <a:p>
          <a:pPr rtl="0"/>
          <a:r>
            <a:rPr lang="en-GB" sz="2400">
              <a:latin typeface="Century Gothic"/>
            </a:rPr>
            <a:t>Sales decreased by 30% over the past 12 months</a:t>
          </a:r>
          <a:endParaRPr lang="pl-PL" sz="2400">
            <a:latin typeface="Century Gothic"/>
          </a:endParaRPr>
        </a:p>
      </dgm:t>
    </dgm:pt>
    <dgm:pt modelId="{4D79FC93-D200-4F96-9A6D-5A11726DD6C1}" type="parTrans" cxnId="{11E1D1B6-AE4D-40AF-A694-52EC498D2762}">
      <dgm:prSet/>
      <dgm:spPr/>
    </dgm:pt>
    <dgm:pt modelId="{A8FAAC67-E8EB-4B28-ACE5-AB64CE820633}" type="sibTrans" cxnId="{11E1D1B6-AE4D-40AF-A694-52EC498D2762}">
      <dgm:prSet/>
      <dgm:spPr/>
    </dgm:pt>
    <dgm:pt modelId="{AD7179EE-17C4-4D6E-B73C-1086F2DA341E}">
      <dgm:prSet phldr="0"/>
      <dgm:spPr/>
      <dgm:t>
        <a:bodyPr/>
        <a:lstStyle/>
        <a:p>
          <a:pPr rtl="0"/>
          <a:r>
            <a:rPr lang="en-GB" sz="2400">
              <a:latin typeface="Century Gothic"/>
            </a:rPr>
            <a:t>Decline in the number of customers</a:t>
          </a:r>
        </a:p>
      </dgm:t>
    </dgm:pt>
    <dgm:pt modelId="{CF2956C1-E81E-4194-8EBA-FFD07026C682}" type="parTrans" cxnId="{74A7D44F-36C6-4BAC-956C-9104FAEACB86}">
      <dgm:prSet/>
      <dgm:spPr/>
    </dgm:pt>
    <dgm:pt modelId="{03127FFC-423E-49C3-AA2B-FC6C430FEFC5}" type="sibTrans" cxnId="{74A7D44F-36C6-4BAC-956C-9104FAEACB86}">
      <dgm:prSet/>
      <dgm:spPr/>
    </dgm:pt>
    <dgm:pt modelId="{1552AB85-2DD7-46AD-8270-5F7AEF10A3EA}">
      <dgm:prSet phldr="0"/>
      <dgm:spPr/>
      <dgm:t>
        <a:bodyPr/>
        <a:lstStyle/>
        <a:p>
          <a:pPr rtl="0"/>
          <a:r>
            <a:rPr lang="en-GB" sz="2400">
              <a:latin typeface="Century Gothic"/>
            </a:rPr>
            <a:t>Lower in-store traffic</a:t>
          </a:r>
        </a:p>
      </dgm:t>
    </dgm:pt>
    <dgm:pt modelId="{8B6E2E8D-7734-4FD7-9F2A-1358E9DC22C3}" type="parTrans" cxnId="{0F6D9994-7E3A-4C8F-A69B-E57E0A51B1A8}">
      <dgm:prSet/>
      <dgm:spPr/>
    </dgm:pt>
    <dgm:pt modelId="{DDD6C4A5-E402-40DD-9860-9EE167F5804F}" type="sibTrans" cxnId="{0F6D9994-7E3A-4C8F-A69B-E57E0A51B1A8}">
      <dgm:prSet/>
      <dgm:spPr/>
    </dgm:pt>
    <dgm:pt modelId="{6F4E3018-7391-424E-A3D5-1C2C41C76507}" type="pres">
      <dgm:prSet presAssocID="{FEB8AF2A-800E-4996-9827-9F985246E785}" presName="theList" presStyleCnt="0">
        <dgm:presLayoutVars>
          <dgm:dir/>
          <dgm:animLvl val="lvl"/>
          <dgm:resizeHandles val="exact"/>
        </dgm:presLayoutVars>
      </dgm:prSet>
      <dgm:spPr/>
    </dgm:pt>
    <dgm:pt modelId="{46159681-723F-48F8-BACA-2178140DBAC0}" type="pres">
      <dgm:prSet presAssocID="{8A4C2C2F-A11C-4E88-B185-00B571090C10}" presName="compNode" presStyleCnt="0"/>
      <dgm:spPr/>
    </dgm:pt>
    <dgm:pt modelId="{A3DC5FE5-E40B-4CBD-B041-9C66DAB3CC7C}" type="pres">
      <dgm:prSet presAssocID="{8A4C2C2F-A11C-4E88-B185-00B571090C10}" presName="aNode" presStyleLbl="bgShp" presStyleIdx="0" presStyleCnt="3"/>
      <dgm:spPr/>
    </dgm:pt>
    <dgm:pt modelId="{E63A4339-BF01-4AAE-83AC-745408A5FE98}" type="pres">
      <dgm:prSet presAssocID="{8A4C2C2F-A11C-4E88-B185-00B571090C10}" presName="textNode" presStyleLbl="bgShp" presStyleIdx="0" presStyleCnt="3"/>
      <dgm:spPr/>
    </dgm:pt>
    <dgm:pt modelId="{D8425BCB-6447-49ED-A95A-9D6D62F7A526}" type="pres">
      <dgm:prSet presAssocID="{8A4C2C2F-A11C-4E88-B185-00B571090C10}" presName="compChildNode" presStyleCnt="0"/>
      <dgm:spPr/>
    </dgm:pt>
    <dgm:pt modelId="{74DD4EF3-EBA7-475A-8D64-F9F8026D3C14}" type="pres">
      <dgm:prSet presAssocID="{8A4C2C2F-A11C-4E88-B185-00B571090C10}" presName="theInnerList" presStyleCnt="0"/>
      <dgm:spPr/>
    </dgm:pt>
    <dgm:pt modelId="{4CEB6F39-9A03-48BB-A901-16E676664CB5}" type="pres">
      <dgm:prSet presAssocID="{31BCD1E8-A545-4485-B901-E7728FDA5486}" presName="childNode" presStyleLbl="node1" presStyleIdx="0" presStyleCnt="9">
        <dgm:presLayoutVars>
          <dgm:bulletEnabled val="1"/>
        </dgm:presLayoutVars>
      </dgm:prSet>
      <dgm:spPr/>
    </dgm:pt>
    <dgm:pt modelId="{BA5499F9-FA18-4343-BB3F-F29FD4CB3664}" type="pres">
      <dgm:prSet presAssocID="{31BCD1E8-A545-4485-B901-E7728FDA5486}" presName="aSpace2" presStyleCnt="0"/>
      <dgm:spPr/>
    </dgm:pt>
    <dgm:pt modelId="{4B458532-BC38-435F-88F1-6BDFBA1E6965}" type="pres">
      <dgm:prSet presAssocID="{9C27FC5A-061E-48C5-BA81-7A38A3706A2E}" presName="childNode" presStyleLbl="node1" presStyleIdx="1" presStyleCnt="9">
        <dgm:presLayoutVars>
          <dgm:bulletEnabled val="1"/>
        </dgm:presLayoutVars>
      </dgm:prSet>
      <dgm:spPr/>
    </dgm:pt>
    <dgm:pt modelId="{252BDDC0-6BE2-42B8-BFAF-E47BBDB7AC5B}" type="pres">
      <dgm:prSet presAssocID="{9C27FC5A-061E-48C5-BA81-7A38A3706A2E}" presName="aSpace2" presStyleCnt="0"/>
      <dgm:spPr/>
    </dgm:pt>
    <dgm:pt modelId="{6E594993-296B-4E99-92FC-F3824973C7E5}" type="pres">
      <dgm:prSet presAssocID="{173236F7-D79D-43C5-9B10-F5ABA90112EE}" presName="childNode" presStyleLbl="node1" presStyleIdx="2" presStyleCnt="9">
        <dgm:presLayoutVars>
          <dgm:bulletEnabled val="1"/>
        </dgm:presLayoutVars>
      </dgm:prSet>
      <dgm:spPr/>
    </dgm:pt>
    <dgm:pt modelId="{E205F61B-DBB6-4C8C-8CE2-3EC86BAB791D}" type="pres">
      <dgm:prSet presAssocID="{8A4C2C2F-A11C-4E88-B185-00B571090C10}" presName="aSpace" presStyleCnt="0"/>
      <dgm:spPr/>
    </dgm:pt>
    <dgm:pt modelId="{31BEC4C9-BADF-4446-ABC2-9E8926DBD132}" type="pres">
      <dgm:prSet presAssocID="{ACD6CD1C-CC79-4451-910B-700875B95CC4}" presName="compNode" presStyleCnt="0"/>
      <dgm:spPr/>
    </dgm:pt>
    <dgm:pt modelId="{91283E46-0AD8-4715-84F3-3C5BD320805F}" type="pres">
      <dgm:prSet presAssocID="{ACD6CD1C-CC79-4451-910B-700875B95CC4}" presName="aNode" presStyleLbl="bgShp" presStyleIdx="1" presStyleCnt="3"/>
      <dgm:spPr/>
    </dgm:pt>
    <dgm:pt modelId="{7E74379B-7563-499E-A34C-9FBF797AEE86}" type="pres">
      <dgm:prSet presAssocID="{ACD6CD1C-CC79-4451-910B-700875B95CC4}" presName="textNode" presStyleLbl="bgShp" presStyleIdx="1" presStyleCnt="3"/>
      <dgm:spPr/>
    </dgm:pt>
    <dgm:pt modelId="{88391870-6A81-4912-95DE-ED5F5360D061}" type="pres">
      <dgm:prSet presAssocID="{ACD6CD1C-CC79-4451-910B-700875B95CC4}" presName="compChildNode" presStyleCnt="0"/>
      <dgm:spPr/>
    </dgm:pt>
    <dgm:pt modelId="{10A44C85-97A1-4527-B9B0-478E4B59D26F}" type="pres">
      <dgm:prSet presAssocID="{ACD6CD1C-CC79-4451-910B-700875B95CC4}" presName="theInnerList" presStyleCnt="0"/>
      <dgm:spPr/>
    </dgm:pt>
    <dgm:pt modelId="{67533B76-60BA-400D-AA8C-F863A91BC238}" type="pres">
      <dgm:prSet presAssocID="{08FC5DA6-3DCE-424E-8597-183D702A7D8A}" presName="childNode" presStyleLbl="node1" presStyleIdx="3" presStyleCnt="9">
        <dgm:presLayoutVars>
          <dgm:bulletEnabled val="1"/>
        </dgm:presLayoutVars>
      </dgm:prSet>
      <dgm:spPr/>
    </dgm:pt>
    <dgm:pt modelId="{3FF4F00D-32E7-4F8A-8A11-D34CBFCF5E99}" type="pres">
      <dgm:prSet presAssocID="{08FC5DA6-3DCE-424E-8597-183D702A7D8A}" presName="aSpace2" presStyleCnt="0"/>
      <dgm:spPr/>
    </dgm:pt>
    <dgm:pt modelId="{D874416F-CFB5-4591-8176-BA988BE7F3D8}" type="pres">
      <dgm:prSet presAssocID="{7730DD7C-E4FD-46A1-B53C-9A1DC8E95179}" presName="childNode" presStyleLbl="node1" presStyleIdx="4" presStyleCnt="9">
        <dgm:presLayoutVars>
          <dgm:bulletEnabled val="1"/>
        </dgm:presLayoutVars>
      </dgm:prSet>
      <dgm:spPr/>
    </dgm:pt>
    <dgm:pt modelId="{B5CF70A4-CFAF-4545-9468-DCA791F924AA}" type="pres">
      <dgm:prSet presAssocID="{7730DD7C-E4FD-46A1-B53C-9A1DC8E95179}" presName="aSpace2" presStyleCnt="0"/>
      <dgm:spPr/>
    </dgm:pt>
    <dgm:pt modelId="{E98DC4E2-9CAB-48D2-827D-9891F3F9526F}" type="pres">
      <dgm:prSet presAssocID="{FF8D69C1-7923-4A12-9447-61984193547B}" presName="childNode" presStyleLbl="node1" presStyleIdx="5" presStyleCnt="9">
        <dgm:presLayoutVars>
          <dgm:bulletEnabled val="1"/>
        </dgm:presLayoutVars>
      </dgm:prSet>
      <dgm:spPr/>
    </dgm:pt>
    <dgm:pt modelId="{2D32D789-B846-44BB-8FAE-0709B466D2BB}" type="pres">
      <dgm:prSet presAssocID="{ACD6CD1C-CC79-4451-910B-700875B95CC4}" presName="aSpace" presStyleCnt="0"/>
      <dgm:spPr/>
    </dgm:pt>
    <dgm:pt modelId="{DD07F12E-2AE0-48D1-BD9D-B0B904058F48}" type="pres">
      <dgm:prSet presAssocID="{4BFD66E2-4EF8-42E1-A87E-985625BABC87}" presName="compNode" presStyleCnt="0"/>
      <dgm:spPr/>
    </dgm:pt>
    <dgm:pt modelId="{F9C03040-0CA4-40F8-8961-3DCDF9659971}" type="pres">
      <dgm:prSet presAssocID="{4BFD66E2-4EF8-42E1-A87E-985625BABC87}" presName="aNode" presStyleLbl="bgShp" presStyleIdx="2" presStyleCnt="3"/>
      <dgm:spPr/>
    </dgm:pt>
    <dgm:pt modelId="{AC2A3E01-5323-4DD5-B6C4-36FF363D4C55}" type="pres">
      <dgm:prSet presAssocID="{4BFD66E2-4EF8-42E1-A87E-985625BABC87}" presName="textNode" presStyleLbl="bgShp" presStyleIdx="2" presStyleCnt="3"/>
      <dgm:spPr/>
    </dgm:pt>
    <dgm:pt modelId="{91D65952-4DF7-4AE7-B197-18D7C0E9E253}" type="pres">
      <dgm:prSet presAssocID="{4BFD66E2-4EF8-42E1-A87E-985625BABC87}" presName="compChildNode" presStyleCnt="0"/>
      <dgm:spPr/>
    </dgm:pt>
    <dgm:pt modelId="{119D2C74-5529-4E43-B8AF-8DCB9A773AC2}" type="pres">
      <dgm:prSet presAssocID="{4BFD66E2-4EF8-42E1-A87E-985625BABC87}" presName="theInnerList" presStyleCnt="0"/>
      <dgm:spPr/>
    </dgm:pt>
    <dgm:pt modelId="{C42EDEE1-6836-4F90-86F7-3CD1E841EB06}" type="pres">
      <dgm:prSet presAssocID="{6978FC7D-25B6-413B-A268-2A0C069B1466}" presName="childNode" presStyleLbl="node1" presStyleIdx="6" presStyleCnt="9">
        <dgm:presLayoutVars>
          <dgm:bulletEnabled val="1"/>
        </dgm:presLayoutVars>
      </dgm:prSet>
      <dgm:spPr/>
    </dgm:pt>
    <dgm:pt modelId="{3EFF2F14-EB2E-4150-B69E-8DCC22879C3A}" type="pres">
      <dgm:prSet presAssocID="{6978FC7D-25B6-413B-A268-2A0C069B1466}" presName="aSpace2" presStyleCnt="0"/>
      <dgm:spPr/>
    </dgm:pt>
    <dgm:pt modelId="{E05BC559-211A-4745-A609-D48B1E65A955}" type="pres">
      <dgm:prSet presAssocID="{AD7179EE-17C4-4D6E-B73C-1086F2DA341E}" presName="childNode" presStyleLbl="node1" presStyleIdx="7" presStyleCnt="9">
        <dgm:presLayoutVars>
          <dgm:bulletEnabled val="1"/>
        </dgm:presLayoutVars>
      </dgm:prSet>
      <dgm:spPr/>
    </dgm:pt>
    <dgm:pt modelId="{5C7431E9-DD50-4EBC-B4E9-CCD7F8592B84}" type="pres">
      <dgm:prSet presAssocID="{AD7179EE-17C4-4D6E-B73C-1086F2DA341E}" presName="aSpace2" presStyleCnt="0"/>
      <dgm:spPr/>
    </dgm:pt>
    <dgm:pt modelId="{9C55E54F-EB65-408A-9EA9-F36E3E1BA595}" type="pres">
      <dgm:prSet presAssocID="{1552AB85-2DD7-46AD-8270-5F7AEF10A3EA}" presName="childNode" presStyleLbl="node1" presStyleIdx="8" presStyleCnt="9">
        <dgm:presLayoutVars>
          <dgm:bulletEnabled val="1"/>
        </dgm:presLayoutVars>
      </dgm:prSet>
      <dgm:spPr/>
    </dgm:pt>
  </dgm:ptLst>
  <dgm:cxnLst>
    <dgm:cxn modelId="{96CCA105-A0ED-4860-AB6D-92479FD9A05F}" srcId="{FEB8AF2A-800E-4996-9827-9F985246E785}" destId="{4BFD66E2-4EF8-42E1-A87E-985625BABC87}" srcOrd="2" destOrd="0" parTransId="{05095D19-DA88-456A-8D63-B371482C152F}" sibTransId="{8C2B70C3-9D1C-48B3-9F21-C43B9A5B64FC}"/>
    <dgm:cxn modelId="{8DED650E-52E6-46A8-9508-94EC9D01F0E9}" type="presOf" srcId="{AD7179EE-17C4-4D6E-B73C-1086F2DA341E}" destId="{E05BC559-211A-4745-A609-D48B1E65A955}" srcOrd="0" destOrd="0" presId="urn:microsoft.com/office/officeart/2005/8/layout/lProcess2"/>
    <dgm:cxn modelId="{32E34233-187A-4FE3-A30B-6FCB8EB1155A}" type="presOf" srcId="{7730DD7C-E4FD-46A1-B53C-9A1DC8E95179}" destId="{D874416F-CFB5-4591-8176-BA988BE7F3D8}" srcOrd="0" destOrd="0" presId="urn:microsoft.com/office/officeart/2005/8/layout/lProcess2"/>
    <dgm:cxn modelId="{DE98DE3C-5F14-4072-81C2-0720A0526DE8}" type="presOf" srcId="{ACD6CD1C-CC79-4451-910B-700875B95CC4}" destId="{7E74379B-7563-499E-A34C-9FBF797AEE86}" srcOrd="1" destOrd="0" presId="urn:microsoft.com/office/officeart/2005/8/layout/lProcess2"/>
    <dgm:cxn modelId="{0FC7B93D-9447-438E-92F0-11791389A26F}" type="presOf" srcId="{FEB8AF2A-800E-4996-9827-9F985246E785}" destId="{6F4E3018-7391-424E-A3D5-1C2C41C76507}" srcOrd="0" destOrd="0" presId="urn:microsoft.com/office/officeart/2005/8/layout/lProcess2"/>
    <dgm:cxn modelId="{F648053E-F5D4-436A-8F9D-C97695632AA1}" type="presOf" srcId="{8A4C2C2F-A11C-4E88-B185-00B571090C10}" destId="{E63A4339-BF01-4AAE-83AC-745408A5FE98}" srcOrd="1" destOrd="0" presId="urn:microsoft.com/office/officeart/2005/8/layout/lProcess2"/>
    <dgm:cxn modelId="{E776505E-D4F0-49F6-832B-ACE045798198}" type="presOf" srcId="{173236F7-D79D-43C5-9B10-F5ABA90112EE}" destId="{6E594993-296B-4E99-92FC-F3824973C7E5}" srcOrd="0" destOrd="0" presId="urn:microsoft.com/office/officeart/2005/8/layout/lProcess2"/>
    <dgm:cxn modelId="{06439A44-5509-4BA3-8F9C-DBD05EB38B41}" type="presOf" srcId="{31BCD1E8-A545-4485-B901-E7728FDA5486}" destId="{4CEB6F39-9A03-48BB-A901-16E676664CB5}" srcOrd="0" destOrd="0" presId="urn:microsoft.com/office/officeart/2005/8/layout/lProcess2"/>
    <dgm:cxn modelId="{79F2206C-1404-403C-8003-6740557CEE41}" srcId="{FEB8AF2A-800E-4996-9827-9F985246E785}" destId="{8A4C2C2F-A11C-4E88-B185-00B571090C10}" srcOrd="0" destOrd="0" parTransId="{8276749C-EA80-455A-AC4E-2EC9711A6541}" sibTransId="{89690DB3-D290-47ED-BF39-4404E9CDEC96}"/>
    <dgm:cxn modelId="{74A7D44F-36C6-4BAC-956C-9104FAEACB86}" srcId="{4BFD66E2-4EF8-42E1-A87E-985625BABC87}" destId="{AD7179EE-17C4-4D6E-B73C-1086F2DA341E}" srcOrd="1" destOrd="0" parTransId="{CF2956C1-E81E-4194-8EBA-FFD07026C682}" sibTransId="{03127FFC-423E-49C3-AA2B-FC6C430FEFC5}"/>
    <dgm:cxn modelId="{C7CD9952-788B-47DE-902E-7609E3181210}" srcId="{ACD6CD1C-CC79-4451-910B-700875B95CC4}" destId="{7730DD7C-E4FD-46A1-B53C-9A1DC8E95179}" srcOrd="1" destOrd="0" parTransId="{21443FEC-0EC4-4392-8CD2-85F9D1142F48}" sibTransId="{671BBE1E-6B36-4514-A911-5E91AD18DBD5}"/>
    <dgm:cxn modelId="{29995F89-C3E5-4AD8-AB88-B19B386249E6}" type="presOf" srcId="{4BFD66E2-4EF8-42E1-A87E-985625BABC87}" destId="{AC2A3E01-5323-4DD5-B6C4-36FF363D4C55}" srcOrd="1" destOrd="0" presId="urn:microsoft.com/office/officeart/2005/8/layout/lProcess2"/>
    <dgm:cxn modelId="{DC8C5A89-B3A4-4C5D-A0AD-A20E99CF1652}" type="presOf" srcId="{6978FC7D-25B6-413B-A268-2A0C069B1466}" destId="{C42EDEE1-6836-4F90-86F7-3CD1E841EB06}" srcOrd="0" destOrd="0" presId="urn:microsoft.com/office/officeart/2005/8/layout/lProcess2"/>
    <dgm:cxn modelId="{0BC7528C-3E9F-4E02-945D-BE3CAECD2B28}" type="presOf" srcId="{ACD6CD1C-CC79-4451-910B-700875B95CC4}" destId="{91283E46-0AD8-4715-84F3-3C5BD320805F}" srcOrd="0" destOrd="0" presId="urn:microsoft.com/office/officeart/2005/8/layout/lProcess2"/>
    <dgm:cxn modelId="{0F6D9994-7E3A-4C8F-A69B-E57E0A51B1A8}" srcId="{4BFD66E2-4EF8-42E1-A87E-985625BABC87}" destId="{1552AB85-2DD7-46AD-8270-5F7AEF10A3EA}" srcOrd="2" destOrd="0" parTransId="{8B6E2E8D-7734-4FD7-9F2A-1358E9DC22C3}" sibTransId="{DDD6C4A5-E402-40DD-9860-9EE167F5804F}"/>
    <dgm:cxn modelId="{8FB753A3-B495-4097-BDA6-092C17A41E40}" type="presOf" srcId="{08FC5DA6-3DCE-424E-8597-183D702A7D8A}" destId="{67533B76-60BA-400D-AA8C-F863A91BC238}" srcOrd="0" destOrd="0" presId="urn:microsoft.com/office/officeart/2005/8/layout/lProcess2"/>
    <dgm:cxn modelId="{45B011A8-5F4D-499F-BF94-245365A0009E}" type="presOf" srcId="{9C27FC5A-061E-48C5-BA81-7A38A3706A2E}" destId="{4B458532-BC38-435F-88F1-6BDFBA1E6965}" srcOrd="0" destOrd="0" presId="urn:microsoft.com/office/officeart/2005/8/layout/lProcess2"/>
    <dgm:cxn modelId="{11E1D1B6-AE4D-40AF-A694-52EC498D2762}" srcId="{4BFD66E2-4EF8-42E1-A87E-985625BABC87}" destId="{6978FC7D-25B6-413B-A268-2A0C069B1466}" srcOrd="0" destOrd="0" parTransId="{4D79FC93-D200-4F96-9A6D-5A11726DD6C1}" sibTransId="{A8FAAC67-E8EB-4B28-ACE5-AB64CE820633}"/>
    <dgm:cxn modelId="{1309CABB-1825-4EBE-9D90-48568196C916}" srcId="{ACD6CD1C-CC79-4451-910B-700875B95CC4}" destId="{FF8D69C1-7923-4A12-9447-61984193547B}" srcOrd="2" destOrd="0" parTransId="{054CBA02-1B1A-4860-B6F2-043F0B73FAE9}" sibTransId="{C265D2B3-B3C3-450B-9AAD-82585F433571}"/>
    <dgm:cxn modelId="{565E29C0-325C-417A-95B7-0FF3E7369D20}" type="presOf" srcId="{FF8D69C1-7923-4A12-9447-61984193547B}" destId="{E98DC4E2-9CAB-48D2-827D-9891F3F9526F}" srcOrd="0" destOrd="0" presId="urn:microsoft.com/office/officeart/2005/8/layout/lProcess2"/>
    <dgm:cxn modelId="{29EF8DC6-C429-4587-897D-65F4B53EBF79}" srcId="{FEB8AF2A-800E-4996-9827-9F985246E785}" destId="{ACD6CD1C-CC79-4451-910B-700875B95CC4}" srcOrd="1" destOrd="0" parTransId="{D4A66E80-3BA0-4C06-AED0-6ECDE2872AA0}" sibTransId="{3C94FA0E-DB15-4540-8629-F803BC9B1866}"/>
    <dgm:cxn modelId="{BBFFD7C9-CE3F-45A5-A1C8-1CB170AED9F5}" srcId="{8A4C2C2F-A11C-4E88-B185-00B571090C10}" destId="{31BCD1E8-A545-4485-B901-E7728FDA5486}" srcOrd="0" destOrd="0" parTransId="{3EDF29BE-46DE-4E51-8991-2F215676DD01}" sibTransId="{C4C81EA1-D1C8-44A8-A8A7-F220312C42B9}"/>
    <dgm:cxn modelId="{312BB4DA-3E1D-470A-B81C-7CA7A25156E5}" srcId="{8A4C2C2F-A11C-4E88-B185-00B571090C10}" destId="{173236F7-D79D-43C5-9B10-F5ABA90112EE}" srcOrd="2" destOrd="0" parTransId="{75F8B9D2-E87A-446C-BEB5-8A895BED1FB9}" sibTransId="{F6C80BD1-E2E8-4CE4-8DC4-65EEE051B35C}"/>
    <dgm:cxn modelId="{C34035E3-F76A-4EE5-880C-54EE1D251475}" type="presOf" srcId="{8A4C2C2F-A11C-4E88-B185-00B571090C10}" destId="{A3DC5FE5-E40B-4CBD-B041-9C66DAB3CC7C}" srcOrd="0" destOrd="0" presId="urn:microsoft.com/office/officeart/2005/8/layout/lProcess2"/>
    <dgm:cxn modelId="{515E86E8-5637-4F23-91E3-6BC7C567A001}" srcId="{8A4C2C2F-A11C-4E88-B185-00B571090C10}" destId="{9C27FC5A-061E-48C5-BA81-7A38A3706A2E}" srcOrd="1" destOrd="0" parTransId="{F0F01A8B-9F3B-4022-8E46-89C1E0D53099}" sibTransId="{0114C0E9-1088-41B1-8F7B-3524F97D1230}"/>
    <dgm:cxn modelId="{39CC6CEE-B48F-44C2-BCAE-51E394B53295}" type="presOf" srcId="{1552AB85-2DD7-46AD-8270-5F7AEF10A3EA}" destId="{9C55E54F-EB65-408A-9EA9-F36E3E1BA595}" srcOrd="0" destOrd="0" presId="urn:microsoft.com/office/officeart/2005/8/layout/lProcess2"/>
    <dgm:cxn modelId="{1D7F80F6-3D47-42CB-BCD8-6612D51D8339}" type="presOf" srcId="{4BFD66E2-4EF8-42E1-A87E-985625BABC87}" destId="{F9C03040-0CA4-40F8-8961-3DCDF9659971}" srcOrd="0" destOrd="0" presId="urn:microsoft.com/office/officeart/2005/8/layout/lProcess2"/>
    <dgm:cxn modelId="{FA1377FA-FF6A-4DAB-870A-EABC84A807DD}" srcId="{ACD6CD1C-CC79-4451-910B-700875B95CC4}" destId="{08FC5DA6-3DCE-424E-8597-183D702A7D8A}" srcOrd="0" destOrd="0" parTransId="{4CA5D4A0-7616-46B6-9AB2-8F8E783B4385}" sibTransId="{BB577D32-E4C5-42B1-901B-7FFE65673BE1}"/>
    <dgm:cxn modelId="{863D7023-AE54-477F-8B87-43A066D037C7}" type="presParOf" srcId="{6F4E3018-7391-424E-A3D5-1C2C41C76507}" destId="{46159681-723F-48F8-BACA-2178140DBAC0}" srcOrd="0" destOrd="0" presId="urn:microsoft.com/office/officeart/2005/8/layout/lProcess2"/>
    <dgm:cxn modelId="{6C689E5D-299E-4B07-B744-D64C3BB9A1C9}" type="presParOf" srcId="{46159681-723F-48F8-BACA-2178140DBAC0}" destId="{A3DC5FE5-E40B-4CBD-B041-9C66DAB3CC7C}" srcOrd="0" destOrd="0" presId="urn:microsoft.com/office/officeart/2005/8/layout/lProcess2"/>
    <dgm:cxn modelId="{111C3BF6-EA29-4D10-85A1-50EC480A6963}" type="presParOf" srcId="{46159681-723F-48F8-BACA-2178140DBAC0}" destId="{E63A4339-BF01-4AAE-83AC-745408A5FE98}" srcOrd="1" destOrd="0" presId="urn:microsoft.com/office/officeart/2005/8/layout/lProcess2"/>
    <dgm:cxn modelId="{2AAA7731-CBED-47CD-82E3-7BD28642509E}" type="presParOf" srcId="{46159681-723F-48F8-BACA-2178140DBAC0}" destId="{D8425BCB-6447-49ED-A95A-9D6D62F7A526}" srcOrd="2" destOrd="0" presId="urn:microsoft.com/office/officeart/2005/8/layout/lProcess2"/>
    <dgm:cxn modelId="{CA2AEA1E-5CCE-4BC3-975D-A4FCF8F94E94}" type="presParOf" srcId="{D8425BCB-6447-49ED-A95A-9D6D62F7A526}" destId="{74DD4EF3-EBA7-475A-8D64-F9F8026D3C14}" srcOrd="0" destOrd="0" presId="urn:microsoft.com/office/officeart/2005/8/layout/lProcess2"/>
    <dgm:cxn modelId="{E7FB0CE2-644F-4010-9624-429D0BA2DF6D}" type="presParOf" srcId="{74DD4EF3-EBA7-475A-8D64-F9F8026D3C14}" destId="{4CEB6F39-9A03-48BB-A901-16E676664CB5}" srcOrd="0" destOrd="0" presId="urn:microsoft.com/office/officeart/2005/8/layout/lProcess2"/>
    <dgm:cxn modelId="{99672AE1-935B-4B62-A187-50BAF5613EFD}" type="presParOf" srcId="{74DD4EF3-EBA7-475A-8D64-F9F8026D3C14}" destId="{BA5499F9-FA18-4343-BB3F-F29FD4CB3664}" srcOrd="1" destOrd="0" presId="urn:microsoft.com/office/officeart/2005/8/layout/lProcess2"/>
    <dgm:cxn modelId="{858A9C53-1383-4594-9750-E4A10A39FDE4}" type="presParOf" srcId="{74DD4EF3-EBA7-475A-8D64-F9F8026D3C14}" destId="{4B458532-BC38-435F-88F1-6BDFBA1E6965}" srcOrd="2" destOrd="0" presId="urn:microsoft.com/office/officeart/2005/8/layout/lProcess2"/>
    <dgm:cxn modelId="{ABD7364F-6BC1-4233-9D69-5FCEE1111AA6}" type="presParOf" srcId="{74DD4EF3-EBA7-475A-8D64-F9F8026D3C14}" destId="{252BDDC0-6BE2-42B8-BFAF-E47BBDB7AC5B}" srcOrd="3" destOrd="0" presId="urn:microsoft.com/office/officeart/2005/8/layout/lProcess2"/>
    <dgm:cxn modelId="{40A7262A-FAB8-4E87-981F-00F1714C6B17}" type="presParOf" srcId="{74DD4EF3-EBA7-475A-8D64-F9F8026D3C14}" destId="{6E594993-296B-4E99-92FC-F3824973C7E5}" srcOrd="4" destOrd="0" presId="urn:microsoft.com/office/officeart/2005/8/layout/lProcess2"/>
    <dgm:cxn modelId="{BF5A15B0-274F-4E90-A56A-D959BC3F4430}" type="presParOf" srcId="{6F4E3018-7391-424E-A3D5-1C2C41C76507}" destId="{E205F61B-DBB6-4C8C-8CE2-3EC86BAB791D}" srcOrd="1" destOrd="0" presId="urn:microsoft.com/office/officeart/2005/8/layout/lProcess2"/>
    <dgm:cxn modelId="{99F855DC-F7B4-4DF0-9568-1CCE260D1E95}" type="presParOf" srcId="{6F4E3018-7391-424E-A3D5-1C2C41C76507}" destId="{31BEC4C9-BADF-4446-ABC2-9E8926DBD132}" srcOrd="2" destOrd="0" presId="urn:microsoft.com/office/officeart/2005/8/layout/lProcess2"/>
    <dgm:cxn modelId="{B5EBBF1F-36E1-4B1B-AD59-26CB7064FC13}" type="presParOf" srcId="{31BEC4C9-BADF-4446-ABC2-9E8926DBD132}" destId="{91283E46-0AD8-4715-84F3-3C5BD320805F}" srcOrd="0" destOrd="0" presId="urn:microsoft.com/office/officeart/2005/8/layout/lProcess2"/>
    <dgm:cxn modelId="{7E66230D-3622-454A-A11B-9A32034407ED}" type="presParOf" srcId="{31BEC4C9-BADF-4446-ABC2-9E8926DBD132}" destId="{7E74379B-7563-499E-A34C-9FBF797AEE86}" srcOrd="1" destOrd="0" presId="urn:microsoft.com/office/officeart/2005/8/layout/lProcess2"/>
    <dgm:cxn modelId="{214E0076-BACC-4350-8280-8D84CB416B5B}" type="presParOf" srcId="{31BEC4C9-BADF-4446-ABC2-9E8926DBD132}" destId="{88391870-6A81-4912-95DE-ED5F5360D061}" srcOrd="2" destOrd="0" presId="urn:microsoft.com/office/officeart/2005/8/layout/lProcess2"/>
    <dgm:cxn modelId="{48C8B5DB-05BC-4EC2-9713-0D5589D11CE4}" type="presParOf" srcId="{88391870-6A81-4912-95DE-ED5F5360D061}" destId="{10A44C85-97A1-4527-B9B0-478E4B59D26F}" srcOrd="0" destOrd="0" presId="urn:microsoft.com/office/officeart/2005/8/layout/lProcess2"/>
    <dgm:cxn modelId="{064AEA3F-E2B7-4841-B784-1C9B3CAE968A}" type="presParOf" srcId="{10A44C85-97A1-4527-B9B0-478E4B59D26F}" destId="{67533B76-60BA-400D-AA8C-F863A91BC238}" srcOrd="0" destOrd="0" presId="urn:microsoft.com/office/officeart/2005/8/layout/lProcess2"/>
    <dgm:cxn modelId="{B5D12FE0-2131-441A-9B4F-35CF5108D090}" type="presParOf" srcId="{10A44C85-97A1-4527-B9B0-478E4B59D26F}" destId="{3FF4F00D-32E7-4F8A-8A11-D34CBFCF5E99}" srcOrd="1" destOrd="0" presId="urn:microsoft.com/office/officeart/2005/8/layout/lProcess2"/>
    <dgm:cxn modelId="{29251A6B-8C64-4AF2-A0A3-BF2C5DD8CC22}" type="presParOf" srcId="{10A44C85-97A1-4527-B9B0-478E4B59D26F}" destId="{D874416F-CFB5-4591-8176-BA988BE7F3D8}" srcOrd="2" destOrd="0" presId="urn:microsoft.com/office/officeart/2005/8/layout/lProcess2"/>
    <dgm:cxn modelId="{7383C57B-815E-4BEF-9FA7-4D10EF385CF8}" type="presParOf" srcId="{10A44C85-97A1-4527-B9B0-478E4B59D26F}" destId="{B5CF70A4-CFAF-4545-9468-DCA791F924AA}" srcOrd="3" destOrd="0" presId="urn:microsoft.com/office/officeart/2005/8/layout/lProcess2"/>
    <dgm:cxn modelId="{3643CFAD-83A2-4981-AB48-2FE597B7BE0B}" type="presParOf" srcId="{10A44C85-97A1-4527-B9B0-478E4B59D26F}" destId="{E98DC4E2-9CAB-48D2-827D-9891F3F9526F}" srcOrd="4" destOrd="0" presId="urn:microsoft.com/office/officeart/2005/8/layout/lProcess2"/>
    <dgm:cxn modelId="{4F3BFC4C-B608-434F-83D7-44602CDBF5EA}" type="presParOf" srcId="{6F4E3018-7391-424E-A3D5-1C2C41C76507}" destId="{2D32D789-B846-44BB-8FAE-0709B466D2BB}" srcOrd="3" destOrd="0" presId="urn:microsoft.com/office/officeart/2005/8/layout/lProcess2"/>
    <dgm:cxn modelId="{E4E47877-6444-4A10-B992-AB4573CBA4A7}" type="presParOf" srcId="{6F4E3018-7391-424E-A3D5-1C2C41C76507}" destId="{DD07F12E-2AE0-48D1-BD9D-B0B904058F48}" srcOrd="4" destOrd="0" presId="urn:microsoft.com/office/officeart/2005/8/layout/lProcess2"/>
    <dgm:cxn modelId="{04F0833F-3EBD-4289-879F-0E182C990CAD}" type="presParOf" srcId="{DD07F12E-2AE0-48D1-BD9D-B0B904058F48}" destId="{F9C03040-0CA4-40F8-8961-3DCDF9659971}" srcOrd="0" destOrd="0" presId="urn:microsoft.com/office/officeart/2005/8/layout/lProcess2"/>
    <dgm:cxn modelId="{A3438FA4-875F-444F-85E8-77FCD9FD735E}" type="presParOf" srcId="{DD07F12E-2AE0-48D1-BD9D-B0B904058F48}" destId="{AC2A3E01-5323-4DD5-B6C4-36FF363D4C55}" srcOrd="1" destOrd="0" presId="urn:microsoft.com/office/officeart/2005/8/layout/lProcess2"/>
    <dgm:cxn modelId="{D1B9133E-74AB-4E72-96ED-23982BD7A164}" type="presParOf" srcId="{DD07F12E-2AE0-48D1-BD9D-B0B904058F48}" destId="{91D65952-4DF7-4AE7-B197-18D7C0E9E253}" srcOrd="2" destOrd="0" presId="urn:microsoft.com/office/officeart/2005/8/layout/lProcess2"/>
    <dgm:cxn modelId="{2C9B613A-2182-45B0-AF01-B96FD0DAEA0A}" type="presParOf" srcId="{91D65952-4DF7-4AE7-B197-18D7C0E9E253}" destId="{119D2C74-5529-4E43-B8AF-8DCB9A773AC2}" srcOrd="0" destOrd="0" presId="urn:microsoft.com/office/officeart/2005/8/layout/lProcess2"/>
    <dgm:cxn modelId="{F03202F2-2DE7-4C6D-A4DF-5E3D94297150}" type="presParOf" srcId="{119D2C74-5529-4E43-B8AF-8DCB9A773AC2}" destId="{C42EDEE1-6836-4F90-86F7-3CD1E841EB06}" srcOrd="0" destOrd="0" presId="urn:microsoft.com/office/officeart/2005/8/layout/lProcess2"/>
    <dgm:cxn modelId="{25317073-041D-4E65-A08F-AD478B15E66A}" type="presParOf" srcId="{119D2C74-5529-4E43-B8AF-8DCB9A773AC2}" destId="{3EFF2F14-EB2E-4150-B69E-8DCC22879C3A}" srcOrd="1" destOrd="0" presId="urn:microsoft.com/office/officeart/2005/8/layout/lProcess2"/>
    <dgm:cxn modelId="{F4884787-7E5A-4365-A7A7-BDC42A67F2BF}" type="presParOf" srcId="{119D2C74-5529-4E43-B8AF-8DCB9A773AC2}" destId="{E05BC559-211A-4745-A609-D48B1E65A955}" srcOrd="2" destOrd="0" presId="urn:microsoft.com/office/officeart/2005/8/layout/lProcess2"/>
    <dgm:cxn modelId="{ABB8C782-8126-4FC1-91A1-50E65CC6E39E}" type="presParOf" srcId="{119D2C74-5529-4E43-B8AF-8DCB9A773AC2}" destId="{5C7431E9-DD50-4EBC-B4E9-CCD7F8592B84}" srcOrd="3" destOrd="0" presId="urn:microsoft.com/office/officeart/2005/8/layout/lProcess2"/>
    <dgm:cxn modelId="{14D0C507-8C3B-432A-ADAF-FE580ADFE385}" type="presParOf" srcId="{119D2C74-5529-4E43-B8AF-8DCB9A773AC2}" destId="{9C55E54F-EB65-408A-9EA9-F36E3E1BA595}" srcOrd="4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FDA5C0-9149-484F-A3DF-902078019260}">
      <dsp:nvSpPr>
        <dsp:cNvPr id="0" name=""/>
        <dsp:cNvSpPr/>
      </dsp:nvSpPr>
      <dsp:spPr>
        <a:xfrm>
          <a:off x="0" y="1643"/>
          <a:ext cx="690560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71B069-5B5B-426D-B912-F3581E8EA3B9}">
      <dsp:nvSpPr>
        <dsp:cNvPr id="0" name=""/>
        <dsp:cNvSpPr/>
      </dsp:nvSpPr>
      <dsp:spPr>
        <a:xfrm>
          <a:off x="0" y="1643"/>
          <a:ext cx="6905604" cy="560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entury Gothic"/>
              <a:cs typeface="Arial"/>
            </a:rPr>
            <a:t>Student Name:</a:t>
          </a:r>
          <a:r>
            <a:rPr lang="en-GB" sz="1800" b="0" kern="1200" dirty="0">
              <a:latin typeface="Century Gothic"/>
              <a:cs typeface="Arial"/>
            </a:rPr>
            <a:t>	Aneta </a:t>
          </a:r>
          <a:r>
            <a:rPr lang="en-GB" sz="1800" b="0" kern="1200" dirty="0" err="1">
              <a:latin typeface="Century Gothic"/>
              <a:cs typeface="Arial"/>
            </a:rPr>
            <a:t>Kozlowiecka</a:t>
          </a:r>
          <a:endParaRPr lang="en-GB" sz="1800" b="0" kern="1200" dirty="0">
            <a:latin typeface="Century Gothic"/>
            <a:cs typeface="Arial"/>
          </a:endParaRPr>
        </a:p>
      </dsp:txBody>
      <dsp:txXfrm>
        <a:off x="0" y="1643"/>
        <a:ext cx="6905604" cy="560326"/>
      </dsp:txXfrm>
    </dsp:sp>
    <dsp:sp modelId="{355A275C-113F-4B1F-A647-E695EF234DE6}">
      <dsp:nvSpPr>
        <dsp:cNvPr id="0" name=""/>
        <dsp:cNvSpPr/>
      </dsp:nvSpPr>
      <dsp:spPr>
        <a:xfrm>
          <a:off x="0" y="561969"/>
          <a:ext cx="690560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4D8C6A-E1F7-4C1D-98BE-A53B1E4543D8}">
      <dsp:nvSpPr>
        <dsp:cNvPr id="0" name=""/>
        <dsp:cNvSpPr/>
      </dsp:nvSpPr>
      <dsp:spPr>
        <a:xfrm>
          <a:off x="0" y="561969"/>
          <a:ext cx="6905604" cy="560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entury Gothic"/>
              <a:cs typeface="Arial"/>
            </a:rPr>
            <a:t>Student ID:		</a:t>
          </a:r>
          <a:r>
            <a:rPr lang="en-GB" sz="1800" b="0" kern="1200" dirty="0">
              <a:latin typeface="Century Gothic"/>
              <a:cs typeface="Arial"/>
            </a:rPr>
            <a:t>2438990</a:t>
          </a:r>
        </a:p>
      </dsp:txBody>
      <dsp:txXfrm>
        <a:off x="0" y="561969"/>
        <a:ext cx="6905604" cy="560326"/>
      </dsp:txXfrm>
    </dsp:sp>
    <dsp:sp modelId="{4721BAF5-769E-4190-86AD-B4B22F59A99E}">
      <dsp:nvSpPr>
        <dsp:cNvPr id="0" name=""/>
        <dsp:cNvSpPr/>
      </dsp:nvSpPr>
      <dsp:spPr>
        <a:xfrm>
          <a:off x="0" y="1122295"/>
          <a:ext cx="690560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13836-DB19-4D2B-867F-C238E1BAE7FC}">
      <dsp:nvSpPr>
        <dsp:cNvPr id="0" name=""/>
        <dsp:cNvSpPr/>
      </dsp:nvSpPr>
      <dsp:spPr>
        <a:xfrm>
          <a:off x="0" y="1122295"/>
          <a:ext cx="6905604" cy="560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entury Gothic"/>
              <a:cs typeface="Arial"/>
            </a:rPr>
            <a:t>Lecturer’s Name:</a:t>
          </a:r>
          <a:r>
            <a:rPr lang="en-GB" sz="1800" b="0" kern="1200" dirty="0">
              <a:latin typeface="Century Gothic"/>
              <a:cs typeface="Arial"/>
            </a:rPr>
            <a:t>	Fa Wang</a:t>
          </a:r>
          <a:r>
            <a:rPr lang="en-GB" sz="1800" b="1" kern="1200" dirty="0">
              <a:latin typeface="Century Gothic"/>
              <a:cs typeface="Arial"/>
            </a:rPr>
            <a:t> </a:t>
          </a:r>
          <a:endParaRPr lang="en-US" sz="1800" kern="1200" dirty="0">
            <a:latin typeface="Century Gothic"/>
            <a:cs typeface="Arial"/>
          </a:endParaRPr>
        </a:p>
      </dsp:txBody>
      <dsp:txXfrm>
        <a:off x="0" y="1122295"/>
        <a:ext cx="6905604" cy="560326"/>
      </dsp:txXfrm>
    </dsp:sp>
    <dsp:sp modelId="{4CEFFF45-1533-4234-B6FB-2015779810F2}">
      <dsp:nvSpPr>
        <dsp:cNvPr id="0" name=""/>
        <dsp:cNvSpPr/>
      </dsp:nvSpPr>
      <dsp:spPr>
        <a:xfrm>
          <a:off x="0" y="1682621"/>
          <a:ext cx="690560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8FE970-F72F-4C59-8134-70D19B8FAA99}">
      <dsp:nvSpPr>
        <dsp:cNvPr id="0" name=""/>
        <dsp:cNvSpPr/>
      </dsp:nvSpPr>
      <dsp:spPr>
        <a:xfrm>
          <a:off x="0" y="1682621"/>
          <a:ext cx="6905604" cy="560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entury Gothic"/>
              <a:cs typeface="Arial"/>
            </a:rPr>
            <a:t>Module Code: 	</a:t>
          </a:r>
          <a:r>
            <a:rPr lang="en-GB" sz="1800" kern="1200" dirty="0">
              <a:latin typeface="Century Gothic"/>
              <a:cs typeface="Arial"/>
            </a:rPr>
            <a:t>LCLM 4004</a:t>
          </a:r>
          <a:endParaRPr lang="en-US" sz="1800" kern="1200" dirty="0">
            <a:latin typeface="Century Gothic"/>
            <a:cs typeface="Arial"/>
          </a:endParaRPr>
        </a:p>
      </dsp:txBody>
      <dsp:txXfrm>
        <a:off x="0" y="1682621"/>
        <a:ext cx="6905604" cy="560326"/>
      </dsp:txXfrm>
    </dsp:sp>
    <dsp:sp modelId="{DA815A08-BB91-48D4-ADB0-0DDEFFEE1EEB}">
      <dsp:nvSpPr>
        <dsp:cNvPr id="0" name=""/>
        <dsp:cNvSpPr/>
      </dsp:nvSpPr>
      <dsp:spPr>
        <a:xfrm>
          <a:off x="0" y="2242948"/>
          <a:ext cx="690560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66C30-F3BD-4D20-B90C-35C334D41D13}">
      <dsp:nvSpPr>
        <dsp:cNvPr id="0" name=""/>
        <dsp:cNvSpPr/>
      </dsp:nvSpPr>
      <dsp:spPr>
        <a:xfrm>
          <a:off x="0" y="2242948"/>
          <a:ext cx="6905604" cy="560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entury Gothic"/>
              <a:cs typeface="Arial"/>
            </a:rPr>
            <a:t>Module Name: 	</a:t>
          </a:r>
          <a:r>
            <a:rPr lang="en-GB" sz="1800" kern="1200" dirty="0">
              <a:latin typeface="Century Gothic"/>
              <a:cs typeface="Arial"/>
            </a:rPr>
            <a:t>Problem Solving and Decision-Making</a:t>
          </a:r>
          <a:endParaRPr lang="en-US" sz="1800" kern="1200" dirty="0">
            <a:latin typeface="Century Gothic"/>
            <a:cs typeface="Arial"/>
          </a:endParaRPr>
        </a:p>
      </dsp:txBody>
      <dsp:txXfrm>
        <a:off x="0" y="2242948"/>
        <a:ext cx="6905604" cy="560326"/>
      </dsp:txXfrm>
    </dsp:sp>
    <dsp:sp modelId="{0FC36D15-F9B7-4F17-8C8E-FC3AA46A4130}">
      <dsp:nvSpPr>
        <dsp:cNvPr id="0" name=""/>
        <dsp:cNvSpPr/>
      </dsp:nvSpPr>
      <dsp:spPr>
        <a:xfrm>
          <a:off x="0" y="2803274"/>
          <a:ext cx="690560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011DBE-2C58-43AE-8AC0-E626EEC5627B}">
      <dsp:nvSpPr>
        <dsp:cNvPr id="0" name=""/>
        <dsp:cNvSpPr/>
      </dsp:nvSpPr>
      <dsp:spPr>
        <a:xfrm>
          <a:off x="0" y="2803274"/>
          <a:ext cx="6905604" cy="560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entury Gothic"/>
              <a:cs typeface="Arial"/>
            </a:rPr>
            <a:t>Component 1: 	</a:t>
          </a:r>
          <a:r>
            <a:rPr lang="en-GB" sz="1800" kern="1200" dirty="0">
              <a:latin typeface="Century Gothic"/>
              <a:cs typeface="Arial"/>
            </a:rPr>
            <a:t>Green Haven Florist</a:t>
          </a:r>
          <a:endParaRPr lang="en-US" sz="1800" kern="1200" dirty="0">
            <a:latin typeface="Century Gothic"/>
            <a:cs typeface="Arial"/>
          </a:endParaRPr>
        </a:p>
      </dsp:txBody>
      <dsp:txXfrm>
        <a:off x="0" y="2803274"/>
        <a:ext cx="6905604" cy="5603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76E9D-F7DC-4D0B-90F2-0346F7FFCC66}">
      <dsp:nvSpPr>
        <dsp:cNvPr id="0" name=""/>
        <dsp:cNvSpPr/>
      </dsp:nvSpPr>
      <dsp:spPr>
        <a:xfrm>
          <a:off x="0" y="554"/>
          <a:ext cx="981093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BF077C-29C1-47A7-88B5-F840DBC9F8AC}">
      <dsp:nvSpPr>
        <dsp:cNvPr id="0" name=""/>
        <dsp:cNvSpPr/>
      </dsp:nvSpPr>
      <dsp:spPr>
        <a:xfrm>
          <a:off x="0" y="554"/>
          <a:ext cx="9810931" cy="648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>
              <a:latin typeface="Century Gothic"/>
              <a:cs typeface="Arial"/>
            </a:rPr>
            <a:t>What?  </a:t>
          </a:r>
          <a:r>
            <a:rPr lang="en-GB" sz="2400" b="0" i="0" kern="1200">
              <a:latin typeface="Century Gothic"/>
              <a:cs typeface="Arial"/>
            </a:rPr>
            <a:t>  Significant drop in revenue and foot traffic.</a:t>
          </a:r>
        </a:p>
      </dsp:txBody>
      <dsp:txXfrm>
        <a:off x="0" y="554"/>
        <a:ext cx="9810931" cy="648467"/>
      </dsp:txXfrm>
    </dsp:sp>
    <dsp:sp modelId="{355A275C-113F-4B1F-A647-E695EF234DE6}">
      <dsp:nvSpPr>
        <dsp:cNvPr id="0" name=""/>
        <dsp:cNvSpPr/>
      </dsp:nvSpPr>
      <dsp:spPr>
        <a:xfrm>
          <a:off x="0" y="649021"/>
          <a:ext cx="981093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4D8C6A-E1F7-4C1D-98BE-A53B1E4543D8}">
      <dsp:nvSpPr>
        <dsp:cNvPr id="0" name=""/>
        <dsp:cNvSpPr/>
      </dsp:nvSpPr>
      <dsp:spPr>
        <a:xfrm>
          <a:off x="0" y="649021"/>
          <a:ext cx="9810931" cy="648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latin typeface="Century Gothic"/>
              <a:cs typeface="Arial"/>
            </a:rPr>
            <a:t>Where?  </a:t>
          </a:r>
          <a:r>
            <a:rPr lang="en-GB" sz="2400" b="0" kern="1200">
              <a:latin typeface="Century Gothic"/>
              <a:cs typeface="Arial"/>
            </a:rPr>
            <a:t>Small florist in Norwich, United Kingdom.</a:t>
          </a:r>
        </a:p>
      </dsp:txBody>
      <dsp:txXfrm>
        <a:off x="0" y="649021"/>
        <a:ext cx="9810931" cy="648467"/>
      </dsp:txXfrm>
    </dsp:sp>
    <dsp:sp modelId="{4721BAF5-769E-4190-86AD-B4B22F59A99E}">
      <dsp:nvSpPr>
        <dsp:cNvPr id="0" name=""/>
        <dsp:cNvSpPr/>
      </dsp:nvSpPr>
      <dsp:spPr>
        <a:xfrm>
          <a:off x="0" y="1297488"/>
          <a:ext cx="981093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13836-DB19-4D2B-867F-C238E1BAE7FC}">
      <dsp:nvSpPr>
        <dsp:cNvPr id="0" name=""/>
        <dsp:cNvSpPr/>
      </dsp:nvSpPr>
      <dsp:spPr>
        <a:xfrm>
          <a:off x="0" y="1297488"/>
          <a:ext cx="9810931" cy="648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latin typeface="Century Gothic"/>
              <a:cs typeface="Arial"/>
            </a:rPr>
            <a:t>When?   </a:t>
          </a:r>
          <a:r>
            <a:rPr lang="en-GB" sz="2400" b="0" kern="1200">
              <a:latin typeface="Century Gothic"/>
              <a:cs typeface="Arial"/>
            </a:rPr>
            <a:t>Over the past 12 months.</a:t>
          </a:r>
        </a:p>
      </dsp:txBody>
      <dsp:txXfrm>
        <a:off x="0" y="1297488"/>
        <a:ext cx="9810931" cy="648467"/>
      </dsp:txXfrm>
    </dsp:sp>
    <dsp:sp modelId="{4CEFFF45-1533-4234-B6FB-2015779810F2}">
      <dsp:nvSpPr>
        <dsp:cNvPr id="0" name=""/>
        <dsp:cNvSpPr/>
      </dsp:nvSpPr>
      <dsp:spPr>
        <a:xfrm>
          <a:off x="0" y="1945955"/>
          <a:ext cx="981093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8FE970-F72F-4C59-8134-70D19B8FAA99}">
      <dsp:nvSpPr>
        <dsp:cNvPr id="0" name=""/>
        <dsp:cNvSpPr/>
      </dsp:nvSpPr>
      <dsp:spPr>
        <a:xfrm>
          <a:off x="0" y="1945955"/>
          <a:ext cx="9810931" cy="648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latin typeface="Century Gothic"/>
              <a:cs typeface="Arial"/>
            </a:rPr>
            <a:t>Who?     </a:t>
          </a:r>
          <a:r>
            <a:rPr lang="en-GB" sz="2400" b="0" kern="1200">
              <a:latin typeface="Century Gothic"/>
              <a:cs typeface="Arial"/>
            </a:rPr>
            <a:t>Business owners, Liam and Priya Patel.</a:t>
          </a:r>
        </a:p>
      </dsp:txBody>
      <dsp:txXfrm>
        <a:off x="0" y="1945955"/>
        <a:ext cx="9810931" cy="648467"/>
      </dsp:txXfrm>
    </dsp:sp>
    <dsp:sp modelId="{DA815A08-BB91-48D4-ADB0-0DDEFFEE1EEB}">
      <dsp:nvSpPr>
        <dsp:cNvPr id="0" name=""/>
        <dsp:cNvSpPr/>
      </dsp:nvSpPr>
      <dsp:spPr>
        <a:xfrm>
          <a:off x="0" y="2594423"/>
          <a:ext cx="981093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66C30-F3BD-4D20-B90C-35C334D41D13}">
      <dsp:nvSpPr>
        <dsp:cNvPr id="0" name=""/>
        <dsp:cNvSpPr/>
      </dsp:nvSpPr>
      <dsp:spPr>
        <a:xfrm>
          <a:off x="0" y="2594423"/>
          <a:ext cx="9810931" cy="648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latin typeface="Century Gothic"/>
              <a:cs typeface="Arial"/>
            </a:rPr>
            <a:t>Why?     </a:t>
          </a:r>
          <a:r>
            <a:rPr lang="en-GB" sz="2400" b="0" kern="1200">
              <a:latin typeface="Century Gothic"/>
              <a:cs typeface="Arial"/>
            </a:rPr>
            <a:t>Customers prefer online shopping to in-store shopping.</a:t>
          </a:r>
        </a:p>
      </dsp:txBody>
      <dsp:txXfrm>
        <a:off x="0" y="2594423"/>
        <a:ext cx="9810931" cy="648467"/>
      </dsp:txXfrm>
    </dsp:sp>
    <dsp:sp modelId="{0FC36D15-F9B7-4F17-8C8E-FC3AA46A4130}">
      <dsp:nvSpPr>
        <dsp:cNvPr id="0" name=""/>
        <dsp:cNvSpPr/>
      </dsp:nvSpPr>
      <dsp:spPr>
        <a:xfrm>
          <a:off x="0" y="3242890"/>
          <a:ext cx="981093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011DBE-2C58-43AE-8AC0-E626EEC5627B}">
      <dsp:nvSpPr>
        <dsp:cNvPr id="0" name=""/>
        <dsp:cNvSpPr/>
      </dsp:nvSpPr>
      <dsp:spPr>
        <a:xfrm>
          <a:off x="0" y="3242890"/>
          <a:ext cx="9810931" cy="648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latin typeface="Century Gothic"/>
              <a:cs typeface="Arial"/>
            </a:rPr>
            <a:t>How?     </a:t>
          </a:r>
          <a:r>
            <a:rPr lang="en-GB" sz="2400" b="0" kern="1200">
              <a:latin typeface="Century Gothic"/>
              <a:cs typeface="Arial"/>
            </a:rPr>
            <a:t>Difficulty keeping sales and market position.</a:t>
          </a:r>
        </a:p>
      </dsp:txBody>
      <dsp:txXfrm>
        <a:off x="0" y="3242890"/>
        <a:ext cx="9810931" cy="648467"/>
      </dsp:txXfrm>
    </dsp:sp>
    <dsp:sp modelId="{B33F2CA4-C9FD-4ACC-A7EE-B98A1E57AC98}">
      <dsp:nvSpPr>
        <dsp:cNvPr id="0" name=""/>
        <dsp:cNvSpPr/>
      </dsp:nvSpPr>
      <dsp:spPr>
        <a:xfrm>
          <a:off x="0" y="3891357"/>
          <a:ext cx="981093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2AE06D-1929-4055-9C86-CDC32E047132}">
      <dsp:nvSpPr>
        <dsp:cNvPr id="0" name=""/>
        <dsp:cNvSpPr/>
      </dsp:nvSpPr>
      <dsp:spPr>
        <a:xfrm>
          <a:off x="0" y="3891357"/>
          <a:ext cx="9810931" cy="648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>
              <a:latin typeface="Century Gothic"/>
              <a:cs typeface="Arial"/>
            </a:rPr>
            <a:t>How much?</a:t>
          </a:r>
          <a:r>
            <a:rPr lang="en-GB" sz="2800" b="0" kern="1200">
              <a:latin typeface="Century Gothic"/>
              <a:cs typeface="Arial"/>
            </a:rPr>
            <a:t>  30% drop in profits</a:t>
          </a:r>
        </a:p>
      </dsp:txBody>
      <dsp:txXfrm>
        <a:off x="0" y="3891357"/>
        <a:ext cx="9810931" cy="6484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52150C-0082-4168-A1DA-6A0BAE4BCA7A}">
      <dsp:nvSpPr>
        <dsp:cNvPr id="0" name=""/>
        <dsp:cNvSpPr/>
      </dsp:nvSpPr>
      <dsp:spPr>
        <a:xfrm rot="5400000">
          <a:off x="-214683" y="215776"/>
          <a:ext cx="1431223" cy="10018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cap="all" dirty="0">
              <a:solidFill>
                <a:srgbClr val="FFFFFF"/>
              </a:solidFill>
              <a:latin typeface="Century Gothic"/>
            </a:rPr>
            <a:t>Political Factors</a:t>
          </a:r>
          <a:endParaRPr lang="en-GB" sz="900" b="1" kern="1200" dirty="0">
            <a:solidFill>
              <a:srgbClr val="FFFFFF"/>
            </a:solidFill>
            <a:latin typeface="Century Gothic"/>
          </a:endParaRPr>
        </a:p>
      </dsp:txBody>
      <dsp:txXfrm rot="-5400000">
        <a:off x="1" y="502020"/>
        <a:ext cx="1001856" cy="429367"/>
      </dsp:txXfrm>
    </dsp:sp>
    <dsp:sp modelId="{FA54A853-66F4-4DD5-B6D8-817BE5541406}">
      <dsp:nvSpPr>
        <dsp:cNvPr id="0" name=""/>
        <dsp:cNvSpPr/>
      </dsp:nvSpPr>
      <dsp:spPr>
        <a:xfrm rot="5400000">
          <a:off x="2670491" y="-1667542"/>
          <a:ext cx="930294" cy="426756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Flower import rules</a:t>
          </a:r>
          <a:endParaRPr lang="en-GB" sz="1700" kern="1200" dirty="0">
            <a:latin typeface="Grandview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Environmental regulations</a:t>
          </a:r>
          <a:endParaRPr lang="en-GB" sz="1700" kern="1200" dirty="0">
            <a:latin typeface="Grandview"/>
          </a:endParaRPr>
        </a:p>
      </dsp:txBody>
      <dsp:txXfrm rot="-5400000">
        <a:off x="1001856" y="46506"/>
        <a:ext cx="4222152" cy="839468"/>
      </dsp:txXfrm>
    </dsp:sp>
    <dsp:sp modelId="{CCF31DC5-DFAD-48F4-8A3F-F717A92F5A93}">
      <dsp:nvSpPr>
        <dsp:cNvPr id="0" name=""/>
        <dsp:cNvSpPr/>
      </dsp:nvSpPr>
      <dsp:spPr>
        <a:xfrm rot="5400000">
          <a:off x="-214683" y="1450566"/>
          <a:ext cx="1431223" cy="10018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cap="all" dirty="0">
              <a:solidFill>
                <a:schemeClr val="lt1"/>
              </a:solidFill>
              <a:latin typeface="Century Gothic"/>
            </a:rPr>
            <a:t>Economic Factors</a:t>
          </a:r>
          <a:endParaRPr lang="en-GB" sz="900" kern="1200" dirty="0">
            <a:latin typeface="Grandview"/>
          </a:endParaRPr>
        </a:p>
      </dsp:txBody>
      <dsp:txXfrm rot="-5400000">
        <a:off x="1" y="1736810"/>
        <a:ext cx="1001856" cy="429367"/>
      </dsp:txXfrm>
    </dsp:sp>
    <dsp:sp modelId="{1674B618-63D7-4CF8-A324-A0F133B22183}">
      <dsp:nvSpPr>
        <dsp:cNvPr id="0" name=""/>
        <dsp:cNvSpPr/>
      </dsp:nvSpPr>
      <dsp:spPr>
        <a:xfrm rot="5400000">
          <a:off x="2670491" y="-432752"/>
          <a:ext cx="930294" cy="426756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Rising costs</a:t>
          </a:r>
          <a:endParaRPr lang="en-GB" sz="1700" kern="1200" dirty="0">
            <a:latin typeface="Grandview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latin typeface="Century Gothic"/>
            </a:rPr>
            <a:t>Inflation</a:t>
          </a:r>
          <a:endParaRPr lang="en-GB" sz="1700" kern="1200" dirty="0">
            <a:latin typeface="Grandview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Higher living costs</a:t>
          </a:r>
          <a:endParaRPr lang="en-GB" sz="1700" kern="1200" dirty="0">
            <a:latin typeface="Century Gothic"/>
          </a:endParaRPr>
        </a:p>
      </dsp:txBody>
      <dsp:txXfrm rot="-5400000">
        <a:off x="1001856" y="1281296"/>
        <a:ext cx="4222152" cy="839468"/>
      </dsp:txXfrm>
    </dsp:sp>
    <dsp:sp modelId="{9CF0417B-8F1E-479B-BD3D-EACE72AD099F}">
      <dsp:nvSpPr>
        <dsp:cNvPr id="0" name=""/>
        <dsp:cNvSpPr/>
      </dsp:nvSpPr>
      <dsp:spPr>
        <a:xfrm rot="5400000">
          <a:off x="-214683" y="2685356"/>
          <a:ext cx="1431223" cy="10018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cap="all" dirty="0">
              <a:solidFill>
                <a:schemeClr val="lt1"/>
              </a:solidFill>
              <a:latin typeface="Century Gothic"/>
            </a:rPr>
            <a:t>Social Factors</a:t>
          </a:r>
          <a:endParaRPr lang="en-GB" sz="900" kern="1200" dirty="0">
            <a:latin typeface="Grandview"/>
          </a:endParaRPr>
        </a:p>
      </dsp:txBody>
      <dsp:txXfrm rot="-5400000">
        <a:off x="1" y="2971600"/>
        <a:ext cx="1001856" cy="429367"/>
      </dsp:txXfrm>
    </dsp:sp>
    <dsp:sp modelId="{614DE67E-E7D4-4C59-A220-BC7126BC3B1C}">
      <dsp:nvSpPr>
        <dsp:cNvPr id="0" name=""/>
        <dsp:cNvSpPr/>
      </dsp:nvSpPr>
      <dsp:spPr>
        <a:xfrm rot="5400000">
          <a:off x="2670491" y="802037"/>
          <a:ext cx="930294" cy="426756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Changing lifestyles</a:t>
          </a:r>
          <a:endParaRPr lang="en-GB" sz="1700" kern="1200" dirty="0">
            <a:latin typeface="Grandview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Online shopping</a:t>
          </a:r>
          <a:endParaRPr lang="en-GB" sz="1700" kern="1200" dirty="0"/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Trend for </a:t>
          </a:r>
          <a:r>
            <a:rPr lang="en-GB" sz="1700" kern="1200" dirty="0">
              <a:latin typeface="Century Gothic"/>
            </a:rPr>
            <a:t>eco-friendly</a:t>
          </a:r>
          <a:r>
            <a:rPr lang="en-GB" sz="1700" kern="1200" dirty="0">
              <a:solidFill>
                <a:schemeClr val="tx1"/>
              </a:solidFill>
              <a:latin typeface="Century Gothic"/>
            </a:rPr>
            <a:t> products</a:t>
          </a:r>
          <a:endParaRPr lang="en-GB" sz="1700" kern="1200" dirty="0"/>
        </a:p>
      </dsp:txBody>
      <dsp:txXfrm rot="-5400000">
        <a:off x="1001856" y="2516086"/>
        <a:ext cx="4222152" cy="8394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F9013D-9EDA-4436-BE6C-D752123A98EC}">
      <dsp:nvSpPr>
        <dsp:cNvPr id="0" name=""/>
        <dsp:cNvSpPr/>
      </dsp:nvSpPr>
      <dsp:spPr>
        <a:xfrm rot="5400000">
          <a:off x="-214683" y="215776"/>
          <a:ext cx="1431223" cy="10018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cap="all" dirty="0">
              <a:solidFill>
                <a:schemeClr val="lt1"/>
              </a:solidFill>
              <a:latin typeface="Century Gothic"/>
            </a:rPr>
            <a:t>Technological factors</a:t>
          </a:r>
          <a:endParaRPr lang="pl-PL" sz="900" kern="1200" dirty="0">
            <a:solidFill>
              <a:srgbClr val="000000"/>
            </a:solidFill>
            <a:latin typeface="Century Gothic"/>
          </a:endParaRPr>
        </a:p>
      </dsp:txBody>
      <dsp:txXfrm rot="-5400000">
        <a:off x="1" y="502020"/>
        <a:ext cx="1001856" cy="429367"/>
      </dsp:txXfrm>
    </dsp:sp>
    <dsp:sp modelId="{2F24B69F-7363-4AAD-A726-459004723726}">
      <dsp:nvSpPr>
        <dsp:cNvPr id="0" name=""/>
        <dsp:cNvSpPr/>
      </dsp:nvSpPr>
      <dsp:spPr>
        <a:xfrm rot="5400000">
          <a:off x="2762669" y="-1759719"/>
          <a:ext cx="930295" cy="445192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Online presence</a:t>
          </a:r>
          <a:endParaRPr lang="pl-PL" sz="1700" kern="1200" dirty="0">
            <a:latin typeface="Century Gothic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Digital marketing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Home delivery</a:t>
          </a:r>
        </a:p>
      </dsp:txBody>
      <dsp:txXfrm rot="-5400000">
        <a:off x="1001857" y="46506"/>
        <a:ext cx="4406508" cy="839469"/>
      </dsp:txXfrm>
    </dsp:sp>
    <dsp:sp modelId="{8522641E-467D-449F-BE5C-8DE34D884E5F}">
      <dsp:nvSpPr>
        <dsp:cNvPr id="0" name=""/>
        <dsp:cNvSpPr/>
      </dsp:nvSpPr>
      <dsp:spPr>
        <a:xfrm rot="5400000">
          <a:off x="-214683" y="1450566"/>
          <a:ext cx="1431223" cy="10018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cap="all" dirty="0">
              <a:solidFill>
                <a:schemeClr val="lt1"/>
              </a:solidFill>
              <a:latin typeface="Century Gothic"/>
            </a:rPr>
            <a:t>Environmental Factors</a:t>
          </a:r>
          <a:endParaRPr lang="pl-PL" sz="900" kern="1200" dirty="0">
            <a:latin typeface="Century Gothic"/>
          </a:endParaRPr>
        </a:p>
      </dsp:txBody>
      <dsp:txXfrm rot="-5400000">
        <a:off x="1" y="1736810"/>
        <a:ext cx="1001856" cy="429367"/>
      </dsp:txXfrm>
    </dsp:sp>
    <dsp:sp modelId="{728B2D5B-A63D-445A-B04E-08E1968524EF}">
      <dsp:nvSpPr>
        <dsp:cNvPr id="0" name=""/>
        <dsp:cNvSpPr/>
      </dsp:nvSpPr>
      <dsp:spPr>
        <a:xfrm rot="5400000">
          <a:off x="2762669" y="-524929"/>
          <a:ext cx="930295" cy="445192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Eco-friendly packaging</a:t>
          </a:r>
          <a:endParaRPr lang="pl-PL" sz="1700" kern="1200" dirty="0">
            <a:latin typeface="Century Gothic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Sustainable sourcing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Customer expectations</a:t>
          </a:r>
        </a:p>
      </dsp:txBody>
      <dsp:txXfrm rot="-5400000">
        <a:off x="1001857" y="1281296"/>
        <a:ext cx="4406508" cy="839469"/>
      </dsp:txXfrm>
    </dsp:sp>
    <dsp:sp modelId="{8D2C0FA1-292B-4818-94C4-867A0F64C3CA}">
      <dsp:nvSpPr>
        <dsp:cNvPr id="0" name=""/>
        <dsp:cNvSpPr/>
      </dsp:nvSpPr>
      <dsp:spPr>
        <a:xfrm rot="5400000">
          <a:off x="-214683" y="2685356"/>
          <a:ext cx="1431223" cy="10018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cap="all" dirty="0">
              <a:solidFill>
                <a:schemeClr val="lt1"/>
              </a:solidFill>
              <a:latin typeface="Century Gothic"/>
            </a:rPr>
            <a:t>Legal Factors</a:t>
          </a:r>
          <a:endParaRPr lang="pl-PL" sz="900" kern="1200" dirty="0">
            <a:latin typeface="Century Gothic"/>
          </a:endParaRPr>
        </a:p>
      </dsp:txBody>
      <dsp:txXfrm rot="-5400000">
        <a:off x="1" y="2971600"/>
        <a:ext cx="1001856" cy="429367"/>
      </dsp:txXfrm>
    </dsp:sp>
    <dsp:sp modelId="{58BDEEA8-F0F7-43DB-9EFC-D608219915D2}">
      <dsp:nvSpPr>
        <dsp:cNvPr id="0" name=""/>
        <dsp:cNvSpPr/>
      </dsp:nvSpPr>
      <dsp:spPr>
        <a:xfrm rot="5400000">
          <a:off x="2762669" y="709860"/>
          <a:ext cx="930295" cy="445192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Labour laws</a:t>
          </a:r>
          <a:endParaRPr lang="pl-PL" sz="1700" kern="1200" dirty="0">
            <a:latin typeface="Century Gothic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Online sales rules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  <a:latin typeface="Century Gothic"/>
            </a:rPr>
            <a:t>Consumer protection</a:t>
          </a:r>
        </a:p>
      </dsp:txBody>
      <dsp:txXfrm rot="-5400000">
        <a:off x="1001857" y="2516086"/>
        <a:ext cx="4406508" cy="83946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DFFEB2-D777-46B1-9ACD-1A32C269D07D}">
      <dsp:nvSpPr>
        <dsp:cNvPr id="0" name=""/>
        <dsp:cNvSpPr/>
      </dsp:nvSpPr>
      <dsp:spPr>
        <a:xfrm>
          <a:off x="847" y="0"/>
          <a:ext cx="2203916" cy="3043084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b="1" kern="1200" cap="all">
              <a:solidFill>
                <a:schemeClr val="bg2">
                  <a:lumMod val="49000"/>
                </a:schemeClr>
              </a:solidFill>
              <a:latin typeface="Century Gothic"/>
            </a:rPr>
            <a:t>PEOPLE</a:t>
          </a:r>
          <a:endParaRPr lang="pl-PL" sz="2400" kern="1200">
            <a:solidFill>
              <a:schemeClr val="bg2">
                <a:lumMod val="49000"/>
              </a:schemeClr>
            </a:solidFill>
            <a:latin typeface="Century Gothic"/>
          </a:endParaRPr>
        </a:p>
      </dsp:txBody>
      <dsp:txXfrm>
        <a:off x="847" y="0"/>
        <a:ext cx="2203916" cy="912925"/>
      </dsp:txXfrm>
    </dsp:sp>
    <dsp:sp modelId="{4756D303-EF8C-450F-8EE6-62D8FEF2454C}">
      <dsp:nvSpPr>
        <dsp:cNvPr id="0" name=""/>
        <dsp:cNvSpPr/>
      </dsp:nvSpPr>
      <dsp:spPr>
        <a:xfrm>
          <a:off x="221239" y="913816"/>
          <a:ext cx="1763133" cy="9175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chemeClr val="tx1"/>
              </a:solidFill>
              <a:latin typeface="Century Gothic"/>
            </a:rPr>
            <a:t>Limited digital competence of </a:t>
          </a:r>
          <a:r>
            <a:rPr lang="en-GB" sz="1200" kern="1200">
              <a:latin typeface="Century Gothic"/>
            </a:rPr>
            <a:t>the owners</a:t>
          </a:r>
          <a:endParaRPr lang="pl-PL" sz="1200" kern="1200">
            <a:latin typeface="Century Gothic"/>
          </a:endParaRPr>
        </a:p>
      </dsp:txBody>
      <dsp:txXfrm>
        <a:off x="248113" y="940690"/>
        <a:ext cx="1709385" cy="863783"/>
      </dsp:txXfrm>
    </dsp:sp>
    <dsp:sp modelId="{320862D5-FB7A-4D32-A942-26E626877AE3}">
      <dsp:nvSpPr>
        <dsp:cNvPr id="0" name=""/>
        <dsp:cNvSpPr/>
      </dsp:nvSpPr>
      <dsp:spPr>
        <a:xfrm>
          <a:off x="221239" y="1972506"/>
          <a:ext cx="1763133" cy="9175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chemeClr val="tx1"/>
              </a:solidFill>
              <a:latin typeface="Century Gothic"/>
            </a:rPr>
            <a:t>No IT / digital support employee</a:t>
          </a:r>
          <a:endParaRPr lang="pl-PL" sz="1200" kern="1200">
            <a:latin typeface="Century Gothic"/>
          </a:endParaRPr>
        </a:p>
      </dsp:txBody>
      <dsp:txXfrm>
        <a:off x="248113" y="1999380"/>
        <a:ext cx="1709385" cy="863783"/>
      </dsp:txXfrm>
    </dsp:sp>
    <dsp:sp modelId="{F1EFCAE8-4D02-4008-AE36-F1593130E5F3}">
      <dsp:nvSpPr>
        <dsp:cNvPr id="0" name=""/>
        <dsp:cNvSpPr/>
      </dsp:nvSpPr>
      <dsp:spPr>
        <a:xfrm>
          <a:off x="2370057" y="0"/>
          <a:ext cx="2203916" cy="3043084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b="1" kern="1200" cap="all">
              <a:solidFill>
                <a:schemeClr val="bg2">
                  <a:lumMod val="49000"/>
                </a:schemeClr>
              </a:solidFill>
              <a:latin typeface="Century Gothic"/>
            </a:rPr>
            <a:t>METHODS</a:t>
          </a:r>
          <a:endParaRPr lang="pl-PL" sz="2400" kern="1200">
            <a:solidFill>
              <a:schemeClr val="bg2">
                <a:lumMod val="49000"/>
              </a:schemeClr>
            </a:solidFill>
            <a:latin typeface="Century Gothic"/>
          </a:endParaRPr>
        </a:p>
      </dsp:txBody>
      <dsp:txXfrm>
        <a:off x="2370057" y="0"/>
        <a:ext cx="2203916" cy="912925"/>
      </dsp:txXfrm>
    </dsp:sp>
    <dsp:sp modelId="{90FCC542-E17B-4D59-B68F-E32A2B1FAA5D}">
      <dsp:nvSpPr>
        <dsp:cNvPr id="0" name=""/>
        <dsp:cNvSpPr/>
      </dsp:nvSpPr>
      <dsp:spPr>
        <a:xfrm>
          <a:off x="2590449" y="913185"/>
          <a:ext cx="1763133" cy="5978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200" kern="1200">
              <a:solidFill>
                <a:schemeClr val="tx1"/>
              </a:solidFill>
              <a:latin typeface="Century Gothic"/>
            </a:rPr>
            <a:t>Lack of online </a:t>
          </a:r>
          <a:r>
            <a:rPr lang="en-GB" sz="1200" kern="1200">
              <a:solidFill>
                <a:schemeClr val="tx1"/>
              </a:solidFill>
              <a:latin typeface="Century Gothic"/>
            </a:rPr>
            <a:t>advertising</a:t>
          </a:r>
          <a:endParaRPr lang="pl-PL" sz="1200" kern="1200">
            <a:latin typeface="Century Gothic"/>
          </a:endParaRPr>
        </a:p>
      </dsp:txBody>
      <dsp:txXfrm>
        <a:off x="2607959" y="930695"/>
        <a:ext cx="1728113" cy="562824"/>
      </dsp:txXfrm>
    </dsp:sp>
    <dsp:sp modelId="{70E54B5D-0461-43A6-BEB6-C1289ADC23F6}">
      <dsp:nvSpPr>
        <dsp:cNvPr id="0" name=""/>
        <dsp:cNvSpPr/>
      </dsp:nvSpPr>
      <dsp:spPr>
        <a:xfrm>
          <a:off x="2590449" y="1603005"/>
          <a:ext cx="1763133" cy="5978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chemeClr val="tx1"/>
              </a:solidFill>
              <a:latin typeface="Century Gothic"/>
            </a:rPr>
            <a:t>Ineffective digital marketing</a:t>
          </a:r>
        </a:p>
      </dsp:txBody>
      <dsp:txXfrm>
        <a:off x="2607959" y="1620515"/>
        <a:ext cx="1728113" cy="562824"/>
      </dsp:txXfrm>
    </dsp:sp>
    <dsp:sp modelId="{E84339B6-FDE7-4EB6-B22E-6304AF8579C9}">
      <dsp:nvSpPr>
        <dsp:cNvPr id="0" name=""/>
        <dsp:cNvSpPr/>
      </dsp:nvSpPr>
      <dsp:spPr>
        <a:xfrm>
          <a:off x="2590449" y="2292825"/>
          <a:ext cx="1763133" cy="5978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chemeClr val="tx1"/>
              </a:solidFill>
              <a:latin typeface="Century Gothic"/>
            </a:rPr>
            <a:t>Outdated and difficult-to-use website</a:t>
          </a:r>
        </a:p>
      </dsp:txBody>
      <dsp:txXfrm>
        <a:off x="2607959" y="2310335"/>
        <a:ext cx="1728113" cy="562824"/>
      </dsp:txXfrm>
    </dsp:sp>
    <dsp:sp modelId="{147C3D1A-11BA-4631-812F-67087BBEBF02}">
      <dsp:nvSpPr>
        <dsp:cNvPr id="0" name=""/>
        <dsp:cNvSpPr/>
      </dsp:nvSpPr>
      <dsp:spPr>
        <a:xfrm>
          <a:off x="4739267" y="0"/>
          <a:ext cx="2203916" cy="3043084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cap="all">
              <a:solidFill>
                <a:schemeClr val="bg2">
                  <a:lumMod val="49000"/>
                </a:schemeClr>
              </a:solidFill>
              <a:latin typeface="Century Gothic"/>
            </a:rPr>
            <a:t>MACHINES</a:t>
          </a:r>
          <a:endParaRPr lang="pl-PL" sz="2400" kern="1200">
            <a:solidFill>
              <a:schemeClr val="bg2">
                <a:lumMod val="49000"/>
              </a:schemeClr>
            </a:solidFill>
            <a:latin typeface="Century Gothic"/>
          </a:endParaRPr>
        </a:p>
      </dsp:txBody>
      <dsp:txXfrm>
        <a:off x="4739267" y="0"/>
        <a:ext cx="2203916" cy="912925"/>
      </dsp:txXfrm>
    </dsp:sp>
    <dsp:sp modelId="{B45BA9A8-7E8D-403F-A522-2E038D74AAA3}">
      <dsp:nvSpPr>
        <dsp:cNvPr id="0" name=""/>
        <dsp:cNvSpPr/>
      </dsp:nvSpPr>
      <dsp:spPr>
        <a:xfrm>
          <a:off x="4959659" y="913816"/>
          <a:ext cx="1763133" cy="9175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chemeClr val="tx1"/>
              </a:solidFill>
              <a:latin typeface="Century Gothic"/>
            </a:rPr>
            <a:t>No delivery service</a:t>
          </a:r>
          <a:endParaRPr lang="pl-PL" sz="1200" kern="1200">
            <a:latin typeface="Century Gothic"/>
          </a:endParaRPr>
        </a:p>
      </dsp:txBody>
      <dsp:txXfrm>
        <a:off x="4986533" y="940690"/>
        <a:ext cx="1709385" cy="863783"/>
      </dsp:txXfrm>
    </dsp:sp>
    <dsp:sp modelId="{D97B8858-8B63-449E-87D6-3528116052D7}">
      <dsp:nvSpPr>
        <dsp:cNvPr id="0" name=""/>
        <dsp:cNvSpPr/>
      </dsp:nvSpPr>
      <dsp:spPr>
        <a:xfrm>
          <a:off x="4959659" y="1972506"/>
          <a:ext cx="1763133" cy="9175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chemeClr val="tx1"/>
              </a:solidFill>
              <a:latin typeface="Century Gothic"/>
            </a:rPr>
            <a:t>No online ordering system</a:t>
          </a:r>
        </a:p>
      </dsp:txBody>
      <dsp:txXfrm>
        <a:off x="4986533" y="1999380"/>
        <a:ext cx="1709385" cy="86378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DC5FE5-E40B-4CBD-B041-9C66DAB3CC7C}">
      <dsp:nvSpPr>
        <dsp:cNvPr id="0" name=""/>
        <dsp:cNvSpPr/>
      </dsp:nvSpPr>
      <dsp:spPr>
        <a:xfrm>
          <a:off x="844" y="0"/>
          <a:ext cx="2196114" cy="3006213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400" b="1" kern="1200" cap="all">
              <a:solidFill>
                <a:schemeClr val="bg2">
                  <a:lumMod val="49000"/>
                </a:schemeClr>
              </a:solidFill>
              <a:latin typeface="Century Gothic"/>
            </a:rPr>
            <a:t>MATERIALS</a:t>
          </a:r>
          <a:endParaRPr lang="pl-PL" sz="2400" kern="1200">
            <a:solidFill>
              <a:schemeClr val="bg2">
                <a:lumMod val="49000"/>
              </a:schemeClr>
            </a:solidFill>
            <a:latin typeface="Century Gothic"/>
          </a:endParaRPr>
        </a:p>
      </dsp:txBody>
      <dsp:txXfrm>
        <a:off x="844" y="0"/>
        <a:ext cx="2196114" cy="901864"/>
      </dsp:txXfrm>
    </dsp:sp>
    <dsp:sp modelId="{4CEB6F39-9A03-48BB-A901-16E676664CB5}">
      <dsp:nvSpPr>
        <dsp:cNvPr id="0" name=""/>
        <dsp:cNvSpPr/>
      </dsp:nvSpPr>
      <dsp:spPr>
        <a:xfrm>
          <a:off x="220456" y="902121"/>
          <a:ext cx="1756891" cy="59060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entury Gothic"/>
            </a:rPr>
            <a:t>Rising cost of imported flowers</a:t>
          </a:r>
          <a:endParaRPr lang="pl-PL" sz="1200" kern="1200">
            <a:latin typeface="Century Gothic"/>
          </a:endParaRPr>
        </a:p>
      </dsp:txBody>
      <dsp:txXfrm>
        <a:off x="237754" y="919419"/>
        <a:ext cx="1722295" cy="556004"/>
      </dsp:txXfrm>
    </dsp:sp>
    <dsp:sp modelId="{4B458532-BC38-435F-88F1-6BDFBA1E6965}">
      <dsp:nvSpPr>
        <dsp:cNvPr id="0" name=""/>
        <dsp:cNvSpPr/>
      </dsp:nvSpPr>
      <dsp:spPr>
        <a:xfrm>
          <a:off x="220456" y="1583583"/>
          <a:ext cx="1756891" cy="59060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entury Gothic"/>
            </a:rPr>
            <a:t>Higher price of eco-friendly materials</a:t>
          </a:r>
        </a:p>
      </dsp:txBody>
      <dsp:txXfrm>
        <a:off x="237754" y="1600881"/>
        <a:ext cx="1722295" cy="556004"/>
      </dsp:txXfrm>
    </dsp:sp>
    <dsp:sp modelId="{6E594993-296B-4E99-92FC-F3824973C7E5}">
      <dsp:nvSpPr>
        <dsp:cNvPr id="0" name=""/>
        <dsp:cNvSpPr/>
      </dsp:nvSpPr>
      <dsp:spPr>
        <a:xfrm>
          <a:off x="220456" y="2265045"/>
          <a:ext cx="1756891" cy="59060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entury Gothic"/>
            </a:rPr>
            <a:t>Limited access to cheaper suppliers</a:t>
          </a:r>
        </a:p>
      </dsp:txBody>
      <dsp:txXfrm>
        <a:off x="237754" y="2282343"/>
        <a:ext cx="1722295" cy="556004"/>
      </dsp:txXfrm>
    </dsp:sp>
    <dsp:sp modelId="{91283E46-0AD8-4715-84F3-3C5BD320805F}">
      <dsp:nvSpPr>
        <dsp:cNvPr id="0" name=""/>
        <dsp:cNvSpPr/>
      </dsp:nvSpPr>
      <dsp:spPr>
        <a:xfrm>
          <a:off x="2361668" y="0"/>
          <a:ext cx="2196114" cy="3006213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200" b="1" kern="1200" cap="all">
              <a:solidFill>
                <a:schemeClr val="bg2">
                  <a:lumMod val="49000"/>
                </a:schemeClr>
              </a:solidFill>
              <a:latin typeface="Century Gothic"/>
            </a:rPr>
            <a:t>ENVIROMENT</a:t>
          </a:r>
          <a:endParaRPr lang="pl-PL" sz="2200" kern="1200">
            <a:solidFill>
              <a:schemeClr val="bg2">
                <a:lumMod val="49000"/>
              </a:schemeClr>
            </a:solidFill>
            <a:latin typeface="Century Gothic"/>
          </a:endParaRPr>
        </a:p>
      </dsp:txBody>
      <dsp:txXfrm>
        <a:off x="2361668" y="0"/>
        <a:ext cx="2196114" cy="901864"/>
      </dsp:txXfrm>
    </dsp:sp>
    <dsp:sp modelId="{67533B76-60BA-400D-AA8C-F863A91BC238}">
      <dsp:nvSpPr>
        <dsp:cNvPr id="0" name=""/>
        <dsp:cNvSpPr/>
      </dsp:nvSpPr>
      <dsp:spPr>
        <a:xfrm>
          <a:off x="2581279" y="902121"/>
          <a:ext cx="1756891" cy="59060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entury Gothic"/>
            </a:rPr>
            <a:t>Strong competition </a:t>
          </a:r>
          <a:endParaRPr lang="pl-PL" sz="1200" kern="1200">
            <a:latin typeface="Century Gothic"/>
          </a:endParaRPr>
        </a:p>
      </dsp:txBody>
      <dsp:txXfrm>
        <a:off x="2598577" y="919419"/>
        <a:ext cx="1722295" cy="556004"/>
      </dsp:txXfrm>
    </dsp:sp>
    <dsp:sp modelId="{D874416F-CFB5-4591-8176-BA988BE7F3D8}">
      <dsp:nvSpPr>
        <dsp:cNvPr id="0" name=""/>
        <dsp:cNvSpPr/>
      </dsp:nvSpPr>
      <dsp:spPr>
        <a:xfrm>
          <a:off x="2581279" y="1583583"/>
          <a:ext cx="1756891" cy="59060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entury Gothic"/>
            </a:rPr>
            <a:t>Customers prefer online shopping with home delivery</a:t>
          </a:r>
        </a:p>
      </dsp:txBody>
      <dsp:txXfrm>
        <a:off x="2598577" y="1600881"/>
        <a:ext cx="1722295" cy="556004"/>
      </dsp:txXfrm>
    </dsp:sp>
    <dsp:sp modelId="{E98DC4E2-9CAB-48D2-827D-9891F3F9526F}">
      <dsp:nvSpPr>
        <dsp:cNvPr id="0" name=""/>
        <dsp:cNvSpPr/>
      </dsp:nvSpPr>
      <dsp:spPr>
        <a:xfrm>
          <a:off x="2581279" y="2265045"/>
          <a:ext cx="1756891" cy="59060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entury Gothic"/>
            </a:rPr>
            <a:t>Reduced high street footfall</a:t>
          </a:r>
        </a:p>
      </dsp:txBody>
      <dsp:txXfrm>
        <a:off x="2598577" y="2282343"/>
        <a:ext cx="1722295" cy="556004"/>
      </dsp:txXfrm>
    </dsp:sp>
    <dsp:sp modelId="{F9C03040-0CA4-40F8-8961-3DCDF9659971}">
      <dsp:nvSpPr>
        <dsp:cNvPr id="0" name=""/>
        <dsp:cNvSpPr/>
      </dsp:nvSpPr>
      <dsp:spPr>
        <a:xfrm>
          <a:off x="4722491" y="0"/>
          <a:ext cx="2196114" cy="3006213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200" b="1" kern="1200" cap="all">
              <a:solidFill>
                <a:schemeClr val="bg2">
                  <a:lumMod val="49000"/>
                </a:schemeClr>
              </a:solidFill>
              <a:latin typeface="Century Gothic"/>
            </a:rPr>
            <a:t>MEASUREMENT</a:t>
          </a:r>
          <a:endParaRPr lang="pl-PL" sz="2200" kern="1200">
            <a:solidFill>
              <a:schemeClr val="bg2">
                <a:lumMod val="49000"/>
              </a:schemeClr>
            </a:solidFill>
            <a:latin typeface="Century Gothic"/>
          </a:endParaRPr>
        </a:p>
      </dsp:txBody>
      <dsp:txXfrm>
        <a:off x="4722491" y="0"/>
        <a:ext cx="2196114" cy="901864"/>
      </dsp:txXfrm>
    </dsp:sp>
    <dsp:sp modelId="{C42EDEE1-6836-4F90-86F7-3CD1E841EB06}">
      <dsp:nvSpPr>
        <dsp:cNvPr id="0" name=""/>
        <dsp:cNvSpPr/>
      </dsp:nvSpPr>
      <dsp:spPr>
        <a:xfrm>
          <a:off x="4942103" y="902121"/>
          <a:ext cx="1756891" cy="59060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entury Gothic"/>
            </a:rPr>
            <a:t>Sales decreased by 30% over the past 12 months</a:t>
          </a:r>
          <a:endParaRPr lang="pl-PL" sz="1200" kern="1200">
            <a:latin typeface="Century Gothic"/>
          </a:endParaRPr>
        </a:p>
      </dsp:txBody>
      <dsp:txXfrm>
        <a:off x="4959401" y="919419"/>
        <a:ext cx="1722295" cy="556004"/>
      </dsp:txXfrm>
    </dsp:sp>
    <dsp:sp modelId="{E05BC559-211A-4745-A609-D48B1E65A955}">
      <dsp:nvSpPr>
        <dsp:cNvPr id="0" name=""/>
        <dsp:cNvSpPr/>
      </dsp:nvSpPr>
      <dsp:spPr>
        <a:xfrm>
          <a:off x="4942103" y="1583583"/>
          <a:ext cx="1756891" cy="59060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entury Gothic"/>
            </a:rPr>
            <a:t>Decline in the number of customers</a:t>
          </a:r>
        </a:p>
      </dsp:txBody>
      <dsp:txXfrm>
        <a:off x="4959401" y="1600881"/>
        <a:ext cx="1722295" cy="556004"/>
      </dsp:txXfrm>
    </dsp:sp>
    <dsp:sp modelId="{9C55E54F-EB65-408A-9EA9-F36E3E1BA595}">
      <dsp:nvSpPr>
        <dsp:cNvPr id="0" name=""/>
        <dsp:cNvSpPr/>
      </dsp:nvSpPr>
      <dsp:spPr>
        <a:xfrm>
          <a:off x="4942103" y="2265045"/>
          <a:ext cx="1756891" cy="59060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entury Gothic"/>
            </a:rPr>
            <a:t>Lower in-store traffic</a:t>
          </a:r>
        </a:p>
      </dsp:txBody>
      <dsp:txXfrm>
        <a:off x="4959401" y="2282343"/>
        <a:ext cx="1722295" cy="5560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3A7CD3-94E1-42A9-BAB7-2AFCD9FCB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722903"/>
            <a:ext cx="10495904" cy="246077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7609B-8FD3-4FF7-8EBC-6619CA868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3428997"/>
            <a:ext cx="10495904" cy="2306639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A76F-3401-4F50-AE85-8F2AA247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02E50-D34E-4DD4-8B3B-55D08F25F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53B71-D2FA-4DDC-9C9C-E26F7B591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858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8D6B-70A2-430A-9F5D-DA093D8C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A2845-6CA6-4745-A951-25B8D5319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9424-7A20-4BA1-9F60-671A5DBB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D2B2-E17F-402E-8EA3-5C7C1118A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23070-8658-4AC0-B2A3-4BE605A8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867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69DB7AC-F7D7-430A-A2A7-CD3EBBF1D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AAF10E-F092-4160-BF4A-FF568555B790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6341C04-9B94-4385-A661-7B8C1700049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C1D709-6A0F-409C-B2D0-C248E562265E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99BE53-BA11-4B67-BFBB-6281DB50C75D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662D93-31C1-4DFB-A938-E631F89AA9F0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7ECC8DA-0BEC-4508-89D4-12FA35B481F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7DC8E6C-1B78-4B89-82DD-BBA778CD1482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8E5F54A-0315-4B15-B865-1F0460526260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7F352-DE39-4835-8D3F-69CDEC490F1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D6F20A-F777-4F41-B23B-735A64FA5DA3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BADBA-0F74-418B-BC50-AD44596C3EF8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18BE26-88E5-457C-8095-745F34D1536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FB269E0-E058-4340-B93D-7D40FFF521F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DD9AEE-5501-4385-B339-4616F567B53D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4D29C61-8926-4C98-882B-AB90108C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C585F9-B633-4F7E-AADE-75079DC17158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5DC6366-5525-4FBC-9886-D4409F6B299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CC03CF9-098C-4140-806A-023D3DC3F2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C41BC4-89DF-4EC4-A141-9EF16D8EEB5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32AD067-E64C-499E-9C0A-A725258744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653DD54-FA2B-4B91-A94E-3C46AE21B38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86AC204-156B-442E-B028-01036BD1F2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03512DE-F013-431A-9F6E-ADDA88FB2DD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95FEE1-61A9-4065-B9F8-5589180AC62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28AA59-C1FA-46C0-BFDD-1C1D3404C8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5C99EE-B791-470A-8639-0357A751EB4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54F4204-F48B-4AF5-B11E-0CE7D972AC3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6643FE-3966-4B82-9623-C61A56EDD20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DD769C5-B1B1-45BD-A40A-67E6568C843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A511707-50C7-48B2-81F7-5C82BF57795C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8D44F3-CCFE-48A0-8414-FFF5E43D9184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126FE0-8204-40BB-AD46-4A0C7A4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18115"/>
            <a:ext cx="10312571" cy="278150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5E350-4200-419C-A167-527DD6B77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3753350"/>
            <a:ext cx="10312571" cy="1991572"/>
          </a:xfrm>
        </p:spPr>
        <p:txBody>
          <a:bodyPr/>
          <a:lstStyle>
            <a:lvl1pPr marL="0" indent="0">
              <a:buNone/>
              <a:defRPr lang="en-US" sz="240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6741F519-22CF-4C01-B140-5480DBAB3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D1550-9064-4767-B70A-3501AF95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1C33-2E8E-4041-9683-12048CB8A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6992-B921-4F3F-9C4A-0D67E618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055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FDF5-4B31-4F1B-83BA-82A95103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312571" cy="135484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EC9A6-F718-4497-8A75-637EE1745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078" y="2345843"/>
            <a:ext cx="500958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3E57-9695-4508-9778-B3DB1FB5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5075" y="2345843"/>
            <a:ext cx="506857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CEE6-B9DC-4CCC-8F4C-0B4DADFB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5191-5804-47C9-95EB-D49D7157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B0A03-44F6-4299-B45D-E07A0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973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0E6-CC97-4BD8-92FE-8F36024D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0"/>
            <a:ext cx="10320062" cy="14075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872FB-EDD5-42FB-8A9A-279EAD4F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2331481"/>
            <a:ext cx="4963444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28C1-95C8-476A-8D93-D580DD39D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2954564"/>
            <a:ext cx="4963444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15485-EE1A-41B0-873A-BA9D06E8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3351" y="2331481"/>
            <a:ext cx="4900298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1A6FB-1583-4A1B-A4A7-C65062C57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A29EA7-E61E-4617-9DA9-40B9299B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587" y="6215870"/>
            <a:ext cx="3843779" cy="417126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249CC-EB72-46A6-87D9-5FBDA8E4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04EE7-47BE-4ECE-A170-793C4E56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410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4946-24AD-40DD-95A7-49BA49C2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501177" cy="140123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CF342-49F6-482D-943E-7E50B1694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033E5-3797-4FF8-866F-9FD9325A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C1E67-424D-4638-98F8-38E71A41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250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5BED274-5EB4-4EF4-B353-E55BD5026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418BE5-560E-4E49-B12D-B555511FED72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9D1162-73B9-420F-BCBE-95039D00CD2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BA76FE-316A-48E2-A03B-4E05691C4348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678FBC-A6AD-4422-BA24-A4172F8862CA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3C5C3E-2D08-43F0-AFAC-E15360CA7D3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BEAC62-AF92-4A65-9790-6F6E0C6C5A1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77D7C5-E76E-4E82-BFC4-9A75D2C8089D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6E0152-96B9-4067-80D3-D9BDE6D7EC9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918AFCC-B9DA-4092-8FBA-2CFEDB0388E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EC7D33-C87E-4812-A722-53C5D99272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5F239E3-501A-4C3C-9BE4-6BFA0D3126B7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62BF3B-95BB-4188-AAE5-015A0EF3D18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14E5F0F-0124-40D0-A0BF-AE307A0E15F4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BADC3B1-26C7-4CF1-B29D-4D0DEA3E2633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A7DF6E-1132-4A80-9B18-593B1ACD778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EF19589-10D8-4A8F-A0B1-F7CE380E3001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E6BB32-C4F8-4914-88D3-7DC5E79D023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8F046EE-9DBA-4924-A19C-ED8741F5F81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AABBC44-ABA8-4913-824E-64D34472464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272B22-1C39-47A0-8551-73666AFBE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CDFF66-464C-4ABF-BB01-00500A3B75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079FC88-BD3B-4C04-9B90-0FC93C1792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1FCAED8-8687-4141-A7C3-0D88ACEDFEC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65038E6-7B32-460F-B804-D6C105FF44C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5DAE85-AD17-454B-AB64-CEFF52FDAB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C603643-2066-4967-AE4B-9DA143843B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E9533-9B07-43E3-B939-7BADC01FEE8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DCCAAEE-AB2E-4534-893A-3DB109499FB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8BD39A2-970F-4714-AAA6-67EE99A0EAA9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4A1387-348B-4E46-9B65-FDF76ED0EF20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F5DAF27-A54D-442A-93E4-BA7F04EAE379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265F-80A1-448D-A6EB-CE8D6F6EC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15D00D-89E6-4E7A-9A4D-A8CCEB3B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5AEA-8C38-4776-878C-AB01474D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216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C4853C57-22BC-4465-8B37-DC06FE5A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2" y="314485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A6-48E9-4845-9EBF-EF2A3DFD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99914" cy="299658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B542-2084-485C-ABFC-94340B4C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672" y="708102"/>
            <a:ext cx="5656716" cy="54306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7791F-9546-470D-A174-D75285263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6544"/>
            <a:ext cx="4499914" cy="2162201"/>
          </a:xfrm>
        </p:spPr>
        <p:txBody>
          <a:bodyPr>
            <a:normAutofit/>
          </a:bodyPr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None/>
            </a:pPr>
            <a:r>
              <a:rPr lang="en-US"/>
              <a:t>Click to edit Master text styles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0D594-9D00-4E12-9A7B-8B78EC199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DEA230-2680-47DD-BD49-FDBF4C1105A5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0BA61D-887F-46F1-B20D-EA4C38D467C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50DFBA-D16D-4AE0-8339-58C4089B94AD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4AAAA5-CEFC-4C25-91D3-5AE49F720DA5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D142AD-3FA3-43E4-8A61-61CF1E41568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C3755A3-93F4-4EC4-9635-7E89E4AF1D3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BFB588-0AB8-4BD8-9272-1CA867726018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5A6DF3-CF29-4480-A235-EAE88D65A63C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D6FF036-365A-4C15-8E15-0D5BBEBCEA58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5E76FF-4E86-4E42-B67E-B11AAE8D3076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1A64CEE-7CED-4EB2-A414-6F2D91E824F9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2C571B-47A6-49EB-A29F-678368BAED9F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60B109-845C-4119-BB66-9887B3859A7D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68B7447-FF64-42D9-B3C6-2BDC6F547ED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FFF9B71-8653-450D-AFBE-2140D586FB5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F0B9E5A-C1DA-445C-A911-721DF98DDCD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5C9A3DC-A478-4469-9359-34A435689F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7DE3299-EED7-4771-A270-F6B02941AD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434422A-5B59-41DC-8E2A-1A8244580E3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176117-0990-434B-A9D9-B4B9043C544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6425E-C84A-462F-98F8-D0AB4FC3AF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F13AB68-7321-4AC2-AC60-0F417877D07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E275CCE-D06F-49D0-8A47-372C5040330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D4B374E-EEBC-4A9C-B3B4-B269EC7198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D80A7E6-BBEF-4EF1-B14A-29F26BFCF8E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7BC013-9B50-459D-8B8D-F756514A478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48964C0-675D-4807-B795-4B695A8F84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6911512-51A8-4CE7-A043-425C809EB5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C15D1E-0EDF-4AD7-90C7-3D8D64E645D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8265A2D-2A6A-4301-B59F-8BAD98D9A57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A4907F-2D1D-49D1-882D-119AA5E1183B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A2284-37AB-43F5-98B8-8AB49DBFA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8ABAA-E2F7-4C89-99ED-2C340220D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2EF12-B2CD-4F3C-9F19-A8691540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456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DA6865-0A03-48FA-AD6E-D5BF8FDE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77E8EB-0DA2-40E4-AD12-1CCD0D262D0B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5BFE9F8-907A-4FFC-9FDE-2B51D238C4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DDC323-8732-4007-BB81-1BE917E3B2FF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08FC40-8403-438D-95CA-E4EDC66192A9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11D218-3FEA-4455-9809-91F029FB55AE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41390F-BE50-4E4E-9DA2-B5F23F1A93D8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EB3F094-97B5-48E1-A4DE-8BEED255028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D4DBB43-CB34-4881-9445-A7FE131D5327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B71F972-027A-47F0-996C-84BFE4574050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41353D-93C8-43F8-BBDE-7AB6B29EC38C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F07B24-CBD8-4F09-81EB-504285F8E11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7873BB-1D79-4055-801C-BDA0F9A1513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008D42B-2F35-497E-A26D-9AF008619D4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7F57499-C4D9-4B7D-BADA-38462AA3164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271F2B9-1FFA-4350-9370-B098459A232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8FBAFFC-DC8F-4BB4-B405-E4AAA269AED4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94FCE64-D7A5-411A-8795-932DD39F95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0B4ECFC-FD43-44CF-B7FA-2A8C565140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9DFBC12-1E1D-44DE-9966-BAB05B2466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9BEF096-361C-478B-81EB-37584119BFE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FC81993-CE86-4910-B9CE-B69375BDCE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75613D7-9FB0-4D33-8784-EC059DE019C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520AFD9-E849-4F42-99B2-928E6098C29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A200B0B-91CD-4D66-ADFC-9585D283103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DB0C45-30CE-4C85-95C6-FFF4977C64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DC31604-5F93-436D-A9D2-A48846D4E0D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FF1B965-7DE1-4AE3-B28B-DB6847BC52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D9FB65-4392-4D6A-8ACC-8151F682BFE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B40380C-3493-4AFE-BF13-AE68A8D244B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CB21DF1-4859-4991-9C10-F8FA68F41013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4AD212-17DC-4506-AAA0-34A46A0B11C3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B556E7-762B-4E18-A961-A4F7A9EC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34823" cy="302051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7118AF-C54D-406D-AABE-AED6576D1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98672" y="713677"/>
            <a:ext cx="5304977" cy="5430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205CDEB9-8DED-4711-8140-4C943FC2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314330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13C3F-6360-4760-9477-C3831A6E2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0330"/>
            <a:ext cx="4434823" cy="2173992"/>
          </a:xfrm>
        </p:spPr>
        <p:txBody>
          <a:bodyPr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92D3B-60EE-4FC5-9ED7-44453008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F831E-9B19-4936-8BC9-F62A9B11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1E1D1-F7A2-40D0-91DA-07468A965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2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D70F-ACE4-4595-845E-2296BDF8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78CD9-E0B5-4B48-8366-91E6D22C9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F4B4-44D3-4E29-B235-A1B86820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BA37-9639-480E-84AB-EA277225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658-154E-48DE-AD31-813E5170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40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5405209-5179-4359-91ED-1B1A46619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E32344F-3BE0-4CE8-B1BD-9ABD425E1C0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99DE306-F4FB-4730-A066-ADF38D73956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CB32885-303F-477F-A081-27425944F230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60C0C0B-4CD0-467D-A382-2B2415102C48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88DF0F-327F-43A5-AB71-3D32053D83CA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8A0902-2662-4911-A532-AA6310861479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BDA4F7-23F4-46D1-8B7E-A21DD84083E1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7FC9FC2-8808-438E-8FFB-5FE416BFB5C8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4694E5-71F9-4210-9BE8-FC12CC177BD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37E805-A7E5-4906-B0C5-1373F3DA962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4CD964-FBD6-41AB-8A02-9509A2BAC11F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CD7FF8-E827-4E0A-BCE2-CCB34EDAC0F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C4AD6BB-F1EE-4FB8-96E8-6890447800EC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E935057-E0A3-4DAE-B9C8-6E818D7A7205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08DDF69-1C14-453C-BC3A-37D3FE69DF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C26D82-15BA-4B2E-A42D-2ECA8012D30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7F73B67-E5E9-4000-91DA-034B2127EFD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AFAC1B5-F0DD-4FC0-B4C9-77CB29DF44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ACB3DB-54B2-4CEE-A791-C6FC6C758DA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324004-1030-47D9-B817-425FF6ECC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AA001C4-81AB-4FA6-ADAA-C8618056353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D1DAD34-7844-4F16-9874-F51F2A23B9E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7DCBC6D-1BDA-4CB1-A3EC-59F240C8FA1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5B3C1A0-58E7-47E4-831B-CF3EE21D1E9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8A09FAA-E123-4FE4-B67A-9EBDE1A313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317B7C6-C816-4A58-B184-135E4FD19F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D22ABB-4CE8-47DC-80BF-39B3E4CF704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A17DE37-A292-4031-AF42-CDB00A13EE7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73EF673-CB75-435F-9BF3-7594EC3ADF8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35F4581-15F6-47EE-87D0-1132A093DBA5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65CF984-F5BD-45C4-9A12-B02DB4F044E1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ACE66A86-8455-497B-9CA4-F460A19E5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00">
            <a:off x="7770390" y="-28737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8C62B-71EF-4824-9EE8-6CAE17984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07774" y="715616"/>
            <a:ext cx="3295876" cy="50265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3E4C8-4AA9-49D7-BF71-1AB5F2CF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3588" y="715616"/>
            <a:ext cx="6770448" cy="5026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98B3-014E-440B-BA4E-10633921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2643-CE63-4C3E-B437-5A1A5EF91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1CE5E-160A-4B37-94E2-3D9DC75B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61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03067-48DA-458C-99F6-9921C19A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4424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B86862-507E-4F73-890F-3B77BCFA3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9" y="2340131"/>
            <a:ext cx="10325000" cy="3564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BC0BB-AF05-4753-9159-41A16FBFC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3587" y="6215870"/>
            <a:ext cx="3843779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62F82-EA1A-4B02-8A64-3B44C0D9D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1078" y="236364"/>
            <a:ext cx="4114800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5EF32-1CA9-4CDA-8182-2FB0C30A0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3649" y="6215870"/>
            <a:ext cx="979151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2900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54" r:id="rId6"/>
    <p:sldLayoutId id="2147483750" r:id="rId7"/>
    <p:sldLayoutId id="2147483751" r:id="rId8"/>
    <p:sldLayoutId id="2147483752" r:id="rId9"/>
    <p:sldLayoutId id="2147483753" r:id="rId10"/>
    <p:sldLayoutId id="214748375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13" Type="http://schemas.openxmlformats.org/officeDocument/2006/relationships/image" Target="../media/image7.svg"/><Relationship Id="rId18" Type="http://schemas.openxmlformats.org/officeDocument/2006/relationships/image" Target="../media/image12.png"/><Relationship Id="rId3" Type="http://schemas.openxmlformats.org/officeDocument/2006/relationships/diagramData" Target="../diagrams/data1.xml"/><Relationship Id="rId21" Type="http://schemas.openxmlformats.org/officeDocument/2006/relationships/image" Target="../media/image15.svg"/><Relationship Id="rId7" Type="http://schemas.microsoft.com/office/2007/relationships/diagramDrawing" Target="../diagrams/drawing1.xml"/><Relationship Id="rId12" Type="http://schemas.openxmlformats.org/officeDocument/2006/relationships/image" Target="../media/image6.png"/><Relationship Id="rId17" Type="http://schemas.openxmlformats.org/officeDocument/2006/relationships/image" Target="../media/image11.svg"/><Relationship Id="rId2" Type="http://schemas.openxmlformats.org/officeDocument/2006/relationships/image" Target="../media/image1.jpeg"/><Relationship Id="rId16" Type="http://schemas.openxmlformats.org/officeDocument/2006/relationships/image" Target="../media/image10.png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5.svg"/><Relationship Id="rId5" Type="http://schemas.openxmlformats.org/officeDocument/2006/relationships/diagramQuickStyle" Target="../diagrams/quickStyle1.xml"/><Relationship Id="rId15" Type="http://schemas.openxmlformats.org/officeDocument/2006/relationships/image" Target="../media/image9.svg"/><Relationship Id="rId10" Type="http://schemas.openxmlformats.org/officeDocument/2006/relationships/image" Target="../media/image4.png"/><Relationship Id="rId19" Type="http://schemas.openxmlformats.org/officeDocument/2006/relationships/image" Target="../media/image13.svg"/><Relationship Id="rId4" Type="http://schemas.openxmlformats.org/officeDocument/2006/relationships/diagramLayout" Target="../diagrams/layout1.xml"/><Relationship Id="rId9" Type="http://schemas.openxmlformats.org/officeDocument/2006/relationships/image" Target="../media/image3.svg"/><Relationship Id="rId1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7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6.xml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12" Type="http://schemas.microsoft.com/office/2007/relationships/diagramDrawing" Target="../diagrams/drawing6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11" Type="http://schemas.openxmlformats.org/officeDocument/2006/relationships/diagramColors" Target="../diagrams/colors6.xml"/><Relationship Id="rId5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6.xml"/><Relationship Id="rId4" Type="http://schemas.openxmlformats.org/officeDocument/2006/relationships/diagramLayout" Target="../diagrams/layout5.xml"/><Relationship Id="rId9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7">
            <a:extLst>
              <a:ext uri="{FF2B5EF4-FFF2-40B4-BE49-F238E27FC236}">
                <a16:creationId xmlns:a16="http://schemas.microsoft.com/office/drawing/2014/main" id="{4187D111-0A9D-421B-84EB-FC5811C3A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44" name="Group 9">
            <a:extLst>
              <a:ext uri="{FF2B5EF4-FFF2-40B4-BE49-F238E27FC236}">
                <a16:creationId xmlns:a16="http://schemas.microsoft.com/office/drawing/2014/main" id="{015ECF02-0C11-4320-A868-5EC7DD53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C74A336-DE5D-4AE0-9A50-8D93C4AA4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11">
              <a:extLst>
                <a:ext uri="{FF2B5EF4-FFF2-40B4-BE49-F238E27FC236}">
                  <a16:creationId xmlns:a16="http://schemas.microsoft.com/office/drawing/2014/main" id="{A11A81C9-7A36-4A04-B14C-A45B899E4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AE1DE35-5349-4B57-B255-C07C69270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AFE9588-5F4B-41DF-9FF6-6B4969245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4CC9B87-707A-4D04-9336-B1418878A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8CF5CAA-7C4D-408A-B1A8-E98C0E6633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462EA1B-90F8-4C08-AE36-FFBA2B45BF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F7B5623-96F7-42F0-BAC5-78D6789E01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85D83B1-1723-4710-8FC5-18EDC879E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6998838C-DFB6-48F7-A18D-30469E816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BDB9A78-94CB-422D-B92E-65FD2732E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9A5DBD01-426B-424D-815A-96518F600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3B0218DF-D55B-4D41-AE23-F1E64BAC60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8D61EB8-98CC-4243-9E20-33CAC65BF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35F0944-B143-45B0-8B72-6CE34D4612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F68EF7F-67D0-463D-AB84-EA24D1819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E17074E-4E65-4CBD-B1B0-9C18D6F72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CC905ED-EF46-4349-9E9B-217431094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6B91F234-1C65-45AC-8CCE-A1C4AE49C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D46B3DB-5DBB-41CF-9FA5-010ECA0C3B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B92A3FF8-F172-47ED-84C6-802C85C1CB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15933982-9CB6-4199-B123-A3669A4FEF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3CA832CD-B214-4ABC-AC95-A3DA116AC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7EBA147-C4BA-4B48-B61D-CA24B8B06F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FA8253B7-461E-48CC-B871-8A255EE3D7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ADE46C3-C2E1-4492-AC59-870160A3C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B0052E9-B440-4C1E-BC41-39957D590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31F119B-638C-42B1-8400-709B94F1EE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16299ED-D998-4895-9CCF-02427F195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4442675-84C9-45C8-9524-ABE4E25071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B5BE3E63-4FA5-4EBD-9F3B-E29F5128A8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6" name="Picture 1" descr="Grafika trójwymiarowa osoby">
            <a:extLst>
              <a:ext uri="{FF2B5EF4-FFF2-40B4-BE49-F238E27FC236}">
                <a16:creationId xmlns:a16="http://schemas.microsoft.com/office/drawing/2014/main" id="{114BBD71-A96B-0DF9-37E9-3BBFBEB39C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30" r="14830"/>
          <a:stretch>
            <a:fillRect/>
          </a:stretch>
        </p:blipFill>
        <p:spPr>
          <a:xfrm>
            <a:off x="924" y="10"/>
            <a:ext cx="4565400" cy="6857990"/>
          </a:xfrm>
          <a:custGeom>
            <a:avLst/>
            <a:gdLst/>
            <a:ahLst/>
            <a:cxnLst/>
            <a:rect l="l" t="t" r="r" b="b"/>
            <a:pathLst>
              <a:path w="6036633" h="6858000">
                <a:moveTo>
                  <a:pt x="0" y="0"/>
                </a:moveTo>
                <a:lnTo>
                  <a:pt x="5782584" y="0"/>
                </a:lnTo>
                <a:lnTo>
                  <a:pt x="5847735" y="280891"/>
                </a:lnTo>
                <a:cubicBezTo>
                  <a:pt x="6512611" y="3337011"/>
                  <a:pt x="5215360" y="3533975"/>
                  <a:pt x="5130974" y="6590095"/>
                </a:cubicBezTo>
                <a:lnTo>
                  <a:pt x="512734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3" name="Right Triangle 42">
            <a:extLst>
              <a:ext uri="{FF2B5EF4-FFF2-40B4-BE49-F238E27FC236}">
                <a16:creationId xmlns:a16="http://schemas.microsoft.com/office/drawing/2014/main" id="{F0753E91-DF19-4FA4-BFBF-221696B8D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6297356" y="-287372"/>
            <a:ext cx="568289" cy="568289"/>
          </a:xfrm>
          <a:prstGeom prst="rtTriangle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aphicFrame>
        <p:nvGraphicFramePr>
          <p:cNvPr id="4" name="pole tekstowe 11">
            <a:extLst>
              <a:ext uri="{FF2B5EF4-FFF2-40B4-BE49-F238E27FC236}">
                <a16:creationId xmlns:a16="http://schemas.microsoft.com/office/drawing/2014/main" id="{9DE89C78-36DA-FC11-F290-30FB182D42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8222068"/>
              </p:ext>
            </p:extLst>
          </p:nvPr>
        </p:nvGraphicFramePr>
        <p:xfrm>
          <a:off x="5127782" y="1978519"/>
          <a:ext cx="6905604" cy="33652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Grafika 2503" descr="Kobieta — pracownik biurowy kontur">
            <a:extLst>
              <a:ext uri="{FF2B5EF4-FFF2-40B4-BE49-F238E27FC236}">
                <a16:creationId xmlns:a16="http://schemas.microsoft.com/office/drawing/2014/main" id="{F57FAF20-9ECA-3B42-C6DC-5586A023714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flipH="1">
            <a:off x="4521201" y="1982536"/>
            <a:ext cx="516021" cy="526717"/>
          </a:xfrm>
          <a:prstGeom prst="rect">
            <a:avLst/>
          </a:prstGeom>
        </p:spPr>
      </p:pic>
      <p:pic>
        <p:nvPicPr>
          <p:cNvPr id="7" name="Grafika 2504" descr="Identyfikator pracownika kontur">
            <a:extLst>
              <a:ext uri="{FF2B5EF4-FFF2-40B4-BE49-F238E27FC236}">
                <a16:creationId xmlns:a16="http://schemas.microsoft.com/office/drawing/2014/main" id="{61B989AD-FAC7-022E-601C-53D8CEC1726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529220" y="2517274"/>
            <a:ext cx="593559" cy="566822"/>
          </a:xfrm>
          <a:prstGeom prst="rect">
            <a:avLst/>
          </a:prstGeom>
        </p:spPr>
      </p:pic>
      <p:pic>
        <p:nvPicPr>
          <p:cNvPr id="9" name="Grafika 2506" descr="Pracownik biurowy kontur">
            <a:extLst>
              <a:ext uri="{FF2B5EF4-FFF2-40B4-BE49-F238E27FC236}">
                <a16:creationId xmlns:a16="http://schemas.microsoft.com/office/drawing/2014/main" id="{1089C9EC-C830-5634-FD43-20B9926A50C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529221" y="3092116"/>
            <a:ext cx="593559" cy="566823"/>
          </a:xfrm>
          <a:prstGeom prst="rect">
            <a:avLst/>
          </a:prstGeom>
        </p:spPr>
      </p:pic>
      <p:pic>
        <p:nvPicPr>
          <p:cNvPr id="47" name="Grafika 2507" descr="Dom kontur">
            <a:extLst>
              <a:ext uri="{FF2B5EF4-FFF2-40B4-BE49-F238E27FC236}">
                <a16:creationId xmlns:a16="http://schemas.microsoft.com/office/drawing/2014/main" id="{51C146E6-AEFD-5A12-9ED5-9A7605B80A4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4555958" y="3666958"/>
            <a:ext cx="580190" cy="526716"/>
          </a:xfrm>
          <a:prstGeom prst="rect">
            <a:avLst/>
          </a:prstGeom>
        </p:spPr>
      </p:pic>
      <p:pic>
        <p:nvPicPr>
          <p:cNvPr id="48" name="Grafika 2508" descr="Głowa z kołami zębatymi kontur">
            <a:extLst>
              <a:ext uri="{FF2B5EF4-FFF2-40B4-BE49-F238E27FC236}">
                <a16:creationId xmlns:a16="http://schemas.microsoft.com/office/drawing/2014/main" id="{BA6B2D39-1D3A-0400-218C-E390955CB9E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4555958" y="4301743"/>
            <a:ext cx="620295" cy="473243"/>
          </a:xfrm>
          <a:prstGeom prst="rect">
            <a:avLst/>
          </a:prstGeom>
        </p:spPr>
      </p:pic>
      <p:pic>
        <p:nvPicPr>
          <p:cNvPr id="49" name="Grafika 2509" descr="Wyślij kontur">
            <a:extLst>
              <a:ext uri="{FF2B5EF4-FFF2-40B4-BE49-F238E27FC236}">
                <a16:creationId xmlns:a16="http://schemas.microsoft.com/office/drawing/2014/main" id="{16729EE0-BB03-514A-43F5-D9DC26D2C6CA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4515854" y="4893188"/>
            <a:ext cx="526717" cy="459875"/>
          </a:xfrm>
          <a:prstGeom prst="rect">
            <a:avLst/>
          </a:prstGeom>
        </p:spPr>
      </p:pic>
      <p:pic>
        <p:nvPicPr>
          <p:cNvPr id="70" name="Grafika 69" descr="Kwiat lotosu kontur">
            <a:extLst>
              <a:ext uri="{FF2B5EF4-FFF2-40B4-BE49-F238E27FC236}">
                <a16:creationId xmlns:a16="http://schemas.microsoft.com/office/drawing/2014/main" id="{AE07C5B2-5BFA-8ADC-4FBE-24F9CFDE6213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1333692" y="5113772"/>
            <a:ext cx="1917032" cy="1850190"/>
          </a:xfrm>
          <a:prstGeom prst="rect">
            <a:avLst/>
          </a:prstGeom>
        </p:spPr>
      </p:pic>
      <p:pic>
        <p:nvPicPr>
          <p:cNvPr id="75" name="Grafika 74" descr="Kwiat lotosu kontur">
            <a:extLst>
              <a:ext uri="{FF2B5EF4-FFF2-40B4-BE49-F238E27FC236}">
                <a16:creationId xmlns:a16="http://schemas.microsoft.com/office/drawing/2014/main" id="{049D9253-3115-9727-CA38-6EB769CF6C51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7542756" y="743204"/>
            <a:ext cx="1041967" cy="97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317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11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Right Triangle 44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46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44" name="Group 48">
            <a:extLst>
              <a:ext uri="{FF2B5EF4-FFF2-40B4-BE49-F238E27FC236}">
                <a16:creationId xmlns:a16="http://schemas.microsoft.com/office/drawing/2014/main" id="{807F70BA-21EF-4B7D-ACFF-D02E136D4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7D487A9C-B45A-450B-B04B-02570D8F4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09C56948-B944-4EAA-A601-1C3F289A7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43EFFD07-1C36-4595-9832-727669712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FA5917E5-3154-42BC-8308-71C3D44DB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B05D64D-A9ED-421A-9ABE-761977A815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25E49393-F5BE-4823-92E3-7A624F7EA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46035503-21C0-4568-B46B-90BB7503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5CACA2B-D1AF-419E-BFBF-413F69DFD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2284408D-F3CE-466F-A0C8-D27F2BCFC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A2C5065B-1474-4D66-99DB-CFEF811C0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6C6F4B51-92DC-4003-A3E7-28710D57AB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0D5C13CE-E4FE-4F85-BC09-9C950ED75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851C5D97-1CDA-475E-BAC6-EE58999872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DB712EBA-54FF-45FE-9A4E-98C0C0EC2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7E0AB49E-A89E-4B6C-AAAA-96E326D15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1E63E817-E471-4A64-9EF6-FFB1FBB34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E4BB2927-CDAC-455A-8D26-8582DD13DD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A8E42F79-594B-4397-8A30-281228EF9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6E578AA8-0A5F-4BAA-AAFC-8A1E0783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9BA6CB24-165E-4D82-A315-18FFF8ABC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6A7AFC89-7922-47E2-8920-9883AF13C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82D63DEE-348A-4118-952F-DCD6FC1B6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47A17409-8146-400D-A3C1-1E93FE205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621B7B93-01A0-4FDD-A6E1-5729577818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6D3948D1-38CD-41AC-BBE8-291A85A70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A633F3FE-70B6-41BD-A2D7-F9A53AB38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09D1DD0D-9D4A-41EA-9650-F8215D949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8148EE7C-8DC4-4A31-A981-8F838EA8FA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F7F7EC5C-3015-4A5E-A9E3-B53F5293D2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FD7AF31F-4674-411A-837A-ED991478D2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5D3DAED2-414E-42E1-998A-6D7EF4A4D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Right Triangle 81">
            <a:extLst>
              <a:ext uri="{FF2B5EF4-FFF2-40B4-BE49-F238E27FC236}">
                <a16:creationId xmlns:a16="http://schemas.microsoft.com/office/drawing/2014/main" id="{9E92C66B-792F-479F-B983-F47FEE1AB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4" y="1525300"/>
            <a:ext cx="568289" cy="568289"/>
          </a:xfrm>
          <a:prstGeom prst="rtTriangle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Symbol zastępczy tekstu 5">
            <a:extLst>
              <a:ext uri="{FF2B5EF4-FFF2-40B4-BE49-F238E27FC236}">
                <a16:creationId xmlns:a16="http://schemas.microsoft.com/office/drawing/2014/main" id="{BA366860-4D59-CC64-26E1-521DA6D30E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3587" y="1888097"/>
            <a:ext cx="5818396" cy="37919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i="0">
                <a:solidFill>
                  <a:schemeClr val="tx2"/>
                </a:solidFill>
                <a:latin typeface="Century Gothic"/>
              </a:rPr>
              <a:t>Green Haven Florist is a small, family-run flower shop founded by Liam and Priya Patel in 2016 in the town of Norwich, UK. Thanks to their personalized approach to customers, wide variety of flowers, and eco-friendly packaging, they have gained significant public recognition. They offer their services not only to private clients but also to wedding businesses. </a:t>
            </a:r>
            <a:endParaRPr lang="en-US">
              <a:solidFill>
                <a:schemeClr val="tx2"/>
              </a:solidFill>
              <a:latin typeface="Century Gothic"/>
            </a:endParaRPr>
          </a:p>
        </p:txBody>
      </p:sp>
      <p:pic>
        <p:nvPicPr>
          <p:cNvPr id="7" name="Symbol zastępczy zawartości 6" descr="Obraz zawierający osoba, ubrania, waza, Kwiatowy wzór&#10;&#10;Zawartość wygenerowana przez AI może być niepoprawna.">
            <a:extLst>
              <a:ext uri="{FF2B5EF4-FFF2-40B4-BE49-F238E27FC236}">
                <a16:creationId xmlns:a16="http://schemas.microsoft.com/office/drawing/2014/main" id="{3E9986D9-6C97-5530-4705-3A95290872F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272" b="272"/>
          <a:stretch/>
        </p:blipFill>
        <p:spPr>
          <a:xfrm>
            <a:off x="7087094" y="1179386"/>
            <a:ext cx="4401655" cy="4505713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EFFC33A6-5077-3BF6-72C7-F133F7952B49}"/>
              </a:ext>
            </a:extLst>
          </p:cNvPr>
          <p:cNvSpPr txBox="1"/>
          <p:nvPr/>
        </p:nvSpPr>
        <p:spPr>
          <a:xfrm>
            <a:off x="619357" y="1175062"/>
            <a:ext cx="601614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3600" b="1">
                <a:solidFill>
                  <a:schemeClr val="bg2">
                    <a:lumMod val="49000"/>
                  </a:schemeClr>
                </a:solidFill>
                <a:latin typeface="Century Gothic"/>
              </a:rPr>
              <a:t>GREEN HAVEN FLORIST</a:t>
            </a:r>
          </a:p>
        </p:txBody>
      </p:sp>
      <p:pic>
        <p:nvPicPr>
          <p:cNvPr id="4" name="Grafika 3" descr="Kwiat lotosu kontur">
            <a:extLst>
              <a:ext uri="{FF2B5EF4-FFF2-40B4-BE49-F238E27FC236}">
                <a16:creationId xmlns:a16="http://schemas.microsoft.com/office/drawing/2014/main" id="{D0573617-97D9-70D3-9390-71C0CECC4C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2857" y="381578"/>
            <a:ext cx="822408" cy="795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93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Symbol zastępczy zawartości 8" descr="Obraz zawierający waza, Fotografia martwej natury, kwiat, stół&#10;&#10;Zawartość wygenerowana przez AI może być niepoprawna.">
            <a:extLst>
              <a:ext uri="{FF2B5EF4-FFF2-40B4-BE49-F238E27FC236}">
                <a16:creationId xmlns:a16="http://schemas.microsoft.com/office/drawing/2014/main" id="{C7791CA4-2E3A-0671-F806-CA142BE23D2A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rcRect t="15730"/>
          <a:stretch>
            <a:fillRect/>
          </a:stretch>
        </p:blipFill>
        <p:spPr>
          <a:xfrm>
            <a:off x="180813" y="193728"/>
            <a:ext cx="11804543" cy="6444712"/>
          </a:xfrm>
          <a:prstGeom prst="rect">
            <a:avLst/>
          </a:prstGeom>
        </p:spPr>
      </p:pic>
      <p:sp>
        <p:nvSpPr>
          <p:cNvPr id="12" name="pole tekstowe 11">
            <a:extLst>
              <a:ext uri="{FF2B5EF4-FFF2-40B4-BE49-F238E27FC236}">
                <a16:creationId xmlns:a16="http://schemas.microsoft.com/office/drawing/2014/main" id="{F641E73B-4AD4-B19A-E025-CAE560988504}"/>
              </a:ext>
            </a:extLst>
          </p:cNvPr>
          <p:cNvSpPr txBox="1"/>
          <p:nvPr/>
        </p:nvSpPr>
        <p:spPr>
          <a:xfrm>
            <a:off x="2686373" y="355170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3600" b="1" i="0" u="none" strike="noStrike" baseline="0">
                <a:solidFill>
                  <a:schemeClr val="bg1"/>
                </a:solidFill>
                <a:latin typeface="Century Gothic"/>
              </a:rPr>
              <a:t>Presentation </a:t>
            </a:r>
            <a:r>
              <a:rPr lang="en-GB" sz="3600" b="1" i="0" u="none" strike="noStrike" baseline="0">
                <a:solidFill>
                  <a:schemeClr val="bg1"/>
                </a:solidFill>
                <a:latin typeface="Century Gothic"/>
              </a:rPr>
              <a:t>Overview</a:t>
            </a:r>
            <a:endParaRPr lang="pl-PL">
              <a:solidFill>
                <a:schemeClr val="bg1"/>
              </a:solidFill>
            </a:endParaRPr>
          </a:p>
          <a:p>
            <a:pPr algn="ctr"/>
            <a:endParaRPr lang="pl-PL"/>
          </a:p>
        </p:txBody>
      </p:sp>
      <p:sp>
        <p:nvSpPr>
          <p:cNvPr id="81" name="Schemat blokowy: łącznik 80">
            <a:extLst>
              <a:ext uri="{FF2B5EF4-FFF2-40B4-BE49-F238E27FC236}">
                <a16:creationId xmlns:a16="http://schemas.microsoft.com/office/drawing/2014/main" id="{3F7614EC-BD8C-8AB9-1F44-63DFFEB7EC44}"/>
              </a:ext>
            </a:extLst>
          </p:cNvPr>
          <p:cNvSpPr/>
          <p:nvPr/>
        </p:nvSpPr>
        <p:spPr>
          <a:xfrm>
            <a:off x="5734736" y="2260422"/>
            <a:ext cx="1549009" cy="1510284"/>
          </a:xfrm>
          <a:prstGeom prst="flowChartConnector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600">
                <a:solidFill>
                  <a:schemeClr val="bg1"/>
                </a:solidFill>
                <a:latin typeface="Century Gothic"/>
                <a:cs typeface="Arial"/>
              </a:rPr>
              <a:t>5W2H Model</a:t>
            </a:r>
            <a:endParaRPr lang="pl-PL" sz="1600">
              <a:solidFill>
                <a:schemeClr val="bg1"/>
              </a:solidFill>
              <a:latin typeface="Century Gothic"/>
            </a:endParaRPr>
          </a:p>
        </p:txBody>
      </p:sp>
      <p:sp>
        <p:nvSpPr>
          <p:cNvPr id="82" name="Schemat blokowy: łącznik 81">
            <a:extLst>
              <a:ext uri="{FF2B5EF4-FFF2-40B4-BE49-F238E27FC236}">
                <a16:creationId xmlns:a16="http://schemas.microsoft.com/office/drawing/2014/main" id="{D44BAD0C-7B54-2237-B3BA-C0497606AD52}"/>
              </a:ext>
            </a:extLst>
          </p:cNvPr>
          <p:cNvSpPr/>
          <p:nvPr/>
        </p:nvSpPr>
        <p:spPr>
          <a:xfrm>
            <a:off x="5206095" y="3767817"/>
            <a:ext cx="1549009" cy="1510284"/>
          </a:xfrm>
          <a:prstGeom prst="flowChartConnector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600">
                <a:solidFill>
                  <a:schemeClr val="bg1"/>
                </a:solidFill>
                <a:latin typeface="Century Gothic"/>
                <a:cs typeface="Arial"/>
              </a:rPr>
              <a:t>PESTEL Model</a:t>
            </a:r>
            <a:endParaRPr lang="pl-PL" sz="1600">
              <a:solidFill>
                <a:schemeClr val="bg1"/>
              </a:solidFill>
              <a:latin typeface="Century Gothic"/>
            </a:endParaRPr>
          </a:p>
        </p:txBody>
      </p:sp>
      <p:sp>
        <p:nvSpPr>
          <p:cNvPr id="83" name="Schemat blokowy: łącznik 82">
            <a:extLst>
              <a:ext uri="{FF2B5EF4-FFF2-40B4-BE49-F238E27FC236}">
                <a16:creationId xmlns:a16="http://schemas.microsoft.com/office/drawing/2014/main" id="{A9DE6064-DDEA-137A-8622-9D4E84723E34}"/>
              </a:ext>
            </a:extLst>
          </p:cNvPr>
          <p:cNvSpPr/>
          <p:nvPr/>
        </p:nvSpPr>
        <p:spPr>
          <a:xfrm>
            <a:off x="3529045" y="3767815"/>
            <a:ext cx="1549009" cy="1510284"/>
          </a:xfrm>
          <a:prstGeom prst="flowChartConnector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600">
                <a:solidFill>
                  <a:schemeClr val="bg1"/>
                </a:solidFill>
                <a:latin typeface="Century Gothic"/>
              </a:rPr>
              <a:t>Fishbone Model</a:t>
            </a:r>
            <a:endParaRPr lang="pl-PL" sz="1600">
              <a:solidFill>
                <a:schemeClr val="bg1"/>
              </a:solidFill>
              <a:latin typeface="Century Gothic"/>
            </a:endParaRPr>
          </a:p>
        </p:txBody>
      </p:sp>
      <p:sp>
        <p:nvSpPr>
          <p:cNvPr id="84" name="Schemat blokowy: łącznik 83">
            <a:extLst>
              <a:ext uri="{FF2B5EF4-FFF2-40B4-BE49-F238E27FC236}">
                <a16:creationId xmlns:a16="http://schemas.microsoft.com/office/drawing/2014/main" id="{323DE0E1-1CF9-4F42-0C8F-4CE4F60197D0}"/>
              </a:ext>
            </a:extLst>
          </p:cNvPr>
          <p:cNvSpPr/>
          <p:nvPr/>
        </p:nvSpPr>
        <p:spPr>
          <a:xfrm>
            <a:off x="2913669" y="2260422"/>
            <a:ext cx="1549009" cy="1510284"/>
          </a:xfrm>
          <a:prstGeom prst="flowChartConnector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600" dirty="0">
                <a:solidFill>
                  <a:schemeClr val="bg1"/>
                </a:solidFill>
                <a:latin typeface="Century Gothic"/>
              </a:rPr>
              <a:t>Key</a:t>
            </a:r>
            <a:endParaRPr lang="pl-PL" dirty="0">
              <a:solidFill>
                <a:schemeClr val="bg1"/>
              </a:solidFill>
            </a:endParaRPr>
          </a:p>
          <a:p>
            <a:pPr algn="ctr"/>
            <a:r>
              <a:rPr lang="en-GB" sz="1600" dirty="0">
                <a:solidFill>
                  <a:schemeClr val="bg1"/>
                </a:solidFill>
                <a:latin typeface="Century Gothic"/>
              </a:rPr>
              <a:t> Findings vs</a:t>
            </a:r>
            <a:endParaRPr lang="en-GB" dirty="0">
              <a:solidFill>
                <a:schemeClr val="bg1"/>
              </a:solidFill>
              <a:latin typeface="Grandview"/>
            </a:endParaRPr>
          </a:p>
          <a:p>
            <a:pPr algn="ctr"/>
            <a:r>
              <a:rPr lang="en-GB" sz="1600" dirty="0">
                <a:solidFill>
                  <a:schemeClr val="bg1"/>
                </a:solidFill>
                <a:latin typeface="Century Gothic"/>
              </a:rPr>
              <a:t>Action    Plan 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5" name="pole tekstowe 4">
            <a:extLst>
              <a:ext uri="{FF2B5EF4-FFF2-40B4-BE49-F238E27FC236}">
                <a16:creationId xmlns:a16="http://schemas.microsoft.com/office/drawing/2014/main" id="{83D9D5AD-AFB1-E902-02EC-5A8527B97C24}"/>
              </a:ext>
            </a:extLst>
          </p:cNvPr>
          <p:cNvSpPr txBox="1"/>
          <p:nvPr/>
        </p:nvSpPr>
        <p:spPr>
          <a:xfrm>
            <a:off x="5988512" y="1787340"/>
            <a:ext cx="18426" cy="3685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pl-PL"/>
          </a:p>
        </p:txBody>
      </p:sp>
      <p:sp>
        <p:nvSpPr>
          <p:cNvPr id="96" name="pole tekstowe 4">
            <a:extLst>
              <a:ext uri="{FF2B5EF4-FFF2-40B4-BE49-F238E27FC236}">
                <a16:creationId xmlns:a16="http://schemas.microsoft.com/office/drawing/2014/main" id="{58175B53-77AB-7953-D830-2F9931896966}"/>
              </a:ext>
            </a:extLst>
          </p:cNvPr>
          <p:cNvSpPr txBox="1"/>
          <p:nvPr/>
        </p:nvSpPr>
        <p:spPr>
          <a:xfrm>
            <a:off x="5988512" y="1787340"/>
            <a:ext cx="18426" cy="3685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pl-PL"/>
          </a:p>
        </p:txBody>
      </p:sp>
      <p:sp>
        <p:nvSpPr>
          <p:cNvPr id="2" name="Schemat blokowy: łącznik 1">
            <a:extLst>
              <a:ext uri="{FF2B5EF4-FFF2-40B4-BE49-F238E27FC236}">
                <a16:creationId xmlns:a16="http://schemas.microsoft.com/office/drawing/2014/main" id="{0D1B5A3A-B069-E474-589F-858A63AE4823}"/>
              </a:ext>
            </a:extLst>
          </p:cNvPr>
          <p:cNvSpPr/>
          <p:nvPr/>
        </p:nvSpPr>
        <p:spPr>
          <a:xfrm>
            <a:off x="4304315" y="1271158"/>
            <a:ext cx="1549009" cy="1510284"/>
          </a:xfrm>
          <a:prstGeom prst="flowChartConnector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l-PL" sz="1600">
                <a:solidFill>
                  <a:schemeClr val="bg1"/>
                </a:solidFill>
                <a:latin typeface="Century Gothic"/>
                <a:cs typeface="Arial"/>
              </a:rPr>
              <a:t>Problem</a:t>
            </a:r>
            <a:endParaRPr lang="en-US" sz="1600">
              <a:solidFill>
                <a:schemeClr val="bg1"/>
              </a:solidFill>
              <a:latin typeface="Century Gothic"/>
              <a:cs typeface="Arial"/>
            </a:endParaRPr>
          </a:p>
          <a:p>
            <a:pPr algn="ctr"/>
            <a:endParaRPr lang="pl-PL" sz="1600">
              <a:solidFill>
                <a:schemeClr val="bg1"/>
              </a:solidFill>
              <a:latin typeface="Century Gothic"/>
              <a:cs typeface="Arial"/>
            </a:endParaRPr>
          </a:p>
        </p:txBody>
      </p:sp>
      <p:pic>
        <p:nvPicPr>
          <p:cNvPr id="4" name="Grafika 3" descr="Kwiat lotosu kontur">
            <a:extLst>
              <a:ext uri="{FF2B5EF4-FFF2-40B4-BE49-F238E27FC236}">
                <a16:creationId xmlns:a16="http://schemas.microsoft.com/office/drawing/2014/main" id="{9D9F1096-5F0B-F567-0F83-AA4713FCF8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61901" y="2787667"/>
            <a:ext cx="1248611" cy="120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007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" grpId="0" animBg="1"/>
      <p:bldP spid="82" grpId="0" animBg="1"/>
      <p:bldP spid="83" grpId="0" animBg="1"/>
      <p:bldP spid="84" grpId="0" animBg="1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Rectangle 50">
            <a:extLst>
              <a:ext uri="{FF2B5EF4-FFF2-40B4-BE49-F238E27FC236}">
                <a16:creationId xmlns:a16="http://schemas.microsoft.com/office/drawing/2014/main" id="{13B6DAC6-0186-4D62-AD69-90B9C0411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90" name="Group 52">
            <a:extLst>
              <a:ext uri="{FF2B5EF4-FFF2-40B4-BE49-F238E27FC236}">
                <a16:creationId xmlns:a16="http://schemas.microsoft.com/office/drawing/2014/main" id="{CFB7A4C9-92CD-44D3-A28C-FA35567A9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96A0B86B-E5EF-4C51-B73A-A72785A885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B28325C5-8310-4D23-B08F-74CD90E134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64BE24A6-CB18-43D8-A955-7A58E56A6D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C90E549F-E66C-4639-8216-4DB579766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E32D53E2-5427-44D7-90B2-B51D61398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F7F2D63-B189-47CB-BCBA-06F99730A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6D23A140-3CAD-4933-988D-8A11B94F3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9410EC65-0AB7-4EB5-9FD1-9781DDEC52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AB4B2E0-F6F4-4605-8A70-1EC201401F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70CBBB60-6409-4C10-A9AD-DFE815933D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74A1C4D2-346C-4562-9B1C-0DF21AA31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9FC6324E-B1C3-40D9-9D58-1A1671A53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F31307B7-2B8E-42C8-8DC0-B24B63021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BDAD637B-3870-4191-9D4A-4FBA8707E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211E9181-21F5-407D-B7B8-764C9137D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48262C9F-5298-4F8D-8FC8-28A2E8371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CC8A1B5C-3C6B-45F6-AC1C-82A3E934D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86AF6588-0730-4D45-AF19-1655AFFD9A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94862BC1-DD1E-4786-BD5C-270D7DCFA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748CD048-7F9C-418A-9F39-9C140BF37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79E062D0-55D1-418A-9BDB-308FD770BB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21794E89-09BF-4BFA-8CB0-E669836577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7949DB15-C4FA-4634-B6DD-6C9EF14244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5C1CA597-C684-4685-831F-816D17D73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DF626A90-4A74-41FA-A4D2-30E16164F1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A97012B9-C53C-47B9-809C-EC0E79839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BADA3DCC-1755-48A1-8AE0-9EDE32282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CC6A4BA0-7434-42B8-B04D-AC831B85F8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1F3FA5CC-6091-4DB0-9B9A-81F9572FD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6A4CE318-4D10-46AE-B51B-22B2B0CC1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59119ED3-C89C-4B2F-B7A4-F3B45A6EC0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Symbol zastępczy zawartości 8" descr="Białe tulipany na różowym tle">
            <a:extLst>
              <a:ext uri="{FF2B5EF4-FFF2-40B4-BE49-F238E27FC236}">
                <a16:creationId xmlns:a16="http://schemas.microsoft.com/office/drawing/2014/main" id="{F4D78739-3DFB-4DDE-4160-3CA0F3D4C9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607" b="8608"/>
          <a:stretch>
            <a:fillRect/>
          </a:stretch>
        </p:blipFill>
        <p:spPr>
          <a:xfrm>
            <a:off x="140866" y="168611"/>
            <a:ext cx="11887972" cy="6519221"/>
          </a:xfrm>
          <a:prstGeom prst="rect">
            <a:avLst/>
          </a:prstGeom>
        </p:spPr>
      </p:pic>
      <p:sp>
        <p:nvSpPr>
          <p:cNvPr id="4" name="pole tekstowe 3">
            <a:extLst>
              <a:ext uri="{FF2B5EF4-FFF2-40B4-BE49-F238E27FC236}">
                <a16:creationId xmlns:a16="http://schemas.microsoft.com/office/drawing/2014/main" id="{C183C1C5-CD87-0942-896B-76108B33B1F5}"/>
              </a:ext>
            </a:extLst>
          </p:cNvPr>
          <p:cNvSpPr txBox="1"/>
          <p:nvPr/>
        </p:nvSpPr>
        <p:spPr>
          <a:xfrm>
            <a:off x="607016" y="613475"/>
            <a:ext cx="60960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i="0" u="none" strike="noStrike" baseline="0">
                <a:solidFill>
                  <a:srgbClr val="595959"/>
                </a:solidFill>
                <a:latin typeface="Century Gothic"/>
              </a:rPr>
              <a:t>Current business challenges </a:t>
            </a:r>
            <a:endParaRPr lang="pl-PL" sz="3200"/>
          </a:p>
          <a:p>
            <a:pPr algn="ctr"/>
            <a:endParaRPr lang="pl-PL"/>
          </a:p>
        </p:txBody>
      </p:sp>
      <p:pic>
        <p:nvPicPr>
          <p:cNvPr id="5" name="Grafika 1729" descr="Wykres słupkowy z trendem spadkowym kontur">
            <a:extLst>
              <a:ext uri="{FF2B5EF4-FFF2-40B4-BE49-F238E27FC236}">
                <a16:creationId xmlns:a16="http://schemas.microsoft.com/office/drawing/2014/main" id="{C1E340AD-A3E7-F25B-F821-91A8A9B695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1851" y="1370307"/>
            <a:ext cx="759418" cy="681926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001FFF25-A62B-F2DF-AABB-52449F9980B4}"/>
              </a:ext>
            </a:extLst>
          </p:cNvPr>
          <p:cNvSpPr txBox="1"/>
          <p:nvPr/>
        </p:nvSpPr>
        <p:spPr>
          <a:xfrm>
            <a:off x="1214034" y="1375475"/>
            <a:ext cx="244098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rtl="0"/>
            <a:r>
              <a:rPr lang="pl-PL" sz="1800" b="0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 Sales 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decline </a:t>
            </a:r>
            <a:r>
              <a:rPr lang="pl-PL" sz="1800" b="0" i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GB" sz="1800" b="0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(30% in 12 months)</a:t>
            </a:r>
          </a:p>
          <a:p>
            <a:pPr algn="ctr"/>
            <a:endParaRPr lang="pl-PL"/>
          </a:p>
        </p:txBody>
      </p:sp>
      <p:pic>
        <p:nvPicPr>
          <p:cNvPr id="7" name="Grafika 1744" descr="Koszyk na zakupy kontur">
            <a:extLst>
              <a:ext uri="{FF2B5EF4-FFF2-40B4-BE49-F238E27FC236}">
                <a16:creationId xmlns:a16="http://schemas.microsoft.com/office/drawing/2014/main" id="{1FFFCDF7-4293-7F9E-5398-CC6A060739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120645" y="2137724"/>
            <a:ext cx="630266" cy="759419"/>
          </a:xfrm>
          <a:prstGeom prst="rect">
            <a:avLst/>
          </a:prstGeom>
        </p:spPr>
      </p:pic>
      <p:sp>
        <p:nvSpPr>
          <p:cNvPr id="9" name="pole tekstowe 8">
            <a:extLst>
              <a:ext uri="{FF2B5EF4-FFF2-40B4-BE49-F238E27FC236}">
                <a16:creationId xmlns:a16="http://schemas.microsoft.com/office/drawing/2014/main" id="{D03F610C-0FBC-366D-2674-FBAF4F0CDEF5}"/>
              </a:ext>
            </a:extLst>
          </p:cNvPr>
          <p:cNvSpPr txBox="1"/>
          <p:nvPr/>
        </p:nvSpPr>
        <p:spPr>
          <a:xfrm>
            <a:off x="2802610" y="2137475"/>
            <a:ext cx="278969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>
                <a:solidFill>
                  <a:srgbClr val="000000"/>
                </a:solidFill>
                <a:latin typeface="Century Gothic"/>
              </a:rPr>
              <a:t>Growing preference for online shopping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Century Gothic"/>
              </a:rPr>
              <a:t> </a:t>
            </a:r>
            <a:endParaRPr lang="pl-PL"/>
          </a:p>
          <a:p>
            <a:pPr algn="ctr"/>
            <a:endParaRPr lang="pl-PL"/>
          </a:p>
        </p:txBody>
      </p:sp>
      <p:pic>
        <p:nvPicPr>
          <p:cNvPr id="42" name="Grafika 1753" descr="Ostrzeżenie kontur">
            <a:extLst>
              <a:ext uri="{FF2B5EF4-FFF2-40B4-BE49-F238E27FC236}">
                <a16:creationId xmlns:a16="http://schemas.microsoft.com/office/drawing/2014/main" id="{58DD972A-9B29-B057-F216-72A58E79D3B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649850" y="2881394"/>
            <a:ext cx="694842" cy="591520"/>
          </a:xfrm>
          <a:prstGeom prst="rect">
            <a:avLst/>
          </a:prstGeom>
        </p:spPr>
      </p:pic>
      <p:sp>
        <p:nvSpPr>
          <p:cNvPr id="43" name="pole tekstowe 42">
            <a:extLst>
              <a:ext uri="{FF2B5EF4-FFF2-40B4-BE49-F238E27FC236}">
                <a16:creationId xmlns:a16="http://schemas.microsoft.com/office/drawing/2014/main" id="{0F4AF3F8-99F5-223C-AB31-F686EF351FFA}"/>
              </a:ext>
            </a:extLst>
          </p:cNvPr>
          <p:cNvSpPr txBox="1"/>
          <p:nvPr/>
        </p:nvSpPr>
        <p:spPr>
          <a:xfrm>
            <a:off x="4352441" y="2886559"/>
            <a:ext cx="280261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>
                <a:solidFill>
                  <a:srgbClr val="000000"/>
                </a:solidFill>
                <a:latin typeface="Century Gothic"/>
              </a:rPr>
              <a:t>Digital and marketing limitations </a:t>
            </a:r>
            <a:endParaRPr lang="pl-PL"/>
          </a:p>
          <a:p>
            <a:pPr algn="ctr"/>
            <a:endParaRPr lang="pl-PL"/>
          </a:p>
        </p:txBody>
      </p:sp>
      <p:pic>
        <p:nvPicPr>
          <p:cNvPr id="44" name="Grafika 1741" descr="Ciężarówka kontur">
            <a:extLst>
              <a:ext uri="{FF2B5EF4-FFF2-40B4-BE49-F238E27FC236}">
                <a16:creationId xmlns:a16="http://schemas.microsoft.com/office/drawing/2014/main" id="{72B72370-8F86-4236-2536-9B412F92728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889712" y="3630477"/>
            <a:ext cx="707757" cy="772333"/>
          </a:xfrm>
          <a:prstGeom prst="rect">
            <a:avLst/>
          </a:prstGeom>
        </p:spPr>
      </p:pic>
      <p:sp>
        <p:nvSpPr>
          <p:cNvPr id="45" name="pole tekstowe 44">
            <a:extLst>
              <a:ext uri="{FF2B5EF4-FFF2-40B4-BE49-F238E27FC236}">
                <a16:creationId xmlns:a16="http://schemas.microsoft.com/office/drawing/2014/main" id="{1F174C87-9B7B-5095-A8B1-988B4406075A}"/>
              </a:ext>
            </a:extLst>
          </p:cNvPr>
          <p:cNvSpPr txBox="1"/>
          <p:nvPr/>
        </p:nvSpPr>
        <p:spPr>
          <a:xfrm>
            <a:off x="5592305" y="3635643"/>
            <a:ext cx="209227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800" b="0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Rising </a:t>
            </a:r>
            <a:r>
              <a:rPr lang="en-GB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import and</a:t>
            </a:r>
            <a:r>
              <a:rPr lang="pl-PL" sz="1800" b="0" i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​</a:t>
            </a:r>
            <a:endParaRPr lang="pl-PL">
              <a:latin typeface="Century Gothic"/>
            </a:endParaRPr>
          </a:p>
          <a:p>
            <a:pPr algn="ctr" rtl="0"/>
            <a:r>
              <a:rPr lang="en-GB" sz="1800" b="0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 material costs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 </a:t>
            </a:r>
          </a:p>
          <a:p>
            <a:pPr algn="ctr"/>
            <a:endParaRPr lang="pl-PL"/>
          </a:p>
        </p:txBody>
      </p:sp>
      <p:pic>
        <p:nvPicPr>
          <p:cNvPr id="47" name="Grafika 1748" descr="Znacznik wyboru kontur">
            <a:extLst>
              <a:ext uri="{FF2B5EF4-FFF2-40B4-BE49-F238E27FC236}">
                <a16:creationId xmlns:a16="http://schemas.microsoft.com/office/drawing/2014/main" id="{0E4E2E72-86D5-24BD-07AB-8205455E69F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961682" y="4560376"/>
            <a:ext cx="681926" cy="501113"/>
          </a:xfrm>
          <a:prstGeom prst="rect">
            <a:avLst/>
          </a:prstGeom>
        </p:spPr>
      </p:pic>
      <p:sp>
        <p:nvSpPr>
          <p:cNvPr id="48" name="pole tekstowe 47">
            <a:extLst>
              <a:ext uri="{FF2B5EF4-FFF2-40B4-BE49-F238E27FC236}">
                <a16:creationId xmlns:a16="http://schemas.microsoft.com/office/drawing/2014/main" id="{A017BCE0-A259-A8C3-27FE-B16D269AF5A4}"/>
              </a:ext>
            </a:extLst>
          </p:cNvPr>
          <p:cNvSpPr txBox="1"/>
          <p:nvPr/>
        </p:nvSpPr>
        <p:spPr>
          <a:xfrm>
            <a:off x="6638440" y="4565542"/>
            <a:ext cx="24409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latin typeface="Century Gothic"/>
                <a:ea typeface="+mn-lt"/>
                <a:cs typeface="+mn-lt"/>
              </a:rPr>
              <a:t>Strong competition</a:t>
            </a:r>
            <a:endParaRPr lang="en-GB">
              <a:latin typeface="Century Gothic"/>
            </a:endParaRPr>
          </a:p>
        </p:txBody>
      </p:sp>
      <p:pic>
        <p:nvPicPr>
          <p:cNvPr id="49" name="Grafika 1756" descr="Rodzina z dziewczynką kontur">
            <a:extLst>
              <a:ext uri="{FF2B5EF4-FFF2-40B4-BE49-F238E27FC236}">
                <a16:creationId xmlns:a16="http://schemas.microsoft.com/office/drawing/2014/main" id="{50FF2572-E18B-00B4-DA0E-997CB79330D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7149886" y="5219055"/>
            <a:ext cx="694840" cy="630266"/>
          </a:xfrm>
          <a:prstGeom prst="rect">
            <a:avLst/>
          </a:prstGeom>
        </p:spPr>
      </p:pic>
      <p:sp>
        <p:nvSpPr>
          <p:cNvPr id="50" name="pole tekstowe 49">
            <a:extLst>
              <a:ext uri="{FF2B5EF4-FFF2-40B4-BE49-F238E27FC236}">
                <a16:creationId xmlns:a16="http://schemas.microsoft.com/office/drawing/2014/main" id="{D259BB21-6961-ADEF-47C1-A203D49B9E04}"/>
              </a:ext>
            </a:extLst>
          </p:cNvPr>
          <p:cNvSpPr txBox="1"/>
          <p:nvPr/>
        </p:nvSpPr>
        <p:spPr>
          <a:xfrm>
            <a:off x="7852475" y="5224221"/>
            <a:ext cx="333213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>
                <a:solidFill>
                  <a:srgbClr val="000000"/>
                </a:solidFill>
                <a:latin typeface="Century Gothic"/>
              </a:rPr>
              <a:t>Reduced high street footfall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Century Gothic"/>
              </a:rPr>
              <a:t> </a:t>
            </a:r>
            <a:endParaRPr lang="pl-PL"/>
          </a:p>
          <a:p>
            <a:pPr algn="ctr"/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171426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43" grpId="0"/>
      <p:bldP spid="45" grpId="0"/>
      <p:bldP spid="48" grpId="0"/>
      <p:bldP spid="5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6" name="Group 125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Connector 154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Straight Connector 155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Straight Connector 156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9" name="Right Triangle 158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61" name="Rectangle 160">
            <a:extLst>
              <a:ext uri="{FF2B5EF4-FFF2-40B4-BE49-F238E27FC236}">
                <a16:creationId xmlns:a16="http://schemas.microsoft.com/office/drawing/2014/main" id="{107134A1-6E23-4417-8A0E-6B7013EE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82FD622D-988E-4643-87EB-6197BAB53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64" name="Straight Connector 163">
              <a:extLst>
                <a:ext uri="{FF2B5EF4-FFF2-40B4-BE49-F238E27FC236}">
                  <a16:creationId xmlns:a16="http://schemas.microsoft.com/office/drawing/2014/main" id="{0017DA54-DDDC-44E6-8AC4-7FDC000A2A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482E709A-9270-42A6-8B58-D1F149D2D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>
              <a:extLst>
                <a:ext uri="{FF2B5EF4-FFF2-40B4-BE49-F238E27FC236}">
                  <a16:creationId xmlns:a16="http://schemas.microsoft.com/office/drawing/2014/main" id="{CD07979B-226B-4F37-B9F9-DAAAFCF187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>
              <a:extLst>
                <a:ext uri="{FF2B5EF4-FFF2-40B4-BE49-F238E27FC236}">
                  <a16:creationId xmlns:a16="http://schemas.microsoft.com/office/drawing/2014/main" id="{361923EF-C2E0-4CB2-A37D-56251914B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>
              <a:extLst>
                <a:ext uri="{FF2B5EF4-FFF2-40B4-BE49-F238E27FC236}">
                  <a16:creationId xmlns:a16="http://schemas.microsoft.com/office/drawing/2014/main" id="{481FC8C6-CA0F-414F-B5D8-A22C3BA18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>
              <a:extLst>
                <a:ext uri="{FF2B5EF4-FFF2-40B4-BE49-F238E27FC236}">
                  <a16:creationId xmlns:a16="http://schemas.microsoft.com/office/drawing/2014/main" id="{4D0A1778-5358-4A84-AFC7-F5FE52170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7CA575A-2DD5-4400-A8EB-CA087B366E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>
              <a:extLst>
                <a:ext uri="{FF2B5EF4-FFF2-40B4-BE49-F238E27FC236}">
                  <a16:creationId xmlns:a16="http://schemas.microsoft.com/office/drawing/2014/main" id="{96FE83E2-842D-4DB0-879B-0AAE74E88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>
              <a:extLst>
                <a:ext uri="{FF2B5EF4-FFF2-40B4-BE49-F238E27FC236}">
                  <a16:creationId xmlns:a16="http://schemas.microsoft.com/office/drawing/2014/main" id="{CC65B4D5-97A8-4B99-95F1-A8ABACD57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>
              <a:extLst>
                <a:ext uri="{FF2B5EF4-FFF2-40B4-BE49-F238E27FC236}">
                  <a16:creationId xmlns:a16="http://schemas.microsoft.com/office/drawing/2014/main" id="{C99C1AEC-921E-4B21-AB7C-3B314FAF8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>
              <a:extLst>
                <a:ext uri="{FF2B5EF4-FFF2-40B4-BE49-F238E27FC236}">
                  <a16:creationId xmlns:a16="http://schemas.microsoft.com/office/drawing/2014/main" id="{5BC6C036-973A-4049-A3ED-DBE599BFC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>
              <a:extLst>
                <a:ext uri="{FF2B5EF4-FFF2-40B4-BE49-F238E27FC236}">
                  <a16:creationId xmlns:a16="http://schemas.microsoft.com/office/drawing/2014/main" id="{B933D27E-05C8-4261-BFB0-C54343814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>
              <a:extLst>
                <a:ext uri="{FF2B5EF4-FFF2-40B4-BE49-F238E27FC236}">
                  <a16:creationId xmlns:a16="http://schemas.microsoft.com/office/drawing/2014/main" id="{9810A5DC-6FA9-4464-B677-A8EE7C068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>
              <a:extLst>
                <a:ext uri="{FF2B5EF4-FFF2-40B4-BE49-F238E27FC236}">
                  <a16:creationId xmlns:a16="http://schemas.microsoft.com/office/drawing/2014/main" id="{5C4C342D-588F-4B7E-8911-5079C1E27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>
              <a:extLst>
                <a:ext uri="{FF2B5EF4-FFF2-40B4-BE49-F238E27FC236}">
                  <a16:creationId xmlns:a16="http://schemas.microsoft.com/office/drawing/2014/main" id="{6B43446F-FEE4-48A6-B092-FCA67607A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337AAF31-1287-4F06-82C2-152B97CE4C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>
              <a:extLst>
                <a:ext uri="{FF2B5EF4-FFF2-40B4-BE49-F238E27FC236}">
                  <a16:creationId xmlns:a16="http://schemas.microsoft.com/office/drawing/2014/main" id="{5B0E018F-0A4A-4940-A9C5-2F75378781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>
              <a:extLst>
                <a:ext uri="{FF2B5EF4-FFF2-40B4-BE49-F238E27FC236}">
                  <a16:creationId xmlns:a16="http://schemas.microsoft.com/office/drawing/2014/main" id="{FAD144D6-982B-4822-9C5F-D588A3CF3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>
              <a:extLst>
                <a:ext uri="{FF2B5EF4-FFF2-40B4-BE49-F238E27FC236}">
                  <a16:creationId xmlns:a16="http://schemas.microsoft.com/office/drawing/2014/main" id="{DB969311-3C7A-46EE-9348-6B4336641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>
              <a:extLst>
                <a:ext uri="{FF2B5EF4-FFF2-40B4-BE49-F238E27FC236}">
                  <a16:creationId xmlns:a16="http://schemas.microsoft.com/office/drawing/2014/main" id="{F9FECC74-E0E3-4128-8632-2FA994140F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>
              <a:extLst>
                <a:ext uri="{FF2B5EF4-FFF2-40B4-BE49-F238E27FC236}">
                  <a16:creationId xmlns:a16="http://schemas.microsoft.com/office/drawing/2014/main" id="{D8D280A9-4057-47B5-A9AE-7AF2114310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>
              <a:extLst>
                <a:ext uri="{FF2B5EF4-FFF2-40B4-BE49-F238E27FC236}">
                  <a16:creationId xmlns:a16="http://schemas.microsoft.com/office/drawing/2014/main" id="{FEDAC388-396D-47BE-A84F-13F905DE47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>
              <a:extLst>
                <a:ext uri="{FF2B5EF4-FFF2-40B4-BE49-F238E27FC236}">
                  <a16:creationId xmlns:a16="http://schemas.microsoft.com/office/drawing/2014/main" id="{DBC423F5-785F-4726-A136-AFB50AA1E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>
              <a:extLst>
                <a:ext uri="{FF2B5EF4-FFF2-40B4-BE49-F238E27FC236}">
                  <a16:creationId xmlns:a16="http://schemas.microsoft.com/office/drawing/2014/main" id="{91D18134-78BA-4375-8130-1036457BC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>
              <a:extLst>
                <a:ext uri="{FF2B5EF4-FFF2-40B4-BE49-F238E27FC236}">
                  <a16:creationId xmlns:a16="http://schemas.microsoft.com/office/drawing/2014/main" id="{F1EC74D1-2591-4C00-AADF-5CCDAA556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>
              <a:extLst>
                <a:ext uri="{FF2B5EF4-FFF2-40B4-BE49-F238E27FC236}">
                  <a16:creationId xmlns:a16="http://schemas.microsoft.com/office/drawing/2014/main" id="{F7C355CE-3A38-42CE-B108-F859C995E1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>
              <a:extLst>
                <a:ext uri="{FF2B5EF4-FFF2-40B4-BE49-F238E27FC236}">
                  <a16:creationId xmlns:a16="http://schemas.microsoft.com/office/drawing/2014/main" id="{0838FD71-CBEE-4752-81BF-145F91BAE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>
              <a:extLst>
                <a:ext uri="{FF2B5EF4-FFF2-40B4-BE49-F238E27FC236}">
                  <a16:creationId xmlns:a16="http://schemas.microsoft.com/office/drawing/2014/main" id="{40C40E9D-9C2D-478A-8BD0-FC1623D55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Straight Connector 191">
              <a:extLst>
                <a:ext uri="{FF2B5EF4-FFF2-40B4-BE49-F238E27FC236}">
                  <a16:creationId xmlns:a16="http://schemas.microsoft.com/office/drawing/2014/main" id="{1800592A-3AD4-4CB7-A596-B160E835B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3" name="Straight Connector 192">
              <a:extLst>
                <a:ext uri="{FF2B5EF4-FFF2-40B4-BE49-F238E27FC236}">
                  <a16:creationId xmlns:a16="http://schemas.microsoft.com/office/drawing/2014/main" id="{84DF9447-BDCC-4AD3-BD3F-6203D64B1E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4" name="Straight Connector 193">
              <a:extLst>
                <a:ext uri="{FF2B5EF4-FFF2-40B4-BE49-F238E27FC236}">
                  <a16:creationId xmlns:a16="http://schemas.microsoft.com/office/drawing/2014/main" id="{B8BF451A-8BE3-4DAE-9731-362B5D5E35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6" name="Flowchart: Document 195">
            <a:extLst>
              <a:ext uri="{FF2B5EF4-FFF2-40B4-BE49-F238E27FC236}">
                <a16:creationId xmlns:a16="http://schemas.microsoft.com/office/drawing/2014/main" id="{B135F0A9-346D-45D8-9316-99A6C7776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2000" cy="6491298"/>
          </a:xfrm>
          <a:prstGeom prst="flowChartDocumen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braz 1" descr="Różowe kwiaty na stół drewniany">
            <a:extLst>
              <a:ext uri="{FF2B5EF4-FFF2-40B4-BE49-F238E27FC236}">
                <a16:creationId xmlns:a16="http://schemas.microsoft.com/office/drawing/2014/main" id="{B03B8B23-46E7-A2A3-CCA9-2B74A4285C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531" b="10531"/>
          <a:stretch>
            <a:fillRect/>
          </a:stretch>
        </p:blipFill>
        <p:spPr>
          <a:xfrm>
            <a:off x="-20391" y="2211"/>
            <a:ext cx="12208610" cy="6424896"/>
          </a:xfrm>
          <a:custGeom>
            <a:avLst/>
            <a:gdLst/>
            <a:ahLst/>
            <a:cxnLst/>
            <a:rect l="l" t="t" r="r" b="b"/>
            <a:pathLst>
              <a:path w="12205236" h="6424896">
                <a:moveTo>
                  <a:pt x="0" y="0"/>
                </a:moveTo>
                <a:lnTo>
                  <a:pt x="12205236" y="0"/>
                </a:lnTo>
                <a:lnTo>
                  <a:pt x="12205236" y="5218929"/>
                </a:lnTo>
                <a:cubicBezTo>
                  <a:pt x="6290213" y="5218929"/>
                  <a:pt x="6105369" y="7085096"/>
                  <a:pt x="548482" y="6174545"/>
                </a:cubicBezTo>
                <a:lnTo>
                  <a:pt x="0" y="6078725"/>
                </a:lnTo>
                <a:close/>
              </a:path>
            </a:pathLst>
          </a:custGeom>
        </p:spPr>
      </p:pic>
      <p:sp>
        <p:nvSpPr>
          <p:cNvPr id="4" name="pole tekstowe 3">
            <a:extLst>
              <a:ext uri="{FF2B5EF4-FFF2-40B4-BE49-F238E27FC236}">
                <a16:creationId xmlns:a16="http://schemas.microsoft.com/office/drawing/2014/main" id="{79F7FC08-776C-7558-470F-C9E1E9404AB1}"/>
              </a:ext>
            </a:extLst>
          </p:cNvPr>
          <p:cNvSpPr txBox="1"/>
          <p:nvPr/>
        </p:nvSpPr>
        <p:spPr>
          <a:xfrm>
            <a:off x="8342214" y="5751603"/>
            <a:ext cx="3599176" cy="74537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</a:pPr>
            <a:r>
              <a:rPr lang="en-US" sz="3600" b="1" i="0" u="none" strike="noStrike" baseline="0">
                <a:solidFill>
                  <a:schemeClr val="tx1">
                    <a:lumMod val="76000"/>
                    <a:lumOff val="24000"/>
                  </a:schemeClr>
                </a:solidFill>
                <a:latin typeface="Century Gothic"/>
              </a:rPr>
              <a:t>Model 5W2H</a:t>
            </a:r>
            <a:endParaRPr lang="en-US" sz="3600">
              <a:solidFill>
                <a:schemeClr val="tx1">
                  <a:lumMod val="76000"/>
                  <a:lumOff val="24000"/>
                </a:schemeClr>
              </a:solidFill>
              <a:latin typeface="Century Gothic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373" name="pole tekstowe 11">
            <a:extLst>
              <a:ext uri="{FF2B5EF4-FFF2-40B4-BE49-F238E27FC236}">
                <a16:creationId xmlns:a16="http://schemas.microsoft.com/office/drawing/2014/main" id="{2264481A-48EC-2151-7E8A-5D2ABC3F4A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396314"/>
              </p:ext>
            </p:extLst>
          </p:nvPr>
        </p:nvGraphicFramePr>
        <p:xfrm>
          <a:off x="2125449" y="1161542"/>
          <a:ext cx="9810931" cy="45403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42160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3B6DAC6-0186-4D62-AD69-90B9C0411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1A639E3-FE11-4107-AFD1-7480A451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97B88D5-EADF-4A02-BCE2-3A79339304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1DC15A3-BC76-48C7-B6E7-6BDE98D8D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A863FF4-5278-40A2-91AE-0C1C9D417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6974866-0370-46DE-A0CC-B76787F8FE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384EFBB-5F44-416B-8304-14894D4E6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C2A7721-82F5-4049-A36D-7F15895D7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55A5C9E-7BB1-4BE0-AF65-0B0C0F57A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0171544-D633-4084-9514-8AB2CA313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33A3733-9841-46F0-9A8D-A8E4E7AC6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E8D50D6-CE3F-435D-BCA4-EAFC38237F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E5B5C569-068B-4D34-BD81-0166CFCA76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D91E9C2-6816-467A-A887-51823DCEBC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F75BDF8-0757-4DE7-8914-A6211FC37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648F044E-19A2-494D-91A4-E60CCDE71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16CA88C-F0B3-4F0B-8B07-49054EEFB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8CBD9FE-33C5-4C8E-AE6A-39CFA34E6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748A9DF-73A2-4FEF-8610-9CD069CB2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FAFAB70-5071-4F05-A1EC-91796E24E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5462774D-3A7B-46F6-8BB9-2739EC34C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0A398-66BB-4B9B-8C1D-DEEAAA8D4B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D8869C1-C468-4613-B783-58B076296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0B5E2255-F98C-4D08-8E76-41779939A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FE11281-EE77-43E2-863A-26430334E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E3884E6-6AB1-4B3F-B45D-86FB4881A4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0F8A82-A670-4466-BA70-1CA5C15BB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D1C327D7-6ECC-42F0-BE55-3F7F5EBF9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EEC5AF0-3ECA-4B7C-B9D8-CA5844CE8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9A9F21D-FFEE-4515-8250-B556D76A0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23398592-6EBE-4B94-879F-1A0DD0FB8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CDF14A29-2CEC-4B0C-83DF-2667CD723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B93FF1A-3F38-4BE6-9A40-41766195D8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Obraz 1" descr="Zbliżenie jasnozielonego wirowanego wąsu">
            <a:extLst>
              <a:ext uri="{FF2B5EF4-FFF2-40B4-BE49-F238E27FC236}">
                <a16:creationId xmlns:a16="http://schemas.microsoft.com/office/drawing/2014/main" id="{9AA16D95-1D0B-6C01-273B-62AA74689D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497" b="10497"/>
          <a:stretch>
            <a:fillRect/>
          </a:stretch>
        </p:blipFill>
        <p:spPr>
          <a:xfrm>
            <a:off x="-5707" y="-153834"/>
            <a:ext cx="12198331" cy="6424896"/>
          </a:xfrm>
          <a:custGeom>
            <a:avLst/>
            <a:gdLst/>
            <a:ahLst/>
            <a:cxnLst/>
            <a:rect l="l" t="t" r="r" b="b"/>
            <a:pathLst>
              <a:path w="12205236" h="6424896">
                <a:moveTo>
                  <a:pt x="0" y="0"/>
                </a:moveTo>
                <a:lnTo>
                  <a:pt x="12205236" y="0"/>
                </a:lnTo>
                <a:lnTo>
                  <a:pt x="12205236" y="5218929"/>
                </a:lnTo>
                <a:cubicBezTo>
                  <a:pt x="6290213" y="5218929"/>
                  <a:pt x="6105369" y="7085096"/>
                  <a:pt x="548482" y="6174545"/>
                </a:cubicBezTo>
                <a:lnTo>
                  <a:pt x="0" y="6078725"/>
                </a:lnTo>
                <a:close/>
              </a:path>
            </a:pathLst>
          </a:custGeom>
        </p:spPr>
      </p:pic>
      <p:sp>
        <p:nvSpPr>
          <p:cNvPr id="3" name="pole tekstowe 5">
            <a:extLst>
              <a:ext uri="{FF2B5EF4-FFF2-40B4-BE49-F238E27FC236}">
                <a16:creationId xmlns:a16="http://schemas.microsoft.com/office/drawing/2014/main" id="{4329E2DC-0202-5CF0-B4DB-B764E0D954D2}"/>
              </a:ext>
            </a:extLst>
          </p:cNvPr>
          <p:cNvSpPr txBox="1"/>
          <p:nvPr/>
        </p:nvSpPr>
        <p:spPr>
          <a:xfrm>
            <a:off x="8167332" y="6020129"/>
            <a:ext cx="3608614" cy="1162423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3600" b="1" i="0" u="none" strike="noStrike" baseline="0">
                <a:solidFill>
                  <a:schemeClr val="tx1">
                    <a:lumMod val="76000"/>
                    <a:lumOff val="24000"/>
                  </a:schemeClr>
                </a:solidFill>
                <a:latin typeface="Century Gothic"/>
                <a:ea typeface="+mj-ea"/>
                <a:cs typeface="+mj-cs"/>
              </a:rPr>
              <a:t>PESTEL </a:t>
            </a:r>
            <a:r>
              <a:rPr lang="en-US" sz="3600" b="1">
                <a:solidFill>
                  <a:schemeClr val="tx1">
                    <a:lumMod val="76000"/>
                    <a:lumOff val="24000"/>
                  </a:schemeClr>
                </a:solidFill>
                <a:latin typeface="Century Gothic"/>
                <a:ea typeface="+mj-ea"/>
                <a:cs typeface="+mj-cs"/>
              </a:rPr>
              <a:t>Model</a:t>
            </a:r>
            <a:endParaRPr lang="pl-PL" sz="3600">
              <a:solidFill>
                <a:schemeClr val="tx1">
                  <a:lumMod val="76000"/>
                  <a:lumOff val="24000"/>
                </a:schemeClr>
              </a:solidFill>
              <a:latin typeface="Century Gothic"/>
              <a:ea typeface="+mj-ea"/>
              <a:cs typeface="+mj-cs"/>
            </a:endParaRPr>
          </a:p>
          <a:p>
            <a:pPr defTabSz="457200">
              <a:spcBef>
                <a:spcPct val="0"/>
              </a:spcBef>
              <a:spcAft>
                <a:spcPts val="600"/>
              </a:spcAft>
            </a:pPr>
            <a:endParaRPr lang="en-US" sz="54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C06F893-7963-58E4-36C3-94D3619AB4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6383461"/>
              </p:ext>
            </p:extLst>
          </p:nvPr>
        </p:nvGraphicFramePr>
        <p:xfrm>
          <a:off x="249348" y="1109420"/>
          <a:ext cx="5269422" cy="3902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6" name="Diagram 65">
            <a:extLst>
              <a:ext uri="{FF2B5EF4-FFF2-40B4-BE49-F238E27FC236}">
                <a16:creationId xmlns:a16="http://schemas.microsoft.com/office/drawing/2014/main" id="{F512E1B2-DE9C-7DCE-A09D-4EFC4DC1F6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4810586"/>
              </p:ext>
            </p:extLst>
          </p:nvPr>
        </p:nvGraphicFramePr>
        <p:xfrm>
          <a:off x="6090584" y="1109420"/>
          <a:ext cx="5453778" cy="3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787940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66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CBA6AA-5595-9602-290B-3987EA70F2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13B6DAC6-0186-4D62-AD69-90B9C0411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71A639E3-FE11-4107-AFD1-7480A451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297B88D5-EADF-4A02-BCE2-3A79339304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31DC15A3-BC76-48C7-B6E7-6BDE98D8D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0A863FF4-5278-40A2-91AE-0C1C9D417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76974866-0370-46DE-A0CC-B76787F8FE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2384EFBB-5F44-416B-8304-14894D4E6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5C2A7721-82F5-4049-A36D-7F15895D7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455A5C9E-7BB1-4BE0-AF65-0B0C0F57A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60171544-D633-4084-9514-8AB2CA313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A33A3733-9841-46F0-9A8D-A8E4E7AC6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3E8D50D6-CE3F-435D-BCA4-EAFC38237F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E5B5C569-068B-4D34-BD81-0166CFCA76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2D91E9C2-6816-467A-A887-51823DCEBC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5F75BDF8-0757-4DE7-8914-A6211FC37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648F044E-19A2-494D-91A4-E60CCDE71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C16CA88C-F0B3-4F0B-8B07-49054EEFB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A8CBD9FE-33C5-4C8E-AE6A-39CFA34E6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6748A9DF-73A2-4FEF-8610-9CD069CB2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3FAFAB70-5071-4F05-A1EC-91796E24E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5462774D-3A7B-46F6-8BB9-2739EC34C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A7D0A398-66BB-4B9B-8C1D-DEEAAA8D4B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6D8869C1-C468-4613-B783-58B076296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0B5E2255-F98C-4D08-8E76-41779939A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0FE11281-EE77-43E2-863A-26430334E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CE3884E6-6AB1-4B3F-B45D-86FB4881A4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AA0F8A82-A670-4466-BA70-1CA5C15BB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D1C327D7-6ECC-42F0-BE55-3F7F5EBF9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BEEC5AF0-3ECA-4B7C-B9D8-CA5844CE8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B9A9F21D-FFEE-4515-8250-B556D76A0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23398592-6EBE-4B94-879F-1A0DD0FB8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CDF14A29-2CEC-4B0C-83DF-2667CD723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AB93FF1A-3F38-4BE6-9A40-41766195D8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7" name="Obraz 66" descr="Obraz zawierający roślina, kwiat, płatek kwiatu, Florystyka&#10;&#10;Zawartość wygenerowana przez AI może być niepoprawna.">
            <a:extLst>
              <a:ext uri="{FF2B5EF4-FFF2-40B4-BE49-F238E27FC236}">
                <a16:creationId xmlns:a16="http://schemas.microsoft.com/office/drawing/2014/main" id="{C6DFD579-7FDF-9C93-0FB9-F124225011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399" r="1" b="1"/>
          <a:stretch>
            <a:fillRect/>
          </a:stretch>
        </p:blipFill>
        <p:spPr>
          <a:xfrm>
            <a:off x="7737" y="2876"/>
            <a:ext cx="12198331" cy="6424896"/>
          </a:xfrm>
          <a:custGeom>
            <a:avLst/>
            <a:gdLst/>
            <a:ahLst/>
            <a:cxnLst/>
            <a:rect l="l" t="t" r="r" b="b"/>
            <a:pathLst>
              <a:path w="12205236" h="6424896">
                <a:moveTo>
                  <a:pt x="0" y="0"/>
                </a:moveTo>
                <a:lnTo>
                  <a:pt x="12205236" y="0"/>
                </a:lnTo>
                <a:lnTo>
                  <a:pt x="12205236" y="5218929"/>
                </a:lnTo>
                <a:cubicBezTo>
                  <a:pt x="6290213" y="5218929"/>
                  <a:pt x="6105369" y="7085096"/>
                  <a:pt x="548482" y="6174545"/>
                </a:cubicBezTo>
                <a:lnTo>
                  <a:pt x="0" y="6078725"/>
                </a:lnTo>
                <a:close/>
              </a:path>
            </a:pathLst>
          </a:custGeom>
        </p:spPr>
      </p:pic>
      <p:sp>
        <p:nvSpPr>
          <p:cNvPr id="68" name="pole tekstowe 67">
            <a:extLst>
              <a:ext uri="{FF2B5EF4-FFF2-40B4-BE49-F238E27FC236}">
                <a16:creationId xmlns:a16="http://schemas.microsoft.com/office/drawing/2014/main" id="{BF395989-9E82-51FC-7E01-CD13194762C8}"/>
              </a:ext>
            </a:extLst>
          </p:cNvPr>
          <p:cNvSpPr txBox="1"/>
          <p:nvPr/>
        </p:nvSpPr>
        <p:spPr>
          <a:xfrm>
            <a:off x="7688036" y="5783036"/>
            <a:ext cx="737507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i="0" u="none" strike="noStrike" baseline="0">
                <a:solidFill>
                  <a:schemeClr val="tx1">
                    <a:lumMod val="76000"/>
                    <a:lumOff val="24000"/>
                  </a:schemeClr>
                </a:solidFill>
                <a:latin typeface="Century Gothic"/>
              </a:rPr>
              <a:t>FISHBONE Model</a:t>
            </a:r>
            <a:endParaRPr lang="pl-PL" sz="3600">
              <a:solidFill>
                <a:schemeClr val="tx1">
                  <a:lumMod val="76000"/>
                  <a:lumOff val="24000"/>
                </a:schemeClr>
              </a:solidFill>
            </a:endParaRPr>
          </a:p>
          <a:p>
            <a:pPr algn="ctr"/>
            <a:endParaRPr lang="pl-PL"/>
          </a:p>
        </p:txBody>
      </p:sp>
      <p:graphicFrame>
        <p:nvGraphicFramePr>
          <p:cNvPr id="69" name="Diagram 68">
            <a:extLst>
              <a:ext uri="{FF2B5EF4-FFF2-40B4-BE49-F238E27FC236}">
                <a16:creationId xmlns:a16="http://schemas.microsoft.com/office/drawing/2014/main" id="{645651FF-4397-925A-9C57-8E06483BA0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7184687"/>
              </p:ext>
            </p:extLst>
          </p:nvPr>
        </p:nvGraphicFramePr>
        <p:xfrm>
          <a:off x="294968" y="174522"/>
          <a:ext cx="6944032" cy="3043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51" name="Diagram 650">
            <a:extLst>
              <a:ext uri="{FF2B5EF4-FFF2-40B4-BE49-F238E27FC236}">
                <a16:creationId xmlns:a16="http://schemas.microsoft.com/office/drawing/2014/main" id="{D73B50B5-CD9C-3FA9-AA08-FBE819B021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1452704"/>
              </p:ext>
            </p:extLst>
          </p:nvPr>
        </p:nvGraphicFramePr>
        <p:xfrm>
          <a:off x="319548" y="3419167"/>
          <a:ext cx="6919451" cy="30062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983669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9" grpId="0">
        <p:bldAsOne/>
      </p:bldGraphic>
      <p:bldGraphic spid="651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3B6DAC6-0186-4D62-AD69-90B9C0411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FB7A4C9-92CD-44D3-A28C-FA35567A9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6A0B86B-E5EF-4C51-B73A-A72785A885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28325C5-8310-4D23-B08F-74CD90E134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4BE24A6-CB18-43D8-A955-7A58E56A6D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90E549F-E66C-4639-8216-4DB579766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32D53E2-5427-44D7-90B2-B51D61398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EF7F2D63-B189-47CB-BCBA-06F99730A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D23A140-3CAD-4933-988D-8A11B94F3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410EC65-0AB7-4EB5-9FD1-9781DDEC52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AB4B2E0-F6F4-4605-8A70-1EC201401F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0CBBB60-6409-4C10-A9AD-DFE815933D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74A1C4D2-346C-4562-9B1C-0DF21AA31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9FC6324E-B1C3-40D9-9D58-1A1671A53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F31307B7-2B8E-42C8-8DC0-B24B63021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DAD637B-3870-4191-9D4A-4FBA8707E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11E9181-21F5-407D-B7B8-764C9137D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48262C9F-5298-4F8D-8FC8-28A2E8371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C8A1B5C-3C6B-45F6-AC1C-82A3E934D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F6588-0730-4D45-AF19-1655AFFD9A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94862BC1-DD1E-4786-BD5C-270D7DCFA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48CD048-7F9C-418A-9F39-9C140BF37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9E062D0-55D1-418A-9BDB-308FD770BB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21794E89-09BF-4BFA-8CB0-E669836577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949DB15-C4FA-4634-B6DD-6C9EF14244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1CA597-C684-4685-831F-816D17D73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DF626A90-4A74-41FA-A4D2-30E16164F1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97012B9-C53C-47B9-809C-EC0E79839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ADA3DCC-1755-48A1-8AE0-9EDE32282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CC6A4BA0-7434-42B8-B04D-AC831B85F8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1F3FA5CC-6091-4DB0-9B9A-81F9572FD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6A4CE318-4D10-46AE-B51B-22B2B0CC1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59119ED3-C89C-4B2F-B7A4-F3B45A6EC0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Obraz 2" descr="Kwiat wiśni na różowym tle">
            <a:extLst>
              <a:ext uri="{FF2B5EF4-FFF2-40B4-BE49-F238E27FC236}">
                <a16:creationId xmlns:a16="http://schemas.microsoft.com/office/drawing/2014/main" id="{2F5026FC-8C0F-2673-7F9A-10C9EAA07A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607" b="8608"/>
          <a:stretch>
            <a:fillRect/>
          </a:stretch>
        </p:blipFill>
        <p:spPr>
          <a:xfrm>
            <a:off x="204362" y="167535"/>
            <a:ext cx="11797565" cy="6519221"/>
          </a:xfrm>
          <a:prstGeom prst="rect">
            <a:avLst/>
          </a:prstGeom>
        </p:spPr>
      </p:pic>
      <p:sp>
        <p:nvSpPr>
          <p:cNvPr id="4" name="pole tekstowe 3">
            <a:extLst>
              <a:ext uri="{FF2B5EF4-FFF2-40B4-BE49-F238E27FC236}">
                <a16:creationId xmlns:a16="http://schemas.microsoft.com/office/drawing/2014/main" id="{7C870590-AB5E-DD0E-C98F-1CF56386FD5D}"/>
              </a:ext>
            </a:extLst>
          </p:cNvPr>
          <p:cNvSpPr txBox="1"/>
          <p:nvPr/>
        </p:nvSpPr>
        <p:spPr>
          <a:xfrm>
            <a:off x="6503664" y="639930"/>
            <a:ext cx="510152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chemeClr val="tx1">
                    <a:lumMod val="65000"/>
                    <a:lumOff val="35000"/>
                  </a:schemeClr>
                </a:solidFill>
                <a:latin typeface="Century Gothic"/>
              </a:rPr>
              <a:t>ACTION PLAN</a:t>
            </a:r>
          </a:p>
          <a:p>
            <a:pPr algn="ctr"/>
            <a:endParaRPr lang="pl-PL"/>
          </a:p>
        </p:txBody>
      </p:sp>
      <p:sp>
        <p:nvSpPr>
          <p:cNvPr id="68" name="pole tekstowe 67">
            <a:extLst>
              <a:ext uri="{FF2B5EF4-FFF2-40B4-BE49-F238E27FC236}">
                <a16:creationId xmlns:a16="http://schemas.microsoft.com/office/drawing/2014/main" id="{DE86665E-842E-3F93-C1CC-5EB8C430B030}"/>
              </a:ext>
            </a:extLst>
          </p:cNvPr>
          <p:cNvSpPr txBox="1"/>
          <p:nvPr/>
        </p:nvSpPr>
        <p:spPr>
          <a:xfrm>
            <a:off x="6500133" y="2398529"/>
            <a:ext cx="516637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ü"/>
            </a:pPr>
            <a:r>
              <a:rPr lang="en-GB" sz="2400">
                <a:latin typeface="Century Gothic"/>
              </a:rPr>
              <a:t>Social media,</a:t>
            </a:r>
            <a:r>
              <a:rPr lang="en-GB" sz="2400">
                <a:latin typeface="Century Gothic"/>
                <a:ea typeface="+mn-lt"/>
                <a:cs typeface="+mn-lt"/>
              </a:rPr>
              <a:t> Advertisements</a:t>
            </a:r>
            <a:r>
              <a:rPr lang="en-GB" sz="2400">
                <a:latin typeface="Century Gothic"/>
              </a:rPr>
              <a:t> , Marketing</a:t>
            </a:r>
            <a:endParaRPr lang="pl-PL"/>
          </a:p>
          <a:p>
            <a:pPr marL="285750" indent="-285750">
              <a:buFont typeface="Wingdings"/>
              <a:buChar char="ü"/>
            </a:pPr>
            <a:endParaRPr lang="en-GB" sz="2400">
              <a:latin typeface="Century Gothic"/>
            </a:endParaRPr>
          </a:p>
        </p:txBody>
      </p:sp>
      <p:sp>
        <p:nvSpPr>
          <p:cNvPr id="69" name="pole tekstowe 68">
            <a:extLst>
              <a:ext uri="{FF2B5EF4-FFF2-40B4-BE49-F238E27FC236}">
                <a16:creationId xmlns:a16="http://schemas.microsoft.com/office/drawing/2014/main" id="{947EE08E-45CE-F3BB-2452-26A0029D71EE}"/>
              </a:ext>
            </a:extLst>
          </p:cNvPr>
          <p:cNvSpPr txBox="1"/>
          <p:nvPr/>
        </p:nvSpPr>
        <p:spPr>
          <a:xfrm>
            <a:off x="6500092" y="3417131"/>
            <a:ext cx="566704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ü"/>
            </a:pPr>
            <a:r>
              <a:rPr lang="en-GB" sz="2400" dirty="0">
                <a:latin typeface="Century Gothic"/>
              </a:rPr>
              <a:t>Promotions, Special offers, Discounts for regular customers</a:t>
            </a:r>
          </a:p>
        </p:txBody>
      </p:sp>
      <p:sp>
        <p:nvSpPr>
          <p:cNvPr id="2" name="pole tekstowe 1">
            <a:extLst>
              <a:ext uri="{FF2B5EF4-FFF2-40B4-BE49-F238E27FC236}">
                <a16:creationId xmlns:a16="http://schemas.microsoft.com/office/drawing/2014/main" id="{FA5D9EF9-B6CA-9372-3920-2AA7E5C2A444}"/>
              </a:ext>
            </a:extLst>
          </p:cNvPr>
          <p:cNvSpPr txBox="1"/>
          <p:nvPr/>
        </p:nvSpPr>
        <p:spPr>
          <a:xfrm>
            <a:off x="6862771" y="555818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Wingdings"/>
              <a:buChar char="ü"/>
            </a:pPr>
            <a:endParaRPr lang="pl-PL"/>
          </a:p>
        </p:txBody>
      </p:sp>
      <p:sp>
        <p:nvSpPr>
          <p:cNvPr id="5" name="pole tekstowe 4">
            <a:extLst>
              <a:ext uri="{FF2B5EF4-FFF2-40B4-BE49-F238E27FC236}">
                <a16:creationId xmlns:a16="http://schemas.microsoft.com/office/drawing/2014/main" id="{E7B66EB8-54AF-500D-29E9-EE8045A86097}"/>
              </a:ext>
            </a:extLst>
          </p:cNvPr>
          <p:cNvSpPr txBox="1"/>
          <p:nvPr/>
        </p:nvSpPr>
        <p:spPr>
          <a:xfrm>
            <a:off x="6497588" y="4487142"/>
            <a:ext cx="3527375" cy="8443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ü"/>
            </a:pPr>
            <a:r>
              <a:rPr lang="en-GB" sz="2400">
                <a:latin typeface="Century Gothic"/>
              </a:rPr>
              <a:t>Digital training / IT support</a:t>
            </a:r>
            <a:r>
              <a:rPr lang="en-US" sz="2400">
                <a:latin typeface="Century Gothic"/>
              </a:rPr>
              <a:t> </a:t>
            </a:r>
            <a:endParaRPr lang="pl-PL"/>
          </a:p>
        </p:txBody>
      </p:sp>
      <p:sp>
        <p:nvSpPr>
          <p:cNvPr id="64" name="pole tekstowe 63">
            <a:extLst>
              <a:ext uri="{FF2B5EF4-FFF2-40B4-BE49-F238E27FC236}">
                <a16:creationId xmlns:a16="http://schemas.microsoft.com/office/drawing/2014/main" id="{65A8824B-ED60-C472-DDF8-85B032C9B3A3}"/>
              </a:ext>
            </a:extLst>
          </p:cNvPr>
          <p:cNvSpPr txBox="1"/>
          <p:nvPr/>
        </p:nvSpPr>
        <p:spPr>
          <a:xfrm>
            <a:off x="1632882" y="1586663"/>
            <a:ext cx="237697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ü"/>
            </a:pPr>
            <a:r>
              <a:rPr lang="en-GB" sz="2400">
                <a:latin typeface="Century Gothic"/>
                <a:ea typeface="+mn-lt"/>
                <a:cs typeface="+mn-lt"/>
              </a:rPr>
              <a:t>Drop in sales</a:t>
            </a:r>
            <a:endParaRPr lang="en-GB" sz="2400">
              <a:latin typeface="Century Gothic"/>
              <a:ea typeface="Calibri"/>
              <a:cs typeface="Calibri"/>
            </a:endParaRPr>
          </a:p>
        </p:txBody>
      </p:sp>
      <p:sp>
        <p:nvSpPr>
          <p:cNvPr id="91" name="pole tekstowe 90">
            <a:extLst>
              <a:ext uri="{FF2B5EF4-FFF2-40B4-BE49-F238E27FC236}">
                <a16:creationId xmlns:a16="http://schemas.microsoft.com/office/drawing/2014/main" id="{32B16B83-52F2-AD71-4B1D-E4696D4D4BFA}"/>
              </a:ext>
            </a:extLst>
          </p:cNvPr>
          <p:cNvSpPr txBox="1"/>
          <p:nvPr/>
        </p:nvSpPr>
        <p:spPr>
          <a:xfrm>
            <a:off x="1646059" y="2402116"/>
            <a:ext cx="340938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ü"/>
            </a:pPr>
            <a:r>
              <a:rPr lang="en-GB" sz="2400">
                <a:latin typeface="Century Gothic"/>
                <a:ea typeface="+mn-lt"/>
                <a:cs typeface="+mn-lt"/>
              </a:rPr>
              <a:t>Not much online activity</a:t>
            </a:r>
            <a:endParaRPr lang="pl-PL" sz="2400">
              <a:latin typeface="Century Gothic"/>
            </a:endParaRPr>
          </a:p>
        </p:txBody>
      </p:sp>
      <p:sp>
        <p:nvSpPr>
          <p:cNvPr id="96" name="pole tekstowe 95">
            <a:extLst>
              <a:ext uri="{FF2B5EF4-FFF2-40B4-BE49-F238E27FC236}">
                <a16:creationId xmlns:a16="http://schemas.microsoft.com/office/drawing/2014/main" id="{9C2330F4-5778-554A-681B-D6DA5BA84B86}"/>
              </a:ext>
            </a:extLst>
          </p:cNvPr>
          <p:cNvSpPr txBox="1"/>
          <p:nvPr/>
        </p:nvSpPr>
        <p:spPr>
          <a:xfrm>
            <a:off x="1651923" y="3415742"/>
            <a:ext cx="340943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ü"/>
            </a:pPr>
            <a:r>
              <a:rPr lang="en-GB" sz="2400">
                <a:latin typeface="Century Gothic"/>
                <a:ea typeface="+mn-lt"/>
                <a:cs typeface="+mn-lt"/>
              </a:rPr>
              <a:t>Strong competition</a:t>
            </a:r>
            <a:endParaRPr lang="pl-PL" sz="2400">
              <a:latin typeface="Century Gothic"/>
            </a:endParaRPr>
          </a:p>
        </p:txBody>
      </p:sp>
      <p:sp>
        <p:nvSpPr>
          <p:cNvPr id="116" name="pole tekstowe 115">
            <a:extLst>
              <a:ext uri="{FF2B5EF4-FFF2-40B4-BE49-F238E27FC236}">
                <a16:creationId xmlns:a16="http://schemas.microsoft.com/office/drawing/2014/main" id="{9961932E-722D-030B-C0F9-4EF4985FAC7D}"/>
              </a:ext>
            </a:extLst>
          </p:cNvPr>
          <p:cNvSpPr txBox="1"/>
          <p:nvPr/>
        </p:nvSpPr>
        <p:spPr>
          <a:xfrm>
            <a:off x="1652054" y="4440266"/>
            <a:ext cx="376559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buFont typeface="Wingdings"/>
              <a:buChar char="ü"/>
            </a:pPr>
            <a:r>
              <a:rPr lang="en-GB" sz="2400">
                <a:latin typeface="Century Gothic"/>
                <a:ea typeface="+mn-lt"/>
                <a:cs typeface="+mn-lt"/>
              </a:rPr>
              <a:t>Limited IT skills</a:t>
            </a:r>
            <a:endParaRPr lang="en-GB" sz="2400">
              <a:latin typeface="Century Gothic"/>
            </a:endParaRPr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0FA9978F-E175-258A-3C63-ED0A8EAA08BE}"/>
              </a:ext>
            </a:extLst>
          </p:cNvPr>
          <p:cNvSpPr txBox="1"/>
          <p:nvPr/>
        </p:nvSpPr>
        <p:spPr>
          <a:xfrm>
            <a:off x="1657038" y="581525"/>
            <a:ext cx="3703052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595959"/>
                </a:solidFill>
                <a:latin typeface="Century Gothic"/>
              </a:rPr>
              <a:t>KEY FINDINGS    </a:t>
            </a:r>
          </a:p>
          <a:p>
            <a:pPr algn="ctr"/>
            <a:endParaRPr lang="pl-PL"/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089DD02C-4D3A-4AE3-1681-228B71FFEE86}"/>
              </a:ext>
            </a:extLst>
          </p:cNvPr>
          <p:cNvSpPr txBox="1"/>
          <p:nvPr/>
        </p:nvSpPr>
        <p:spPr>
          <a:xfrm>
            <a:off x="5422395" y="638412"/>
            <a:ext cx="7995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3600" b="1">
                <a:solidFill>
                  <a:schemeClr val="tx1">
                    <a:lumMod val="65000"/>
                    <a:lumOff val="35000"/>
                  </a:schemeClr>
                </a:solidFill>
                <a:latin typeface="Century Gothic"/>
              </a:rPr>
              <a:t>VS</a:t>
            </a:r>
          </a:p>
        </p:txBody>
      </p:sp>
      <p:sp>
        <p:nvSpPr>
          <p:cNvPr id="9" name="pole tekstowe 8">
            <a:extLst>
              <a:ext uri="{FF2B5EF4-FFF2-40B4-BE49-F238E27FC236}">
                <a16:creationId xmlns:a16="http://schemas.microsoft.com/office/drawing/2014/main" id="{B54F9151-F365-B286-67AF-FDC0EF1B19F6}"/>
              </a:ext>
            </a:extLst>
          </p:cNvPr>
          <p:cNvSpPr txBox="1"/>
          <p:nvPr/>
        </p:nvSpPr>
        <p:spPr>
          <a:xfrm>
            <a:off x="6495043" y="1564777"/>
            <a:ext cx="500149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Wingdings"/>
              <a:buChar char="ü"/>
            </a:pPr>
            <a:r>
              <a:rPr lang="en-GB" sz="2400">
                <a:latin typeface="Century Gothic"/>
              </a:rPr>
              <a:t>Online orders, Home delivery</a:t>
            </a:r>
          </a:p>
        </p:txBody>
      </p:sp>
    </p:spTree>
    <p:extLst>
      <p:ext uri="{BB962C8B-B14F-4D97-AF65-F5344CB8AC3E}">
        <p14:creationId xmlns:p14="http://schemas.microsoft.com/office/powerpoint/2010/main" val="4058018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  <p:bldP spid="69" grpId="0"/>
      <p:bldP spid="5" grpId="0"/>
      <p:bldP spid="64" grpId="0"/>
      <p:bldP spid="91" grpId="0"/>
      <p:bldP spid="96" grpId="0"/>
      <p:bldP spid="116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 descr="Grafika trójwymiarowa osoby">
            <a:extLst>
              <a:ext uri="{FF2B5EF4-FFF2-40B4-BE49-F238E27FC236}">
                <a16:creationId xmlns:a16="http://schemas.microsoft.com/office/drawing/2014/main" id="{7D754F32-5560-63E6-B3BB-2120AAE077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30" r="14830"/>
          <a:stretch>
            <a:fillRect/>
          </a:stretch>
        </p:blipFill>
        <p:spPr>
          <a:xfrm>
            <a:off x="924" y="10"/>
            <a:ext cx="4442497" cy="6931731"/>
          </a:xfrm>
          <a:custGeom>
            <a:avLst/>
            <a:gdLst/>
            <a:ahLst/>
            <a:cxnLst/>
            <a:rect l="l" t="t" r="r" b="b"/>
            <a:pathLst>
              <a:path w="6036633" h="6858000">
                <a:moveTo>
                  <a:pt x="0" y="0"/>
                </a:moveTo>
                <a:lnTo>
                  <a:pt x="5782584" y="0"/>
                </a:lnTo>
                <a:lnTo>
                  <a:pt x="5847735" y="280891"/>
                </a:lnTo>
                <a:cubicBezTo>
                  <a:pt x="6512611" y="3337011"/>
                  <a:pt x="5215360" y="3533975"/>
                  <a:pt x="5130974" y="6590095"/>
                </a:cubicBezTo>
                <a:lnTo>
                  <a:pt x="512734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ytuł 4">
            <a:extLst>
              <a:ext uri="{FF2B5EF4-FFF2-40B4-BE49-F238E27FC236}">
                <a16:creationId xmlns:a16="http://schemas.microsoft.com/office/drawing/2014/main" id="{EBDA1000-4BFD-6996-18A8-B3F5C7C96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5525" y="363350"/>
            <a:ext cx="5735449" cy="755469"/>
          </a:xfrm>
        </p:spPr>
        <p:txBody>
          <a:bodyPr>
            <a:normAutofit/>
          </a:bodyPr>
          <a:lstStyle/>
          <a:p>
            <a:pPr algn="ctr"/>
            <a:r>
              <a:rPr lang="en-GB" sz="3600" b="1">
                <a:solidFill>
                  <a:srgbClr val="595959"/>
                </a:solidFill>
                <a:latin typeface="Century Gothic"/>
              </a:rPr>
              <a:t>Reference lists</a:t>
            </a:r>
            <a:endParaRPr lang="pl-PL" sz="3600"/>
          </a:p>
        </p:txBody>
      </p:sp>
      <p:sp>
        <p:nvSpPr>
          <p:cNvPr id="7" name="Right Triangle 42">
            <a:extLst>
              <a:ext uri="{FF2B5EF4-FFF2-40B4-BE49-F238E27FC236}">
                <a16:creationId xmlns:a16="http://schemas.microsoft.com/office/drawing/2014/main" id="{33B09AF9-ACFC-7508-00B1-A61830999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6297356" y="-287372"/>
            <a:ext cx="568289" cy="568289"/>
          </a:xfrm>
          <a:prstGeom prst="rtTriangle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3" name="Grafika 2" descr="Kwiat lotosu kontur">
            <a:extLst>
              <a:ext uri="{FF2B5EF4-FFF2-40B4-BE49-F238E27FC236}">
                <a16:creationId xmlns:a16="http://schemas.microsoft.com/office/drawing/2014/main" id="{A8E4E0BB-8171-2FD9-E88C-330BD9660C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33692" y="5113772"/>
            <a:ext cx="1917032" cy="1850190"/>
          </a:xfrm>
          <a:prstGeom prst="rect">
            <a:avLst/>
          </a:prstGeom>
        </p:spPr>
      </p:pic>
      <p:sp>
        <p:nvSpPr>
          <p:cNvPr id="8" name="pole tekstowe 7">
            <a:extLst>
              <a:ext uri="{FF2B5EF4-FFF2-40B4-BE49-F238E27FC236}">
                <a16:creationId xmlns:a16="http://schemas.microsoft.com/office/drawing/2014/main" id="{159FDD49-2ED4-06E3-8BCD-3E4421AF6008}"/>
              </a:ext>
            </a:extLst>
          </p:cNvPr>
          <p:cNvSpPr txBox="1"/>
          <p:nvPr/>
        </p:nvSpPr>
        <p:spPr>
          <a:xfrm>
            <a:off x="4840304" y="1523376"/>
            <a:ext cx="7349612" cy="6155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err="1">
                <a:latin typeface="Century Gothic"/>
              </a:rPr>
              <a:t>Pacaiova</a:t>
            </a:r>
            <a:r>
              <a:rPr lang="en-US" sz="1600">
                <a:latin typeface="Century Gothic"/>
              </a:rPr>
              <a:t>, H. (2015). Analysis and identification of nonconforming products by 5W2H method. </a:t>
            </a:r>
            <a:r>
              <a:rPr lang="en-US" sz="1600" i="1">
                <a:latin typeface="Century Gothic"/>
              </a:rPr>
              <a:t>Center for Quality</a:t>
            </a:r>
            <a:r>
              <a:rPr lang="en-US" sz="1600">
                <a:latin typeface="Century Gothic"/>
              </a:rPr>
              <a:t>, pp.33–42.</a:t>
            </a:r>
          </a:p>
          <a:p>
            <a:endParaRPr lang="en-US" sz="1600">
              <a:latin typeface="Century Gothic"/>
            </a:endParaRPr>
          </a:p>
          <a:p>
            <a:r>
              <a:rPr lang="en-US" sz="1600">
                <a:latin typeface="Century Gothic"/>
                <a:ea typeface="+mn-lt"/>
                <a:cs typeface="+mn-lt"/>
              </a:rPr>
              <a:t>Menet, G. (2016). The importance of strategic management in international business: Expansion of the PESTEL method. </a:t>
            </a:r>
            <a:r>
              <a:rPr lang="en-US" sz="1600" i="1">
                <a:latin typeface="Century Gothic"/>
                <a:ea typeface="+mn-lt"/>
                <a:cs typeface="+mn-lt"/>
              </a:rPr>
              <a:t>International Business and Global Economy</a:t>
            </a:r>
            <a:r>
              <a:rPr lang="en-US" sz="1600">
                <a:latin typeface="Century Gothic"/>
                <a:ea typeface="+mn-lt"/>
                <a:cs typeface="+mn-lt"/>
              </a:rPr>
              <a:t>, 35(2), pp.261–270.</a:t>
            </a:r>
            <a:endParaRPr lang="en-US" sz="1600">
              <a:latin typeface="Century Gothic"/>
            </a:endParaRPr>
          </a:p>
          <a:p>
            <a:endParaRPr lang="en-US" sz="1600">
              <a:latin typeface="Century Gothic"/>
            </a:endParaRPr>
          </a:p>
          <a:p>
            <a:r>
              <a:rPr lang="en-US" sz="1600">
                <a:latin typeface="Century Gothic"/>
                <a:ea typeface="+mn-lt"/>
                <a:cs typeface="+mn-lt"/>
              </a:rPr>
              <a:t>Phillips, J. (2013). Using fishbone analysis to investigate problems. </a:t>
            </a:r>
            <a:r>
              <a:rPr lang="en-US" sz="1600" i="1">
                <a:latin typeface="Century Gothic"/>
                <a:ea typeface="+mn-lt"/>
                <a:cs typeface="+mn-lt"/>
              </a:rPr>
              <a:t>Nursing Times</a:t>
            </a:r>
            <a:r>
              <a:rPr lang="en-US" sz="1600">
                <a:latin typeface="Century Gothic"/>
                <a:ea typeface="+mn-lt"/>
                <a:cs typeface="+mn-lt"/>
              </a:rPr>
              <a:t>, 109(15), pp.18–20.</a:t>
            </a:r>
            <a:endParaRPr lang="en-US" sz="1600">
              <a:latin typeface="Century Gothic"/>
            </a:endParaRPr>
          </a:p>
          <a:p>
            <a:endParaRPr lang="en-US" sz="1600">
              <a:latin typeface="Century Gothic"/>
            </a:endParaRPr>
          </a:p>
          <a:p>
            <a:r>
              <a:rPr lang="en-US" sz="1600">
                <a:latin typeface="Century Gothic"/>
                <a:ea typeface="+mn-lt"/>
                <a:cs typeface="+mn-lt"/>
              </a:rPr>
              <a:t>Huang, L.C. (2020). The formation of florists’ social media–based brand communities and its causal relationship with users’ knowledge, personal experience, and florists’ brand equity. </a:t>
            </a:r>
            <a:r>
              <a:rPr lang="en-US" sz="1600" i="1" err="1">
                <a:latin typeface="Century Gothic"/>
                <a:ea typeface="+mn-lt"/>
                <a:cs typeface="+mn-lt"/>
              </a:rPr>
              <a:t>HortScience</a:t>
            </a:r>
            <a:r>
              <a:rPr lang="en-US" sz="1600">
                <a:latin typeface="Century Gothic"/>
                <a:ea typeface="+mn-lt"/>
                <a:cs typeface="+mn-lt"/>
              </a:rPr>
              <a:t>, 55(7), pp.1061–1068.</a:t>
            </a:r>
            <a:endParaRPr lang="en-US" sz="1600">
              <a:latin typeface="Century Gothic"/>
            </a:endParaRPr>
          </a:p>
          <a:p>
            <a:endParaRPr lang="en-US" sz="1600">
              <a:latin typeface="Century Gothic"/>
            </a:endParaRPr>
          </a:p>
          <a:p>
            <a:r>
              <a:rPr lang="en-US" sz="1600">
                <a:latin typeface="Century Gothic"/>
                <a:ea typeface="+mn-lt"/>
                <a:cs typeface="+mn-lt"/>
              </a:rPr>
              <a:t>FA, P.K., Anansa, M.A., Hasan, L.M.N.P.M. and Lestari, D.I. (2025). Designing the interface and features of the web-based ‘</a:t>
            </a:r>
            <a:r>
              <a:rPr lang="en-US" sz="1600" err="1">
                <a:latin typeface="Century Gothic"/>
                <a:ea typeface="+mn-lt"/>
                <a:cs typeface="+mn-lt"/>
              </a:rPr>
              <a:t>Flowernest</a:t>
            </a:r>
            <a:r>
              <a:rPr lang="en-US" sz="1600">
                <a:latin typeface="Century Gothic"/>
                <a:ea typeface="+mn-lt"/>
                <a:cs typeface="+mn-lt"/>
              </a:rPr>
              <a:t>’ marketplace platform to support the </a:t>
            </a:r>
            <a:r>
              <a:rPr lang="en-US" sz="1600" err="1">
                <a:latin typeface="Century Gothic"/>
                <a:ea typeface="+mn-lt"/>
                <a:cs typeface="+mn-lt"/>
              </a:rPr>
              <a:t>digitalisation</a:t>
            </a:r>
            <a:r>
              <a:rPr lang="en-US" sz="1600">
                <a:latin typeface="Century Gothic"/>
                <a:ea typeface="+mn-lt"/>
                <a:cs typeface="+mn-lt"/>
              </a:rPr>
              <a:t> of MSME florists. </a:t>
            </a:r>
            <a:r>
              <a:rPr lang="en-US" sz="1600" i="1">
                <a:latin typeface="Century Gothic"/>
                <a:ea typeface="+mn-lt"/>
                <a:cs typeface="+mn-lt"/>
              </a:rPr>
              <a:t>Journal of Artificial Intelligence and Engineering Applications (JAIEA)</a:t>
            </a:r>
            <a:r>
              <a:rPr lang="en-US" sz="1600">
                <a:latin typeface="Century Gothic"/>
                <a:ea typeface="+mn-lt"/>
                <a:cs typeface="+mn-lt"/>
              </a:rPr>
              <a:t>, 5(1), pp.121–127.</a:t>
            </a:r>
            <a:endParaRPr lang="en-US" sz="1600">
              <a:latin typeface="Century Gothic"/>
            </a:endParaRPr>
          </a:p>
          <a:p>
            <a:endParaRPr lang="en-US">
              <a:latin typeface="Century Gothic"/>
            </a:endParaRPr>
          </a:p>
          <a:p>
            <a:endParaRPr lang="en-US">
              <a:latin typeface="Century Gothic"/>
            </a:endParaRPr>
          </a:p>
          <a:p>
            <a:endParaRPr lang="en-US">
              <a:latin typeface="Century Gothic"/>
            </a:endParaRPr>
          </a:p>
          <a:p>
            <a:endParaRPr lang="en-US">
              <a:latin typeface="Century Gothic"/>
            </a:endParaRPr>
          </a:p>
          <a:p>
            <a:pPr algn="ctr"/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031113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CA41C1E0-F5DC-7B10-E9C1-5083CE83A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790" y="2195242"/>
            <a:ext cx="10501177" cy="1401231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solidFill>
                  <a:schemeClr val="tx1">
                    <a:lumMod val="65000"/>
                    <a:lumOff val="35000"/>
                  </a:schemeClr>
                </a:solidFill>
                <a:latin typeface="Century Gothic"/>
              </a:rPr>
              <a:t>Thank you for listening</a:t>
            </a:r>
            <a:endParaRPr lang="pl-PL" sz="40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" name="Right Triangle 81">
            <a:extLst>
              <a:ext uri="{FF2B5EF4-FFF2-40B4-BE49-F238E27FC236}">
                <a16:creationId xmlns:a16="http://schemas.microsoft.com/office/drawing/2014/main" id="{00887407-AE21-777B-1282-1FCCD279F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4" y="1525300"/>
            <a:ext cx="568289" cy="568289"/>
          </a:xfrm>
          <a:prstGeom prst="rtTriangle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Grafika 4" descr="Kwiat lotosu kontur">
            <a:extLst>
              <a:ext uri="{FF2B5EF4-FFF2-40B4-BE49-F238E27FC236}">
                <a16:creationId xmlns:a16="http://schemas.microsoft.com/office/drawing/2014/main" id="{F45F9F56-A2EB-456F-FB80-657120D953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50336" y="4028890"/>
            <a:ext cx="1490829" cy="1411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149583"/>
      </p:ext>
    </p:extLst>
  </p:cSld>
  <p:clrMapOvr>
    <a:masterClrMapping/>
  </p:clrMapOvr>
</p:sld>
</file>

<file path=ppt/theme/theme1.xml><?xml version="1.0" encoding="utf-8"?>
<a:theme xmlns:a="http://schemas.openxmlformats.org/drawingml/2006/main" name="CosineVTI">
  <a:themeElements>
    <a:clrScheme name="Custom 133">
      <a:dk1>
        <a:sysClr val="windowText" lastClr="000000"/>
      </a:dk1>
      <a:lt1>
        <a:sysClr val="window" lastClr="FFFFFF"/>
      </a:lt1>
      <a:dk2>
        <a:srgbClr val="2A2735"/>
      </a:dk2>
      <a:lt2>
        <a:srgbClr val="EEEEEE"/>
      </a:lt2>
      <a:accent1>
        <a:srgbClr val="1EBE9B"/>
      </a:accent1>
      <a:accent2>
        <a:srgbClr val="8F99BB"/>
      </a:accent2>
      <a:accent3>
        <a:srgbClr val="FD8686"/>
      </a:accent3>
      <a:accent4>
        <a:srgbClr val="A3A3C1"/>
      </a:accent4>
      <a:accent5>
        <a:srgbClr val="7162FE"/>
      </a:accent5>
      <a:accent6>
        <a:srgbClr val="E76445"/>
      </a:accent6>
      <a:hlink>
        <a:srgbClr val="EF08F7"/>
      </a:hlink>
      <a:folHlink>
        <a:srgbClr val="8477FE"/>
      </a:folHlink>
    </a:clrScheme>
    <a:fontScheme name="Custom 50">
      <a:majorFont>
        <a:latin typeface="Grandview"/>
        <a:ea typeface=""/>
        <a:cs typeface=""/>
      </a:majorFont>
      <a:minorFont>
        <a:latin typeface="Grandvie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sineVTI" id="{4F4449D5-5E9D-4D83-9E2A-939F9CF20276}" vid="{03166EA1-370F-4321-A61E-8851365B431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Panoramiczny</PresentationFormat>
  <Slides>10</Slides>
  <Notes>0</Notes>
  <HiddenSlides>0</HiddenSlides>
  <ScaleCrop>false</ScaleCrop>
  <HeadingPairs>
    <vt:vector size="4" baseType="variant">
      <vt:variant>
        <vt:lpstr>Motyw</vt:lpstr>
      </vt:variant>
      <vt:variant>
        <vt:i4>1</vt:i4>
      </vt:variant>
      <vt:variant>
        <vt:lpstr>Tytuły slajdów</vt:lpstr>
      </vt:variant>
      <vt:variant>
        <vt:i4>10</vt:i4>
      </vt:variant>
    </vt:vector>
  </HeadingPairs>
  <TitlesOfParts>
    <vt:vector size="11" baseType="lpstr">
      <vt:lpstr>CosineVTI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Reference lists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52</cp:revision>
  <dcterms:created xsi:type="dcterms:W3CDTF">2026-02-11T21:06:16Z</dcterms:created>
  <dcterms:modified xsi:type="dcterms:W3CDTF">2026-02-13T13:29:57Z</dcterms:modified>
</cp:coreProperties>
</file>