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  <p:sldId id="266" r:id="rId3"/>
    <p:sldId id="257" r:id="rId4"/>
    <p:sldId id="259" r:id="rId5"/>
    <p:sldId id="265" r:id="rId6"/>
    <p:sldId id="258" r:id="rId7"/>
    <p:sldId id="263" r:id="rId8"/>
    <p:sldId id="264" r:id="rId9"/>
    <p:sldId id="260" r:id="rId10"/>
    <p:sldId id="261" r:id="rId11"/>
    <p:sldId id="262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E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6E6660-D1FC-9974-65A9-B28A384BBC1F}" v="2102" dt="2020-01-13T12:35:01.215"/>
    <p1510:client id="{DD0E0681-38F2-1AD5-186E-FABAEFCAADBE}" v="307" dt="2020-01-09T10:44:30.0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ha John (1901242)" userId="S::1901242@student.uwtsd.ac.uk::568dbf34-64d5-478a-bb87-20a2299039cf" providerId="AD" clId="Web-{9C6E6660-D1FC-9974-65A9-B28A384BBC1F}"/>
    <pc:docChg chg="addSld modSld sldOrd">
      <pc:chgData name="Alisha John (1901242)" userId="S::1901242@student.uwtsd.ac.uk::568dbf34-64d5-478a-bb87-20a2299039cf" providerId="AD" clId="Web-{9C6E6660-D1FC-9974-65A9-B28A384BBC1F}" dt="2020-01-13T12:35:01.215" v="2096" actId="20577"/>
      <pc:docMkLst>
        <pc:docMk/>
      </pc:docMkLst>
      <pc:sldChg chg="addSp modSp">
        <pc:chgData name="Alisha John (1901242)" userId="S::1901242@student.uwtsd.ac.uk::568dbf34-64d5-478a-bb87-20a2299039cf" providerId="AD" clId="Web-{9C6E6660-D1FC-9974-65A9-B28A384BBC1F}" dt="2020-01-13T12:17:55.217" v="1431" actId="1076"/>
        <pc:sldMkLst>
          <pc:docMk/>
          <pc:sldMk cId="1783516471" sldId="257"/>
        </pc:sldMkLst>
        <pc:spChg chg="add mod">
          <ac:chgData name="Alisha John (1901242)" userId="S::1901242@student.uwtsd.ac.uk::568dbf34-64d5-478a-bb87-20a2299039cf" providerId="AD" clId="Web-{9C6E6660-D1FC-9974-65A9-B28A384BBC1F}" dt="2020-01-13T12:17:27.435" v="1396" actId="1076"/>
          <ac:spMkLst>
            <pc:docMk/>
            <pc:sldMk cId="1783516471" sldId="257"/>
            <ac:spMk id="5" creationId="{99AF1CD4-A587-44B5-BEFE-A92AD14CBEFF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13T12:17:51.842" v="1430" actId="1076"/>
          <ac:spMkLst>
            <pc:docMk/>
            <pc:sldMk cId="1783516471" sldId="257"/>
            <ac:spMk id="6" creationId="{7C352781-6B21-4C78-9E4E-465DBA8EF52D}"/>
          </ac:spMkLst>
        </pc:spChg>
        <pc:picChg chg="mod">
          <ac:chgData name="Alisha John (1901242)" userId="S::1901242@student.uwtsd.ac.uk::568dbf34-64d5-478a-bb87-20a2299039cf" providerId="AD" clId="Web-{9C6E6660-D1FC-9974-65A9-B28A384BBC1F}" dt="2020-01-13T12:17:55.217" v="1431" actId="1076"/>
          <ac:picMkLst>
            <pc:docMk/>
            <pc:sldMk cId="1783516471" sldId="257"/>
            <ac:picMk id="4" creationId="{6510E483-7A85-4753-B85C-95B760E9D5FF}"/>
          </ac:picMkLst>
        </pc:picChg>
      </pc:sldChg>
      <pc:sldChg chg="modSp">
        <pc:chgData name="Alisha John (1901242)" userId="S::1901242@student.uwtsd.ac.uk::568dbf34-64d5-478a-bb87-20a2299039cf" providerId="AD" clId="Web-{9C6E6660-D1FC-9974-65A9-B28A384BBC1F}" dt="2020-01-13T12:33:57.012" v="2074" actId="20577"/>
        <pc:sldMkLst>
          <pc:docMk/>
          <pc:sldMk cId="3731446602" sldId="258"/>
        </pc:sldMkLst>
        <pc:spChg chg="mod">
          <ac:chgData name="Alisha John (1901242)" userId="S::1901242@student.uwtsd.ac.uk::568dbf34-64d5-478a-bb87-20a2299039cf" providerId="AD" clId="Web-{9C6E6660-D1FC-9974-65A9-B28A384BBC1F}" dt="2020-01-13T12:33:57.012" v="2074" actId="20577"/>
          <ac:spMkLst>
            <pc:docMk/>
            <pc:sldMk cId="3731446602" sldId="258"/>
            <ac:spMk id="3" creationId="{E36F6ADA-8DC3-4799-88E1-5B83AF70DAE0}"/>
          </ac:spMkLst>
        </pc:spChg>
      </pc:sldChg>
      <pc:sldChg chg="addSp delSp modSp mod setBg">
        <pc:chgData name="Alisha John (1901242)" userId="S::1901242@student.uwtsd.ac.uk::568dbf34-64d5-478a-bb87-20a2299039cf" providerId="AD" clId="Web-{9C6E6660-D1FC-9974-65A9-B28A384BBC1F}" dt="2020-01-13T12:34:47.996" v="2093" actId="14100"/>
        <pc:sldMkLst>
          <pc:docMk/>
          <pc:sldMk cId="817712401" sldId="260"/>
        </pc:sldMkLst>
        <pc:spChg chg="mod">
          <ac:chgData name="Alisha John (1901242)" userId="S::1901242@student.uwtsd.ac.uk::568dbf34-64d5-478a-bb87-20a2299039cf" providerId="AD" clId="Web-{9C6E6660-D1FC-9974-65A9-B28A384BBC1F}" dt="2020-01-09T12:48:52.541" v="64" actId="20577"/>
          <ac:spMkLst>
            <pc:docMk/>
            <pc:sldMk cId="817712401" sldId="260"/>
            <ac:spMk id="2" creationId="{60A58607-728D-4C09-8A7A-07EE91C20ADB}"/>
          </ac:spMkLst>
        </pc:spChg>
        <pc:spChg chg="del">
          <ac:chgData name="Alisha John (1901242)" userId="S::1901242@student.uwtsd.ac.uk::568dbf34-64d5-478a-bb87-20a2299039cf" providerId="AD" clId="Web-{9C6E6660-D1FC-9974-65A9-B28A384BBC1F}" dt="2020-01-09T12:48:38.166" v="48"/>
          <ac:spMkLst>
            <pc:docMk/>
            <pc:sldMk cId="817712401" sldId="260"/>
            <ac:spMk id="3" creationId="{8AA08C44-8B86-44F6-9146-F26A90A36AB7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09T12:49:31.292" v="73" actId="1076"/>
          <ac:spMkLst>
            <pc:docMk/>
            <pc:sldMk cId="817712401" sldId="260"/>
            <ac:spMk id="6" creationId="{D2F5FE41-EE0D-4AB9-9991-8C041FA49BCC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13T12:34:47.996" v="2093" actId="14100"/>
          <ac:spMkLst>
            <pc:docMk/>
            <pc:sldMk cId="817712401" sldId="260"/>
            <ac:spMk id="8" creationId="{6A08FACC-34A8-4353-850A-93A6881D33B6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8:40.588" v="49"/>
          <ac:spMkLst>
            <pc:docMk/>
            <pc:sldMk cId="817712401" sldId="260"/>
            <ac:spMk id="11" creationId="{72712BB1-98C0-4A8A-835D-6829EF6A00A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8:40.588" v="49"/>
          <ac:spMkLst>
            <pc:docMk/>
            <pc:sldMk cId="817712401" sldId="260"/>
            <ac:spMk id="17" creationId="{A24FBFAC-873C-4D59-814A-DCAF5D9FE5E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8:40.588" v="49"/>
          <ac:spMkLst>
            <pc:docMk/>
            <pc:sldMk cId="817712401" sldId="260"/>
            <ac:spMk id="19" creationId="{C9D28307-0123-4C8C-BCEC-91815ACE26E5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8:40.588" v="49"/>
          <ac:spMkLst>
            <pc:docMk/>
            <pc:sldMk cId="817712401" sldId="260"/>
            <ac:spMk id="21" creationId="{86ACDFCD-84FE-4000-A15C-274814606AF3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8:40.588" v="49"/>
          <ac:spMkLst>
            <pc:docMk/>
            <pc:sldMk cId="817712401" sldId="260"/>
            <ac:spMk id="23" creationId="{08CBDCE7-5012-40F9-8D15-A8DB7E1C9BAC}"/>
          </ac:spMkLst>
        </pc:spChg>
        <pc:picChg chg="add mod ord">
          <ac:chgData name="Alisha John (1901242)" userId="S::1901242@student.uwtsd.ac.uk::568dbf34-64d5-478a-bb87-20a2299039cf" providerId="AD" clId="Web-{9C6E6660-D1FC-9974-65A9-B28A384BBC1F}" dt="2020-01-09T12:48:40.588" v="49"/>
          <ac:picMkLst>
            <pc:docMk/>
            <pc:sldMk cId="817712401" sldId="260"/>
            <ac:picMk id="4" creationId="{0FA3B1E8-DEC3-4030-8C16-AFCDC9C80E03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48:40.588" v="49"/>
          <ac:picMkLst>
            <pc:docMk/>
            <pc:sldMk cId="817712401" sldId="260"/>
            <ac:picMk id="13" creationId="{EF2096BC-6C6D-41F2-90AA-2578BD496E31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48:40.588" v="49"/>
          <ac:picMkLst>
            <pc:docMk/>
            <pc:sldMk cId="817712401" sldId="260"/>
            <ac:picMk id="15" creationId="{9BBEF840-FEAD-46CB-B5C3-4F79B5232733}"/>
          </ac:picMkLst>
        </pc:picChg>
      </pc:sldChg>
      <pc:sldChg chg="addSp delSp modSp mod setBg">
        <pc:chgData name="Alisha John (1901242)" userId="S::1901242@student.uwtsd.ac.uk::568dbf34-64d5-478a-bb87-20a2299039cf" providerId="AD" clId="Web-{9C6E6660-D1FC-9974-65A9-B28A384BBC1F}" dt="2020-01-13T12:34:58.762" v="2095" actId="20577"/>
        <pc:sldMkLst>
          <pc:docMk/>
          <pc:sldMk cId="1885882655" sldId="261"/>
        </pc:sldMkLst>
        <pc:spChg chg="mod">
          <ac:chgData name="Alisha John (1901242)" userId="S::1901242@student.uwtsd.ac.uk::568dbf34-64d5-478a-bb87-20a2299039cf" providerId="AD" clId="Web-{9C6E6660-D1FC-9974-65A9-B28A384BBC1F}" dt="2020-01-09T12:49:57.433" v="94" actId="20577"/>
          <ac:spMkLst>
            <pc:docMk/>
            <pc:sldMk cId="1885882655" sldId="261"/>
            <ac:spMk id="2" creationId="{FFD8AF73-1C06-4816-B726-05B06128710B}"/>
          </ac:spMkLst>
        </pc:spChg>
        <pc:spChg chg="del">
          <ac:chgData name="Alisha John (1901242)" userId="S::1901242@student.uwtsd.ac.uk::568dbf34-64d5-478a-bb87-20a2299039cf" providerId="AD" clId="Web-{9C6E6660-D1FC-9974-65A9-B28A384BBC1F}" dt="2020-01-09T12:49:37.980" v="74"/>
          <ac:spMkLst>
            <pc:docMk/>
            <pc:sldMk cId="1885882655" sldId="261"/>
            <ac:spMk id="3" creationId="{CF989839-2B43-49E4-8D87-9665B5DBAC6C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09T12:50:22.933" v="102"/>
          <ac:spMkLst>
            <pc:docMk/>
            <pc:sldMk cId="1885882655" sldId="261"/>
            <ac:spMk id="6" creationId="{A8BF76E9-93A9-45F6-9373-BB468120A2B7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13T12:34:58.762" v="2095" actId="20577"/>
          <ac:spMkLst>
            <pc:docMk/>
            <pc:sldMk cId="1885882655" sldId="261"/>
            <ac:spMk id="8" creationId="{2FD100B9-0955-46E9-978F-E22BEDE0A9C3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9:40.573" v="75"/>
          <ac:spMkLst>
            <pc:docMk/>
            <pc:sldMk cId="1885882655" sldId="261"/>
            <ac:spMk id="11" creationId="{72712BB1-98C0-4A8A-835D-6829EF6A00A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9:40.573" v="75"/>
          <ac:spMkLst>
            <pc:docMk/>
            <pc:sldMk cId="1885882655" sldId="261"/>
            <ac:spMk id="17" creationId="{A24FBFAC-873C-4D59-814A-DCAF5D9FE5E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9:40.573" v="75"/>
          <ac:spMkLst>
            <pc:docMk/>
            <pc:sldMk cId="1885882655" sldId="261"/>
            <ac:spMk id="19" creationId="{C9D28307-0123-4C8C-BCEC-91815ACE26E5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9:40.573" v="75"/>
          <ac:spMkLst>
            <pc:docMk/>
            <pc:sldMk cId="1885882655" sldId="261"/>
            <ac:spMk id="21" creationId="{86ACDFCD-84FE-4000-A15C-274814606AF3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49:40.573" v="75"/>
          <ac:spMkLst>
            <pc:docMk/>
            <pc:sldMk cId="1885882655" sldId="261"/>
            <ac:spMk id="23" creationId="{08CBDCE7-5012-40F9-8D15-A8DB7E1C9BAC}"/>
          </ac:spMkLst>
        </pc:spChg>
        <pc:picChg chg="add mod ord">
          <ac:chgData name="Alisha John (1901242)" userId="S::1901242@student.uwtsd.ac.uk::568dbf34-64d5-478a-bb87-20a2299039cf" providerId="AD" clId="Web-{9C6E6660-D1FC-9974-65A9-B28A384BBC1F}" dt="2020-01-09T12:49:40.573" v="75"/>
          <ac:picMkLst>
            <pc:docMk/>
            <pc:sldMk cId="1885882655" sldId="261"/>
            <ac:picMk id="4" creationId="{F06A76E9-EBDA-4EDD-BD14-F66FB2470412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49:40.573" v="75"/>
          <ac:picMkLst>
            <pc:docMk/>
            <pc:sldMk cId="1885882655" sldId="261"/>
            <ac:picMk id="13" creationId="{EF2096BC-6C6D-41F2-90AA-2578BD496E31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49:40.573" v="75"/>
          <ac:picMkLst>
            <pc:docMk/>
            <pc:sldMk cId="1885882655" sldId="261"/>
            <ac:picMk id="15" creationId="{9BBEF840-FEAD-46CB-B5C3-4F79B5232733}"/>
          </ac:picMkLst>
        </pc:picChg>
      </pc:sldChg>
      <pc:sldChg chg="modSp">
        <pc:chgData name="Alisha John (1901242)" userId="S::1901242@student.uwtsd.ac.uk::568dbf34-64d5-478a-bb87-20a2299039cf" providerId="AD" clId="Web-{9C6E6660-D1FC-9974-65A9-B28A384BBC1F}" dt="2020-01-13T12:33:21.200" v="2070" actId="1076"/>
        <pc:sldMkLst>
          <pc:docMk/>
          <pc:sldMk cId="3395541103" sldId="262"/>
        </pc:sldMkLst>
        <pc:spChg chg="mod">
          <ac:chgData name="Alisha John (1901242)" userId="S::1901242@student.uwtsd.ac.uk::568dbf34-64d5-478a-bb87-20a2299039cf" providerId="AD" clId="Web-{9C6E6660-D1FC-9974-65A9-B28A384BBC1F}" dt="2020-01-13T12:33:15.794" v="2069" actId="1076"/>
          <ac:spMkLst>
            <pc:docMk/>
            <pc:sldMk cId="3395541103" sldId="262"/>
            <ac:spMk id="2" creationId="{B3EE47A0-DA5D-4FB0-85E5-C8087F8A181B}"/>
          </ac:spMkLst>
        </pc:spChg>
        <pc:spChg chg="mod">
          <ac:chgData name="Alisha John (1901242)" userId="S::1901242@student.uwtsd.ac.uk::568dbf34-64d5-478a-bb87-20a2299039cf" providerId="AD" clId="Web-{9C6E6660-D1FC-9974-65A9-B28A384BBC1F}" dt="2020-01-13T12:33:21.200" v="2070" actId="1076"/>
          <ac:spMkLst>
            <pc:docMk/>
            <pc:sldMk cId="3395541103" sldId="262"/>
            <ac:spMk id="3" creationId="{31074CC4-800A-47BB-BD1D-28187C9EBD7C}"/>
          </ac:spMkLst>
        </pc:spChg>
      </pc:sldChg>
      <pc:sldChg chg="addSp delSp modSp new mod setBg">
        <pc:chgData name="Alisha John (1901242)" userId="S::1901242@student.uwtsd.ac.uk::568dbf34-64d5-478a-bb87-20a2299039cf" providerId="AD" clId="Web-{9C6E6660-D1FC-9974-65A9-B28A384BBC1F}" dt="2020-01-13T12:34:09.465" v="2085" actId="20577"/>
        <pc:sldMkLst>
          <pc:docMk/>
          <pc:sldMk cId="2224736888" sldId="263"/>
        </pc:sldMkLst>
        <pc:spChg chg="mo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2" creationId="{94ADB8A0-E287-45BF-A157-B0DFD88614D7}"/>
          </ac:spMkLst>
        </pc:spChg>
        <pc:spChg chg="del">
          <ac:chgData name="Alisha John (1901242)" userId="S::1901242@student.uwtsd.ac.uk::568dbf34-64d5-478a-bb87-20a2299039cf" providerId="AD" clId="Web-{9C6E6660-D1FC-9974-65A9-B28A384BBC1F}" dt="2020-01-09T12:03:28.457" v="16"/>
          <ac:spMkLst>
            <pc:docMk/>
            <pc:sldMk cId="2224736888" sldId="263"/>
            <ac:spMk id="3" creationId="{695BB33D-D4DF-4CF1-8B3D-BABE86DC1607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09T12:18:09.485" v="29"/>
          <ac:spMkLst>
            <pc:docMk/>
            <pc:sldMk cId="2224736888" sldId="263"/>
            <ac:spMk id="6" creationId="{D3B9BD50-C0A7-45C2-B4DC-A99C6056BD87}"/>
          </ac:spMkLst>
        </pc:spChg>
        <pc:spChg chg="add del mod">
          <ac:chgData name="Alisha John (1901242)" userId="S::1901242@student.uwtsd.ac.uk::568dbf34-64d5-478a-bb87-20a2299039cf" providerId="AD" clId="Web-{9C6E6660-D1FC-9974-65A9-B28A384BBC1F}" dt="2020-01-13T12:34:09.465" v="2085" actId="20577"/>
          <ac:spMkLst>
            <pc:docMk/>
            <pc:sldMk cId="2224736888" sldId="263"/>
            <ac:spMk id="8" creationId="{CEFB952B-17B4-4894-84FB-E08D209853AC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11" creationId="{72712BB1-98C0-4A8A-835D-6829EF6A00A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17" creationId="{A24FBFAC-873C-4D59-814A-DCAF5D9FE5E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19" creationId="{C9D28307-0123-4C8C-BCEC-91815ACE26E5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21" creationId="{86ACDFCD-84FE-4000-A15C-274814606AF3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03:32.848" v="17"/>
          <ac:spMkLst>
            <pc:docMk/>
            <pc:sldMk cId="2224736888" sldId="263"/>
            <ac:spMk id="23" creationId="{08CBDCE7-5012-40F9-8D15-A8DB7E1C9BAC}"/>
          </ac:spMkLst>
        </pc:spChg>
        <pc:graphicFrameChg chg="add del mod ord modGraphic">
          <ac:chgData name="Alisha John (1901242)" userId="S::1901242@student.uwtsd.ac.uk::568dbf34-64d5-478a-bb87-20a2299039cf" providerId="AD" clId="Web-{9C6E6660-D1FC-9974-65A9-B28A384BBC1F}" dt="2020-01-13T12:10:01.327" v="955"/>
          <ac:graphicFrameMkLst>
            <pc:docMk/>
            <pc:sldMk cId="2224736888" sldId="263"/>
            <ac:graphicFrameMk id="3" creationId="{FD2CAA4A-EC6A-4027-AA6F-BC0A67B6755F}"/>
          </ac:graphicFrameMkLst>
        </pc:graphicFrameChg>
        <pc:picChg chg="add mod ord">
          <ac:chgData name="Alisha John (1901242)" userId="S::1901242@student.uwtsd.ac.uk::568dbf34-64d5-478a-bb87-20a2299039cf" providerId="AD" clId="Web-{9C6E6660-D1FC-9974-65A9-B28A384BBC1F}" dt="2020-01-09T12:17:39.907" v="27" actId="1076"/>
          <ac:picMkLst>
            <pc:docMk/>
            <pc:sldMk cId="2224736888" sldId="263"/>
            <ac:picMk id="4" creationId="{945340A5-BF89-40FC-9C2D-354C6D9078F0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03:32.848" v="17"/>
          <ac:picMkLst>
            <pc:docMk/>
            <pc:sldMk cId="2224736888" sldId="263"/>
            <ac:picMk id="13" creationId="{EF2096BC-6C6D-41F2-90AA-2578BD496E31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03:32.848" v="17"/>
          <ac:picMkLst>
            <pc:docMk/>
            <pc:sldMk cId="2224736888" sldId="263"/>
            <ac:picMk id="15" creationId="{9BBEF840-FEAD-46CB-B5C3-4F79B5232733}"/>
          </ac:picMkLst>
        </pc:picChg>
      </pc:sldChg>
      <pc:sldChg chg="addSp delSp modSp new mod setBg">
        <pc:chgData name="Alisha John (1901242)" userId="S::1901242@student.uwtsd.ac.uk::568dbf34-64d5-478a-bb87-20a2299039cf" providerId="AD" clId="Web-{9C6E6660-D1FC-9974-65A9-B28A384BBC1F}" dt="2020-01-13T12:34:20.575" v="2088" actId="20577"/>
        <pc:sldMkLst>
          <pc:docMk/>
          <pc:sldMk cId="1793006736" sldId="264"/>
        </pc:sldMkLst>
        <pc:spChg chg="mod">
          <ac:chgData name="Alisha John (1901242)" userId="S::1901242@student.uwtsd.ac.uk::568dbf34-64d5-478a-bb87-20a2299039cf" providerId="AD" clId="Web-{9C6E6660-D1FC-9974-65A9-B28A384BBC1F}" dt="2020-01-09T12:19:20.252" v="39" actId="20577"/>
          <ac:spMkLst>
            <pc:docMk/>
            <pc:sldMk cId="1793006736" sldId="264"/>
            <ac:spMk id="2" creationId="{205A46C3-B522-434D-BD9B-AB67AEBA74F8}"/>
          </ac:spMkLst>
        </pc:spChg>
        <pc:spChg chg="del">
          <ac:chgData name="Alisha John (1901242)" userId="S::1901242@student.uwtsd.ac.uk::568dbf34-64d5-478a-bb87-20a2299039cf" providerId="AD" clId="Web-{9C6E6660-D1FC-9974-65A9-B28A384BBC1F}" dt="2020-01-09T12:18:14.845" v="31"/>
          <ac:spMkLst>
            <pc:docMk/>
            <pc:sldMk cId="1793006736" sldId="264"/>
            <ac:spMk id="3" creationId="{E793A98B-6588-4731-A468-74C340D66870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09T12:40:33.691" v="47"/>
          <ac:spMkLst>
            <pc:docMk/>
            <pc:sldMk cId="1793006736" sldId="264"/>
            <ac:spMk id="6" creationId="{8C2889DC-D370-46C5-94F2-92FCD41B6D11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13T12:34:20.575" v="2088" actId="20577"/>
          <ac:spMkLst>
            <pc:docMk/>
            <pc:sldMk cId="1793006736" sldId="264"/>
            <ac:spMk id="8" creationId="{7DA1E0F2-6DC7-4CE6-818C-819AFCF12B6A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18:17.485" v="32"/>
          <ac:spMkLst>
            <pc:docMk/>
            <pc:sldMk cId="1793006736" sldId="264"/>
            <ac:spMk id="11" creationId="{88384B2C-D83C-48C4-9FE2-0152FEACADF6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18:17.485" v="32"/>
          <ac:spMkLst>
            <pc:docMk/>
            <pc:sldMk cId="1793006736" sldId="264"/>
            <ac:spMk id="17" creationId="{C88A0541-D60C-48FD-B22E-B3057F4A47A6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18:17.485" v="32"/>
          <ac:spMkLst>
            <pc:docMk/>
            <pc:sldMk cId="1793006736" sldId="264"/>
            <ac:spMk id="19" creationId="{B2975E7A-D475-4711-8E1B-57C3AA0728DA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18:17.485" v="32"/>
          <ac:spMkLst>
            <pc:docMk/>
            <pc:sldMk cId="1793006736" sldId="264"/>
            <ac:spMk id="21" creationId="{4107FF63-F6C7-4F68-8B20-E82086344995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09T12:18:17.485" v="32"/>
          <ac:spMkLst>
            <pc:docMk/>
            <pc:sldMk cId="1793006736" sldId="264"/>
            <ac:spMk id="23" creationId="{9C956270-A498-477A-B5CA-11E37947BEC7}"/>
          </ac:spMkLst>
        </pc:spChg>
        <pc:picChg chg="add mod ord">
          <ac:chgData name="Alisha John (1901242)" userId="S::1901242@student.uwtsd.ac.uk::568dbf34-64d5-478a-bb87-20a2299039cf" providerId="AD" clId="Web-{9C6E6660-D1FC-9974-65A9-B28A384BBC1F}" dt="2020-01-09T12:40:22.816" v="45" actId="1076"/>
          <ac:picMkLst>
            <pc:docMk/>
            <pc:sldMk cId="1793006736" sldId="264"/>
            <ac:picMk id="4" creationId="{6F9FEEB6-BF50-4F67-A2D2-3AA424DC6F72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18:17.485" v="32"/>
          <ac:picMkLst>
            <pc:docMk/>
            <pc:sldMk cId="1793006736" sldId="264"/>
            <ac:picMk id="13" creationId="{BFD2FE0B-1D1F-4433-BE67-459AD0455B44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09T12:18:17.485" v="32"/>
          <ac:picMkLst>
            <pc:docMk/>
            <pc:sldMk cId="1793006736" sldId="264"/>
            <ac:picMk id="15" creationId="{74871E05-8AE2-4B65-BBAB-03AB6AB21FB2}"/>
          </ac:picMkLst>
        </pc:picChg>
      </pc:sldChg>
      <pc:sldChg chg="addSp delSp modSp new mod ord setBg">
        <pc:chgData name="Alisha John (1901242)" userId="S::1901242@student.uwtsd.ac.uk::568dbf34-64d5-478a-bb87-20a2299039cf" providerId="AD" clId="Web-{9C6E6660-D1FC-9974-65A9-B28A384BBC1F}" dt="2020-01-13T12:33:48.215" v="2071" actId="20577"/>
        <pc:sldMkLst>
          <pc:docMk/>
          <pc:sldMk cId="3083466880" sldId="265"/>
        </pc:sldMkLst>
        <pc:spChg chg="mo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2" creationId="{7C8798CC-028A-4DCD-9763-CFC514ACB0C8}"/>
          </ac:spMkLst>
        </pc:spChg>
        <pc:spChg chg="del">
          <ac:chgData name="Alisha John (1901242)" userId="S::1901242@student.uwtsd.ac.uk::568dbf34-64d5-478a-bb87-20a2299039cf" providerId="AD" clId="Web-{9C6E6660-D1FC-9974-65A9-B28A384BBC1F}" dt="2020-01-13T11:13:03.200" v="900"/>
          <ac:spMkLst>
            <pc:docMk/>
            <pc:sldMk cId="3083466880" sldId="265"/>
            <ac:spMk id="3" creationId="{F89A732B-4856-4587-841A-B79674BF5392}"/>
          </ac:spMkLst>
        </pc:spChg>
        <pc:spChg chg="add mod">
          <ac:chgData name="Alisha John (1901242)" userId="S::1901242@student.uwtsd.ac.uk::568dbf34-64d5-478a-bb87-20a2299039cf" providerId="AD" clId="Web-{9C6E6660-D1FC-9974-65A9-B28A384BBC1F}" dt="2020-01-13T12:33:48.215" v="2071" actId="20577"/>
          <ac:spMkLst>
            <pc:docMk/>
            <pc:sldMk cId="3083466880" sldId="265"/>
            <ac:spMk id="8" creationId="{FDABD2BF-A13F-448A-9F31-107DE6978F32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11" creationId="{88384B2C-D83C-48C4-9FE2-0152FEACADF6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17" creationId="{C88A0541-D60C-48FD-B22E-B3057F4A47A6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19" creationId="{B2975E7A-D475-4711-8E1B-57C3AA0728DA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21" creationId="{4107FF63-F6C7-4F68-8B20-E82086344995}"/>
          </ac:spMkLst>
        </pc:spChg>
        <pc:spChg chg="add">
          <ac:chgData name="Alisha John (1901242)" userId="S::1901242@student.uwtsd.ac.uk::568dbf34-64d5-478a-bb87-20a2299039cf" providerId="AD" clId="Web-{9C6E6660-D1FC-9974-65A9-B28A384BBC1F}" dt="2020-01-13T11:13:15.637" v="901"/>
          <ac:spMkLst>
            <pc:docMk/>
            <pc:sldMk cId="3083466880" sldId="265"/>
            <ac:spMk id="23" creationId="{9C956270-A498-477A-B5CA-11E37947BEC7}"/>
          </ac:spMkLst>
        </pc:spChg>
        <pc:picChg chg="add mod ord modCrop">
          <ac:chgData name="Alisha John (1901242)" userId="S::1901242@student.uwtsd.ac.uk::568dbf34-64d5-478a-bb87-20a2299039cf" providerId="AD" clId="Web-{9C6E6660-D1FC-9974-65A9-B28A384BBC1F}" dt="2020-01-13T11:14:04.168" v="905" actId="1076"/>
          <ac:picMkLst>
            <pc:docMk/>
            <pc:sldMk cId="3083466880" sldId="265"/>
            <ac:picMk id="4" creationId="{27803E2D-D695-4EAF-82F4-F6103B258CF7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13T11:13:15.637" v="901"/>
          <ac:picMkLst>
            <pc:docMk/>
            <pc:sldMk cId="3083466880" sldId="265"/>
            <ac:picMk id="13" creationId="{BFD2FE0B-1D1F-4433-BE67-459AD0455B44}"/>
          </ac:picMkLst>
        </pc:picChg>
        <pc:picChg chg="add">
          <ac:chgData name="Alisha John (1901242)" userId="S::1901242@student.uwtsd.ac.uk::568dbf34-64d5-478a-bb87-20a2299039cf" providerId="AD" clId="Web-{9C6E6660-D1FC-9974-65A9-B28A384BBC1F}" dt="2020-01-13T11:13:15.637" v="901"/>
          <ac:picMkLst>
            <pc:docMk/>
            <pc:sldMk cId="3083466880" sldId="265"/>
            <ac:picMk id="15" creationId="{74871E05-8AE2-4B65-BBAB-03AB6AB21FB2}"/>
          </ac:picMkLst>
        </pc:picChg>
      </pc:sldChg>
      <pc:sldChg chg="modSp new">
        <pc:chgData name="Alisha John (1901242)" userId="S::1901242@student.uwtsd.ac.uk::568dbf34-64d5-478a-bb87-20a2299039cf" providerId="AD" clId="Web-{9C6E6660-D1FC-9974-65A9-B28A384BBC1F}" dt="2020-01-13T12:27:42.247" v="1749" actId="20577"/>
        <pc:sldMkLst>
          <pc:docMk/>
          <pc:sldMk cId="2482692797" sldId="266"/>
        </pc:sldMkLst>
        <pc:spChg chg="mod">
          <ac:chgData name="Alisha John (1901242)" userId="S::1901242@student.uwtsd.ac.uk::568dbf34-64d5-478a-bb87-20a2299039cf" providerId="AD" clId="Web-{9C6E6660-D1FC-9974-65A9-B28A384BBC1F}" dt="2020-01-13T09:18:00.900" v="470" actId="20577"/>
          <ac:spMkLst>
            <pc:docMk/>
            <pc:sldMk cId="2482692797" sldId="266"/>
            <ac:spMk id="2" creationId="{27DB98B2-091E-4F17-911F-536069A3A8D9}"/>
          </ac:spMkLst>
        </pc:spChg>
        <pc:spChg chg="mod">
          <ac:chgData name="Alisha John (1901242)" userId="S::1901242@student.uwtsd.ac.uk::568dbf34-64d5-478a-bb87-20a2299039cf" providerId="AD" clId="Web-{9C6E6660-D1FC-9974-65A9-B28A384BBC1F}" dt="2020-01-13T12:27:42.247" v="1749" actId="20577"/>
          <ac:spMkLst>
            <pc:docMk/>
            <pc:sldMk cId="2482692797" sldId="266"/>
            <ac:spMk id="3" creationId="{A2883952-2BAA-4D72-A0DA-05BB2E25BD07}"/>
          </ac:spMkLst>
        </pc:spChg>
      </pc:sldChg>
      <pc:sldChg chg="modSp new">
        <pc:chgData name="Alisha John (1901242)" userId="S::1901242@student.uwtsd.ac.uk::568dbf34-64d5-478a-bb87-20a2299039cf" providerId="AD" clId="Web-{9C6E6660-D1FC-9974-65A9-B28A384BBC1F}" dt="2020-01-13T09:51:38.280" v="880" actId="20577"/>
        <pc:sldMkLst>
          <pc:docMk/>
          <pc:sldMk cId="824748729" sldId="267"/>
        </pc:sldMkLst>
        <pc:spChg chg="mod">
          <ac:chgData name="Alisha John (1901242)" userId="S::1901242@student.uwtsd.ac.uk::568dbf34-64d5-478a-bb87-20a2299039cf" providerId="AD" clId="Web-{9C6E6660-D1FC-9974-65A9-B28A384BBC1F}" dt="2020-01-13T09:46:52.809" v="737" actId="20577"/>
          <ac:spMkLst>
            <pc:docMk/>
            <pc:sldMk cId="824748729" sldId="267"/>
            <ac:spMk id="2" creationId="{61EEA37A-D613-4AED-A0B0-00813B1033D9}"/>
          </ac:spMkLst>
        </pc:spChg>
        <pc:spChg chg="mod">
          <ac:chgData name="Alisha John (1901242)" userId="S::1901242@student.uwtsd.ac.uk::568dbf34-64d5-478a-bb87-20a2299039cf" providerId="AD" clId="Web-{9C6E6660-D1FC-9974-65A9-B28A384BBC1F}" dt="2020-01-13T09:51:38.280" v="880" actId="20577"/>
          <ac:spMkLst>
            <pc:docMk/>
            <pc:sldMk cId="824748729" sldId="267"/>
            <ac:spMk id="3" creationId="{74A5B90C-011E-477F-AAF8-5D1B90C1A039}"/>
          </ac:spMkLst>
        </pc:spChg>
      </pc:sldChg>
    </pc:docChg>
  </pc:docChgLst>
  <pc:docChgLst>
    <pc:chgData name="Alisha John (1901242)" userId="S::1901242@student.uwtsd.ac.uk::568dbf34-64d5-478a-bb87-20a2299039cf" providerId="AD" clId="Web-{DD0E0681-38F2-1AD5-186E-FABAEFCAADBE}"/>
    <pc:docChg chg="addSld delSld modSld addMainMaster delMainMaster">
      <pc:chgData name="Alisha John (1901242)" userId="S::1901242@student.uwtsd.ac.uk::568dbf34-64d5-478a-bb87-20a2299039cf" providerId="AD" clId="Web-{DD0E0681-38F2-1AD5-186E-FABAEFCAADBE}" dt="2020-01-09T10:44:30.070" v="308" actId="20577"/>
      <pc:docMkLst>
        <pc:docMk/>
      </pc:docMkLst>
      <pc:sldChg chg="addSp delSp modSp mod setBg modClrScheme setClrOvrMap delDesignElem chgLayout">
        <pc:chgData name="Alisha John (1901242)" userId="S::1901242@student.uwtsd.ac.uk::568dbf34-64d5-478a-bb87-20a2299039cf" providerId="AD" clId="Web-{DD0E0681-38F2-1AD5-186E-FABAEFCAADBE}" dt="2020-01-07T13:21:23.111" v="58"/>
        <pc:sldMkLst>
          <pc:docMk/>
          <pc:sldMk cId="109857222" sldId="256"/>
        </pc:sldMkLst>
        <pc:spChg chg="mod ord">
          <ac:chgData name="Alisha John (1901242)" userId="S::1901242@student.uwtsd.ac.uk::568dbf34-64d5-478a-bb87-20a2299039cf" providerId="AD" clId="Web-{DD0E0681-38F2-1AD5-186E-FABAEFCAADBE}" dt="2020-01-07T13:21:23.111" v="5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isha John (1901242)" userId="S::1901242@student.uwtsd.ac.uk::568dbf34-64d5-478a-bb87-20a2299039cf" providerId="AD" clId="Web-{DD0E0681-38F2-1AD5-186E-FABAEFCAADBE}" dt="2020-01-07T13:21:23.111" v="5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109857222" sldId="256"/>
            <ac:spMk id="8" creationId="{E5A92FE9-DB05-4D0D-AF5A-BE8664B9FFB4}"/>
          </ac:spMkLst>
        </pc:spChg>
        <pc:grpChg chg="add del">
          <ac:chgData name="Alisha John (1901242)" userId="S::1901242@student.uwtsd.ac.uk::568dbf34-64d5-478a-bb87-20a2299039cf" providerId="AD" clId="Web-{DD0E0681-38F2-1AD5-186E-FABAEFCAADBE}" dt="2020-01-07T13:20:31.049" v="52"/>
          <ac:grpSpMkLst>
            <pc:docMk/>
            <pc:sldMk cId="109857222" sldId="256"/>
            <ac:grpSpMk id="10" creationId="{53D9B26A-5143-49A7-BA98-D871D5BD719A}"/>
          </ac:grpSpMkLst>
        </pc:grpChg>
      </pc:sldChg>
      <pc:sldChg chg="addSp modSp new">
        <pc:chgData name="Alisha John (1901242)" userId="S::1901242@student.uwtsd.ac.uk::568dbf34-64d5-478a-bb87-20a2299039cf" providerId="AD" clId="Web-{DD0E0681-38F2-1AD5-186E-FABAEFCAADBE}" dt="2020-01-08T08:36:12.719" v="184" actId="20577"/>
        <pc:sldMkLst>
          <pc:docMk/>
          <pc:sldMk cId="1783516471" sldId="257"/>
        </pc:sldMkLst>
        <pc:spChg chg="mod">
          <ac:chgData name="Alisha John (1901242)" userId="S::1901242@student.uwtsd.ac.uk::568dbf34-64d5-478a-bb87-20a2299039cf" providerId="AD" clId="Web-{DD0E0681-38F2-1AD5-186E-FABAEFCAADBE}" dt="2020-01-08T08:36:12.719" v="184" actId="20577"/>
          <ac:spMkLst>
            <pc:docMk/>
            <pc:sldMk cId="1783516471" sldId="257"/>
            <ac:spMk id="2" creationId="{201288D0-B730-4084-B8E8-F938D6DA9AB6}"/>
          </ac:spMkLst>
        </pc:spChg>
        <pc:spChg chg="mod">
          <ac:chgData name="Alisha John (1901242)" userId="S::1901242@student.uwtsd.ac.uk::568dbf34-64d5-478a-bb87-20a2299039cf" providerId="AD" clId="Web-{DD0E0681-38F2-1AD5-186E-FABAEFCAADBE}" dt="2020-01-07T14:42:32.698" v="137" actId="20577"/>
          <ac:spMkLst>
            <pc:docMk/>
            <pc:sldMk cId="1783516471" sldId="257"/>
            <ac:spMk id="3" creationId="{96D99C7A-FCC3-4C31-9082-4199F3299D14}"/>
          </ac:spMkLst>
        </pc:spChg>
        <pc:picChg chg="add mod modCrop">
          <ac:chgData name="Alisha John (1901242)" userId="S::1901242@student.uwtsd.ac.uk::568dbf34-64d5-478a-bb87-20a2299039cf" providerId="AD" clId="Web-{DD0E0681-38F2-1AD5-186E-FABAEFCAADBE}" dt="2020-01-07T14:42:22.401" v="133" actId="1076"/>
          <ac:picMkLst>
            <pc:docMk/>
            <pc:sldMk cId="1783516471" sldId="257"/>
            <ac:picMk id="4" creationId="{6510E483-7A85-4753-B85C-95B760E9D5FF}"/>
          </ac:picMkLst>
        </pc:picChg>
      </pc:sldChg>
      <pc:sldChg chg="addSp delSp modSp new del mod setBg modClrScheme setClrOvrMap delDesignElem chgLayout">
        <pc:chgData name="Alisha John (1901242)" userId="S::1901242@student.uwtsd.ac.uk::568dbf34-64d5-478a-bb87-20a2299039cf" providerId="AD" clId="Web-{DD0E0681-38F2-1AD5-186E-FABAEFCAADBE}" dt="2020-01-07T13:21:02.877" v="55"/>
        <pc:sldMkLst>
          <pc:docMk/>
          <pc:sldMk cId="3355301063" sldId="257"/>
        </pc:sldMkLst>
        <pc:spChg chg="mod or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2" creationId="{5E2B4D74-EE68-482E-B9AB-FB002175E9A5}"/>
          </ac:spMkLst>
        </pc:spChg>
        <pc:spChg chg="add del mod or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3" creationId="{AF80F881-EEE7-414E-B74D-C1D59580711E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19:56.003" v="45"/>
          <ac:spMkLst>
            <pc:docMk/>
            <pc:sldMk cId="3355301063" sldId="257"/>
            <ac:spMk id="5" creationId="{99CAC3B1-4879-424D-8F15-206277196159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3355301063" sldId="257"/>
            <ac:spMk id="6" creationId="{C8643778-7F6C-4E8D-84D1-D5CDB9928191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3355301063" sldId="257"/>
            <ac:spMk id="7" creationId="{1D22F88D-6907-48AF-B024-346E855E0D96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13" creationId="{2A2042E9-E104-4EB2-BC2A-7202C91C2ACD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14" creationId="{B359973E-2127-4A68-8122-FD45CCA53355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15" creationId="{0482D63C-D7E4-4249-B199-8CB5E90C7881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19:52.159" v="43"/>
          <ac:spMkLst>
            <pc:docMk/>
            <pc:sldMk cId="3355301063" sldId="257"/>
            <ac:spMk id="16" creationId="{E5A92FE9-DB05-4D0D-AF5A-BE8664B9FFB4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17" creationId="{B8C142B6-0BC2-42A0-A92A-AAB6C8BEEB89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20" creationId="{6C31A70B-E26C-4105-ABE9-B4E778AD47A2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22" creationId="{8F3CF990-ACB8-443A-BB74-D36EC8A00B02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26" creationId="{65F94F98-3A57-49AA-838E-91AAF600B6EE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30" creationId="{A0B5529D-5CAA-4BF2-B5C9-34705E7661F9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32" creationId="{FBD68200-BC03-4015-860B-CD5C30CD76B8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7T13:20:54.221" v="54"/>
          <ac:spMkLst>
            <pc:docMk/>
            <pc:sldMk cId="3355301063" sldId="257"/>
            <ac:spMk id="34" creationId="{332A6F87-AC28-4AA8-B8A6-AEBC67BD0D64}"/>
          </ac:spMkLst>
        </pc:spChg>
        <pc:grpChg chg="add del">
          <ac:chgData name="Alisha John (1901242)" userId="S::1901242@student.uwtsd.ac.uk::568dbf34-64d5-478a-bb87-20a2299039cf" providerId="AD" clId="Web-{DD0E0681-38F2-1AD5-186E-FABAEFCAADBE}" dt="2020-01-07T13:19:52.159" v="43"/>
          <ac:grpSpMkLst>
            <pc:docMk/>
            <pc:sldMk cId="3355301063" sldId="257"/>
            <ac:grpSpMk id="8" creationId="{E9D059B6-ADD8-488A-B346-63289E90D13F}"/>
          </ac:grpSpMkLst>
        </pc:grpChg>
        <pc:grpChg chg="add del">
          <ac:chgData name="Alisha John (1901242)" userId="S::1901242@student.uwtsd.ac.uk::568dbf34-64d5-478a-bb87-20a2299039cf" providerId="AD" clId="Web-{DD0E0681-38F2-1AD5-186E-FABAEFCAADBE}" dt="2020-01-07T13:19:56.003" v="45"/>
          <ac:grpSpMkLst>
            <pc:docMk/>
            <pc:sldMk cId="3355301063" sldId="257"/>
            <ac:grpSpMk id="10" creationId="{4B8492CB-DFBA-4A82-9778-F21493DA36C1}"/>
          </ac:grpSpMkLst>
        </pc:grpChg>
        <pc:grpChg chg="add del">
          <ac:chgData name="Alisha John (1901242)" userId="S::1901242@student.uwtsd.ac.uk::568dbf34-64d5-478a-bb87-20a2299039cf" providerId="AD" clId="Web-{DD0E0681-38F2-1AD5-186E-FABAEFCAADBE}" dt="2020-01-07T13:20:31.049" v="52"/>
          <ac:grpSpMkLst>
            <pc:docMk/>
            <pc:sldMk cId="3355301063" sldId="257"/>
            <ac:grpSpMk id="12" creationId="{F3842748-48B5-4DD0-A06A-A31C74024A99}"/>
          </ac:grpSpMkLst>
        </pc:grpChg>
        <pc:grpChg chg="add del">
          <ac:chgData name="Alisha John (1901242)" userId="S::1901242@student.uwtsd.ac.uk::568dbf34-64d5-478a-bb87-20a2299039cf" providerId="AD" clId="Web-{DD0E0681-38F2-1AD5-186E-FABAEFCAADBE}" dt="2020-01-07T13:19:52.159" v="43"/>
          <ac:grpSpMkLst>
            <pc:docMk/>
            <pc:sldMk cId="3355301063" sldId="257"/>
            <ac:grpSpMk id="18" creationId="{53D9B26A-5143-49A7-BA98-D871D5BD719A}"/>
          </ac:grpSpMkLst>
        </pc:grpChg>
        <pc:picChg chg="add">
          <ac:chgData name="Alisha John (1901242)" userId="S::1901242@student.uwtsd.ac.uk::568dbf34-64d5-478a-bb87-20a2299039cf" providerId="AD" clId="Web-{DD0E0681-38F2-1AD5-186E-FABAEFCAADBE}" dt="2020-01-07T13:20:54.221" v="54"/>
          <ac:picMkLst>
            <pc:docMk/>
            <pc:sldMk cId="3355301063" sldId="257"/>
            <ac:picMk id="9" creationId="{71D44207-99B1-488E-B506-E104606435B8}"/>
          </ac:picMkLst>
        </pc:picChg>
        <pc:picChg chg="add">
          <ac:chgData name="Alisha John (1901242)" userId="S::1901242@student.uwtsd.ac.uk::568dbf34-64d5-478a-bb87-20a2299039cf" providerId="AD" clId="Web-{DD0E0681-38F2-1AD5-186E-FABAEFCAADBE}" dt="2020-01-07T13:20:54.221" v="54"/>
          <ac:picMkLst>
            <pc:docMk/>
            <pc:sldMk cId="3355301063" sldId="257"/>
            <ac:picMk id="11" creationId="{8E4A938E-9D51-410D-8201-788658806401}"/>
          </ac:picMkLst>
        </pc:picChg>
        <pc:picChg chg="add">
          <ac:chgData name="Alisha John (1901242)" userId="S::1901242@student.uwtsd.ac.uk::568dbf34-64d5-478a-bb87-20a2299039cf" providerId="AD" clId="Web-{DD0E0681-38F2-1AD5-186E-FABAEFCAADBE}" dt="2020-01-07T13:20:54.221" v="54"/>
          <ac:picMkLst>
            <pc:docMk/>
            <pc:sldMk cId="3355301063" sldId="257"/>
            <ac:picMk id="24" creationId="{00B98862-BEE1-44FB-A335-A1B9106B445E}"/>
          </ac:picMkLst>
        </pc:picChg>
        <pc:picChg chg="add">
          <ac:chgData name="Alisha John (1901242)" userId="S::1901242@student.uwtsd.ac.uk::568dbf34-64d5-478a-bb87-20a2299039cf" providerId="AD" clId="Web-{DD0E0681-38F2-1AD5-186E-FABAEFCAADBE}" dt="2020-01-07T13:20:54.221" v="54"/>
          <ac:picMkLst>
            <pc:docMk/>
            <pc:sldMk cId="3355301063" sldId="257"/>
            <ac:picMk id="28" creationId="{7185CF21-0594-48C0-9F3E-254D6BCE9D9B}"/>
          </ac:picMkLst>
        </pc:picChg>
      </pc:sldChg>
      <pc:sldChg chg="addSp delSp modSp new del mod setBg modClrScheme delDesignElem chgLayout">
        <pc:chgData name="Alisha John (1901242)" userId="S::1901242@student.uwtsd.ac.uk::568dbf34-64d5-478a-bb87-20a2299039cf" providerId="AD" clId="Web-{DD0E0681-38F2-1AD5-186E-FABAEFCAADBE}" dt="2020-01-07T13:21:04.033" v="56"/>
        <pc:sldMkLst>
          <pc:docMk/>
          <pc:sldMk cId="2167902143" sldId="258"/>
        </pc:sldMkLst>
        <pc:spChg chg="mod ord">
          <ac:chgData name="Alisha John (1901242)" userId="S::1901242@student.uwtsd.ac.uk::568dbf34-64d5-478a-bb87-20a2299039cf" providerId="AD" clId="Web-{DD0E0681-38F2-1AD5-186E-FABAEFCAADBE}" dt="2020-01-07T13:20:40.768" v="53"/>
          <ac:spMkLst>
            <pc:docMk/>
            <pc:sldMk cId="2167902143" sldId="258"/>
            <ac:spMk id="2" creationId="{038F2244-11F1-4924-8095-2D975336DFAE}"/>
          </ac:spMkLst>
        </pc:spChg>
        <pc:spChg chg="mod ord">
          <ac:chgData name="Alisha John (1901242)" userId="S::1901242@student.uwtsd.ac.uk::568dbf34-64d5-478a-bb87-20a2299039cf" providerId="AD" clId="Web-{DD0E0681-38F2-1AD5-186E-FABAEFCAADBE}" dt="2020-01-07T13:20:40.768" v="53"/>
          <ac:spMkLst>
            <pc:docMk/>
            <pc:sldMk cId="2167902143" sldId="258"/>
            <ac:spMk id="3" creationId="{322B2451-95E3-4F45-999D-FC2FD98F27F0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2167902143" sldId="258"/>
            <ac:spMk id="8" creationId="{C8643778-7F6C-4E8D-84D1-D5CDB9928191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2167902143" sldId="258"/>
            <ac:spMk id="10" creationId="{1D22F88D-6907-48AF-B024-346E855E0D96}"/>
          </ac:spMkLst>
        </pc:spChg>
        <pc:grpChg chg="add del">
          <ac:chgData name="Alisha John (1901242)" userId="S::1901242@student.uwtsd.ac.uk::568dbf34-64d5-478a-bb87-20a2299039cf" providerId="AD" clId="Web-{DD0E0681-38F2-1AD5-186E-FABAEFCAADBE}" dt="2020-01-07T13:20:31.049" v="52"/>
          <ac:grpSpMkLst>
            <pc:docMk/>
            <pc:sldMk cId="2167902143" sldId="258"/>
            <ac:grpSpMk id="12" creationId="{F3842748-48B5-4DD0-A06A-A31C74024A99}"/>
          </ac:grpSpMkLst>
        </pc:grpChg>
      </pc:sldChg>
      <pc:sldChg chg="addSp delSp modSp new mod setBg">
        <pc:chgData name="Alisha John (1901242)" userId="S::1901242@student.uwtsd.ac.uk::568dbf34-64d5-478a-bb87-20a2299039cf" providerId="AD" clId="Web-{DD0E0681-38F2-1AD5-186E-FABAEFCAADBE}" dt="2020-01-09T10:44:27.570" v="306" actId="20577"/>
        <pc:sldMkLst>
          <pc:docMk/>
          <pc:sldMk cId="3731446602" sldId="258"/>
        </pc:sldMkLst>
        <pc:spChg chg="mod">
          <ac:chgData name="Alisha John (1901242)" userId="S::1901242@student.uwtsd.ac.uk::568dbf34-64d5-478a-bb87-20a2299039cf" providerId="AD" clId="Web-{DD0E0681-38F2-1AD5-186E-FABAEFCAADBE}" dt="2020-01-09T10:44:27.570" v="306" actId="20577"/>
          <ac:spMkLst>
            <pc:docMk/>
            <pc:sldMk cId="3731446602" sldId="258"/>
            <ac:spMk id="2" creationId="{6D21DBD5-EB14-45A0-A00C-6F82EC11D31C}"/>
          </ac:spMkLst>
        </pc:spChg>
        <pc:spChg chg="mod">
          <ac:chgData name="Alisha John (1901242)" userId="S::1901242@student.uwtsd.ac.uk::568dbf34-64d5-478a-bb87-20a2299039cf" providerId="AD" clId="Web-{DD0E0681-38F2-1AD5-186E-FABAEFCAADBE}" dt="2020-01-09T10:38:51.929" v="267"/>
          <ac:spMkLst>
            <pc:docMk/>
            <pc:sldMk cId="3731446602" sldId="258"/>
            <ac:spMk id="3" creationId="{E36F6ADA-8DC3-4799-88E1-5B83AF70DAE0}"/>
          </ac:spMkLst>
        </pc:spChg>
        <pc:spChg chg="add del mod">
          <ac:chgData name="Alisha John (1901242)" userId="S::1901242@student.uwtsd.ac.uk::568dbf34-64d5-478a-bb87-20a2299039cf" providerId="AD" clId="Web-{DD0E0681-38F2-1AD5-186E-FABAEFCAADBE}" dt="2020-01-09T10:40:31.131" v="282"/>
          <ac:spMkLst>
            <pc:docMk/>
            <pc:sldMk cId="3731446602" sldId="258"/>
            <ac:spMk id="6" creationId="{05812A60-202B-4E94-98A9-B36754291804}"/>
          </ac:spMkLst>
        </pc:spChg>
        <pc:spChg chg="add mod">
          <ac:chgData name="Alisha John (1901242)" userId="S::1901242@student.uwtsd.ac.uk::568dbf34-64d5-478a-bb87-20a2299039cf" providerId="AD" clId="Web-{DD0E0681-38F2-1AD5-186E-FABAEFCAADBE}" dt="2020-01-09T10:41:53.429" v="291"/>
          <ac:spMkLst>
            <pc:docMk/>
            <pc:sldMk cId="3731446602" sldId="258"/>
            <ac:spMk id="8" creationId="{73E87483-5454-42F8-B882-B8AFEF66B26F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10" creationId="{88384B2C-D83C-48C4-9FE2-0152FEACADF6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16" creationId="{C88A0541-D60C-48FD-B22E-B3057F4A47A6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18" creationId="{B2975E7A-D475-4711-8E1B-57C3AA0728DA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20" creationId="{4107FF63-F6C7-4F68-8B20-E82086344995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22" creationId="{9C956270-A498-477A-B5CA-11E37947BEC7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27" creationId="{88384B2C-D83C-48C4-9FE2-0152FEACADF6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33" creationId="{C88A0541-D60C-48FD-B22E-B3057F4A47A6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35" creationId="{B2975E7A-D475-4711-8E1B-57C3AA0728DA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37" creationId="{4107FF63-F6C7-4F68-8B20-E82086344995}"/>
          </ac:spMkLst>
        </pc:spChg>
        <pc:spChg chg="add">
          <ac:chgData name="Alisha John (1901242)" userId="S::1901242@student.uwtsd.ac.uk::568dbf34-64d5-478a-bb87-20a2299039cf" providerId="AD" clId="Web-{DD0E0681-38F2-1AD5-186E-FABAEFCAADBE}" dt="2020-01-09T10:40:37.944" v="284"/>
          <ac:spMkLst>
            <pc:docMk/>
            <pc:sldMk cId="3731446602" sldId="258"/>
            <ac:spMk id="39" creationId="{9C956270-A498-477A-B5CA-11E37947BEC7}"/>
          </ac:spMkLst>
        </pc:spChg>
        <pc:picChg chg="add del mod">
          <ac:chgData name="Alisha John (1901242)" userId="S::1901242@student.uwtsd.ac.uk::568dbf34-64d5-478a-bb87-20a2299039cf" providerId="AD" clId="Web-{DD0E0681-38F2-1AD5-186E-FABAEFCAADBE}" dt="2020-01-09T10:40:23.085" v="281"/>
          <ac:picMkLst>
            <pc:docMk/>
            <pc:sldMk cId="3731446602" sldId="258"/>
            <ac:picMk id="5" creationId="{FD5390A6-A22D-494D-B68A-5FCE262F2FD8}"/>
          </ac:picMkLst>
        </pc:picChg>
        <pc:picChg chg="add mod">
          <ac:chgData name="Alisha John (1901242)" userId="S::1901242@student.uwtsd.ac.uk::568dbf34-64d5-478a-bb87-20a2299039cf" providerId="AD" clId="Web-{DD0E0681-38F2-1AD5-186E-FABAEFCAADBE}" dt="2020-01-09T10:40:37.944" v="284"/>
          <ac:picMkLst>
            <pc:docMk/>
            <pc:sldMk cId="3731446602" sldId="258"/>
            <ac:picMk id="7" creationId="{071046E3-4DA6-498A-BAAA-1506FEADFB01}"/>
          </ac:picMkLst>
        </pc:picChg>
        <pc:picChg chg="add del">
          <ac:chgData name="Alisha John (1901242)" userId="S::1901242@student.uwtsd.ac.uk::568dbf34-64d5-478a-bb87-20a2299039cf" providerId="AD" clId="Web-{DD0E0681-38F2-1AD5-186E-FABAEFCAADBE}" dt="2020-01-09T10:40:37.944" v="284"/>
          <ac:picMkLst>
            <pc:docMk/>
            <pc:sldMk cId="3731446602" sldId="258"/>
            <ac:picMk id="12" creationId="{BFD2FE0B-1D1F-4433-BE67-459AD0455B44}"/>
          </ac:picMkLst>
        </pc:picChg>
        <pc:picChg chg="add del">
          <ac:chgData name="Alisha John (1901242)" userId="S::1901242@student.uwtsd.ac.uk::568dbf34-64d5-478a-bb87-20a2299039cf" providerId="AD" clId="Web-{DD0E0681-38F2-1AD5-186E-FABAEFCAADBE}" dt="2020-01-09T10:40:37.944" v="284"/>
          <ac:picMkLst>
            <pc:docMk/>
            <pc:sldMk cId="3731446602" sldId="258"/>
            <ac:picMk id="14" creationId="{74871E05-8AE2-4B65-BBAB-03AB6AB21FB2}"/>
          </ac:picMkLst>
        </pc:picChg>
        <pc:picChg chg="add">
          <ac:chgData name="Alisha John (1901242)" userId="S::1901242@student.uwtsd.ac.uk::568dbf34-64d5-478a-bb87-20a2299039cf" providerId="AD" clId="Web-{DD0E0681-38F2-1AD5-186E-FABAEFCAADBE}" dt="2020-01-09T10:40:37.944" v="284"/>
          <ac:picMkLst>
            <pc:docMk/>
            <pc:sldMk cId="3731446602" sldId="258"/>
            <ac:picMk id="29" creationId="{BFD2FE0B-1D1F-4433-BE67-459AD0455B44}"/>
          </ac:picMkLst>
        </pc:picChg>
        <pc:picChg chg="add">
          <ac:chgData name="Alisha John (1901242)" userId="S::1901242@student.uwtsd.ac.uk::568dbf34-64d5-478a-bb87-20a2299039cf" providerId="AD" clId="Web-{DD0E0681-38F2-1AD5-186E-FABAEFCAADBE}" dt="2020-01-09T10:40:37.944" v="284"/>
          <ac:picMkLst>
            <pc:docMk/>
            <pc:sldMk cId="3731446602" sldId="258"/>
            <ac:picMk id="31" creationId="{74871E05-8AE2-4B65-BBAB-03AB6AB21FB2}"/>
          </ac:picMkLst>
        </pc:picChg>
      </pc:sldChg>
      <pc:sldChg chg="modSp new">
        <pc:chgData name="Alisha John (1901242)" userId="S::1901242@student.uwtsd.ac.uk::568dbf34-64d5-478a-bb87-20a2299039cf" providerId="AD" clId="Web-{DD0E0681-38F2-1AD5-186E-FABAEFCAADBE}" dt="2020-01-08T08:38:09.111" v="256" actId="20577"/>
        <pc:sldMkLst>
          <pc:docMk/>
          <pc:sldMk cId="297753580" sldId="259"/>
        </pc:sldMkLst>
        <pc:spChg chg="mod">
          <ac:chgData name="Alisha John (1901242)" userId="S::1901242@student.uwtsd.ac.uk::568dbf34-64d5-478a-bb87-20a2299039cf" providerId="AD" clId="Web-{DD0E0681-38F2-1AD5-186E-FABAEFCAADBE}" dt="2020-01-08T08:36:07.048" v="181" actId="20577"/>
          <ac:spMkLst>
            <pc:docMk/>
            <pc:sldMk cId="297753580" sldId="259"/>
            <ac:spMk id="2" creationId="{95F547B1-F7B9-4B7D-9588-3B5078921271}"/>
          </ac:spMkLst>
        </pc:spChg>
        <pc:spChg chg="mod">
          <ac:chgData name="Alisha John (1901242)" userId="S::1901242@student.uwtsd.ac.uk::568dbf34-64d5-478a-bb87-20a2299039cf" providerId="AD" clId="Web-{DD0E0681-38F2-1AD5-186E-FABAEFCAADBE}" dt="2020-01-08T08:38:09.111" v="256" actId="20577"/>
          <ac:spMkLst>
            <pc:docMk/>
            <pc:sldMk cId="297753580" sldId="259"/>
            <ac:spMk id="3" creationId="{D9724E98-537C-4695-BF15-EFAD138BD4DB}"/>
          </ac:spMkLst>
        </pc:spChg>
      </pc:sldChg>
      <pc:sldChg chg="addSp delSp modSp new del mod setBg modClrScheme delDesignElem chgLayout">
        <pc:chgData name="Alisha John (1901242)" userId="S::1901242@student.uwtsd.ac.uk::568dbf34-64d5-478a-bb87-20a2299039cf" providerId="AD" clId="Web-{DD0E0681-38F2-1AD5-186E-FABAEFCAADBE}" dt="2020-01-07T13:21:05.892" v="57"/>
        <pc:sldMkLst>
          <pc:docMk/>
          <pc:sldMk cId="1410633255" sldId="259"/>
        </pc:sldMkLst>
        <pc:spChg chg="mod ord">
          <ac:chgData name="Alisha John (1901242)" userId="S::1901242@student.uwtsd.ac.uk::568dbf34-64d5-478a-bb87-20a2299039cf" providerId="AD" clId="Web-{DD0E0681-38F2-1AD5-186E-FABAEFCAADBE}" dt="2020-01-07T13:20:40.768" v="53"/>
          <ac:spMkLst>
            <pc:docMk/>
            <pc:sldMk cId="1410633255" sldId="259"/>
            <ac:spMk id="2" creationId="{14A89D5A-8F47-4755-B5D8-7AC47E340025}"/>
          </ac:spMkLst>
        </pc:spChg>
        <pc:spChg chg="mod ord">
          <ac:chgData name="Alisha John (1901242)" userId="S::1901242@student.uwtsd.ac.uk::568dbf34-64d5-478a-bb87-20a2299039cf" providerId="AD" clId="Web-{DD0E0681-38F2-1AD5-186E-FABAEFCAADBE}" dt="2020-01-07T13:20:40.768" v="53"/>
          <ac:spMkLst>
            <pc:docMk/>
            <pc:sldMk cId="1410633255" sldId="259"/>
            <ac:spMk id="3" creationId="{D5A3B2AD-9617-4164-B0D7-312EC84FA65D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1410633255" sldId="259"/>
            <ac:spMk id="8" creationId="{C8643778-7F6C-4E8D-84D1-D5CDB9928191}"/>
          </ac:spMkLst>
        </pc:spChg>
        <pc:spChg chg="add del">
          <ac:chgData name="Alisha John (1901242)" userId="S::1901242@student.uwtsd.ac.uk::568dbf34-64d5-478a-bb87-20a2299039cf" providerId="AD" clId="Web-{DD0E0681-38F2-1AD5-186E-FABAEFCAADBE}" dt="2020-01-07T13:20:31.049" v="52"/>
          <ac:spMkLst>
            <pc:docMk/>
            <pc:sldMk cId="1410633255" sldId="259"/>
            <ac:spMk id="10" creationId="{1D22F88D-6907-48AF-B024-346E855E0D96}"/>
          </ac:spMkLst>
        </pc:spChg>
        <pc:grpChg chg="add del">
          <ac:chgData name="Alisha John (1901242)" userId="S::1901242@student.uwtsd.ac.uk::568dbf34-64d5-478a-bb87-20a2299039cf" providerId="AD" clId="Web-{DD0E0681-38F2-1AD5-186E-FABAEFCAADBE}" dt="2020-01-07T13:20:31.049" v="52"/>
          <ac:grpSpMkLst>
            <pc:docMk/>
            <pc:sldMk cId="1410633255" sldId="259"/>
            <ac:grpSpMk id="12" creationId="{F3842748-48B5-4DD0-A06A-A31C74024A99}"/>
          </ac:grpSpMkLst>
        </pc:grpChg>
      </pc:sldChg>
      <pc:sldChg chg="modSp new del mod modClrScheme chgLayout">
        <pc:chgData name="Alisha John (1901242)" userId="S::1901242@student.uwtsd.ac.uk::568dbf34-64d5-478a-bb87-20a2299039cf" providerId="AD" clId="Web-{DD0E0681-38F2-1AD5-186E-FABAEFCAADBE}" dt="2020-01-07T13:20:06.237" v="48"/>
        <pc:sldMkLst>
          <pc:docMk/>
          <pc:sldMk cId="1766218294" sldId="259"/>
        </pc:sldMkLst>
        <pc:spChg chg="mod ord">
          <ac:chgData name="Alisha John (1901242)" userId="S::1901242@student.uwtsd.ac.uk::568dbf34-64d5-478a-bb87-20a2299039cf" providerId="AD" clId="Web-{DD0E0681-38F2-1AD5-186E-FABAEFCAADBE}" dt="2020-01-07T13:19:20.394" v="40"/>
          <ac:spMkLst>
            <pc:docMk/>
            <pc:sldMk cId="1766218294" sldId="259"/>
            <ac:spMk id="2" creationId="{D3E4AD48-4923-457F-A4EC-92250129F2ED}"/>
          </ac:spMkLst>
        </pc:spChg>
        <pc:spChg chg="mod ord">
          <ac:chgData name="Alisha John (1901242)" userId="S::1901242@student.uwtsd.ac.uk::568dbf34-64d5-478a-bb87-20a2299039cf" providerId="AD" clId="Web-{DD0E0681-38F2-1AD5-186E-FABAEFCAADBE}" dt="2020-01-07T13:19:20.394" v="40"/>
          <ac:spMkLst>
            <pc:docMk/>
            <pc:sldMk cId="1766218294" sldId="259"/>
            <ac:spMk id="3" creationId="{4C5D9769-A81B-4938-9A92-412D646A6714}"/>
          </ac:spMkLst>
        </pc:spChg>
      </pc:sldChg>
      <pc:sldChg chg="modSp new del">
        <pc:chgData name="Alisha John (1901242)" userId="S::1901242@student.uwtsd.ac.uk::568dbf34-64d5-478a-bb87-20a2299039cf" providerId="AD" clId="Web-{DD0E0681-38F2-1AD5-186E-FABAEFCAADBE}" dt="2020-01-08T08:12:49.109" v="144"/>
        <pc:sldMkLst>
          <pc:docMk/>
          <pc:sldMk cId="307007841" sldId="260"/>
        </pc:sldMkLst>
        <pc:spChg chg="mod">
          <ac:chgData name="Alisha John (1901242)" userId="S::1901242@student.uwtsd.ac.uk::568dbf34-64d5-478a-bb87-20a2299039cf" providerId="AD" clId="Web-{DD0E0681-38F2-1AD5-186E-FABAEFCAADBE}" dt="2020-01-07T15:14:18.648" v="141" actId="20577"/>
          <ac:spMkLst>
            <pc:docMk/>
            <pc:sldMk cId="307007841" sldId="260"/>
            <ac:spMk id="2" creationId="{4B1EDDD8-AD17-4E3E-89EF-9ACEAD09D009}"/>
          </ac:spMkLst>
        </pc:spChg>
      </pc:sldChg>
      <pc:sldChg chg="modSp new del mod modClrScheme chgLayout">
        <pc:chgData name="Alisha John (1901242)" userId="S::1901242@student.uwtsd.ac.uk::568dbf34-64d5-478a-bb87-20a2299039cf" providerId="AD" clId="Web-{DD0E0681-38F2-1AD5-186E-FABAEFCAADBE}" dt="2020-01-07T13:20:08.393" v="49"/>
        <pc:sldMkLst>
          <pc:docMk/>
          <pc:sldMk cId="417880433" sldId="260"/>
        </pc:sldMkLst>
        <pc:spChg chg="mod ord">
          <ac:chgData name="Alisha John (1901242)" userId="S::1901242@student.uwtsd.ac.uk::568dbf34-64d5-478a-bb87-20a2299039cf" providerId="AD" clId="Web-{DD0E0681-38F2-1AD5-186E-FABAEFCAADBE}" dt="2020-01-07T13:19:20.394" v="40"/>
          <ac:spMkLst>
            <pc:docMk/>
            <pc:sldMk cId="417880433" sldId="260"/>
            <ac:spMk id="2" creationId="{06E8F802-7B45-4096-8BFB-516E0172947C}"/>
          </ac:spMkLst>
        </pc:spChg>
        <pc:spChg chg="mod ord">
          <ac:chgData name="Alisha John (1901242)" userId="S::1901242@student.uwtsd.ac.uk::568dbf34-64d5-478a-bb87-20a2299039cf" providerId="AD" clId="Web-{DD0E0681-38F2-1AD5-186E-FABAEFCAADBE}" dt="2020-01-07T13:19:20.394" v="40"/>
          <ac:spMkLst>
            <pc:docMk/>
            <pc:sldMk cId="417880433" sldId="260"/>
            <ac:spMk id="3" creationId="{4E82B641-F24B-4CED-AB11-4D3735A74879}"/>
          </ac:spMkLst>
        </pc:spChg>
      </pc:sldChg>
      <pc:sldChg chg="new">
        <pc:chgData name="Alisha John (1901242)" userId="S::1901242@student.uwtsd.ac.uk::568dbf34-64d5-478a-bb87-20a2299039cf" providerId="AD" clId="Web-{DD0E0681-38F2-1AD5-186E-FABAEFCAADBE}" dt="2020-01-09T10:18:50.281" v="259"/>
        <pc:sldMkLst>
          <pc:docMk/>
          <pc:sldMk cId="817712401" sldId="260"/>
        </pc:sldMkLst>
      </pc:sldChg>
      <pc:sldChg chg="new">
        <pc:chgData name="Alisha John (1901242)" userId="S::1901242@student.uwtsd.ac.uk::568dbf34-64d5-478a-bb87-20a2299039cf" providerId="AD" clId="Web-{DD0E0681-38F2-1AD5-186E-FABAEFCAADBE}" dt="2020-01-09T10:18:51.203" v="260"/>
        <pc:sldMkLst>
          <pc:docMk/>
          <pc:sldMk cId="1885882655" sldId="261"/>
        </pc:sldMkLst>
      </pc:sldChg>
      <pc:sldChg chg="new">
        <pc:chgData name="Alisha John (1901242)" userId="S::1901242@student.uwtsd.ac.uk::568dbf34-64d5-478a-bb87-20a2299039cf" providerId="AD" clId="Web-{DD0E0681-38F2-1AD5-186E-FABAEFCAADBE}" dt="2020-01-09T10:18:52" v="261"/>
        <pc:sldMkLst>
          <pc:docMk/>
          <pc:sldMk cId="3395541103" sldId="262"/>
        </pc:sldMkLst>
      </pc:sldChg>
      <pc:sldMasterChg chg="del delSldLayout">
        <pc:chgData name="Alisha John (1901242)" userId="S::1901242@student.uwtsd.ac.uk::568dbf34-64d5-478a-bb87-20a2299039cf" providerId="AD" clId="Web-{DD0E0681-38F2-1AD5-186E-FABAEFCAADBE}" dt="2020-01-07T13:18:04.223" v="33"/>
        <pc:sldMasterMkLst>
          <pc:docMk/>
          <pc:sldMasterMk cId="2460954070" sldId="2147483660"/>
        </pc:sldMasterMkLst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isha John (1901242)" userId="S::1901242@student.uwtsd.ac.uk::568dbf34-64d5-478a-bb87-20a2299039cf" providerId="AD" clId="Web-{DD0E0681-38F2-1AD5-186E-FABAEFCAADBE}" dt="2020-01-07T13:18:04.223" v="3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8:23.957" v="34"/>
        <pc:sldMasterMkLst>
          <pc:docMk/>
          <pc:sldMasterMk cId="2131706492" sldId="2147483672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1643492301" sldId="214748367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596035195" sldId="214748367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477090287" sldId="214748367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3016765269" sldId="214748367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3654388865" sldId="214748367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2088026608" sldId="214748367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2407453988" sldId="214748367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3733532898" sldId="214748368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1718986411" sldId="214748368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4056456077" sldId="214748368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23.957" v="34"/>
          <pc:sldLayoutMkLst>
            <pc:docMk/>
            <pc:sldMasterMk cId="2131706492" sldId="2147483672"/>
            <pc:sldLayoutMk cId="1604570396" sldId="2147483683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8:30.113" v="35"/>
        <pc:sldMasterMkLst>
          <pc:docMk/>
          <pc:sldMasterMk cId="391365817" sldId="2147483684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704547852" sldId="214748368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997909855" sldId="214748368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041818074" sldId="214748368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818565547" sldId="214748368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699826666" sldId="214748368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92623091" sldId="214748369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946421481" sldId="214748369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3957809092" sldId="214748369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951199180" sldId="214748369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3439195357" sldId="214748369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209512585" sldId="214748369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579274396" sldId="214748369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954740910" sldId="214748369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1311705751" sldId="214748369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87989965" sldId="214748369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2988606327" sldId="214748370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30.113" v="35"/>
          <pc:sldLayoutMkLst>
            <pc:docMk/>
            <pc:sldMasterMk cId="391365817" sldId="2147483684"/>
            <pc:sldLayoutMk cId="4140502586" sldId="2147483701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8:45.894" v="36"/>
        <pc:sldMasterMkLst>
          <pc:docMk/>
          <pc:sldMasterMk cId="2630874284" sldId="2147483702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2418182485" sldId="214748370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540090437" sldId="214748370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1524394182" sldId="214748370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1057197502" sldId="214748370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388763511" sldId="214748370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3012862470" sldId="214748370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4065582395" sldId="214748370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2255654043" sldId="214748371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348566473" sldId="214748371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2231173754" sldId="214748371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504272972" sldId="214748371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1764396839" sldId="214748371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383435782" sldId="214748371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122506087" sldId="214748371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3794072321" sldId="214748371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2700488864" sldId="214748371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8:45.894" v="36"/>
          <pc:sldLayoutMkLst>
            <pc:docMk/>
            <pc:sldMasterMk cId="2630874284" sldId="2147483702"/>
            <pc:sldLayoutMk cId="4021909276" sldId="2147483719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9:09.425" v="37"/>
        <pc:sldMasterMkLst>
          <pc:docMk/>
          <pc:sldMasterMk cId="2668336719" sldId="2147483720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3051470727" sldId="214748372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427930509" sldId="214748372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529881052" sldId="214748372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2466837778" sldId="214748372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992070352" sldId="214748372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4203557285" sldId="214748372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3886744269" sldId="214748372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512786722" sldId="214748372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3923862460" sldId="214748372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1683823776" sldId="214748373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1024019903" sldId="214748373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1032166835" sldId="214748373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2629959865" sldId="214748373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269963600" sldId="214748373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1226287523" sldId="214748373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422861946" sldId="214748373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09.425" v="37"/>
          <pc:sldLayoutMkLst>
            <pc:docMk/>
            <pc:sldMasterMk cId="2668336719" sldId="2147483720"/>
            <pc:sldLayoutMk cId="2157125412" sldId="2147483737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9:12.535" v="38"/>
        <pc:sldMasterMkLst>
          <pc:docMk/>
          <pc:sldMasterMk cId="252872642" sldId="2147483738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820070204" sldId="214748373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289408155" sldId="214748374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2124789706" sldId="214748374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39838290" sldId="214748374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3764055216" sldId="214748374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3753219178" sldId="214748374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363918318" sldId="214748374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069918938" sldId="214748374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3797959757" sldId="214748374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975061743" sldId="214748374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209363460" sldId="214748374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534547660" sldId="214748375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3877824124" sldId="214748375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2371874502" sldId="214748375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1092543242" sldId="214748375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2786464207" sldId="214748375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2.535" v="38"/>
          <pc:sldLayoutMkLst>
            <pc:docMk/>
            <pc:sldMasterMk cId="252872642" sldId="2147483738"/>
            <pc:sldLayoutMk cId="334318323" sldId="2147483755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9:14.456" v="39"/>
        <pc:sldMasterMkLst>
          <pc:docMk/>
          <pc:sldMasterMk cId="1321392731" sldId="2147483756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1437438728" sldId="214748375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2194972293" sldId="214748375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447374368" sldId="214748375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3810528777" sldId="214748376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275650416" sldId="214748376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2589597791" sldId="214748376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1754308022" sldId="214748376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619770618" sldId="214748376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2147817917" sldId="214748376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414273119" sldId="214748376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1761386311" sldId="214748376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3400979253" sldId="214748376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3423461516" sldId="214748376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1429436959" sldId="214748377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1885972095" sldId="214748377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3972726832" sldId="214748377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14.456" v="39"/>
          <pc:sldLayoutMkLst>
            <pc:docMk/>
            <pc:sldMasterMk cId="1321392731" sldId="2147483756"/>
            <pc:sldLayoutMk cId="2523297237" sldId="2147483773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19:20.394" v="40"/>
        <pc:sldMasterMkLst>
          <pc:docMk/>
          <pc:sldMasterMk cId="1960475986" sldId="2147483774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2563987891" sldId="214748377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4040392700" sldId="214748377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2212574992" sldId="214748377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681188945" sldId="214748377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703783327" sldId="214748377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4135858862" sldId="214748378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4287201895" sldId="214748378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384554057" sldId="214748378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475033787" sldId="214748378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215080294" sldId="214748378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2962325430" sldId="214748378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244722696" sldId="214748378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082162963" sldId="214748378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1136039381" sldId="214748378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1393077947" sldId="214748378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999426973" sldId="214748379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19:20.394" v="40"/>
          <pc:sldLayoutMkLst>
            <pc:docMk/>
            <pc:sldMasterMk cId="1960475986" sldId="2147483774"/>
            <pc:sldLayoutMk cId="3324615606" sldId="2147483791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20:31.049" v="52"/>
        <pc:sldMasterMkLst>
          <pc:docMk/>
          <pc:sldMasterMk cId="1198243319" sldId="2147483792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906938720" sldId="214748379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30115765" sldId="214748379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98462238" sldId="214748379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688594127" sldId="214748379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4233762363" sldId="214748379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707133158" sldId="214748379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553098575" sldId="214748379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1275021460" sldId="214748380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1216822393" sldId="214748380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636734725" sldId="214748380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3115812236" sldId="214748380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346982338" sldId="214748380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893427325" sldId="214748380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2639141202" sldId="214748380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1971166465" sldId="214748380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1594494606" sldId="214748380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31.049" v="52"/>
          <pc:sldLayoutMkLst>
            <pc:docMk/>
            <pc:sldMasterMk cId="1198243319" sldId="2147483792"/>
            <pc:sldLayoutMk cId="1378076745" sldId="2147483809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20:40.768" v="53"/>
        <pc:sldMasterMkLst>
          <pc:docMk/>
          <pc:sldMasterMk cId="289085575" sldId="2147483810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1679938553" sldId="214748381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1302224096" sldId="214748381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986386881" sldId="214748381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1442235131" sldId="214748381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1181488885" sldId="214748381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3062690894" sldId="214748381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2239843636" sldId="214748381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3601790994" sldId="214748381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1987594215" sldId="214748381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3448602492" sldId="214748382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0:40.768" v="53"/>
          <pc:sldLayoutMkLst>
            <pc:docMk/>
            <pc:sldMasterMk cId="289085575" sldId="2147483810"/>
            <pc:sldLayoutMk cId="2811972366" sldId="2147483821"/>
          </pc:sldLayoutMkLst>
        </pc:sldLayoutChg>
      </pc:sldMasterChg>
      <pc:sldMasterChg chg="add del addSldLayout delSldLayout modSldLayout">
        <pc:chgData name="Alisha John (1901242)" userId="S::1901242@student.uwtsd.ac.uk::568dbf34-64d5-478a-bb87-20a2299039cf" providerId="AD" clId="Web-{DD0E0681-38F2-1AD5-186E-FABAEFCAADBE}" dt="2020-01-07T13:21:23.111" v="58"/>
        <pc:sldMasterMkLst>
          <pc:docMk/>
          <pc:sldMasterMk cId="1062706146" sldId="2147483822"/>
        </pc:sldMasterMkLst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2979189753" sldId="2147483823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241939368" sldId="2147483824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2806930717" sldId="2147483825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1351717853" sldId="2147483826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934987883" sldId="2147483827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3654109235" sldId="2147483828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4009172127" sldId="2147483829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1401891615" sldId="2147483830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3110678160" sldId="2147483831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3842277616" sldId="2147483832"/>
          </pc:sldLayoutMkLst>
        </pc:sldLayoutChg>
        <pc:sldLayoutChg chg="add del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1062706146" sldId="2147483822"/>
            <pc:sldLayoutMk cId="1013930016" sldId="2147483833"/>
          </pc:sldLayoutMkLst>
        </pc:sldLayoutChg>
      </pc:sldMasterChg>
      <pc:sldMasterChg chg="add addSldLayout modSldLayout">
        <pc:chgData name="Alisha John (1901242)" userId="S::1901242@student.uwtsd.ac.uk::568dbf34-64d5-478a-bb87-20a2299039cf" providerId="AD" clId="Web-{DD0E0681-38F2-1AD5-186E-FABAEFCAADBE}" dt="2020-01-07T13:21:23.111" v="58"/>
        <pc:sldMasterMkLst>
          <pc:docMk/>
          <pc:sldMasterMk cId="2371424854" sldId="2147483834"/>
        </pc:sldMasterMkLst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4110676908" sldId="2147483835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540414144" sldId="2147483836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3439745407" sldId="2147483837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4096246895" sldId="2147483838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430569349" sldId="2147483839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669986930" sldId="2147483840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3802212327" sldId="2147483841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3352133560" sldId="2147483842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3358787189" sldId="2147483843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229439939" sldId="2147483844"/>
          </pc:sldLayoutMkLst>
        </pc:sldLayoutChg>
        <pc:sldLayoutChg chg="add mod replId">
          <pc:chgData name="Alisha John (1901242)" userId="S::1901242@student.uwtsd.ac.uk::568dbf34-64d5-478a-bb87-20a2299039cf" providerId="AD" clId="Web-{DD0E0681-38F2-1AD5-186E-FABAEFCAADBE}" dt="2020-01-07T13:21:23.111" v="58"/>
          <pc:sldLayoutMkLst>
            <pc:docMk/>
            <pc:sldMasterMk cId="2371424854" sldId="2147483834"/>
            <pc:sldLayoutMk cId="2577051588" sldId="214748384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676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41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74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6246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569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9986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212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133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787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3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051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14248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hysical-literacy.org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8190" y="924232"/>
            <a:ext cx="8174971" cy="3285866"/>
          </a:xfrm>
        </p:spPr>
        <p:txBody>
          <a:bodyPr>
            <a:normAutofit/>
          </a:bodyPr>
          <a:lstStyle/>
          <a:p>
            <a:pPr algn="l"/>
            <a:r>
              <a:rPr lang="en-GB" sz="6200">
                <a:cs typeface="Calibri Light"/>
              </a:rPr>
              <a:t>Teaching Styles</a:t>
            </a:r>
            <a:endParaRPr lang="en-GB" sz="6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8190" y="4210098"/>
            <a:ext cx="7178070" cy="86334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cs typeface="Calibri"/>
              </a:rPr>
              <a:t>Alisha John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B98B2-091E-4F17-911F-536069A3A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>
                <a:cs typeface="Arial"/>
              </a:rPr>
              <a:t>Physical Literacy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83952-2BAA-4D72-A0DA-05BB2E25B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50" indent="0">
              <a:buNone/>
            </a:pPr>
            <a:r>
              <a:rPr lang="en-GB" dirty="0">
                <a:cs typeface="Arial" panose="020B0604020202020204"/>
              </a:rPr>
              <a:t>"The Motivation, Confidence, Physical Competence, Knowledge and Understanding to value and take responsibilityfor engagement </a:t>
            </a:r>
            <a:r>
              <a:rPr lang="en-GB">
                <a:cs typeface="Arial" panose="020B0604020202020204"/>
              </a:rPr>
              <a:t>in physical activities for life" (IPLA 2017).</a:t>
            </a:r>
          </a:p>
          <a:p>
            <a:pPr marL="6350" indent="0">
              <a:buNone/>
            </a:pPr>
            <a:endParaRPr lang="en-GB" dirty="0">
              <a:cs typeface="Arial" panose="020B0604020202020204"/>
            </a:endParaRPr>
          </a:p>
          <a:p>
            <a:pPr marL="6350" indent="0">
              <a:buNone/>
            </a:pPr>
            <a:endParaRPr lang="en-GB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482692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288D0-B730-4084-B8E8-F938D6DA9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3875" y="537123"/>
            <a:ext cx="7958331" cy="1077229"/>
          </a:xfrm>
        </p:spPr>
        <p:txBody>
          <a:bodyPr/>
          <a:lstStyle/>
          <a:p>
            <a:pPr algn="ctr"/>
            <a:r>
              <a:rPr lang="en-GB">
                <a:cs typeface="Arial" panose="020B0604020202020204"/>
              </a:rPr>
              <a:t>Mosston`s Spectrum of Teaching Styles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9C7A-FCC3-4C31-9082-4199F3299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4132" y="5320249"/>
            <a:ext cx="7796540" cy="1203828"/>
          </a:xfrm>
        </p:spPr>
        <p:txBody>
          <a:bodyPr>
            <a:normAutofit fontScale="55000" lnSpcReduction="20000"/>
          </a:bodyPr>
          <a:lstStyle/>
          <a:p>
            <a:pPr marL="344170" indent="-337820">
              <a:buNone/>
            </a:pPr>
            <a:endParaRPr lang="en-GB" dirty="0">
              <a:ea typeface="+mn-lt"/>
              <a:cs typeface="+mn-lt"/>
            </a:endParaRPr>
          </a:p>
          <a:p>
            <a:pPr marL="344170" indent="-337820">
              <a:buNone/>
            </a:pPr>
            <a:endParaRPr lang="en-GB" dirty="0">
              <a:ea typeface="+mn-lt"/>
              <a:cs typeface="+mn-lt"/>
            </a:endParaRPr>
          </a:p>
          <a:p>
            <a:pPr marL="344170" indent="-337820">
              <a:buNone/>
            </a:pPr>
            <a:r>
              <a:rPr lang="en-GB">
                <a:ea typeface="+mn-lt"/>
                <a:cs typeface="+mn-lt"/>
              </a:rPr>
              <a:t>Mosston, M., &amp; Ashworth, S. (2002) </a:t>
            </a:r>
            <a:r>
              <a:rPr lang="en-GB" i="1">
                <a:ea typeface="+mn-lt"/>
                <a:cs typeface="+mn-lt"/>
              </a:rPr>
              <a:t>Teaching Physical Education, 5th Edition. San Francisco: Pearson Education, Inc. </a:t>
            </a:r>
            <a:endParaRPr lang="en-US">
              <a:cs typeface="Arial" panose="020B0604020202020204"/>
            </a:endParaRPr>
          </a:p>
          <a:p>
            <a:pPr marL="6350" indent="0">
              <a:buNone/>
            </a:pPr>
            <a:endParaRPr lang="en-GB" b="1" dirty="0">
              <a:cs typeface="Arial"/>
            </a:endParaRPr>
          </a:p>
          <a:p>
            <a:pPr marL="344170" indent="-337820"/>
            <a:endParaRPr lang="en-GB" dirty="0">
              <a:cs typeface="Arial"/>
            </a:endParaRPr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510E483-7A85-4753-B85C-95B760E9D5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88" t="11579" r="19915" b="-263"/>
          <a:stretch/>
        </p:blipFill>
        <p:spPr>
          <a:xfrm>
            <a:off x="5731595" y="1699665"/>
            <a:ext cx="5105404" cy="3464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AF1CD4-A587-44B5-BEFE-A92AD14CBEFF}"/>
              </a:ext>
            </a:extLst>
          </p:cNvPr>
          <p:cNvSpPr txBox="1"/>
          <p:nvPr/>
        </p:nvSpPr>
        <p:spPr>
          <a:xfrm>
            <a:off x="1389888" y="2572512"/>
            <a:ext cx="198729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Arial"/>
              </a:rPr>
              <a:t>A. Command</a:t>
            </a:r>
          </a:p>
          <a:p>
            <a:r>
              <a:rPr lang="en-GB">
                <a:cs typeface="Arial"/>
              </a:rPr>
              <a:t>B. Practice</a:t>
            </a:r>
          </a:p>
          <a:p>
            <a:r>
              <a:rPr lang="en-GB">
                <a:cs typeface="Arial"/>
              </a:rPr>
              <a:t>C. Reciprocal</a:t>
            </a:r>
          </a:p>
          <a:p>
            <a:r>
              <a:rPr lang="en-GB">
                <a:cs typeface="Arial"/>
              </a:rPr>
              <a:t>D. Self- check</a:t>
            </a:r>
          </a:p>
          <a:p>
            <a:r>
              <a:rPr lang="en-GB">
                <a:cs typeface="Arial"/>
              </a:rPr>
              <a:t>E. Inclusion</a:t>
            </a:r>
            <a:endParaRPr lang="en-GB" dirty="0"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52781-6B21-4C78-9E4E-465DBA8EF52D}"/>
              </a:ext>
            </a:extLst>
          </p:cNvPr>
          <p:cNvSpPr txBox="1"/>
          <p:nvPr/>
        </p:nvSpPr>
        <p:spPr>
          <a:xfrm>
            <a:off x="2989707" y="2575178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F. Guided Discovery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G. Convergent Discovery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H. Divergent Discovery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I. Learner- designed Individual Prohramme</a:t>
            </a:r>
          </a:p>
          <a:p>
            <a:r>
              <a:rPr lang="en-GB">
                <a:ea typeface="+mn-lt"/>
                <a:cs typeface="+mn-lt"/>
              </a:rPr>
              <a:t>J. Learner Initiated style</a:t>
            </a:r>
          </a:p>
          <a:p>
            <a:r>
              <a:rPr lang="en-GB">
                <a:ea typeface="+mn-lt"/>
                <a:cs typeface="+mn-lt"/>
              </a:rPr>
              <a:t>K.Self-teaching</a:t>
            </a:r>
          </a:p>
          <a:p>
            <a:pPr algn="l"/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83516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547B1-F7B9-4B7D-9588-3B507892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cs typeface="Arial"/>
              </a:rPr>
              <a:t>The Anatomy of Teaching Styles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24E98-537C-4695-BF15-EFAD138BD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4170" indent="-337820"/>
            <a:r>
              <a:rPr lang="en-GB">
                <a:cs typeface="Arial"/>
              </a:rPr>
              <a:t>Pre- Impact </a:t>
            </a:r>
          </a:p>
          <a:p>
            <a:pPr marL="344170" indent="-337820"/>
            <a:r>
              <a:rPr lang="en-GB">
                <a:cs typeface="Arial"/>
              </a:rPr>
              <a:t>Impact</a:t>
            </a:r>
          </a:p>
          <a:p>
            <a:pPr marL="344170" indent="-337820"/>
            <a:r>
              <a:rPr lang="en-GB">
                <a:cs typeface="Arial"/>
              </a:rPr>
              <a:t>Post-Impact </a:t>
            </a:r>
          </a:p>
          <a:p>
            <a:pPr marL="344170" indent="-337820"/>
            <a:r>
              <a:rPr lang="en-GB">
                <a:cs typeface="Arial"/>
              </a:rPr>
              <a:t>Decision Makers</a:t>
            </a:r>
          </a:p>
          <a:p>
            <a:pPr marL="6350" indent="0">
              <a:buNone/>
            </a:pP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753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384B2C-D83C-48C4-9FE2-0152FEACA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D2FE0B-1D1F-4433-BE67-459AD0455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4871E05-8AE2-4B65-BBAB-03AB6AB21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88A0541-D60C-48FD-B22E-B3057F4A4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975E7A-D475-4711-8E1B-57C3AA072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07FF63-F6C7-4F68-8B20-E8208634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798CC-028A-4DCD-9763-CFC514ACB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Discovery Threshold 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ABD2BF-A13F-448A-9F31-107DE6978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658877" cy="3997828"/>
          </a:xfrm>
        </p:spPr>
        <p:txBody>
          <a:bodyPr>
            <a:normAutofit/>
          </a:bodyPr>
          <a:lstStyle/>
          <a:p>
            <a:pPr marL="344170" indent="-337820"/>
            <a:r>
              <a:rPr lang="en-US">
                <a:cs typeface="Arial"/>
              </a:rPr>
              <a:t>Reproduction (Memory) </a:t>
            </a:r>
            <a:endParaRPr lang="en-US"/>
          </a:p>
          <a:p>
            <a:pPr marL="344170" indent="-337820"/>
            <a:r>
              <a:rPr lang="en-US">
                <a:cs typeface="Arial"/>
              </a:rPr>
              <a:t>Production  (Discovery)</a:t>
            </a:r>
            <a:endParaRPr lang="en-US" dirty="0">
              <a:cs typeface="Arial"/>
            </a:endParaRPr>
          </a:p>
          <a:p>
            <a:pPr marL="6350" indent="0">
              <a:buNone/>
            </a:pPr>
            <a:endParaRPr lang="en-US" sz="1600" dirty="0">
              <a:cs typeface="Arial"/>
            </a:endParaRPr>
          </a:p>
        </p:txBody>
      </p:sp>
      <p:pic>
        <p:nvPicPr>
          <p:cNvPr id="4" name="Picture 4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27803E2D-D695-4EAF-82F4-F6103B258CF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23" t="5622" r="11013" b="7229"/>
          <a:stretch/>
        </p:blipFill>
        <p:spPr>
          <a:xfrm>
            <a:off x="5749984" y="2861997"/>
            <a:ext cx="5153735" cy="1700849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C956270-A498-477A-B5CA-11E37947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466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8384B2C-D83C-48C4-9FE2-0152FEACA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BFD2FE0B-1D1F-4433-BE67-459AD0455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4871E05-8AE2-4B65-BBAB-03AB6AB21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C88A0541-D60C-48FD-B22E-B3057F4A4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2975E7A-D475-4711-8E1B-57C3AA072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107FF63-F6C7-4F68-8B20-E8208634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1DBD5-EB14-45A0-A00C-6F82EC11D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Command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F6ADA-8DC3-4799-88E1-5B83AF70D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3024637" cy="3997828"/>
          </a:xfrm>
        </p:spPr>
        <p:txBody>
          <a:bodyPr>
            <a:normAutofit/>
          </a:bodyPr>
          <a:lstStyle/>
          <a:p>
            <a:pPr marL="344170" indent="-337820"/>
            <a:r>
              <a:rPr lang="en-GB">
                <a:cs typeface="Arial"/>
              </a:rPr>
              <a:t>Teacher Lead.</a:t>
            </a:r>
            <a:endParaRPr lang="en-GB" dirty="0">
              <a:cs typeface="Arial"/>
            </a:endParaRPr>
          </a:p>
          <a:p>
            <a:pPr marL="344170" indent="-337820"/>
            <a:r>
              <a:rPr lang="en-GB">
                <a:cs typeface="Arial"/>
              </a:rPr>
              <a:t>Achieves Accuracy.</a:t>
            </a:r>
            <a:r>
              <a:rPr lang="en-GB" dirty="0">
                <a:cs typeface="Arial"/>
              </a:rPr>
              <a:t> </a:t>
            </a:r>
          </a:p>
          <a:p>
            <a:pPr marL="344170" indent="-337820"/>
            <a:r>
              <a:rPr lang="en-GB">
                <a:cs typeface="Arial"/>
              </a:rPr>
              <a:t>All pupils doing the same.</a:t>
            </a:r>
            <a:r>
              <a:rPr lang="en-GB" dirty="0">
                <a:cs typeface="Arial"/>
              </a:rPr>
              <a:t> </a:t>
            </a:r>
          </a:p>
          <a:p>
            <a:pPr marL="344170" indent="-337820"/>
            <a:r>
              <a:rPr lang="en-GB">
                <a:cs typeface="Arial"/>
              </a:rPr>
              <a:t>Learners follow instructions.</a:t>
            </a:r>
            <a:r>
              <a:rPr lang="en-GB" dirty="0">
                <a:cs typeface="Arial"/>
              </a:rPr>
              <a:t> </a:t>
            </a:r>
          </a:p>
          <a:p>
            <a:pPr marL="344170" indent="-337820"/>
            <a:r>
              <a:rPr lang="en-GB">
                <a:cs typeface="Arial"/>
              </a:rPr>
              <a:t>Examples...</a:t>
            </a:r>
          </a:p>
          <a:p>
            <a:pPr marL="6350" indent="0">
              <a:buNone/>
            </a:pPr>
            <a:endParaRPr lang="en-GB" sz="1600" dirty="0">
              <a:cs typeface="Arial"/>
            </a:endParaRPr>
          </a:p>
        </p:txBody>
      </p:sp>
      <p:pic>
        <p:nvPicPr>
          <p:cNvPr id="7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071046E3-4DA6-498A-BAAA-1506FEADFB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388" t="11579" r="19915" b="-263"/>
          <a:stretch/>
        </p:blipFill>
        <p:spPr>
          <a:xfrm>
            <a:off x="5432992" y="2403354"/>
            <a:ext cx="4818974" cy="326431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C956270-A498-477A-B5CA-11E37947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3E87483-5454-42F8-B882-B8AFEF66B26F}"/>
              </a:ext>
            </a:extLst>
          </p:cNvPr>
          <p:cNvSpPr/>
          <p:nvPr/>
        </p:nvSpPr>
        <p:spPr>
          <a:xfrm>
            <a:off x="5638419" y="4760595"/>
            <a:ext cx="707136" cy="768096"/>
          </a:xfrm>
          <a:prstGeom prst="ellipse">
            <a:avLst/>
          </a:prstGeom>
          <a:noFill/>
          <a:ln>
            <a:solidFill>
              <a:srgbClr val="969EFA">
                <a:alpha val="9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46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2712BB1-98C0-4A8A-835D-6829EF6A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2096BC-6C6D-41F2-90AA-2578BD496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BBEF840-FEAD-46CB-B5C3-4F79B5232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24FBFAC-873C-4D59-814A-DCAF5D9FE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D28307-0123-4C8C-BCEC-91815ACE2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ACDFCD-84FE-4000-A15C-27481460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DB8A0-E287-45BF-A157-B0DFD8861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Practice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952B-17B4-4894-84FB-E08D20985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908167" cy="3997828"/>
          </a:xfrm>
        </p:spPr>
        <p:txBody>
          <a:bodyPr>
            <a:normAutofit/>
          </a:bodyPr>
          <a:lstStyle/>
          <a:p>
            <a:pPr marL="344170" indent="-337820"/>
            <a:r>
              <a:rPr lang="en-US">
                <a:cs typeface="Arial"/>
              </a:rPr>
              <a:t>Performer Practice memory/ reproduction of task.</a:t>
            </a:r>
            <a:endParaRPr lang="en-US"/>
          </a:p>
          <a:p>
            <a:pPr marL="344170" indent="-337820"/>
            <a:r>
              <a:rPr lang="en-US">
                <a:cs typeface="Arial"/>
              </a:rPr>
              <a:t>Teacher- all subject matter decisions/ private feedback.</a:t>
            </a:r>
          </a:p>
          <a:p>
            <a:pPr marL="344170" indent="-337820"/>
            <a:r>
              <a:rPr lang="en-US">
                <a:cs typeface="Arial"/>
              </a:rPr>
              <a:t>Learner- individually Practice.</a:t>
            </a:r>
            <a:endParaRPr lang="en-US" dirty="0">
              <a:cs typeface="Arial"/>
            </a:endParaRPr>
          </a:p>
        </p:txBody>
      </p:sp>
      <p:pic>
        <p:nvPicPr>
          <p:cNvPr id="4" name="Picture 4" descr="A picture containing object, clock&#10;&#10;Description generated with very high confidence">
            <a:extLst>
              <a:ext uri="{FF2B5EF4-FFF2-40B4-BE49-F238E27FC236}">
                <a16:creationId xmlns:a16="http://schemas.microsoft.com/office/drawing/2014/main" id="{945340A5-BF89-40FC-9C2D-354C6D9078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218" b="-2"/>
          <a:stretch/>
        </p:blipFill>
        <p:spPr>
          <a:xfrm>
            <a:off x="5420800" y="2324395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8CBDCE7-5012-40F9-8D15-A8DB7E1C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3B9BD50-C0A7-45C2-B4DC-A99C6056BD87}"/>
              </a:ext>
            </a:extLst>
          </p:cNvPr>
          <p:cNvSpPr/>
          <p:nvPr/>
        </p:nvSpPr>
        <p:spPr>
          <a:xfrm>
            <a:off x="6044861" y="4815163"/>
            <a:ext cx="670560" cy="621792"/>
          </a:xfrm>
          <a:prstGeom prst="ellipse">
            <a:avLst/>
          </a:prstGeom>
          <a:noFill/>
          <a:ln>
            <a:solidFill>
              <a:srgbClr val="969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736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384B2C-D83C-48C4-9FE2-0152FEACA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D2FE0B-1D1F-4433-BE67-459AD0455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4871E05-8AE2-4B65-BBAB-03AB6AB21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88A0541-D60C-48FD-B22E-B3057F4A4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975E7A-D475-4711-8E1B-57C3AA072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07FF63-F6C7-4F68-8B20-E8208634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A46C3-B522-434D-BD9B-AB67AEBA7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Inclusion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A1E0F2-6DC7-4CE6-818C-819AFCF12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3085597" cy="3997828"/>
          </a:xfrm>
        </p:spPr>
        <p:txBody>
          <a:bodyPr>
            <a:normAutofit/>
          </a:bodyPr>
          <a:lstStyle/>
          <a:p>
            <a:pPr marL="344170" indent="-337820"/>
            <a:r>
              <a:rPr lang="en-US">
                <a:cs typeface="Arial"/>
              </a:rPr>
              <a:t>Same task, different difficulty. </a:t>
            </a:r>
            <a:endParaRPr lang="en-US" dirty="0">
              <a:cs typeface="Arial"/>
            </a:endParaRPr>
          </a:p>
          <a:p>
            <a:pPr marL="344170" indent="-337820"/>
            <a:r>
              <a:rPr lang="en-US">
                <a:cs typeface="Arial"/>
              </a:rPr>
              <a:t>Learners choose entry level.</a:t>
            </a:r>
            <a:endParaRPr lang="en-US" dirty="0">
              <a:cs typeface="Arial"/>
            </a:endParaRPr>
          </a:p>
          <a:p>
            <a:pPr marL="344170" indent="-337820"/>
            <a:r>
              <a:rPr lang="en-US">
                <a:cs typeface="Arial"/>
              </a:rPr>
              <a:t>Teachers decide task and options.</a:t>
            </a:r>
            <a:r>
              <a:rPr lang="en-US" dirty="0">
                <a:cs typeface="Arial"/>
              </a:rPr>
              <a:t> </a:t>
            </a:r>
          </a:p>
          <a:p>
            <a:pPr marL="344170" indent="-337820"/>
            <a:r>
              <a:rPr lang="en-US">
                <a:cs typeface="Arial"/>
              </a:rPr>
              <a:t>Improves confidence and decision making.</a:t>
            </a:r>
            <a:r>
              <a:rPr lang="en-US" dirty="0">
                <a:cs typeface="Arial"/>
              </a:rPr>
              <a:t> </a:t>
            </a:r>
          </a:p>
        </p:txBody>
      </p:sp>
      <p:pic>
        <p:nvPicPr>
          <p:cNvPr id="4" name="Picture 4" descr="A picture containing object, clock&#10;&#10;Description generated with very high confidence">
            <a:extLst>
              <a:ext uri="{FF2B5EF4-FFF2-40B4-BE49-F238E27FC236}">
                <a16:creationId xmlns:a16="http://schemas.microsoft.com/office/drawing/2014/main" id="{6F9FEEB6-BF50-4F67-A2D2-3AA424DC6F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6144" y="2329934"/>
            <a:ext cx="4818974" cy="3264854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C956270-A498-477A-B5CA-11E37947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C2889DC-D370-46C5-94F2-92FCD41B6D11}"/>
              </a:ext>
            </a:extLst>
          </p:cNvPr>
          <p:cNvSpPr/>
          <p:nvPr/>
        </p:nvSpPr>
        <p:spPr>
          <a:xfrm>
            <a:off x="7260336" y="4739640"/>
            <a:ext cx="658368" cy="621792"/>
          </a:xfrm>
          <a:prstGeom prst="ellipse">
            <a:avLst/>
          </a:prstGeom>
          <a:noFill/>
          <a:ln>
            <a:solidFill>
              <a:srgbClr val="969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0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2712BB1-98C0-4A8A-835D-6829EF6A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2096BC-6C6D-41F2-90AA-2578BD496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BBEF840-FEAD-46CB-B5C3-4F79B5232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24FBFAC-873C-4D59-814A-DCAF5D9FE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D28307-0123-4C8C-BCEC-91815ACE2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ACDFCD-84FE-4000-A15C-27481460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58607-728D-4C09-8A7A-07EE91C2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Guided Discovery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08FACC-34A8-4353-850A-93A6881D3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3322695" cy="399782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170" indent="-337820"/>
            <a:r>
              <a:rPr lang="en-US">
                <a:cs typeface="Arial"/>
              </a:rPr>
              <a:t>Logical/ Sequential design of questions which lead to discovering a response.</a:t>
            </a:r>
            <a:endParaRPr lang="en-US"/>
          </a:p>
          <a:p>
            <a:pPr marL="344170" indent="-337820"/>
            <a:r>
              <a:rPr lang="en-US">
                <a:cs typeface="Arial"/>
              </a:rPr>
              <a:t>Teacher- Make subject matter decisions including concept which needs to be discovered.</a:t>
            </a:r>
          </a:p>
          <a:p>
            <a:pPr marL="344170" indent="-337820"/>
            <a:r>
              <a:rPr lang="en-US">
                <a:cs typeface="Arial"/>
              </a:rPr>
              <a:t>Learner- Discover answers.</a:t>
            </a:r>
            <a:endParaRPr lang="en-US" dirty="0">
              <a:cs typeface="Arial"/>
            </a:endParaRPr>
          </a:p>
        </p:txBody>
      </p:sp>
      <p:pic>
        <p:nvPicPr>
          <p:cNvPr id="4" name="Picture 4" descr="A picture containing object, clock&#10;&#10;Description generated with very high confidence">
            <a:extLst>
              <a:ext uri="{FF2B5EF4-FFF2-40B4-BE49-F238E27FC236}">
                <a16:creationId xmlns:a16="http://schemas.microsoft.com/office/drawing/2014/main" id="{0FA3B1E8-DEC3-4030-8C16-AFCDC9C80E0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218" b="-2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8CBDCE7-5012-40F9-8D15-A8DB7E1C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2F5FE41-EE0D-4AB9-9991-8C041FA49BCC}"/>
              </a:ext>
            </a:extLst>
          </p:cNvPr>
          <p:cNvSpPr/>
          <p:nvPr/>
        </p:nvSpPr>
        <p:spPr>
          <a:xfrm>
            <a:off x="7647093" y="4809067"/>
            <a:ext cx="658368" cy="694944"/>
          </a:xfrm>
          <a:prstGeom prst="ellipse">
            <a:avLst/>
          </a:prstGeom>
          <a:noFill/>
          <a:ln>
            <a:solidFill>
              <a:srgbClr val="969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712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2712BB1-98C0-4A8A-835D-6829EF6A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2096BC-6C6D-41F2-90AA-2578BD496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BBEF840-FEAD-46CB-B5C3-4F79B5232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24FBFAC-873C-4D59-814A-DCAF5D9FE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D28307-0123-4C8C-BCEC-91815ACE2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ACDFCD-84FE-4000-A15C-27481460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8AF73-1C06-4816-B726-05B061287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Self-Teaching 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D100B9-0955-46E9-978F-E22BEDE0A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908167" cy="3997828"/>
          </a:xfrm>
        </p:spPr>
        <p:txBody>
          <a:bodyPr>
            <a:normAutofit fontScale="92500"/>
          </a:bodyPr>
          <a:lstStyle/>
          <a:p>
            <a:pPr marL="344170" indent="-337820"/>
            <a:r>
              <a:rPr lang="en-US">
                <a:cs typeface="Arial"/>
              </a:rPr>
              <a:t>Individual tendency and desire to learn. </a:t>
            </a:r>
            <a:endParaRPr lang="en-US"/>
          </a:p>
          <a:p>
            <a:pPr marL="344170" indent="-337820"/>
            <a:r>
              <a:rPr lang="en-US">
                <a:cs typeface="Arial"/>
              </a:rPr>
              <a:t>Individual participants in role of both teacher and learner with all decisions being made by them. </a:t>
            </a:r>
          </a:p>
          <a:p>
            <a:pPr marL="344170" indent="-337820"/>
            <a:r>
              <a:rPr lang="en-US">
                <a:cs typeface="Arial"/>
              </a:rPr>
              <a:t>Cannot be initiated by teacher in classroom.</a:t>
            </a:r>
            <a:r>
              <a:rPr lang="en-US" sz="1600">
                <a:cs typeface="Arial"/>
              </a:rPr>
              <a:t> </a:t>
            </a:r>
            <a:endParaRPr lang="en-US" sz="1600" dirty="0">
              <a:cs typeface="Arial"/>
            </a:endParaRPr>
          </a:p>
        </p:txBody>
      </p:sp>
      <p:pic>
        <p:nvPicPr>
          <p:cNvPr id="4" name="Picture 4" descr="A picture containing object, clock&#10;&#10;Description generated with very high confidence">
            <a:extLst>
              <a:ext uri="{FF2B5EF4-FFF2-40B4-BE49-F238E27FC236}">
                <a16:creationId xmlns:a16="http://schemas.microsoft.com/office/drawing/2014/main" id="{F06A76E9-EBDA-4EDD-BD14-F66FB247041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218" b="-2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8CBDCE7-5012-40F9-8D15-A8DB7E1C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8BF76E9-93A9-45F6-9373-BB468120A2B7}"/>
              </a:ext>
            </a:extLst>
          </p:cNvPr>
          <p:cNvSpPr/>
          <p:nvPr/>
        </p:nvSpPr>
        <p:spPr>
          <a:xfrm>
            <a:off x="9632357" y="4793827"/>
            <a:ext cx="713232" cy="713232"/>
          </a:xfrm>
          <a:prstGeom prst="ellipse">
            <a:avLst/>
          </a:prstGeom>
          <a:noFill/>
          <a:ln>
            <a:solidFill>
              <a:srgbClr val="969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82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E47A0-DA5D-4FB0-85E5-C8087F8A1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968" y="759288"/>
            <a:ext cx="7958331" cy="107722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cs typeface="Arial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74CC4-800A-47BB-BD1D-28187C9E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511" y="2027732"/>
            <a:ext cx="7796540" cy="3997828"/>
          </a:xfrm>
        </p:spPr>
        <p:txBody>
          <a:bodyPr>
            <a:normAutofit/>
          </a:bodyPr>
          <a:lstStyle/>
          <a:p>
            <a:pPr marL="6350" indent="0" algn="ctr">
              <a:buNone/>
            </a:pPr>
            <a:r>
              <a:rPr lang="en-GB" sz="3200">
                <a:cs typeface="Arial"/>
              </a:rPr>
              <a:t>Any Questions?</a:t>
            </a:r>
          </a:p>
          <a:p>
            <a:pPr marL="6350" indent="0" algn="ctr">
              <a:buNone/>
            </a:pPr>
            <a:endParaRPr lang="en-GB" sz="32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5541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A37A-D613-4AED-A0B0-00813B103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>
                <a:cs typeface="Arial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5B90C-011E-477F-AAF8-5D1B90C1A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50" indent="0">
              <a:buNone/>
            </a:pPr>
            <a:r>
              <a:rPr lang="en-GB" sz="1600">
                <a:cs typeface="Arial" panose="020B0604020202020204"/>
              </a:rPr>
              <a:t>Mosston, M., &amp; Ashworth, S. (2002) </a:t>
            </a:r>
            <a:r>
              <a:rPr lang="en-GB" sz="1600" i="1">
                <a:cs typeface="Arial" panose="020B0604020202020204"/>
              </a:rPr>
              <a:t>Teaching Physical Education, 5th Edition. San Francisco: Pearson Education, Inc. </a:t>
            </a:r>
          </a:p>
          <a:p>
            <a:pPr marL="6350" indent="0">
              <a:buNone/>
            </a:pPr>
            <a:r>
              <a:rPr lang="en-GB" sz="1600">
                <a:cs typeface="Arial" panose="020B0604020202020204"/>
              </a:rPr>
              <a:t>International</a:t>
            </a:r>
            <a:r>
              <a:rPr lang="en-GB" sz="1600" i="1" dirty="0">
                <a:cs typeface="Arial" panose="020B0604020202020204"/>
              </a:rPr>
              <a:t> </a:t>
            </a:r>
            <a:r>
              <a:rPr lang="en-GB" sz="1600">
                <a:cs typeface="Arial" panose="020B0604020202020204"/>
              </a:rPr>
              <a:t>Physical Literacy Association (2017)</a:t>
            </a:r>
            <a:r>
              <a:rPr lang="en-GB" sz="1600" i="1">
                <a:cs typeface="Arial" panose="020B0604020202020204"/>
              </a:rPr>
              <a:t> Physical Literacy. </a:t>
            </a:r>
            <a:r>
              <a:rPr lang="en-GB" sz="1600">
                <a:cs typeface="Arial" panose="020B0604020202020204"/>
              </a:rPr>
              <a:t>Available at: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dirty="0">
                <a:ea typeface="+mn-lt"/>
                <a:cs typeface="+mn-lt"/>
                <a:hlinkClick r:id="rId2"/>
              </a:rPr>
              <a:t>https://www.physical-literacy.org.uk</a:t>
            </a:r>
            <a:r>
              <a:rPr lang="en-GB" sz="1600" dirty="0">
                <a:ea typeface="+mn-lt"/>
                <a:cs typeface="+mn-lt"/>
              </a:rPr>
              <a:t> </a:t>
            </a:r>
          </a:p>
          <a:p>
            <a:pPr marL="6350" indent="0">
              <a:buNone/>
            </a:pPr>
            <a:endParaRPr lang="en-GB" sz="16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247487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Madison</vt:lpstr>
      <vt:lpstr>Teaching Styles</vt:lpstr>
      <vt:lpstr>Physical Literacy </vt:lpstr>
      <vt:lpstr>Mosston`s Spectrum of Teaching Styles</vt:lpstr>
      <vt:lpstr>The Anatomy of Teaching Styles </vt:lpstr>
      <vt:lpstr>Discovery Threshold </vt:lpstr>
      <vt:lpstr>Command </vt:lpstr>
      <vt:lpstr>Practice</vt:lpstr>
      <vt:lpstr>Inclusion</vt:lpstr>
      <vt:lpstr>Guided Discovery</vt:lpstr>
      <vt:lpstr>Self-Teaching </vt:lpstr>
      <vt:lpstr>Thank You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416</cp:revision>
  <dcterms:created xsi:type="dcterms:W3CDTF">2020-01-06T11:31:54Z</dcterms:created>
  <dcterms:modified xsi:type="dcterms:W3CDTF">2020-01-13T12:35:04Z</dcterms:modified>
</cp:coreProperties>
</file>