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A9372F-CDF1-45BD-AC75-4E36F7619CD8}" v="171" dt="2021-11-25T23:17:25.4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rsana Ullah (2012578)" userId="bc26cb9f-a937-412e-a9be-57c04bff0ccc" providerId="ADAL" clId="{5EA9372F-CDF1-45BD-AC75-4E36F7619CD8}"/>
    <pc:docChg chg="undo custSel modSld">
      <pc:chgData name="Farsana Ullah (2012578)" userId="bc26cb9f-a937-412e-a9be-57c04bff0ccc" providerId="ADAL" clId="{5EA9372F-CDF1-45BD-AC75-4E36F7619CD8}" dt="2021-11-29T17:10:01.855" v="1380" actId="20577"/>
      <pc:docMkLst>
        <pc:docMk/>
      </pc:docMkLst>
      <pc:sldChg chg="addSp delSp modSp mod setBg">
        <pc:chgData name="Farsana Ullah (2012578)" userId="bc26cb9f-a937-412e-a9be-57c04bff0ccc" providerId="ADAL" clId="{5EA9372F-CDF1-45BD-AC75-4E36F7619CD8}" dt="2021-11-29T17:10:01.855" v="1380" actId="20577"/>
        <pc:sldMkLst>
          <pc:docMk/>
          <pc:sldMk cId="3722163775" sldId="256"/>
        </pc:sldMkLst>
        <pc:spChg chg="mod">
          <ac:chgData name="Farsana Ullah (2012578)" userId="bc26cb9f-a937-412e-a9be-57c04bff0ccc" providerId="ADAL" clId="{5EA9372F-CDF1-45BD-AC75-4E36F7619CD8}" dt="2021-11-25T22:39:35.746" v="309" actId="115"/>
          <ac:spMkLst>
            <pc:docMk/>
            <pc:sldMk cId="3722163775" sldId="256"/>
            <ac:spMk id="2" creationId="{AFCF0C64-7AE8-4BFB-931F-C7D19A8CE5F6}"/>
          </ac:spMkLst>
        </pc:spChg>
        <pc:spChg chg="mod">
          <ac:chgData name="Farsana Ullah (2012578)" userId="bc26cb9f-a937-412e-a9be-57c04bff0ccc" providerId="ADAL" clId="{5EA9372F-CDF1-45BD-AC75-4E36F7619CD8}" dt="2021-11-29T17:05:02.336" v="1367" actId="20577"/>
          <ac:spMkLst>
            <pc:docMk/>
            <pc:sldMk cId="3722163775" sldId="256"/>
            <ac:spMk id="5" creationId="{267E0DE3-4018-47A4-8123-4965F0D58AB5}"/>
          </ac:spMkLst>
        </pc:spChg>
        <pc:spChg chg="mod">
          <ac:chgData name="Farsana Ullah (2012578)" userId="bc26cb9f-a937-412e-a9be-57c04bff0ccc" providerId="ADAL" clId="{5EA9372F-CDF1-45BD-AC75-4E36F7619CD8}" dt="2021-11-25T22:39:02.609" v="275" actId="14100"/>
          <ac:spMkLst>
            <pc:docMk/>
            <pc:sldMk cId="3722163775" sldId="256"/>
            <ac:spMk id="7" creationId="{A984E2A3-6766-4297-82F9-C6038F632CB8}"/>
          </ac:spMkLst>
        </pc:spChg>
        <pc:graphicFrameChg chg="add del mod modGraphic">
          <ac:chgData name="Farsana Ullah (2012578)" userId="bc26cb9f-a937-412e-a9be-57c04bff0ccc" providerId="ADAL" clId="{5EA9372F-CDF1-45BD-AC75-4E36F7619CD8}" dt="2021-11-29T17:10:01.855" v="1380" actId="20577"/>
          <ac:graphicFrameMkLst>
            <pc:docMk/>
            <pc:sldMk cId="3722163775" sldId="256"/>
            <ac:graphicFrameMk id="6" creationId="{671389A4-EB33-450B-A5C7-ABC477BB60A6}"/>
          </ac:graphicFrameMkLst>
        </pc:graphicFrameChg>
        <pc:graphicFrameChg chg="add mod modGraphic">
          <ac:chgData name="Farsana Ullah (2012578)" userId="bc26cb9f-a937-412e-a9be-57c04bff0ccc" providerId="ADAL" clId="{5EA9372F-CDF1-45BD-AC75-4E36F7619CD8}" dt="2021-11-25T23:33:41.127" v="1363" actId="14734"/>
          <ac:graphicFrameMkLst>
            <pc:docMk/>
            <pc:sldMk cId="3722163775" sldId="256"/>
            <ac:graphicFrameMk id="17" creationId="{A0085B42-2F30-41A6-82B0-E4DCA1D86822}"/>
          </ac:graphicFrameMkLst>
        </pc:graphicFrameChg>
        <pc:graphicFrameChg chg="add mod modGraphic">
          <ac:chgData name="Farsana Ullah (2012578)" userId="bc26cb9f-a937-412e-a9be-57c04bff0ccc" providerId="ADAL" clId="{5EA9372F-CDF1-45BD-AC75-4E36F7619CD8}" dt="2021-11-29T17:06:56.225" v="1375" actId="20577"/>
          <ac:graphicFrameMkLst>
            <pc:docMk/>
            <pc:sldMk cId="3722163775" sldId="256"/>
            <ac:graphicFrameMk id="19" creationId="{38831E85-BC7F-4410-AD3A-8BF40A17180F}"/>
          </ac:graphicFrameMkLst>
        </pc:graphicFrameChg>
        <pc:picChg chg="add del mod">
          <ac:chgData name="Farsana Ullah (2012578)" userId="bc26cb9f-a937-412e-a9be-57c04bff0ccc" providerId="ADAL" clId="{5EA9372F-CDF1-45BD-AC75-4E36F7619CD8}" dt="2021-11-25T22:55:26.637" v="574" actId="478"/>
          <ac:picMkLst>
            <pc:docMk/>
            <pc:sldMk cId="3722163775" sldId="256"/>
            <ac:picMk id="11" creationId="{728991A4-E657-4C27-B1C1-433C937588DA}"/>
          </ac:picMkLst>
        </pc:picChg>
        <pc:picChg chg="add mod">
          <ac:chgData name="Farsana Ullah (2012578)" userId="bc26cb9f-a937-412e-a9be-57c04bff0ccc" providerId="ADAL" clId="{5EA9372F-CDF1-45BD-AC75-4E36F7619CD8}" dt="2021-11-25T23:17:09.239" v="1301" actId="1035"/>
          <ac:picMkLst>
            <pc:docMk/>
            <pc:sldMk cId="3722163775" sldId="256"/>
            <ac:picMk id="15" creationId="{77CFF785-A4B6-4079-A2D0-FA5EDDDE7CCE}"/>
          </ac:picMkLst>
        </pc:picChg>
        <pc:picChg chg="mod">
          <ac:chgData name="Farsana Ullah (2012578)" userId="bc26cb9f-a937-412e-a9be-57c04bff0ccc" providerId="ADAL" clId="{5EA9372F-CDF1-45BD-AC75-4E36F7619CD8}" dt="2021-11-25T22:39:14.668" v="299" actId="1037"/>
          <ac:picMkLst>
            <pc:docMk/>
            <pc:sldMk cId="3722163775" sldId="256"/>
            <ac:picMk id="1026" creationId="{975653E0-C0CF-41D0-A231-AD7142C0F795}"/>
          </ac:picMkLst>
        </pc:picChg>
        <pc:picChg chg="mod">
          <ac:chgData name="Farsana Ullah (2012578)" userId="bc26cb9f-a937-412e-a9be-57c04bff0ccc" providerId="ADAL" clId="{5EA9372F-CDF1-45BD-AC75-4E36F7619CD8}" dt="2021-11-25T22:39:12" v="287" actId="1037"/>
          <ac:picMkLst>
            <pc:docMk/>
            <pc:sldMk cId="3722163775" sldId="256"/>
            <ac:picMk id="1030" creationId="{7B49AC86-A024-4842-AC48-972998E53C84}"/>
          </ac:picMkLst>
        </pc:picChg>
        <pc:picChg chg="add mod">
          <ac:chgData name="Farsana Ullah (2012578)" userId="bc26cb9f-a937-412e-a9be-57c04bff0ccc" providerId="ADAL" clId="{5EA9372F-CDF1-45BD-AC75-4E36F7619CD8}" dt="2021-11-25T23:12:49.854" v="1080" actId="14100"/>
          <ac:picMkLst>
            <pc:docMk/>
            <pc:sldMk cId="3722163775" sldId="256"/>
            <ac:picMk id="1032" creationId="{328D7C0B-ABF6-4F06-8FAD-E9A020325EBC}"/>
          </ac:picMkLst>
        </pc:picChg>
        <pc:picChg chg="add mod">
          <ac:chgData name="Farsana Ullah (2012578)" userId="bc26cb9f-a937-412e-a9be-57c04bff0ccc" providerId="ADAL" clId="{5EA9372F-CDF1-45BD-AC75-4E36F7619CD8}" dt="2021-11-25T23:17:25.451" v="1325" actId="1036"/>
          <ac:picMkLst>
            <pc:docMk/>
            <pc:sldMk cId="3722163775" sldId="256"/>
            <ac:picMk id="1034" creationId="{501DD2B0-0D1A-4E22-8AEF-6FE5B581C7E9}"/>
          </ac:picMkLst>
        </pc:picChg>
        <pc:picChg chg="add mod">
          <ac:chgData name="Farsana Ullah (2012578)" userId="bc26cb9f-a937-412e-a9be-57c04bff0ccc" providerId="ADAL" clId="{5EA9372F-CDF1-45BD-AC75-4E36F7619CD8}" dt="2021-11-25T23:17:03.461" v="1295" actId="14100"/>
          <ac:picMkLst>
            <pc:docMk/>
            <pc:sldMk cId="3722163775" sldId="256"/>
            <ac:picMk id="1036" creationId="{09CE9679-7639-4A91-AE92-92A99CCF2635}"/>
          </ac:picMkLst>
        </pc:picChg>
        <pc:picChg chg="add mod">
          <ac:chgData name="Farsana Ullah (2012578)" userId="bc26cb9f-a937-412e-a9be-57c04bff0ccc" providerId="ADAL" clId="{5EA9372F-CDF1-45BD-AC75-4E36F7619CD8}" dt="2021-11-25T23:17:12.147" v="1302" actId="14100"/>
          <ac:picMkLst>
            <pc:docMk/>
            <pc:sldMk cId="3722163775" sldId="256"/>
            <ac:picMk id="1038" creationId="{FB75E345-5C44-461D-A61C-27DBF018AD58}"/>
          </ac:picMkLst>
        </pc:picChg>
        <pc:picChg chg="add del mod">
          <ac:chgData name="Farsana Ullah (2012578)" userId="bc26cb9f-a937-412e-a9be-57c04bff0ccc" providerId="ADAL" clId="{5EA9372F-CDF1-45BD-AC75-4E36F7619CD8}" dt="2021-11-25T23:05:47.919" v="844" actId="478"/>
          <ac:picMkLst>
            <pc:docMk/>
            <pc:sldMk cId="3722163775" sldId="256"/>
            <ac:picMk id="1040" creationId="{706A47DC-6018-4F91-A439-56A86F7ABE48}"/>
          </ac:picMkLst>
        </pc:picChg>
      </pc:sldChg>
      <pc:sldChg chg="modSp mod">
        <pc:chgData name="Farsana Ullah (2012578)" userId="bc26cb9f-a937-412e-a9be-57c04bff0ccc" providerId="ADAL" clId="{5EA9372F-CDF1-45BD-AC75-4E36F7619CD8}" dt="2021-11-29T17:05:59.216" v="1369" actId="1076"/>
        <pc:sldMkLst>
          <pc:docMk/>
          <pc:sldMk cId="1136482466" sldId="257"/>
        </pc:sldMkLst>
        <pc:spChg chg="mod">
          <ac:chgData name="Farsana Ullah (2012578)" userId="bc26cb9f-a937-412e-a9be-57c04bff0ccc" providerId="ADAL" clId="{5EA9372F-CDF1-45BD-AC75-4E36F7619CD8}" dt="2021-11-29T17:05:59.216" v="1369" actId="1076"/>
          <ac:spMkLst>
            <pc:docMk/>
            <pc:sldMk cId="1136482466" sldId="257"/>
            <ac:spMk id="3" creationId="{C71369B2-D6C2-F449-A08C-CD1E893A32F5}"/>
          </ac:spMkLst>
        </pc:spChg>
      </pc:sldChg>
    </pc:docChg>
  </pc:docChgLst>
  <pc:docChgLst>
    <pc:chgData name="Farsana Ullah (2012578)" userId="bc26cb9f-a937-412e-a9be-57c04bff0ccc" providerId="ADAL" clId="{511C2359-9F93-E349-B2D7-90A098371730}"/>
    <pc:docChg chg="custSel addSld delSld modSld">
      <pc:chgData name="Farsana Ullah (2012578)" userId="bc26cb9f-a937-412e-a9be-57c04bff0ccc" providerId="ADAL" clId="{511C2359-9F93-E349-B2D7-90A098371730}" dt="2021-11-26T00:51:10.937" v="352" actId="2696"/>
      <pc:docMkLst>
        <pc:docMk/>
      </pc:docMkLst>
      <pc:sldChg chg="delSp modSp new">
        <pc:chgData name="Farsana Ullah (2012578)" userId="bc26cb9f-a937-412e-a9be-57c04bff0ccc" providerId="ADAL" clId="{511C2359-9F93-E349-B2D7-90A098371730}" dt="2021-11-25T23:55:44.738" v="346" actId="1076"/>
        <pc:sldMkLst>
          <pc:docMk/>
          <pc:sldMk cId="1136482466" sldId="257"/>
        </pc:sldMkLst>
        <pc:spChg chg="del">
          <ac:chgData name="Farsana Ullah (2012578)" userId="bc26cb9f-a937-412e-a9be-57c04bff0ccc" providerId="ADAL" clId="{511C2359-9F93-E349-B2D7-90A098371730}" dt="2021-11-25T23:43:21.829" v="1" actId="21"/>
          <ac:spMkLst>
            <pc:docMk/>
            <pc:sldMk cId="1136482466" sldId="257"/>
            <ac:spMk id="2" creationId="{398387D4-640F-3447-B81A-724BF2A90C12}"/>
          </ac:spMkLst>
        </pc:spChg>
        <pc:spChg chg="mod">
          <ac:chgData name="Farsana Ullah (2012578)" userId="bc26cb9f-a937-412e-a9be-57c04bff0ccc" providerId="ADAL" clId="{511C2359-9F93-E349-B2D7-90A098371730}" dt="2021-11-25T23:55:44.738" v="346" actId="1076"/>
          <ac:spMkLst>
            <pc:docMk/>
            <pc:sldMk cId="1136482466" sldId="257"/>
            <ac:spMk id="3" creationId="{C71369B2-D6C2-F449-A08C-CD1E893A32F5}"/>
          </ac:spMkLst>
        </pc:spChg>
      </pc:sldChg>
      <pc:sldChg chg="new del">
        <pc:chgData name="Farsana Ullah (2012578)" userId="bc26cb9f-a937-412e-a9be-57c04bff0ccc" providerId="ADAL" clId="{511C2359-9F93-E349-B2D7-90A098371730}" dt="2021-11-26T00:51:10.937" v="352" actId="2696"/>
        <pc:sldMkLst>
          <pc:docMk/>
          <pc:sldMk cId="1471842671" sldId="258"/>
        </pc:sldMkLst>
      </pc:sldChg>
      <pc:sldChg chg="add del">
        <pc:chgData name="Farsana Ullah (2012578)" userId="bc26cb9f-a937-412e-a9be-57c04bff0ccc" providerId="ADAL" clId="{511C2359-9F93-E349-B2D7-90A098371730}" dt="2021-11-26T00:51:04.733" v="350" actId="2696"/>
        <pc:sldMkLst>
          <pc:docMk/>
          <pc:sldMk cId="1608368160" sldId="258"/>
        </pc:sldMkLst>
      </pc:sldChg>
      <pc:sldChg chg="add del">
        <pc:chgData name="Farsana Ullah (2012578)" userId="bc26cb9f-a937-412e-a9be-57c04bff0ccc" providerId="ADAL" clId="{511C2359-9F93-E349-B2D7-90A098371730}" dt="2021-11-26T00:50:29.329" v="348" actId="2696"/>
        <pc:sldMkLst>
          <pc:docMk/>
          <pc:sldMk cId="2742850407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6EC92-3074-4569-93D6-4D37023136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36493E-49EE-4527-9C3A-0981FEAEC1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13A3B7-24C8-40D7-BFF2-4D4183E12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C545A-E91B-454D-BEC2-326A57833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F1316-EEF2-4FCA-A0A1-2DA3706DA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19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3A119-9645-463F-82BB-01CD4560D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4B041-6E22-4455-A6C6-6D4FF0132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AC758-F743-45ED-9024-AB89BAFF8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79463-96F3-410B-AB57-943B3D9C5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37931-35EF-47E2-BA56-6370CDC36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795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14006-1556-49B1-B67A-6B9FBCF31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C4E5D-6E98-4C2F-A29D-051E2DD17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B3F7A-6D62-4012-916A-A6AD05FC7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6B3CF-91D8-4B16-BAED-87F87EF04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880A6F-EF7E-4AED-ACB7-C8DB6729A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04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55483-24BA-4317-929D-8C6D2B74F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929DB-EFCD-4715-9D9A-EDB0F91EE0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1B0445-5722-40B3-BF3A-45DF5A5B13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FB32C4-0508-4660-A795-1116068C0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4EEA2-A17B-4E84-B4B5-60E816AA5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CD4842-8284-4475-A572-AE67BC208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217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B69CE-46DC-45B2-BB30-1E0E3F9DF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B2B80-B015-495F-9084-F6DD33B9D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22092E-DF83-45E1-8E12-E66077AC4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AF38B7-4F8C-48E9-8FA2-43D7198AA7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6810C0-FC5B-4809-8AD7-44CCC6C604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D3648-C259-4B4C-BDCE-DD33182E7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CBE105-FC16-4172-8B12-7A592A06E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F6FC73-5B88-4181-AAC6-4167746F1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807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44F00-153D-4A59-9007-2B659299A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325147-1153-4467-9C0C-EEEEBB4E9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8398DD-4CC2-4834-8A05-A81DD315E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7E27D3-8CFB-4228-AB89-7FAE3AA6D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6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4965C6-DFBB-4E64-ACBB-B2C52C826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5B20E1-B09A-4F73-9E40-30B06ED71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A841E-B42F-41A1-9E90-40820078F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259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322DC-7BE1-4FE5-8987-630F6F572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A7A12-137F-40E9-AF4E-8A2D7D72B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AE20A5-F525-486C-9996-84FE4AF900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5A49D3-5F75-407F-A021-A326F90B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E65E07-7678-4FD4-BFF9-5F5C0DF0D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A2B948-1CB6-430C-AE9F-E09312DF6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86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F20A8-CEF4-4D6F-9BEC-C37CE9B4F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5D4A8C-256E-4384-9238-998B8FDC6A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64970-138A-41F4-B0AD-ED7EC6A412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8F2F4-5B2A-445E-9B99-FCCAC369C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493A26-EF0E-4281-ACA8-B3F47DFD2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F959B9-8D60-4B61-95D2-B2A67946B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161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7F1E5-4B54-44DE-93C7-E591871D9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B22BA0-4FD2-48B7-B223-68585E8DEE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90A4D-9A5F-4E29-87AF-59ACC34E0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9AC19-7B45-41AB-923C-497E1BC03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F576E-02DC-4863-8198-697629946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185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44D7B4-5B38-44EA-9354-1594591660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C08F3D-554A-4FE8-A26E-77EF85419D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FFA16-3EB7-4363-864F-27E4A9E71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2186C-FCA8-4CDC-93AF-BAE33A444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56496-A5D1-45A1-9382-19229D472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056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C57DD0-B2E4-4B53-A7B3-555A4079C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E21BC1-2EE4-481A-B2FF-653AA5EA3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69FAE7-B5B7-4E47-83D6-8232904610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25B78-9BE8-4850-8900-DC00953AAD3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E4964-8C06-4507-84E4-1F87F2F11E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B8111-2688-461F-B260-2321F2B6F4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D5249-BC4E-48C7-9F67-2D2934C70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54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F0C64-7AE8-4BFB-931F-C7D19A8CE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0335" y="121298"/>
            <a:ext cx="6392288" cy="809916"/>
          </a:xfr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800" b="1" u="sng" dirty="0" err="1">
                <a:latin typeface="Avenir Next LT Pro Light" panose="020B0304020202020204" pitchFamily="34" charset="0"/>
              </a:rPr>
              <a:t>Tablero</a:t>
            </a:r>
            <a:r>
              <a:rPr lang="en-US" sz="4800" b="1" u="sng" dirty="0">
                <a:latin typeface="Avenir Next LT Pro Light" panose="020B0304020202020204" pitchFamily="34" charset="0"/>
              </a:rPr>
              <a:t> de </a:t>
            </a:r>
            <a:r>
              <a:rPr lang="en-US" sz="4800" b="1" u="sng" dirty="0" err="1">
                <a:latin typeface="Avenir Next LT Pro Light" panose="020B0304020202020204" pitchFamily="34" charset="0"/>
              </a:rPr>
              <a:t>Desayuno</a:t>
            </a:r>
            <a:endParaRPr lang="en-GB" sz="4800" b="1" u="sng" dirty="0">
              <a:latin typeface="Avenir Next LT Pro Light" panose="020B03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7E0DE3-4018-47A4-8123-4965F0D58AB5}"/>
              </a:ext>
            </a:extLst>
          </p:cNvPr>
          <p:cNvSpPr txBox="1"/>
          <p:nvPr/>
        </p:nvSpPr>
        <p:spPr>
          <a:xfrm>
            <a:off x="128555" y="1166325"/>
            <a:ext cx="11945257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 err="1">
                <a:latin typeface="Avenir Next LT Pro Light" panose="020B0304020202020204" pitchFamily="34" charset="0"/>
              </a:rPr>
              <a:t>Cada</a:t>
            </a:r>
            <a:r>
              <a:rPr lang="en-US" b="1" dirty="0">
                <a:latin typeface="Avenir Next LT Pro Light" panose="020B0304020202020204" pitchFamily="34" charset="0"/>
              </a:rPr>
              <a:t> día Lunes – Domingo a las 7am-10am</a:t>
            </a:r>
          </a:p>
          <a:p>
            <a:r>
              <a:rPr lang="en-US" i="1" dirty="0">
                <a:latin typeface="Avenir Next LT Pro Light" panose="020B0304020202020204" pitchFamily="34" charset="0"/>
              </a:rPr>
              <a:t>Every day Monday – Sunday at 7am-10am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71389A4-EB33-450B-A5C7-ABC477BB60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463515"/>
              </p:ext>
            </p:extLst>
          </p:nvPr>
        </p:nvGraphicFramePr>
        <p:xfrm>
          <a:off x="128555" y="2026687"/>
          <a:ext cx="11945256" cy="14134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81752">
                  <a:extLst>
                    <a:ext uri="{9D8B030D-6E8A-4147-A177-3AD203B41FA5}">
                      <a16:colId xmlns:a16="http://schemas.microsoft.com/office/drawing/2014/main" val="3475909479"/>
                    </a:ext>
                  </a:extLst>
                </a:gridCol>
                <a:gridCol w="3981752">
                  <a:extLst>
                    <a:ext uri="{9D8B030D-6E8A-4147-A177-3AD203B41FA5}">
                      <a16:colId xmlns:a16="http://schemas.microsoft.com/office/drawing/2014/main" val="3316107155"/>
                    </a:ext>
                  </a:extLst>
                </a:gridCol>
                <a:gridCol w="3981752">
                  <a:extLst>
                    <a:ext uri="{9D8B030D-6E8A-4147-A177-3AD203B41FA5}">
                      <a16:colId xmlns:a16="http://schemas.microsoft.com/office/drawing/2014/main" val="2660763310"/>
                    </a:ext>
                  </a:extLst>
                </a:gridCol>
              </a:tblGrid>
              <a:tr h="628966">
                <a:tc>
                  <a:txBody>
                    <a:bodyPr/>
                    <a:lstStyle/>
                    <a:p>
                      <a:pPr algn="ctr"/>
                      <a:r>
                        <a:rPr lang="es-ES" sz="1800" b="1" i="0" kern="1200" dirty="0">
                          <a:solidFill>
                            <a:schemeClr val="lt1"/>
                          </a:solidFill>
                          <a:effectLst/>
                          <a:latin typeface="Avenir Next LT Pro Light" panose="020B0304020202020204" pitchFamily="34" charset="0"/>
                          <a:ea typeface="+mn-ea"/>
                          <a:cs typeface="+mn-cs"/>
                        </a:rPr>
                        <a:t>Panqueques</a:t>
                      </a:r>
                      <a:endParaRPr lang="en-US" b="1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Pancakes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venir Next LT Pro Light" panose="020B0304020202020204" pitchFamily="34" charset="0"/>
                        </a:rPr>
                        <a:t>Cafés (cappuccino o latte) </a:t>
                      </a:r>
                    </a:p>
                    <a:p>
                      <a:pPr algn="ctr"/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Coffee (</a:t>
                      </a:r>
                      <a:r>
                        <a:rPr lang="en-US" b="0" i="1" dirty="0" err="1">
                          <a:latin typeface="Avenir Next LT Pro Light" panose="020B0304020202020204" pitchFamily="34" charset="0"/>
                        </a:rPr>
                        <a:t>capuchino</a:t>
                      </a:r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 or latte)</a:t>
                      </a:r>
                      <a:endParaRPr lang="en-GB" b="0" i="1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Avenir Next LT Pro Light" panose="020B0304020202020204" pitchFamily="34" charset="0"/>
                        </a:rPr>
                        <a:t>Zumo</a:t>
                      </a:r>
                      <a:r>
                        <a:rPr lang="en-US" dirty="0">
                          <a:latin typeface="Avenir Next LT Pro Light" panose="020B0304020202020204" pitchFamily="34" charset="0"/>
                        </a:rPr>
                        <a:t> (de </a:t>
                      </a:r>
                      <a:r>
                        <a:rPr lang="en-US" dirty="0" err="1">
                          <a:latin typeface="Avenir Next LT Pro Light" panose="020B0304020202020204" pitchFamily="34" charset="0"/>
                        </a:rPr>
                        <a:t>naranja</a:t>
                      </a:r>
                      <a:r>
                        <a:rPr lang="en-US" dirty="0">
                          <a:latin typeface="Avenir Next LT Pro Light" panose="020B0304020202020204" pitchFamily="34" charset="0"/>
                        </a:rPr>
                        <a:t> o manzana)</a:t>
                      </a:r>
                    </a:p>
                    <a:p>
                      <a:pPr algn="ctr"/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Juice (orange or apple)</a:t>
                      </a:r>
                      <a:endParaRPr lang="en-GB" b="0" i="1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652044"/>
                  </a:ext>
                </a:extLst>
              </a:tr>
              <a:tr h="7733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 dirty="0">
                          <a:latin typeface="Avenir Next LT Pro Light" panose="020B0304020202020204" pitchFamily="34" charset="0"/>
                        </a:rPr>
                        <a:t>: £5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endParaRPr lang="en-GB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 dirty="0">
                          <a:latin typeface="Avenir Next LT Pro Light" panose="020B0304020202020204" pitchFamily="34" charset="0"/>
                        </a:rPr>
                        <a:t>: £10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 dirty="0">
                          <a:latin typeface="Avenir Next LT Pro Light" panose="020B0304020202020204" pitchFamily="34" charset="0"/>
                        </a:rPr>
                        <a:t>: £1.99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endParaRPr lang="en-GB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0978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984E2A3-6766-4297-82F9-C6038F632CB8}"/>
              </a:ext>
            </a:extLst>
          </p:cNvPr>
          <p:cNvSpPr txBox="1"/>
          <p:nvPr/>
        </p:nvSpPr>
        <p:spPr>
          <a:xfrm>
            <a:off x="128555" y="106437"/>
            <a:ext cx="3529863" cy="8309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4800" dirty="0">
                <a:latin typeface="Avenir Next LT Pro Light" panose="020B0304020202020204" pitchFamily="34" charset="0"/>
              </a:rPr>
              <a:t>Hotel Verde</a:t>
            </a:r>
            <a:endParaRPr lang="en-GB" sz="4800" dirty="0">
              <a:latin typeface="Avenir Next LT Pro Light" panose="020B0304020202020204" pitchFamily="34" charset="0"/>
            </a:endParaRPr>
          </a:p>
        </p:txBody>
      </p:sp>
      <p:pic>
        <p:nvPicPr>
          <p:cNvPr id="1026" name="Picture 2" descr="Room Hotel Business Accommodation Interior Design Services PNG, Clipart,  Accommodation, Area, Around The World, Bed, Bed">
            <a:extLst>
              <a:ext uri="{FF2B5EF4-FFF2-40B4-BE49-F238E27FC236}">
                <a16:creationId xmlns:a16="http://schemas.microsoft.com/office/drawing/2014/main" id="{975653E0-C0CF-41D0-A231-AD7142C0F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211" y="106437"/>
            <a:ext cx="856577" cy="85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tel Oasi Verde - Home | Facebook">
            <a:extLst>
              <a:ext uri="{FF2B5EF4-FFF2-40B4-BE49-F238E27FC236}">
                <a16:creationId xmlns:a16="http://schemas.microsoft.com/office/drawing/2014/main" id="{7B49AC86-A024-4842-AC48-972998E53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888" y="70337"/>
            <a:ext cx="927472" cy="92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Table 6">
            <a:extLst>
              <a:ext uri="{FF2B5EF4-FFF2-40B4-BE49-F238E27FC236}">
                <a16:creationId xmlns:a16="http://schemas.microsoft.com/office/drawing/2014/main" id="{A0085B42-2F30-41A6-82B0-E4DCA1D868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997260"/>
              </p:ext>
            </p:extLst>
          </p:nvPr>
        </p:nvGraphicFramePr>
        <p:xfrm>
          <a:off x="113000" y="5304850"/>
          <a:ext cx="11945256" cy="14134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81752">
                  <a:extLst>
                    <a:ext uri="{9D8B030D-6E8A-4147-A177-3AD203B41FA5}">
                      <a16:colId xmlns:a16="http://schemas.microsoft.com/office/drawing/2014/main" val="3475909479"/>
                    </a:ext>
                  </a:extLst>
                </a:gridCol>
                <a:gridCol w="3981752">
                  <a:extLst>
                    <a:ext uri="{9D8B030D-6E8A-4147-A177-3AD203B41FA5}">
                      <a16:colId xmlns:a16="http://schemas.microsoft.com/office/drawing/2014/main" val="3316107155"/>
                    </a:ext>
                  </a:extLst>
                </a:gridCol>
                <a:gridCol w="3981752">
                  <a:extLst>
                    <a:ext uri="{9D8B030D-6E8A-4147-A177-3AD203B41FA5}">
                      <a16:colId xmlns:a16="http://schemas.microsoft.com/office/drawing/2014/main" val="2660763310"/>
                    </a:ext>
                  </a:extLst>
                </a:gridCol>
              </a:tblGrid>
              <a:tr h="628966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Avenir Next LT Pro Light" panose="020B0304020202020204" pitchFamily="34" charset="0"/>
                        </a:rPr>
                        <a:t>Bocadillo</a:t>
                      </a:r>
                      <a:r>
                        <a:rPr lang="en-US" dirty="0">
                          <a:latin typeface="Avenir Next LT Pro Light" panose="020B0304020202020204" pitchFamily="34" charset="0"/>
                        </a:rPr>
                        <a:t> de </a:t>
                      </a:r>
                      <a:r>
                        <a:rPr lang="en-US" dirty="0" err="1">
                          <a:latin typeface="Avenir Next LT Pro Light" panose="020B0304020202020204" pitchFamily="34" charset="0"/>
                        </a:rPr>
                        <a:t>atún</a:t>
                      </a:r>
                      <a:endParaRPr lang="en-US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r>
                        <a:rPr lang="en-US" b="0" i="1" dirty="0" err="1">
                          <a:latin typeface="Avenir Next LT Pro Light" panose="020B0304020202020204" pitchFamily="34" charset="0"/>
                        </a:rPr>
                        <a:t>Tunafish</a:t>
                      </a:r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 Sandwich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venir Next LT Pro Light" panose="020B0304020202020204" pitchFamily="34" charset="0"/>
                        </a:rPr>
                        <a:t>Leche para </a:t>
                      </a:r>
                      <a:r>
                        <a:rPr lang="en-US" b="1" dirty="0" err="1">
                          <a:latin typeface="Avenir Next LT Pro Light" panose="020B0304020202020204" pitchFamily="34" charset="0"/>
                        </a:rPr>
                        <a:t>ni</a:t>
                      </a:r>
                      <a:r>
                        <a:rPr lang="en-GB" sz="1800" b="1" i="0" kern="1200" dirty="0" err="1">
                          <a:solidFill>
                            <a:schemeClr val="lt1"/>
                          </a:solidFill>
                          <a:effectLst/>
                          <a:latin typeface="Avenir Next LT Pro Light" panose="020B0304020202020204" pitchFamily="34" charset="0"/>
                          <a:ea typeface="+mn-ea"/>
                          <a:cs typeface="+mn-cs"/>
                        </a:rPr>
                        <a:t>ños</a:t>
                      </a:r>
                      <a:endParaRPr lang="en-US" b="1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Milk for children (free for children)</a:t>
                      </a:r>
                      <a:endParaRPr lang="en-GB" b="0" i="1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Avenir Next LT Pro Light" panose="020B0304020202020204" pitchFamily="34" charset="0"/>
                        </a:rPr>
                        <a:t>Hamburguesa</a:t>
                      </a:r>
                      <a:endParaRPr lang="en-US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Hamburger</a:t>
                      </a:r>
                      <a:endParaRPr lang="en-GB" b="0" i="1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652044"/>
                  </a:ext>
                </a:extLst>
              </a:tr>
              <a:tr h="7733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 dirty="0">
                          <a:latin typeface="Avenir Next LT Pro Light" panose="020B0304020202020204" pitchFamily="34" charset="0"/>
                        </a:rPr>
                        <a:t>: £5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endParaRPr lang="en-GB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 dirty="0">
                          <a:latin typeface="Avenir Next LT Pro Light" panose="020B0304020202020204" pitchFamily="34" charset="0"/>
                        </a:rPr>
                        <a:t>: £4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Avenir Next LT Pro Light" panose="020B0304020202020204" pitchFamily="34" charset="0"/>
                        </a:rPr>
                        <a:t>Gratis para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  <a:latin typeface="Avenir Next LT Pro Light" panose="020B0304020202020204" pitchFamily="34" charset="0"/>
                        </a:rPr>
                        <a:t>ni</a:t>
                      </a:r>
                      <a:r>
                        <a:rPr lang="en-GB" sz="1800" b="0" i="0" kern="1200" dirty="0" err="1">
                          <a:solidFill>
                            <a:schemeClr val="tx1"/>
                          </a:solidFill>
                          <a:effectLst/>
                          <a:latin typeface="Avenir Next LT Pro Light" panose="020B0304020202020204" pitchFamily="34" charset="0"/>
                          <a:ea typeface="+mn-ea"/>
                          <a:cs typeface="+mn-cs"/>
                        </a:rPr>
                        <a:t>ños</a:t>
                      </a:r>
                      <a:endParaRPr lang="en-GB" sz="1800" b="0" i="0" kern="1200" dirty="0">
                        <a:solidFill>
                          <a:schemeClr val="tx1"/>
                        </a:solidFill>
                        <a:effectLst/>
                        <a:latin typeface="Avenir Next LT Pro Light" panose="020B0304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 dirty="0">
                          <a:latin typeface="Avenir Next LT Pro Light" panose="020B0304020202020204" pitchFamily="34" charset="0"/>
                        </a:rPr>
                        <a:t>: £15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endParaRPr lang="en-GB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09785"/>
                  </a:ext>
                </a:extLst>
              </a:tr>
            </a:tbl>
          </a:graphicData>
        </a:graphic>
      </p:graphicFrame>
      <p:pic>
        <p:nvPicPr>
          <p:cNvPr id="1032" name="Picture 8" descr="Naturally Sweet Green Detox Juice">
            <a:extLst>
              <a:ext uri="{FF2B5EF4-FFF2-40B4-BE49-F238E27FC236}">
                <a16:creationId xmlns:a16="http://schemas.microsoft.com/office/drawing/2014/main" id="{328D7C0B-ABF6-4F06-8FAD-E9A020325E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16"/>
          <a:stretch/>
        </p:blipFill>
        <p:spPr bwMode="auto">
          <a:xfrm>
            <a:off x="10198359" y="3578602"/>
            <a:ext cx="1904264" cy="159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reen Your Breakfast: A Cleaner Cup of Coffee - The Green Life">
            <a:extLst>
              <a:ext uri="{FF2B5EF4-FFF2-40B4-BE49-F238E27FC236}">
                <a16:creationId xmlns:a16="http://schemas.microsoft.com/office/drawing/2014/main" id="{501DD2B0-0D1A-4E22-8AEF-6FE5B581C7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" t="14440" b="6610"/>
          <a:stretch/>
        </p:blipFill>
        <p:spPr bwMode="auto">
          <a:xfrm>
            <a:off x="2752534" y="3774916"/>
            <a:ext cx="1371598" cy="126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izzy Apple ring sweets green chewy party fruity cones HALAL | eBay">
            <a:extLst>
              <a:ext uri="{FF2B5EF4-FFF2-40B4-BE49-F238E27FC236}">
                <a16:creationId xmlns:a16="http://schemas.microsoft.com/office/drawing/2014/main" id="{09CE9679-7639-4A91-AE92-92A99CCF2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584" y="3546683"/>
            <a:ext cx="1813589" cy="16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Vegan &quot;Tuna&quot; Salad Sandwich | Alexandra's Kitchen">
            <a:extLst>
              <a:ext uri="{FF2B5EF4-FFF2-40B4-BE49-F238E27FC236}">
                <a16:creationId xmlns:a16="http://schemas.microsoft.com/office/drawing/2014/main" id="{FB75E345-5C44-461D-A61C-27DBF018AD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32"/>
          <a:stretch/>
        </p:blipFill>
        <p:spPr bwMode="auto">
          <a:xfrm>
            <a:off x="1341426" y="3508345"/>
            <a:ext cx="1355122" cy="164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A stack of green cookies&#10;&#10;Description automatically generated with low confidence">
            <a:extLst>
              <a:ext uri="{FF2B5EF4-FFF2-40B4-BE49-F238E27FC236}">
                <a16:creationId xmlns:a16="http://schemas.microsoft.com/office/drawing/2014/main" id="{77CFF785-A4B6-4079-A2D0-FA5EDDDE7C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430" y="3510344"/>
            <a:ext cx="1098801" cy="165120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38831E85-BC7F-4410-AD3A-8BF40A1718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989587"/>
              </p:ext>
            </p:extLst>
          </p:nvPr>
        </p:nvGraphicFramePr>
        <p:xfrm>
          <a:off x="4105469" y="3738400"/>
          <a:ext cx="4030825" cy="128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30825">
                  <a:extLst>
                    <a:ext uri="{9D8B030D-6E8A-4147-A177-3AD203B41FA5}">
                      <a16:colId xmlns:a16="http://schemas.microsoft.com/office/drawing/2014/main" val="28420727"/>
                    </a:ext>
                  </a:extLst>
                </a:gridCol>
              </a:tblGrid>
              <a:tr h="478912"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Avenir Next LT Pro Light" panose="020B0304020202020204" pitchFamily="34" charset="0"/>
                        </a:rPr>
                        <a:t>Té</a:t>
                      </a:r>
                      <a:endParaRPr lang="en-US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r>
                        <a:rPr lang="en-US" b="0" i="1" dirty="0">
                          <a:latin typeface="Avenir Next LT Pro Light" panose="020B0304020202020204" pitchFamily="34" charset="0"/>
                        </a:rPr>
                        <a:t>Tea</a:t>
                      </a:r>
                      <a:endParaRPr lang="en-GB" b="0" i="1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1001071"/>
                  </a:ext>
                </a:extLst>
              </a:tr>
              <a:tr h="5786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0" dirty="0" err="1">
                          <a:latin typeface="Avenir Next LT Pro Light" panose="020B0304020202020204" pitchFamily="34" charset="0"/>
                        </a:rPr>
                        <a:t>Precio</a:t>
                      </a:r>
                      <a:r>
                        <a:rPr lang="en-US" b="1" i="0">
                          <a:latin typeface="Avenir Next LT Pro Light" panose="020B0304020202020204" pitchFamily="34" charset="0"/>
                        </a:rPr>
                        <a:t>: £8</a:t>
                      </a:r>
                      <a:endParaRPr lang="en-GB" b="1" i="0" dirty="0">
                        <a:latin typeface="Avenir Next LT Pro Light" panose="020B0304020202020204" pitchFamily="34" charset="0"/>
                      </a:endParaRPr>
                    </a:p>
                    <a:p>
                      <a:pPr algn="ctr"/>
                      <a:endParaRPr lang="en-GB" dirty="0">
                        <a:latin typeface="Avenir Next LT Pro Light" panose="020B03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537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2163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369B2-D6C2-F449-A08C-CD1E893A3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566" y="9330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Module: Foreign Language &amp; Culture Awareness</a:t>
            </a:r>
          </a:p>
          <a:p>
            <a:pPr marL="0" indent="0">
              <a:buNone/>
            </a:pPr>
            <a:r>
              <a:rPr lang="en-GB" dirty="0"/>
              <a:t>Module Code: BMIH5003</a:t>
            </a:r>
          </a:p>
          <a:p>
            <a:pPr marL="0" indent="0">
              <a:buNone/>
            </a:pPr>
            <a:r>
              <a:rPr lang="en-GB" dirty="0"/>
              <a:t>Lecturer: Rodrigo </a:t>
            </a:r>
            <a:r>
              <a:rPr lang="en-GB" dirty="0" err="1"/>
              <a:t>Fernandes</a:t>
            </a:r>
            <a:r>
              <a:rPr lang="en-GB" dirty="0"/>
              <a:t> Aguilar</a:t>
            </a:r>
          </a:p>
          <a:p>
            <a:pPr marL="0" indent="0">
              <a:buNone/>
            </a:pPr>
            <a:r>
              <a:rPr lang="en-GB" dirty="0"/>
              <a:t>Name: Farsana Ullah</a:t>
            </a:r>
          </a:p>
          <a:p>
            <a:pPr marL="0" indent="0">
              <a:buNone/>
            </a:pPr>
            <a:r>
              <a:rPr lang="en-GB" dirty="0"/>
              <a:t>Student ID: 2012578</a:t>
            </a:r>
          </a:p>
        </p:txBody>
      </p:sp>
    </p:spTree>
    <p:extLst>
      <p:ext uri="{BB962C8B-B14F-4D97-AF65-F5344CB8AC3E}">
        <p14:creationId xmlns:p14="http://schemas.microsoft.com/office/powerpoint/2010/main" val="1136482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3FA223336B44AB78A5EBBE6527CC3" ma:contentTypeVersion="11" ma:contentTypeDescription="Create a new document." ma:contentTypeScope="" ma:versionID="423ad2c6c7224b40dfd3587589403d0f">
  <xsd:schema xmlns:xsd="http://www.w3.org/2001/XMLSchema" xmlns:xs="http://www.w3.org/2001/XMLSchema" xmlns:p="http://schemas.microsoft.com/office/2006/metadata/properties" xmlns:ns3="7b23fa32-4003-4364-bee1-595462966394" xmlns:ns4="f54e4810-f1f5-4bce-aa8e-e4722dc561be" targetNamespace="http://schemas.microsoft.com/office/2006/metadata/properties" ma:root="true" ma:fieldsID="feae67cc9745ffb47f08889592e73b48" ns3:_="" ns4:_="">
    <xsd:import namespace="7b23fa32-4003-4364-bee1-595462966394"/>
    <xsd:import namespace="f54e4810-f1f5-4bce-aa8e-e4722dc561b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23fa32-4003-4364-bee1-595462966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4e4810-f1f5-4bce-aa8e-e4722dc561b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FC1E8E5-749D-42C9-934A-7531A32A08A4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b23fa32-4003-4364-bee1-595462966394"/>
    <ds:schemaRef ds:uri="f54e4810-f1f5-4bce-aa8e-e4722dc561b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D02F26-9EFA-45CA-B4F8-FE07BD09A1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A184A9-400E-445A-822D-AC3FBAAAA9AE}">
  <ds:schemaRefs>
    <ds:schemaRef ds:uri="http://schemas.microsoft.com/office/2006/metadata/properties"/>
    <ds:schemaRef ds:uri="http://www.w3.org/2000/xmlns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70</TotalTime>
  <Words>123</Words>
  <Application>Microsoft Office PowerPoint</Application>
  <PresentationFormat>Widescreen</PresentationFormat>
  <Paragraphs>31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Avenir Next LT Pro Light</vt:lpstr>
      <vt:lpstr>Calibri</vt:lpstr>
      <vt:lpstr>Calibri Light</vt:lpstr>
      <vt:lpstr>Office Theme</vt:lpstr>
      <vt:lpstr>Tablero de Desayuno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Tablero de Desayuno</dc:title>
  <dc:creator>Farsana Ullah (2012578)</dc:creator>
  <cp:lastModifiedBy>Farsana Ullah (2012578)</cp:lastModifiedBy>
  <cp:revision>4</cp:revision>
  <dcterms:created xsi:type="dcterms:W3CDTF">2021-11-25T22:11:35Z</dcterms:created>
  <dcterms:modified xsi:type="dcterms:W3CDTF">2021-11-29T17:10:17Z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0x0101000033FA223336B44AB78A5EBBE6527CC3</vt:lpwstr>
  </property>
</Properties>
</file>