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FAD69-09B5-E6AA-C677-807991EE48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CF737-5FD2-3D94-8CC2-A441043FA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4EC0E-BE3E-1224-85E1-037E5F7D8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4EDCE-73D9-8017-8751-80E55FC7F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A2CF2-B662-CB56-7F91-B0B8DBDBC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4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07EA8-FF11-EF56-ED5A-2814BBDAE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29AB3-30BA-A72C-4278-5D2976AA7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D6D63-796F-F01A-5CB0-4A687F332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C9BF4E-D6C2-9989-25CD-42ECAA7F7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58D96-0C2F-F91E-828B-BCCE9EB14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62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61B93-A768-2949-96A2-02CE71960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2A2CCD-8F97-225A-BA0A-DC7BE996A7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11666-F353-2EB6-4810-B125E14D2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401F8-CE09-3A71-D606-2B1D47CF6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88976-8B57-F119-5EEB-905C3E8C0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696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65A3-2DD5-2FC3-2408-EEEB08DE4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A48FE-ED0E-6CAD-588A-D7013165F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34AD3C-6307-0BAE-07DA-E0757400C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F649E-BEA9-3BBF-F31F-FC9BAE746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88752-B18D-5F42-7925-AF38CD0A5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B2292-032A-A925-5903-C4285C3C4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866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A73C7-55CE-FF86-5B97-73820F024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9DE2B6-13AF-628A-08C8-93D8CAF5F6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03B68-7AE4-197A-30BE-987FD1A5C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3BD750-0480-43C8-DABB-8C72616101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92BBCA-322D-2C4A-401A-3449F43F98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035678-5A76-37AA-565D-A5104D4E9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1E268D-74E8-AE3F-7C81-D6C48C052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3FBCBC-7780-70F5-3A9B-75F7F9AB4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533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AD052-A3C3-7183-9134-44C71D1DD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20E566-B6D2-F87B-97A6-15BCC52B9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E1EB7-8DF3-140F-5283-E5B70D957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0D877E-56D8-43CE-134D-CC829CDBB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4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0BF58A-75FA-D200-B1CB-B3053BF47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6749C0-169C-9381-0FDE-0992927AA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A98F1-271C-C2B8-AE99-9064FA5D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76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980F0-6E04-6C7B-8D5B-E2B2C7CD6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2C846-7F58-004A-2348-6477A584B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2B58C-9BE6-7511-569C-1FA96A7961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2D9E2-04E6-837D-BBA5-F9246F2FE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B8DF5-FCE8-95BF-52DD-539E92FED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50B46B-BB53-207B-DBDD-500BCEA9A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150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2862D-F55E-8B08-D115-D1C02D911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9CB5E6-ABF4-DAD5-A20B-5A0B04D780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DF2648-F214-EBE2-1909-7B26DA7C2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64A1D-3268-126F-18DD-DB432958E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0A5823-F766-D122-F085-EC0891AAF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1300C3-53E8-2010-A3CA-90B4C3C0F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817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EFB2-4052-1B45-2AC9-78F35B4E7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B7A2EC-64A7-D393-106E-1A899C027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29A08-242F-B9C1-E13B-E2515CE75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B6DB4-9537-440C-1B59-1CF793A8C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6D1BB-EA74-AF23-5701-DF6CA0ACA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862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E80396-5880-3D51-6B36-9F41A0BD1D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A379A7-87FC-D5C4-3D01-1437A1348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C360E3-6144-0B17-DA08-720ED97A2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39C0CF-7443-7233-8C1F-4055703C7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98FD48-7567-36F9-7412-CFC23E202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80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3EA1BD-27FF-92DC-CFE9-FD4C98054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C0E0F7-7CFC-3EAB-00C7-1E5031B564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CC95FD-5C20-382B-F00F-5D5729AA70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70C95B-B9F4-A34C-A511-B60F0656963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B7D4E-8008-72CA-608B-47C42B93E1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13E1F-236B-8B80-3EAD-B0AAAA572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77405D-03A4-B24D-AC85-8F2F171E5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715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A4A67-FB8E-3FFD-A4EE-64502ACE0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Basil’s Bakery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95101B-14E7-615E-6FE4-1128F1C0C359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Name: David Stoican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Number: 2506762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Module: LCLM4004 Problem Solving &amp; Decision Making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EC77C7-EF51-6E95-CB75-806E5EF587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73" r="118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8691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A8CA4-B0EC-9674-F6BD-80640BA21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&amp; Background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E9722-C0F1-FFBB-66D5-01E68DF4289A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Independent artisan bakery in Coventry Retail Park, opened 2015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Uses high-quality organic ingredients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Sales grew every year up to 2020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Current situation: Sales stuck at 25% below 2019 levels since 2023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Customers: retail shoppers, local office and warehouse workers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(Source: Provided case study)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EB7135-D8EC-3D4B-A50A-0829D0361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626320"/>
            <a:ext cx="4788505" cy="2873103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17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5BE94-299F-CF2F-3997-A6FC8A341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Issues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FEA8C-93D1-3CA4-A478-8380B9BDF42A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• Far fewer people visiting the retail park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• Many customers now work from home part of the week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• Cannot offer reliable pre-order or delivery service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• Rent, bills and ingredient costs are much higher than 2019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• Several regular customers have been made redundant locally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(Source: Provided case study)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A3A4CF-2412-DA17-7951-AAED42906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5865" y="640080"/>
            <a:ext cx="662058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90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25885-630C-2546-2264-5BF88B451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PESTEL Analysis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E5561C4-5677-E721-BF62-2D41C54D22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9650525"/>
              </p:ext>
            </p:extLst>
          </p:nvPr>
        </p:nvGraphicFramePr>
        <p:xfrm>
          <a:off x="3810000" y="1690688"/>
          <a:ext cx="8128000" cy="38252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45373466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88006763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Factor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Impact on Basil’s Bakery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484299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Economic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Higher running costs + customers have less to spend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8550114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Social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More hybrid working; customers want delivery/pre-order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6644672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Technological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Online ordering is now standard for food purchases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1157006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Environmental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Organic crop yields are unpredictable, so costs vary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1117501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Political/Legal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Rising business rates and overhead costs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3494679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(Sources: ONS 2024; Mintel 2025)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857641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623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51106-54E0-36B2-EE5D-F2DD2C790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Fishbone Diagram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B8C2C-0CCB-ECA4-81FA-5D6A231463DA}"/>
              </a:ext>
            </a:extLst>
          </p:cNvPr>
          <p:cNvSpPr txBox="1"/>
          <p:nvPr/>
        </p:nvSpPr>
        <p:spPr>
          <a:xfrm>
            <a:off x="1016000" y="22600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PROBLEM: Sales 25% lower than 2019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D2D6167-38BF-A2D3-461D-7304AE4564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9113535"/>
              </p:ext>
            </p:extLst>
          </p:nvPr>
        </p:nvGraphicFramePr>
        <p:xfrm>
          <a:off x="0" y="2629416"/>
          <a:ext cx="8128000" cy="3398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50897679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6912522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6880104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70146974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People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Operations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Costs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Location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69620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Less retail park footfall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No delivery service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Higher rent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Empty shop units nearby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858427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Lost regular customers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Unreliable pre-order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Higher utility bills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Retail park is much quieter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0222102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Hybrid working trend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Limited staffing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Unpredictable organic ingredient costs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Falling local visitor numbers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252062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(Source: Provided case study; Ishikawa 1986)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1307843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0967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A6DB3-B0AC-5B94-85C0-8E8CFDDF0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Key Findings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49BAAE-4104-1A43-712F-3054F5F6D81B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Lower sales come from both external trends and internal gaps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Hybrid working and falling retail footfall are long-term changes, not temporary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Rising costs make the business harder to run alongside lower income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Missing delivery and pre-order services mean lost sales opportunities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Relying only on in-person visits is no longer sustainable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(Source: Provided case study)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0642AE-65B4-FE36-926F-3810D1E719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3581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ED4F8-44C4-2F94-E8FE-765884653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FA2977-726B-0D15-9713-B58ED92513BB}"/>
              </a:ext>
            </a:extLst>
          </p:cNvPr>
          <p:cNvSpPr txBox="1"/>
          <p:nvPr/>
        </p:nvSpPr>
        <p:spPr>
          <a:xfrm>
            <a:off x="1191966" y="2965592"/>
            <a:ext cx="3629555" cy="29873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Ishikawa, K. (1986). Guide to Quality Control. Asian Productivity Organization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Mintel (2025). UK Bakery and Food-to-Go Market Report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ONS (2024). Home and Hybrid Working Trends 2024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Provided case study material for Basil’s Bakery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DB9F8F-A415-E2C1-A73C-F4EC20688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4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839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Basil’s Bakery Analysis</vt:lpstr>
      <vt:lpstr>Introduction &amp; Background</vt:lpstr>
      <vt:lpstr>Key Issues</vt:lpstr>
      <vt:lpstr>PESTEL Analysis</vt:lpstr>
      <vt:lpstr>Fishbone Diagram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Basil’s Bakery Analysis</dc:title>
  <dc:creator>David Stoican (2506762)</dc:creator>
  <cp:lastModifiedBy>David Stoican (2506762)</cp:lastModifiedBy>
  <cp:revision>1</cp:revision>
  <dcterms:created xsi:type="dcterms:W3CDTF">2026-07-13T20:27:13Z</dcterms:created>
  <dcterms:modified xsi:type="dcterms:W3CDTF">2026-07-13T20:43:29Z</dcterms:modified>
</cp:coreProperties>
</file>