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9" r:id="rId3"/>
    <p:sldId id="257" r:id="rId4"/>
    <p:sldId id="258"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18D8CF-292B-4505-AF22-9D3A36221F44}" v="567" dt="2025-05-20T07:58:40.843"/>
    <p1510:client id="{4815FA73-D914-FEBA-BEB0-FB76C9C898A5}" v="11" dt="2025-05-20T08:56:15.1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Iuliu Haidu (2239360)" userId="S::2239360@student.uwtsd.ac.uk::8ad5cfe0-e897-46df-959a-50663f086f66" providerId="AD" clId="Web-{1618D8CF-292B-4505-AF22-9D3A36221F44}"/>
    <pc:docChg chg="addSld delSld modSld sldOrd addMainMaster delMainMaster">
      <pc:chgData name="Andrei Iuliu Haidu (2239360)" userId="S::2239360@student.uwtsd.ac.uk::8ad5cfe0-e897-46df-959a-50663f086f66" providerId="AD" clId="Web-{1618D8CF-292B-4505-AF22-9D3A36221F44}" dt="2025-05-20T07:58:53.062" v="581"/>
      <pc:docMkLst>
        <pc:docMk/>
      </pc:docMkLst>
      <pc:sldChg chg="addSp delSp modSp mod setBg modClrScheme setClrOvrMap chgLayout">
        <pc:chgData name="Andrei Iuliu Haidu (2239360)" userId="S::2239360@student.uwtsd.ac.uk::8ad5cfe0-e897-46df-959a-50663f086f66" providerId="AD" clId="Web-{1618D8CF-292B-4505-AF22-9D3A36221F44}" dt="2025-05-20T07:14:09.449" v="67"/>
        <pc:sldMkLst>
          <pc:docMk/>
          <pc:sldMk cId="109857222" sldId="256"/>
        </pc:sldMkLst>
        <pc:spChg chg="mod">
          <ac:chgData name="Andrei Iuliu Haidu (2239360)" userId="S::2239360@student.uwtsd.ac.uk::8ad5cfe0-e897-46df-959a-50663f086f66" providerId="AD" clId="Web-{1618D8CF-292B-4505-AF22-9D3A36221F44}" dt="2025-05-20T07:14:09.449" v="67"/>
          <ac:spMkLst>
            <pc:docMk/>
            <pc:sldMk cId="109857222" sldId="256"/>
            <ac:spMk id="2" creationId="{00000000-0000-0000-0000-000000000000}"/>
          </ac:spMkLst>
        </pc:spChg>
        <pc:spChg chg="mod">
          <ac:chgData name="Andrei Iuliu Haidu (2239360)" userId="S::2239360@student.uwtsd.ac.uk::8ad5cfe0-e897-46df-959a-50663f086f66" providerId="AD" clId="Web-{1618D8CF-292B-4505-AF22-9D3A36221F44}" dt="2025-05-20T07:14:09.449" v="67"/>
          <ac:spMkLst>
            <pc:docMk/>
            <pc:sldMk cId="109857222" sldId="256"/>
            <ac:spMk id="3" creationId="{00000000-0000-0000-0000-000000000000}"/>
          </ac:spMkLst>
        </pc:spChg>
        <pc:spChg chg="add del">
          <ac:chgData name="Andrei Iuliu Haidu (2239360)" userId="S::2239360@student.uwtsd.ac.uk::8ad5cfe0-e897-46df-959a-50663f086f66" providerId="AD" clId="Web-{1618D8CF-292B-4505-AF22-9D3A36221F44}" dt="2025-05-20T07:09:46.114" v="3"/>
          <ac:spMkLst>
            <pc:docMk/>
            <pc:sldMk cId="109857222" sldId="256"/>
            <ac:spMk id="8" creationId="{DEF92653-5D6D-47E6-8744-0DAF76E049C4}"/>
          </ac:spMkLst>
        </pc:spChg>
        <pc:spChg chg="add del">
          <ac:chgData name="Andrei Iuliu Haidu (2239360)" userId="S::2239360@student.uwtsd.ac.uk::8ad5cfe0-e897-46df-959a-50663f086f66" providerId="AD" clId="Web-{1618D8CF-292B-4505-AF22-9D3A36221F44}" dt="2025-05-20T07:09:43.301" v="1"/>
          <ac:spMkLst>
            <pc:docMk/>
            <pc:sldMk cId="109857222" sldId="256"/>
            <ac:spMk id="9" creationId="{19F9BF86-FE94-4517-B97D-026C7515E589}"/>
          </ac:spMkLst>
        </pc:spChg>
        <pc:spChg chg="add del">
          <ac:chgData name="Andrei Iuliu Haidu (2239360)" userId="S::2239360@student.uwtsd.ac.uk::8ad5cfe0-e897-46df-959a-50663f086f66" providerId="AD" clId="Web-{1618D8CF-292B-4505-AF22-9D3A36221F44}" dt="2025-05-20T07:09:43.301" v="1"/>
          <ac:spMkLst>
            <pc:docMk/>
            <pc:sldMk cId="109857222" sldId="256"/>
            <ac:spMk id="11" creationId="{05DEC45B-BA77-21C0-3869-05DE7C92376D}"/>
          </ac:spMkLst>
        </pc:spChg>
        <pc:spChg chg="add del">
          <ac:chgData name="Andrei Iuliu Haidu (2239360)" userId="S::2239360@student.uwtsd.ac.uk::8ad5cfe0-e897-46df-959a-50663f086f66" providerId="AD" clId="Web-{1618D8CF-292B-4505-AF22-9D3A36221F44}" dt="2025-05-20T07:14:09.449" v="67"/>
          <ac:spMkLst>
            <pc:docMk/>
            <pc:sldMk cId="109857222" sldId="256"/>
            <ac:spMk id="12" creationId="{19F9BF86-FE94-4517-B97D-026C7515E589}"/>
          </ac:spMkLst>
        </pc:spChg>
        <pc:spChg chg="add del">
          <ac:chgData name="Andrei Iuliu Haidu (2239360)" userId="S::2239360@student.uwtsd.ac.uk::8ad5cfe0-e897-46df-959a-50663f086f66" providerId="AD" clId="Web-{1618D8CF-292B-4505-AF22-9D3A36221F44}" dt="2025-05-20T07:14:09.449" v="67"/>
          <ac:spMkLst>
            <pc:docMk/>
            <pc:sldMk cId="109857222" sldId="256"/>
            <ac:spMk id="15" creationId="{05DEC45B-BA77-21C0-3869-05DE7C92376D}"/>
          </ac:spMkLst>
        </pc:spChg>
        <pc:spChg chg="add del">
          <ac:chgData name="Andrei Iuliu Haidu (2239360)" userId="S::2239360@student.uwtsd.ac.uk::8ad5cfe0-e897-46df-959a-50663f086f66" providerId="AD" clId="Web-{1618D8CF-292B-4505-AF22-9D3A36221F44}" dt="2025-05-20T07:14:09.340" v="66"/>
          <ac:spMkLst>
            <pc:docMk/>
            <pc:sldMk cId="109857222" sldId="256"/>
            <ac:spMk id="21" creationId="{06E15305-164C-44CD-9E0F-420C2DC1B32A}"/>
          </ac:spMkLst>
        </pc:spChg>
        <pc:spChg chg="add">
          <ac:chgData name="Andrei Iuliu Haidu (2239360)" userId="S::2239360@student.uwtsd.ac.uk::8ad5cfe0-e897-46df-959a-50663f086f66" providerId="AD" clId="Web-{1618D8CF-292B-4505-AF22-9D3A36221F44}" dt="2025-05-20T07:14:09.449" v="67"/>
          <ac:spMkLst>
            <pc:docMk/>
            <pc:sldMk cId="109857222" sldId="256"/>
            <ac:spMk id="23" creationId="{3EA855B9-EE27-4441-846C-35DF1C6483BF}"/>
          </ac:spMkLst>
        </pc:spChg>
        <pc:spChg chg="add">
          <ac:chgData name="Andrei Iuliu Haidu (2239360)" userId="S::2239360@student.uwtsd.ac.uk::8ad5cfe0-e897-46df-959a-50663f086f66" providerId="AD" clId="Web-{1618D8CF-292B-4505-AF22-9D3A36221F44}" dt="2025-05-20T07:14:09.449" v="67"/>
          <ac:spMkLst>
            <pc:docMk/>
            <pc:sldMk cId="109857222" sldId="256"/>
            <ac:spMk id="24" creationId="{FFC321AD-2C92-446F-AF58-8CAA634BFD36}"/>
          </ac:spMkLst>
        </pc:spChg>
        <pc:spChg chg="add">
          <ac:chgData name="Andrei Iuliu Haidu (2239360)" userId="S::2239360@student.uwtsd.ac.uk::8ad5cfe0-e897-46df-959a-50663f086f66" providerId="AD" clId="Web-{1618D8CF-292B-4505-AF22-9D3A36221F44}" dt="2025-05-20T07:14:09.449" v="67"/>
          <ac:spMkLst>
            <pc:docMk/>
            <pc:sldMk cId="109857222" sldId="256"/>
            <ac:spMk id="25" creationId="{2BF5D4DB-368A-4B23-81E4-E0454BAD8672}"/>
          </ac:spMkLst>
        </pc:spChg>
        <pc:spChg chg="add">
          <ac:chgData name="Andrei Iuliu Haidu (2239360)" userId="S::2239360@student.uwtsd.ac.uk::8ad5cfe0-e897-46df-959a-50663f086f66" providerId="AD" clId="Web-{1618D8CF-292B-4505-AF22-9D3A36221F44}" dt="2025-05-20T07:14:09.449" v="67"/>
          <ac:spMkLst>
            <pc:docMk/>
            <pc:sldMk cId="109857222" sldId="256"/>
            <ac:spMk id="27" creationId="{F372D7B9-36D5-4C1F-B7C9-36717C28F150}"/>
          </ac:spMkLst>
        </pc:spChg>
        <pc:picChg chg="add del">
          <ac:chgData name="Andrei Iuliu Haidu (2239360)" userId="S::2239360@student.uwtsd.ac.uk::8ad5cfe0-e897-46df-959a-50663f086f66" providerId="AD" clId="Web-{1618D8CF-292B-4505-AF22-9D3A36221F44}" dt="2025-05-20T07:09:43.301" v="1"/>
          <ac:picMkLst>
            <pc:docMk/>
            <pc:sldMk cId="109857222" sldId="256"/>
            <ac:picMk id="4" creationId="{EF0F9CE2-B1BB-3C30-3E5F-E449E776F9B5}"/>
          </ac:picMkLst>
        </pc:picChg>
        <pc:picChg chg="add mod">
          <ac:chgData name="Andrei Iuliu Haidu (2239360)" userId="S::2239360@student.uwtsd.ac.uk::8ad5cfe0-e897-46df-959a-50663f086f66" providerId="AD" clId="Web-{1618D8CF-292B-4505-AF22-9D3A36221F44}" dt="2025-05-20T07:14:09.449" v="67"/>
          <ac:picMkLst>
            <pc:docMk/>
            <pc:sldMk cId="109857222" sldId="256"/>
            <ac:picMk id="14" creationId="{EF0F9CE2-B1BB-3C30-3E5F-E449E776F9B5}"/>
          </ac:picMkLst>
        </pc:picChg>
        <pc:cxnChg chg="add del">
          <ac:chgData name="Andrei Iuliu Haidu (2239360)" userId="S::2239360@student.uwtsd.ac.uk::8ad5cfe0-e897-46df-959a-50663f086f66" providerId="AD" clId="Web-{1618D8CF-292B-4505-AF22-9D3A36221F44}" dt="2025-05-20T07:09:46.114" v="3"/>
          <ac:cxnSpMkLst>
            <pc:docMk/>
            <pc:sldMk cId="109857222" sldId="256"/>
            <ac:cxnSpMk id="10" creationId="{9CA98CE3-81A7-4FFE-A047-9AA65998D877}"/>
          </ac:cxnSpMkLst>
        </pc:cxnChg>
        <pc:cxnChg chg="add del">
          <ac:chgData name="Andrei Iuliu Haidu (2239360)" userId="S::2239360@student.uwtsd.ac.uk::8ad5cfe0-e897-46df-959a-50663f086f66" providerId="AD" clId="Web-{1618D8CF-292B-4505-AF22-9D3A36221F44}" dt="2025-05-20T07:09:43.301" v="1"/>
          <ac:cxnSpMkLst>
            <pc:docMk/>
            <pc:sldMk cId="109857222" sldId="256"/>
            <ac:cxnSpMk id="13" creationId="{6E25B8EB-C8DD-E579-2093-D182FC5B0F46}"/>
          </ac:cxnSpMkLst>
        </pc:cxnChg>
        <pc:cxnChg chg="add del">
          <ac:chgData name="Andrei Iuliu Haidu (2239360)" userId="S::2239360@student.uwtsd.ac.uk::8ad5cfe0-e897-46df-959a-50663f086f66" providerId="AD" clId="Web-{1618D8CF-292B-4505-AF22-9D3A36221F44}" dt="2025-05-20T07:14:09.449" v="67"/>
          <ac:cxnSpMkLst>
            <pc:docMk/>
            <pc:sldMk cId="109857222" sldId="256"/>
            <ac:cxnSpMk id="16" creationId="{6E25B8EB-C8DD-E579-2093-D182FC5B0F46}"/>
          </ac:cxnSpMkLst>
        </pc:cxnChg>
      </pc:sldChg>
      <pc:sldChg chg="addSp delSp modSp new mod setBg">
        <pc:chgData name="Andrei Iuliu Haidu (2239360)" userId="S::2239360@student.uwtsd.ac.uk::8ad5cfe0-e897-46df-959a-50663f086f66" providerId="AD" clId="Web-{1618D8CF-292B-4505-AF22-9D3A36221F44}" dt="2025-05-20T07:51:35.053" v="368"/>
        <pc:sldMkLst>
          <pc:docMk/>
          <pc:sldMk cId="3431610112" sldId="257"/>
        </pc:sldMkLst>
        <pc:spChg chg="mod">
          <ac:chgData name="Andrei Iuliu Haidu (2239360)" userId="S::2239360@student.uwtsd.ac.uk::8ad5cfe0-e897-46df-959a-50663f086f66" providerId="AD" clId="Web-{1618D8CF-292B-4505-AF22-9D3A36221F44}" dt="2025-05-20T07:51:35.053" v="368"/>
          <ac:spMkLst>
            <pc:docMk/>
            <pc:sldMk cId="3431610112" sldId="257"/>
            <ac:spMk id="2" creationId="{EB88DF02-861D-92EC-0C64-C51DF2649F89}"/>
          </ac:spMkLst>
        </pc:spChg>
        <pc:spChg chg="del">
          <ac:chgData name="Andrei Iuliu Haidu (2239360)" userId="S::2239360@student.uwtsd.ac.uk::8ad5cfe0-e897-46df-959a-50663f086f66" providerId="AD" clId="Web-{1618D8CF-292B-4505-AF22-9D3A36221F44}" dt="2025-05-20T07:16:05.656" v="69"/>
          <ac:spMkLst>
            <pc:docMk/>
            <pc:sldMk cId="3431610112" sldId="257"/>
            <ac:spMk id="3" creationId="{8E677773-E971-BD7D-F74A-FEAE4538CB25}"/>
          </ac:spMkLst>
        </pc:spChg>
        <pc:spChg chg="add del">
          <ac:chgData name="Andrei Iuliu Haidu (2239360)" userId="S::2239360@student.uwtsd.ac.uk::8ad5cfe0-e897-46df-959a-50663f086f66" providerId="AD" clId="Web-{1618D8CF-292B-4505-AF22-9D3A36221F44}" dt="2025-05-20T07:51:35.053" v="368"/>
          <ac:spMkLst>
            <pc:docMk/>
            <pc:sldMk cId="3431610112" sldId="257"/>
            <ac:spMk id="12" creationId="{36436272-E5BF-4ECF-BE17-281C8F52960D}"/>
          </ac:spMkLst>
        </pc:spChg>
        <pc:spChg chg="add del">
          <ac:chgData name="Andrei Iuliu Haidu (2239360)" userId="S::2239360@student.uwtsd.ac.uk::8ad5cfe0-e897-46df-959a-50663f086f66" providerId="AD" clId="Web-{1618D8CF-292B-4505-AF22-9D3A36221F44}" dt="2025-05-20T07:51:35.053" v="368"/>
          <ac:spMkLst>
            <pc:docMk/>
            <pc:sldMk cId="3431610112" sldId="257"/>
            <ac:spMk id="14" creationId="{910993C6-6470-4D5B-A1CC-52F0A895D8E4}"/>
          </ac:spMkLst>
        </pc:spChg>
        <pc:spChg chg="add del">
          <ac:chgData name="Andrei Iuliu Haidu (2239360)" userId="S::2239360@student.uwtsd.ac.uk::8ad5cfe0-e897-46df-959a-50663f086f66" providerId="AD" clId="Web-{1618D8CF-292B-4505-AF22-9D3A36221F44}" dt="2025-05-20T07:51:35.053" v="368"/>
          <ac:spMkLst>
            <pc:docMk/>
            <pc:sldMk cId="3431610112" sldId="257"/>
            <ac:spMk id="16" creationId="{D262D5AD-C652-4791-8642-9497C61C85A0}"/>
          </ac:spMkLst>
        </pc:spChg>
        <pc:spChg chg="add del">
          <ac:chgData name="Andrei Iuliu Haidu (2239360)" userId="S::2239360@student.uwtsd.ac.uk::8ad5cfe0-e897-46df-959a-50663f086f66" providerId="AD" clId="Web-{1618D8CF-292B-4505-AF22-9D3A36221F44}" dt="2025-05-20T07:51:35.053" v="368"/>
          <ac:spMkLst>
            <pc:docMk/>
            <pc:sldMk cId="3431610112" sldId="257"/>
            <ac:spMk id="18" creationId="{DDF282B4-A060-4579-9205-750D9877B42E}"/>
          </ac:spMkLst>
        </pc:spChg>
        <pc:spChg chg="add">
          <ac:chgData name="Andrei Iuliu Haidu (2239360)" userId="S::2239360@student.uwtsd.ac.uk::8ad5cfe0-e897-46df-959a-50663f086f66" providerId="AD" clId="Web-{1618D8CF-292B-4505-AF22-9D3A36221F44}" dt="2025-05-20T07:51:35.053" v="368"/>
          <ac:spMkLst>
            <pc:docMk/>
            <pc:sldMk cId="3431610112" sldId="257"/>
            <ac:spMk id="28" creationId="{FFC321AD-2C92-446F-AF58-8CAA634BFD36}"/>
          </ac:spMkLst>
        </pc:spChg>
        <pc:spChg chg="add">
          <ac:chgData name="Andrei Iuliu Haidu (2239360)" userId="S::2239360@student.uwtsd.ac.uk::8ad5cfe0-e897-46df-959a-50663f086f66" providerId="AD" clId="Web-{1618D8CF-292B-4505-AF22-9D3A36221F44}" dt="2025-05-20T07:51:35.053" v="368"/>
          <ac:spMkLst>
            <pc:docMk/>
            <pc:sldMk cId="3431610112" sldId="257"/>
            <ac:spMk id="30" creationId="{50220E3B-B61B-7FE6-8157-FEE84BBD0819}"/>
          </ac:spMkLst>
        </pc:spChg>
        <pc:spChg chg="add">
          <ac:chgData name="Andrei Iuliu Haidu (2239360)" userId="S::2239360@student.uwtsd.ac.uk::8ad5cfe0-e897-46df-959a-50663f086f66" providerId="AD" clId="Web-{1618D8CF-292B-4505-AF22-9D3A36221F44}" dt="2025-05-20T07:51:35.053" v="368"/>
          <ac:spMkLst>
            <pc:docMk/>
            <pc:sldMk cId="3431610112" sldId="257"/>
            <ac:spMk id="32" creationId="{2FA801D1-B067-4DAE-708F-7C47567C2C56}"/>
          </ac:spMkLst>
        </pc:spChg>
        <pc:spChg chg="add">
          <ac:chgData name="Andrei Iuliu Haidu (2239360)" userId="S::2239360@student.uwtsd.ac.uk::8ad5cfe0-e897-46df-959a-50663f086f66" providerId="AD" clId="Web-{1618D8CF-292B-4505-AF22-9D3A36221F44}" dt="2025-05-20T07:51:35.053" v="368"/>
          <ac:spMkLst>
            <pc:docMk/>
            <pc:sldMk cId="3431610112" sldId="257"/>
            <ac:spMk id="34" creationId="{2BF5D4DB-368A-4B23-81E4-E0454BAD8672}"/>
          </ac:spMkLst>
        </pc:spChg>
        <pc:spChg chg="add">
          <ac:chgData name="Andrei Iuliu Haidu (2239360)" userId="S::2239360@student.uwtsd.ac.uk::8ad5cfe0-e897-46df-959a-50663f086f66" providerId="AD" clId="Web-{1618D8CF-292B-4505-AF22-9D3A36221F44}" dt="2025-05-20T07:51:35.053" v="368"/>
          <ac:spMkLst>
            <pc:docMk/>
            <pc:sldMk cId="3431610112" sldId="257"/>
            <ac:spMk id="36" creationId="{F372D7B9-36D5-4C1F-B7C9-36717C28F150}"/>
          </ac:spMkLst>
        </pc:spChg>
        <pc:grpChg chg="add">
          <ac:chgData name="Andrei Iuliu Haidu (2239360)" userId="S::2239360@student.uwtsd.ac.uk::8ad5cfe0-e897-46df-959a-50663f086f66" providerId="AD" clId="Web-{1618D8CF-292B-4505-AF22-9D3A36221F44}" dt="2025-05-20T07:16:05.656" v="69"/>
          <ac:grpSpMkLst>
            <pc:docMk/>
            <pc:sldMk cId="3431610112" sldId="257"/>
            <ac:grpSpMk id="8" creationId="{F0C817C9-850F-4FB6-B93B-CF3076C4A5C1}"/>
          </ac:grpSpMkLst>
        </pc:grpChg>
      </pc:sldChg>
      <pc:sldChg chg="addSp delSp modSp new mod setBg">
        <pc:chgData name="Andrei Iuliu Haidu (2239360)" userId="S::2239360@student.uwtsd.ac.uk::8ad5cfe0-e897-46df-959a-50663f086f66" providerId="AD" clId="Web-{1618D8CF-292B-4505-AF22-9D3A36221F44}" dt="2025-05-20T07:51:56.741" v="371"/>
        <pc:sldMkLst>
          <pc:docMk/>
          <pc:sldMk cId="2724358276" sldId="258"/>
        </pc:sldMkLst>
        <pc:spChg chg="mod">
          <ac:chgData name="Andrei Iuliu Haidu (2239360)" userId="S::2239360@student.uwtsd.ac.uk::8ad5cfe0-e897-46df-959a-50663f086f66" providerId="AD" clId="Web-{1618D8CF-292B-4505-AF22-9D3A36221F44}" dt="2025-05-20T07:51:56.741" v="371"/>
          <ac:spMkLst>
            <pc:docMk/>
            <pc:sldMk cId="2724358276" sldId="258"/>
            <ac:spMk id="2" creationId="{61AE7947-AAC8-A707-031E-8EF3BF689F65}"/>
          </ac:spMkLst>
        </pc:spChg>
        <pc:spChg chg="mod">
          <ac:chgData name="Andrei Iuliu Haidu (2239360)" userId="S::2239360@student.uwtsd.ac.uk::8ad5cfe0-e897-46df-959a-50663f086f66" providerId="AD" clId="Web-{1618D8CF-292B-4505-AF22-9D3A36221F44}" dt="2025-05-20T07:51:56.741" v="371"/>
          <ac:spMkLst>
            <pc:docMk/>
            <pc:sldMk cId="2724358276" sldId="258"/>
            <ac:spMk id="3" creationId="{62E7E3BA-CA78-9C75-DFD3-5D0A3E5D49C0}"/>
          </ac:spMkLst>
        </pc:spChg>
        <pc:spChg chg="add del">
          <ac:chgData name="Andrei Iuliu Haidu (2239360)" userId="S::2239360@student.uwtsd.ac.uk::8ad5cfe0-e897-46df-959a-50663f086f66" providerId="AD" clId="Web-{1618D8CF-292B-4505-AF22-9D3A36221F44}" dt="2025-05-20T07:51:56.741" v="371"/>
          <ac:spMkLst>
            <pc:docMk/>
            <pc:sldMk cId="2724358276" sldId="258"/>
            <ac:spMk id="9" creationId="{506CCDAE-0A4A-4C57-86B8-1F328D74399F}"/>
          </ac:spMkLst>
        </pc:spChg>
        <pc:spChg chg="add del">
          <ac:chgData name="Andrei Iuliu Haidu (2239360)" userId="S::2239360@student.uwtsd.ac.uk::8ad5cfe0-e897-46df-959a-50663f086f66" providerId="AD" clId="Web-{1618D8CF-292B-4505-AF22-9D3A36221F44}" dt="2025-05-20T07:51:56.741" v="371"/>
          <ac:spMkLst>
            <pc:docMk/>
            <pc:sldMk cId="2724358276" sldId="258"/>
            <ac:spMk id="11" creationId="{5E128A23-424F-41CE-9C96-0C2384BC54FA}"/>
          </ac:spMkLst>
        </pc:spChg>
        <pc:spChg chg="add del">
          <ac:chgData name="Andrei Iuliu Haidu (2239360)" userId="S::2239360@student.uwtsd.ac.uk::8ad5cfe0-e897-46df-959a-50663f086f66" providerId="AD" clId="Web-{1618D8CF-292B-4505-AF22-9D3A36221F44}" dt="2025-05-20T07:51:56.741" v="371"/>
          <ac:spMkLst>
            <pc:docMk/>
            <pc:sldMk cId="2724358276" sldId="258"/>
            <ac:spMk id="13" creationId="{D51F9122-EC78-4319-BEF3-3BAC59103EBD}"/>
          </ac:spMkLst>
        </pc:spChg>
        <pc:spChg chg="add del">
          <ac:chgData name="Andrei Iuliu Haidu (2239360)" userId="S::2239360@student.uwtsd.ac.uk::8ad5cfe0-e897-46df-959a-50663f086f66" providerId="AD" clId="Web-{1618D8CF-292B-4505-AF22-9D3A36221F44}" dt="2025-05-20T07:51:56.741" v="371"/>
          <ac:spMkLst>
            <pc:docMk/>
            <pc:sldMk cId="2724358276" sldId="258"/>
            <ac:spMk id="15" creationId="{EC4F2EB3-B40A-458E-A48D-484FD953561E}"/>
          </ac:spMkLst>
        </pc:spChg>
        <pc:spChg chg="add">
          <ac:chgData name="Andrei Iuliu Haidu (2239360)" userId="S::2239360@student.uwtsd.ac.uk::8ad5cfe0-e897-46df-959a-50663f086f66" providerId="AD" clId="Web-{1618D8CF-292B-4505-AF22-9D3A36221F44}" dt="2025-05-20T07:51:56.741" v="371"/>
          <ac:spMkLst>
            <pc:docMk/>
            <pc:sldMk cId="2724358276" sldId="258"/>
            <ac:spMk id="20" creationId="{47F96AAC-1B7F-4BC0-A366-059066805B71}"/>
          </ac:spMkLst>
        </pc:spChg>
        <pc:spChg chg="add">
          <ac:chgData name="Andrei Iuliu Haidu (2239360)" userId="S::2239360@student.uwtsd.ac.uk::8ad5cfe0-e897-46df-959a-50663f086f66" providerId="AD" clId="Web-{1618D8CF-292B-4505-AF22-9D3A36221F44}" dt="2025-05-20T07:51:56.741" v="371"/>
          <ac:spMkLst>
            <pc:docMk/>
            <pc:sldMk cId="2724358276" sldId="258"/>
            <ac:spMk id="22" creationId="{9F77B9A0-807D-4595-AC22-A6DCC4CA1544}"/>
          </ac:spMkLst>
        </pc:spChg>
        <pc:spChg chg="add">
          <ac:chgData name="Andrei Iuliu Haidu (2239360)" userId="S::2239360@student.uwtsd.ac.uk::8ad5cfe0-e897-46df-959a-50663f086f66" providerId="AD" clId="Web-{1618D8CF-292B-4505-AF22-9D3A36221F44}" dt="2025-05-20T07:51:56.741" v="371"/>
          <ac:spMkLst>
            <pc:docMk/>
            <pc:sldMk cId="2724358276" sldId="258"/>
            <ac:spMk id="24" creationId="{8352FE65-755A-4551-AF5F-AE64CB963AF2}"/>
          </ac:spMkLst>
        </pc:spChg>
        <pc:picChg chg="add mod ord">
          <ac:chgData name="Andrei Iuliu Haidu (2239360)" userId="S::2239360@student.uwtsd.ac.uk::8ad5cfe0-e897-46df-959a-50663f086f66" providerId="AD" clId="Web-{1618D8CF-292B-4505-AF22-9D3A36221F44}" dt="2025-05-20T07:51:56.741" v="371"/>
          <ac:picMkLst>
            <pc:docMk/>
            <pc:sldMk cId="2724358276" sldId="258"/>
            <ac:picMk id="5" creationId="{B9EC8FB8-6A9C-E183-08CE-14B4606490F6}"/>
          </ac:picMkLst>
        </pc:picChg>
      </pc:sldChg>
      <pc:sldChg chg="modSp new del">
        <pc:chgData name="Andrei Iuliu Haidu (2239360)" userId="S::2239360@student.uwtsd.ac.uk::8ad5cfe0-e897-46df-959a-50663f086f66" providerId="AD" clId="Web-{1618D8CF-292B-4505-AF22-9D3A36221F44}" dt="2025-05-20T07:19:14.099" v="329"/>
        <pc:sldMkLst>
          <pc:docMk/>
          <pc:sldMk cId="3639218153" sldId="258"/>
        </pc:sldMkLst>
        <pc:spChg chg="mod">
          <ac:chgData name="Andrei Iuliu Haidu (2239360)" userId="S::2239360@student.uwtsd.ac.uk::8ad5cfe0-e897-46df-959a-50663f086f66" providerId="AD" clId="Web-{1618D8CF-292B-4505-AF22-9D3A36221F44}" dt="2025-05-20T07:19:13.958" v="328" actId="14100"/>
          <ac:spMkLst>
            <pc:docMk/>
            <pc:sldMk cId="3639218153" sldId="258"/>
            <ac:spMk id="2" creationId="{15BAFBFD-305B-2DD6-431F-A933F7CCADD3}"/>
          </ac:spMkLst>
        </pc:spChg>
      </pc:sldChg>
      <pc:sldChg chg="addSp modSp new mod ord setBg">
        <pc:chgData name="Andrei Iuliu Haidu (2239360)" userId="S::2239360@student.uwtsd.ac.uk::8ad5cfe0-e897-46df-959a-50663f086f66" providerId="AD" clId="Web-{1618D8CF-292B-4505-AF22-9D3A36221F44}" dt="2025-05-20T07:51:25.662" v="367"/>
        <pc:sldMkLst>
          <pc:docMk/>
          <pc:sldMk cId="701380362" sldId="259"/>
        </pc:sldMkLst>
        <pc:spChg chg="mod ord">
          <ac:chgData name="Andrei Iuliu Haidu (2239360)" userId="S::2239360@student.uwtsd.ac.uk::8ad5cfe0-e897-46df-959a-50663f086f66" providerId="AD" clId="Web-{1618D8CF-292B-4505-AF22-9D3A36221F44}" dt="2025-05-20T07:51:25.662" v="367"/>
          <ac:spMkLst>
            <pc:docMk/>
            <pc:sldMk cId="701380362" sldId="259"/>
            <ac:spMk id="2" creationId="{95980047-2B13-576F-B611-EB95302AD816}"/>
          </ac:spMkLst>
        </pc:spChg>
        <pc:spChg chg="mod">
          <ac:chgData name="Andrei Iuliu Haidu (2239360)" userId="S::2239360@student.uwtsd.ac.uk::8ad5cfe0-e897-46df-959a-50663f086f66" providerId="AD" clId="Web-{1618D8CF-292B-4505-AF22-9D3A36221F44}" dt="2025-05-20T07:51:25.662" v="367"/>
          <ac:spMkLst>
            <pc:docMk/>
            <pc:sldMk cId="701380362" sldId="259"/>
            <ac:spMk id="3" creationId="{CFF9A39C-C638-7281-2A07-453D68838DA2}"/>
          </ac:spMkLst>
        </pc:spChg>
        <pc:spChg chg="add">
          <ac:chgData name="Andrei Iuliu Haidu (2239360)" userId="S::2239360@student.uwtsd.ac.uk::8ad5cfe0-e897-46df-959a-50663f086f66" providerId="AD" clId="Web-{1618D8CF-292B-4505-AF22-9D3A36221F44}" dt="2025-05-20T07:51:25.662" v="367"/>
          <ac:spMkLst>
            <pc:docMk/>
            <pc:sldMk cId="701380362" sldId="259"/>
            <ac:spMk id="9" creationId="{506CCDAE-0A4A-4C57-86B8-1F328D74399F}"/>
          </ac:spMkLst>
        </pc:spChg>
        <pc:spChg chg="add">
          <ac:chgData name="Andrei Iuliu Haidu (2239360)" userId="S::2239360@student.uwtsd.ac.uk::8ad5cfe0-e897-46df-959a-50663f086f66" providerId="AD" clId="Web-{1618D8CF-292B-4505-AF22-9D3A36221F44}" dt="2025-05-20T07:51:25.662" v="367"/>
          <ac:spMkLst>
            <pc:docMk/>
            <pc:sldMk cId="701380362" sldId="259"/>
            <ac:spMk id="11" creationId="{5E128A23-424F-41CE-9C96-0C2384BC54FA}"/>
          </ac:spMkLst>
        </pc:spChg>
        <pc:spChg chg="add">
          <ac:chgData name="Andrei Iuliu Haidu (2239360)" userId="S::2239360@student.uwtsd.ac.uk::8ad5cfe0-e897-46df-959a-50663f086f66" providerId="AD" clId="Web-{1618D8CF-292B-4505-AF22-9D3A36221F44}" dt="2025-05-20T07:51:25.662" v="367"/>
          <ac:spMkLst>
            <pc:docMk/>
            <pc:sldMk cId="701380362" sldId="259"/>
            <ac:spMk id="13" creationId="{D51F9122-EC78-4319-BEF3-3BAC59103EBD}"/>
          </ac:spMkLst>
        </pc:spChg>
        <pc:spChg chg="add">
          <ac:chgData name="Andrei Iuliu Haidu (2239360)" userId="S::2239360@student.uwtsd.ac.uk::8ad5cfe0-e897-46df-959a-50663f086f66" providerId="AD" clId="Web-{1618D8CF-292B-4505-AF22-9D3A36221F44}" dt="2025-05-20T07:51:25.662" v="367"/>
          <ac:spMkLst>
            <pc:docMk/>
            <pc:sldMk cId="701380362" sldId="259"/>
            <ac:spMk id="15" creationId="{EC4F2EB3-B40A-458E-A48D-484FD953561E}"/>
          </ac:spMkLst>
        </pc:spChg>
        <pc:picChg chg="add">
          <ac:chgData name="Andrei Iuliu Haidu (2239360)" userId="S::2239360@student.uwtsd.ac.uk::8ad5cfe0-e897-46df-959a-50663f086f66" providerId="AD" clId="Web-{1618D8CF-292B-4505-AF22-9D3A36221F44}" dt="2025-05-20T07:51:25.662" v="367"/>
          <ac:picMkLst>
            <pc:docMk/>
            <pc:sldMk cId="701380362" sldId="259"/>
            <ac:picMk id="5" creationId="{434D839B-BB29-813D-68C0-565780082701}"/>
          </ac:picMkLst>
        </pc:picChg>
      </pc:sldChg>
      <pc:sldChg chg="new del mod modShow">
        <pc:chgData name="Andrei Iuliu Haidu (2239360)" userId="S::2239360@student.uwtsd.ac.uk::8ad5cfe0-e897-46df-959a-50663f086f66" providerId="AD" clId="Web-{1618D8CF-292B-4505-AF22-9D3A36221F44}" dt="2025-05-20T07:41:16.431" v="364"/>
        <pc:sldMkLst>
          <pc:docMk/>
          <pc:sldMk cId="65132100" sldId="260"/>
        </pc:sldMkLst>
      </pc:sldChg>
      <pc:sldChg chg="addSp delSp modSp new mod setBg">
        <pc:chgData name="Andrei Iuliu Haidu (2239360)" userId="S::2239360@student.uwtsd.ac.uk::8ad5cfe0-e897-46df-959a-50663f086f66" providerId="AD" clId="Web-{1618D8CF-292B-4505-AF22-9D3A36221F44}" dt="2025-05-20T07:58:53.062" v="581"/>
        <pc:sldMkLst>
          <pc:docMk/>
          <pc:sldMk cId="1135384122" sldId="260"/>
        </pc:sldMkLst>
        <pc:spChg chg="mod">
          <ac:chgData name="Andrei Iuliu Haidu (2239360)" userId="S::2239360@student.uwtsd.ac.uk::8ad5cfe0-e897-46df-959a-50663f086f66" providerId="AD" clId="Web-{1618D8CF-292B-4505-AF22-9D3A36221F44}" dt="2025-05-20T07:58:53.062" v="581"/>
          <ac:spMkLst>
            <pc:docMk/>
            <pc:sldMk cId="1135384122" sldId="260"/>
            <ac:spMk id="2" creationId="{C83F0325-0032-21E0-7E8E-747DAF5A3035}"/>
          </ac:spMkLst>
        </pc:spChg>
        <pc:spChg chg="del">
          <ac:chgData name="Andrei Iuliu Haidu (2239360)" userId="S::2239360@student.uwtsd.ac.uk::8ad5cfe0-e897-46df-959a-50663f086f66" providerId="AD" clId="Web-{1618D8CF-292B-4505-AF22-9D3A36221F44}" dt="2025-05-20T07:43:05.917" v="366"/>
          <ac:spMkLst>
            <pc:docMk/>
            <pc:sldMk cId="1135384122" sldId="260"/>
            <ac:spMk id="3" creationId="{8E8E7C33-E625-5D4E-E11D-3DBD29765B41}"/>
          </ac:spMkLst>
        </pc:spChg>
        <pc:spChg chg="add del">
          <ac:chgData name="Andrei Iuliu Haidu (2239360)" userId="S::2239360@student.uwtsd.ac.uk::8ad5cfe0-e897-46df-959a-50663f086f66" providerId="AD" clId="Web-{1618D8CF-292B-4505-AF22-9D3A36221F44}" dt="2025-05-20T07:58:53.062" v="581"/>
          <ac:spMkLst>
            <pc:docMk/>
            <pc:sldMk cId="1135384122" sldId="260"/>
            <ac:spMk id="12" creationId="{34F933A1-07CE-4E7C-82B0-5C3118AB183B}"/>
          </ac:spMkLst>
        </pc:spChg>
        <pc:spChg chg="add del">
          <ac:chgData name="Andrei Iuliu Haidu (2239360)" userId="S::2239360@student.uwtsd.ac.uk::8ad5cfe0-e897-46df-959a-50663f086f66" providerId="AD" clId="Web-{1618D8CF-292B-4505-AF22-9D3A36221F44}" dt="2025-05-20T07:58:53.062" v="581"/>
          <ac:spMkLst>
            <pc:docMk/>
            <pc:sldMk cId="1135384122" sldId="260"/>
            <ac:spMk id="14" creationId="{E5A92194-A2F5-44E9-B32F-F89823EB726D}"/>
          </ac:spMkLst>
        </pc:spChg>
        <pc:spChg chg="add del">
          <ac:chgData name="Andrei Iuliu Haidu (2239360)" userId="S::2239360@student.uwtsd.ac.uk::8ad5cfe0-e897-46df-959a-50663f086f66" providerId="AD" clId="Web-{1618D8CF-292B-4505-AF22-9D3A36221F44}" dt="2025-05-20T07:58:53.062" v="581"/>
          <ac:spMkLst>
            <pc:docMk/>
            <pc:sldMk cId="1135384122" sldId="260"/>
            <ac:spMk id="16" creationId="{DA4B55B9-D44C-4747-9D28-8A76925E6317}"/>
          </ac:spMkLst>
        </pc:spChg>
        <pc:spChg chg="add del">
          <ac:chgData name="Andrei Iuliu Haidu (2239360)" userId="S::2239360@student.uwtsd.ac.uk::8ad5cfe0-e897-46df-959a-50663f086f66" providerId="AD" clId="Web-{1618D8CF-292B-4505-AF22-9D3A36221F44}" dt="2025-05-20T07:58:53.062" v="581"/>
          <ac:spMkLst>
            <pc:docMk/>
            <pc:sldMk cId="1135384122" sldId="260"/>
            <ac:spMk id="18" creationId="{7E92F5FA-98B1-483B-847E-7EC9CB093B1D}"/>
          </ac:spMkLst>
        </pc:spChg>
        <pc:spChg chg="add">
          <ac:chgData name="Andrei Iuliu Haidu (2239360)" userId="S::2239360@student.uwtsd.ac.uk::8ad5cfe0-e897-46df-959a-50663f086f66" providerId="AD" clId="Web-{1618D8CF-292B-4505-AF22-9D3A36221F44}" dt="2025-05-20T07:58:53.062" v="581"/>
          <ac:spMkLst>
            <pc:docMk/>
            <pc:sldMk cId="1135384122" sldId="260"/>
            <ac:spMk id="28" creationId="{FFC321AD-2C92-446F-AF58-8CAA634BFD36}"/>
          </ac:spMkLst>
        </pc:spChg>
        <pc:spChg chg="add">
          <ac:chgData name="Andrei Iuliu Haidu (2239360)" userId="S::2239360@student.uwtsd.ac.uk::8ad5cfe0-e897-46df-959a-50663f086f66" providerId="AD" clId="Web-{1618D8CF-292B-4505-AF22-9D3A36221F44}" dt="2025-05-20T07:58:53.062" v="581"/>
          <ac:spMkLst>
            <pc:docMk/>
            <pc:sldMk cId="1135384122" sldId="260"/>
            <ac:spMk id="30" creationId="{50220E3B-B61B-7FE6-8157-FEE84BBD0819}"/>
          </ac:spMkLst>
        </pc:spChg>
        <pc:spChg chg="add">
          <ac:chgData name="Andrei Iuliu Haidu (2239360)" userId="S::2239360@student.uwtsd.ac.uk::8ad5cfe0-e897-46df-959a-50663f086f66" providerId="AD" clId="Web-{1618D8CF-292B-4505-AF22-9D3A36221F44}" dt="2025-05-20T07:58:53.062" v="581"/>
          <ac:spMkLst>
            <pc:docMk/>
            <pc:sldMk cId="1135384122" sldId="260"/>
            <ac:spMk id="32" creationId="{2FA801D1-B067-4DAE-708F-7C47567C2C56}"/>
          </ac:spMkLst>
        </pc:spChg>
        <pc:spChg chg="add">
          <ac:chgData name="Andrei Iuliu Haidu (2239360)" userId="S::2239360@student.uwtsd.ac.uk::8ad5cfe0-e897-46df-959a-50663f086f66" providerId="AD" clId="Web-{1618D8CF-292B-4505-AF22-9D3A36221F44}" dt="2025-05-20T07:58:53.062" v="581"/>
          <ac:spMkLst>
            <pc:docMk/>
            <pc:sldMk cId="1135384122" sldId="260"/>
            <ac:spMk id="34" creationId="{2BF5D4DB-368A-4B23-81E4-E0454BAD8672}"/>
          </ac:spMkLst>
        </pc:spChg>
        <pc:spChg chg="add">
          <ac:chgData name="Andrei Iuliu Haidu (2239360)" userId="S::2239360@student.uwtsd.ac.uk::8ad5cfe0-e897-46df-959a-50663f086f66" providerId="AD" clId="Web-{1618D8CF-292B-4505-AF22-9D3A36221F44}" dt="2025-05-20T07:58:53.062" v="581"/>
          <ac:spMkLst>
            <pc:docMk/>
            <pc:sldMk cId="1135384122" sldId="260"/>
            <ac:spMk id="36" creationId="{F372D7B9-36D5-4C1F-B7C9-36717C28F150}"/>
          </ac:spMkLst>
        </pc:spChg>
        <pc:grpChg chg="add">
          <ac:chgData name="Andrei Iuliu Haidu (2239360)" userId="S::2239360@student.uwtsd.ac.uk::8ad5cfe0-e897-46df-959a-50663f086f66" providerId="AD" clId="Web-{1618D8CF-292B-4505-AF22-9D3A36221F44}" dt="2025-05-20T07:43:05.917" v="366"/>
          <ac:grpSpMkLst>
            <pc:docMk/>
            <pc:sldMk cId="1135384122" sldId="260"/>
            <ac:grpSpMk id="8" creationId="{F0C817C9-850F-4FB6-B93B-CF3076C4A5C1}"/>
          </ac:grpSpMkLst>
        </pc:grpChg>
      </pc:sldChg>
      <pc:sldChg chg="new del">
        <pc:chgData name="Andrei Iuliu Haidu (2239360)" userId="S::2239360@student.uwtsd.ac.uk::8ad5cfe0-e897-46df-959a-50663f086f66" providerId="AD" clId="Web-{1618D8CF-292B-4505-AF22-9D3A36221F44}" dt="2025-05-20T07:40:46.461" v="361"/>
        <pc:sldMkLst>
          <pc:docMk/>
          <pc:sldMk cId="1336061212" sldId="261"/>
        </pc:sldMkLst>
      </pc:sldChg>
      <pc:sldMasterChg chg="add del addSldLayout delSldLayout">
        <pc:chgData name="Andrei Iuliu Haidu (2239360)" userId="S::2239360@student.uwtsd.ac.uk::8ad5cfe0-e897-46df-959a-50663f086f66" providerId="AD" clId="Web-{1618D8CF-292B-4505-AF22-9D3A36221F44}" dt="2025-05-20T07:09:46.239" v="4"/>
        <pc:sldMasterMkLst>
          <pc:docMk/>
          <pc:sldMasterMk cId="2460954070" sldId="2147483660"/>
        </pc:sldMasterMkLst>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2385387890" sldId="2147483661"/>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949138452" sldId="2147483662"/>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2591524520" sldId="2147483663"/>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1203092039" sldId="2147483664"/>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3733172339" sldId="2147483665"/>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3210312558" sldId="2147483666"/>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3146388984" sldId="2147483667"/>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3171841454" sldId="2147483668"/>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1718958274" sldId="2147483669"/>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2202905451" sldId="2147483670"/>
          </pc:sldLayoutMkLst>
        </pc:sldLayoutChg>
        <pc:sldLayoutChg chg="add del">
          <pc:chgData name="Andrei Iuliu Haidu (2239360)" userId="S::2239360@student.uwtsd.ac.uk::8ad5cfe0-e897-46df-959a-50663f086f66" providerId="AD" clId="Web-{1618D8CF-292B-4505-AF22-9D3A36221F44}" dt="2025-05-20T07:09:46.239" v="4"/>
          <pc:sldLayoutMkLst>
            <pc:docMk/>
            <pc:sldMasterMk cId="2460954070" sldId="2147483660"/>
            <pc:sldLayoutMk cId="3479445657" sldId="2147483671"/>
          </pc:sldLayoutMkLst>
        </pc:sldLayoutChg>
      </pc:sldMasterChg>
      <pc:sldMasterChg chg="add del addSldLayout delSldLayout">
        <pc:chgData name="Andrei Iuliu Haidu (2239360)" userId="S::2239360@student.uwtsd.ac.uk::8ad5cfe0-e897-46df-959a-50663f086f66" providerId="AD" clId="Web-{1618D8CF-292B-4505-AF22-9D3A36221F44}" dt="2025-05-20T07:14:09.449" v="67"/>
        <pc:sldMasterMkLst>
          <pc:docMk/>
          <pc:sldMasterMk cId="2920928633" sldId="2147483672"/>
        </pc:sldMasterMkLst>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2598303487" sldId="2147483673"/>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3915212094" sldId="2147483674"/>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287415734" sldId="2147483675"/>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4174783187" sldId="2147483676"/>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3265741452" sldId="2147483677"/>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871801378" sldId="2147483678"/>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1163199608" sldId="2147483679"/>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762986863" sldId="2147483680"/>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2398623801" sldId="2147483681"/>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535050435" sldId="2147483682"/>
          </pc:sldLayoutMkLst>
        </pc:sldLayoutChg>
        <pc:sldLayoutChg chg="add del">
          <pc:chgData name="Andrei Iuliu Haidu (2239360)" userId="S::2239360@student.uwtsd.ac.uk::8ad5cfe0-e897-46df-959a-50663f086f66" providerId="AD" clId="Web-{1618D8CF-292B-4505-AF22-9D3A36221F44}" dt="2025-05-20T07:14:09.449" v="67"/>
          <pc:sldLayoutMkLst>
            <pc:docMk/>
            <pc:sldMasterMk cId="2920928633" sldId="2147483672"/>
            <pc:sldLayoutMk cId="232388129" sldId="2147483683"/>
          </pc:sldLayoutMkLst>
        </pc:sldLayoutChg>
      </pc:sldMasterChg>
      <pc:sldMasterChg chg="add del addSldLayout delSldLayout">
        <pc:chgData name="Andrei Iuliu Haidu (2239360)" userId="S::2239360@student.uwtsd.ac.uk::8ad5cfe0-e897-46df-959a-50663f086f66" providerId="AD" clId="Web-{1618D8CF-292B-4505-AF22-9D3A36221F44}" dt="2025-05-20T07:09:46.114" v="3"/>
        <pc:sldMasterMkLst>
          <pc:docMk/>
          <pc:sldMasterMk cId="3255364390" sldId="2147483695"/>
        </pc:sldMasterMkLst>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29583946" sldId="2147483684"/>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4191970095" sldId="2147483685"/>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4001550554" sldId="2147483686"/>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3476943311" sldId="2147483687"/>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3754545086" sldId="2147483688"/>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1795954169" sldId="2147483689"/>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1149927237" sldId="2147483690"/>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3943721291" sldId="2147483691"/>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1168091529" sldId="2147483692"/>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1343272174" sldId="2147483693"/>
          </pc:sldLayoutMkLst>
        </pc:sldLayoutChg>
        <pc:sldLayoutChg chg="add del">
          <pc:chgData name="Andrei Iuliu Haidu (2239360)" userId="S::2239360@student.uwtsd.ac.uk::8ad5cfe0-e897-46df-959a-50663f086f66" providerId="AD" clId="Web-{1618D8CF-292B-4505-AF22-9D3A36221F44}" dt="2025-05-20T07:09:46.114" v="3"/>
          <pc:sldLayoutMkLst>
            <pc:docMk/>
            <pc:sldMasterMk cId="3255364390" sldId="2147483695"/>
            <pc:sldLayoutMk cId="1931968512" sldId="2147483694"/>
          </pc:sldLayoutMkLst>
        </pc:sldLayoutChg>
      </pc:sldMasterChg>
      <pc:sldMasterChg chg="add del addSldLayout delSldLayout">
        <pc:chgData name="Andrei Iuliu Haidu (2239360)" userId="S::2239360@student.uwtsd.ac.uk::8ad5cfe0-e897-46df-959a-50663f086f66" providerId="AD" clId="Web-{1618D8CF-292B-4505-AF22-9D3A36221F44}" dt="2025-05-20T07:14:09.340" v="66"/>
        <pc:sldMasterMkLst>
          <pc:docMk/>
          <pc:sldMasterMk cId="3276370691" sldId="2147483760"/>
        </pc:sldMasterMkLst>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2361272413" sldId="2147483749"/>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1183383450" sldId="2147483750"/>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1885488011" sldId="2147483751"/>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3471310948" sldId="2147483752"/>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635330603" sldId="2147483753"/>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2450063846" sldId="2147483754"/>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2735231092" sldId="2147483755"/>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3242354915" sldId="2147483756"/>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3420349704" sldId="2147483757"/>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2938089571" sldId="2147483758"/>
          </pc:sldLayoutMkLst>
        </pc:sldLayoutChg>
        <pc:sldLayoutChg chg="add del">
          <pc:chgData name="Andrei Iuliu Haidu (2239360)" userId="S::2239360@student.uwtsd.ac.uk::8ad5cfe0-e897-46df-959a-50663f086f66" providerId="AD" clId="Web-{1618D8CF-292B-4505-AF22-9D3A36221F44}" dt="2025-05-20T07:14:09.340" v="66"/>
          <pc:sldLayoutMkLst>
            <pc:docMk/>
            <pc:sldMasterMk cId="3276370691" sldId="2147483760"/>
            <pc:sldLayoutMk cId="447036132" sldId="2147483759"/>
          </pc:sldLayoutMkLst>
        </pc:sldLayoutChg>
      </pc:sldMasterChg>
      <pc:sldMasterChg chg="add addSldLayout">
        <pc:chgData name="Andrei Iuliu Haidu (2239360)" userId="S::2239360@student.uwtsd.ac.uk::8ad5cfe0-e897-46df-959a-50663f086f66" providerId="AD" clId="Web-{1618D8CF-292B-4505-AF22-9D3A36221F44}" dt="2025-05-20T07:14:09.449" v="67"/>
        <pc:sldMasterMkLst>
          <pc:docMk/>
          <pc:sldMasterMk cId="3744027935" sldId="2147483773"/>
        </pc:sldMasterMkLst>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3701861758" sldId="2147483762"/>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806250683" sldId="2147483763"/>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3671132862" sldId="2147483764"/>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3357305658" sldId="2147483765"/>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1714360512" sldId="2147483766"/>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4088324465" sldId="2147483767"/>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4127620886" sldId="2147483768"/>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1451028276" sldId="2147483769"/>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3179354503" sldId="2147483770"/>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3995681827" sldId="2147483771"/>
          </pc:sldLayoutMkLst>
        </pc:sldLayoutChg>
        <pc:sldLayoutChg chg="add">
          <pc:chgData name="Andrei Iuliu Haidu (2239360)" userId="S::2239360@student.uwtsd.ac.uk::8ad5cfe0-e897-46df-959a-50663f086f66" providerId="AD" clId="Web-{1618D8CF-292B-4505-AF22-9D3A36221F44}" dt="2025-05-20T07:14:09.449" v="67"/>
          <pc:sldLayoutMkLst>
            <pc:docMk/>
            <pc:sldMasterMk cId="3744027935" sldId="2147483773"/>
            <pc:sldLayoutMk cId="2544212352" sldId="2147483772"/>
          </pc:sldLayoutMkLst>
        </pc:sldLayoutChg>
      </pc:sldMasterChg>
    </pc:docChg>
  </pc:docChgLst>
  <pc:docChgLst>
    <pc:chgData name="Andrei Iuliu Haidu (2239360)" userId="S::2239360@student.uwtsd.ac.uk::8ad5cfe0-e897-46df-959a-50663f086f66" providerId="AD" clId="Web-{4815FA73-D914-FEBA-BEB0-FB76C9C898A5}"/>
    <pc:docChg chg="modSld">
      <pc:chgData name="Andrei Iuliu Haidu (2239360)" userId="S::2239360@student.uwtsd.ac.uk::8ad5cfe0-e897-46df-959a-50663f086f66" providerId="AD" clId="Web-{4815FA73-D914-FEBA-BEB0-FB76C9C898A5}" dt="2025-05-20T08:56:14.383" v="9" actId="20577"/>
      <pc:docMkLst>
        <pc:docMk/>
      </pc:docMkLst>
      <pc:sldChg chg="modSp">
        <pc:chgData name="Andrei Iuliu Haidu (2239360)" userId="S::2239360@student.uwtsd.ac.uk::8ad5cfe0-e897-46df-959a-50663f086f66" providerId="AD" clId="Web-{4815FA73-D914-FEBA-BEB0-FB76C9C898A5}" dt="2025-05-20T08:56:14.383" v="9" actId="20577"/>
        <pc:sldMkLst>
          <pc:docMk/>
          <pc:sldMk cId="109857222" sldId="256"/>
        </pc:sldMkLst>
        <pc:spChg chg="mod">
          <ac:chgData name="Andrei Iuliu Haidu (2239360)" userId="S::2239360@student.uwtsd.ac.uk::8ad5cfe0-e897-46df-959a-50663f086f66" providerId="AD" clId="Web-{4815FA73-D914-FEBA-BEB0-FB76C9C898A5}" dt="2025-05-20T08:56:14.383" v="9"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01861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806250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671132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357305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714360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088324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544212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127620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45102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79354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5/20/2025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95681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5/20/2025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44027935"/>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72" r:id="rId7"/>
    <p:sldLayoutId id="2147483768" r:id="rId8"/>
    <p:sldLayoutId id="2147483769" r:id="rId9"/>
    <p:sldLayoutId id="2147483770" r:id="rId10"/>
    <p:sldLayoutId id="2147483771"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marble with brown and aqua colours">
            <a:extLst>
              <a:ext uri="{FF2B5EF4-FFF2-40B4-BE49-F238E27FC236}">
                <a16:creationId xmlns:a16="http://schemas.microsoft.com/office/drawing/2014/main" id="{EF0F9CE2-B1BB-3C30-3E5F-E449E776F9B5}"/>
              </a:ext>
            </a:extLst>
          </p:cNvPr>
          <p:cNvPicPr>
            <a:picLocks noChangeAspect="1"/>
          </p:cNvPicPr>
          <p:nvPr/>
        </p:nvPicPr>
        <p:blipFill>
          <a:blip r:embed="rId2">
            <a:alphaModFix amt="50000"/>
          </a:blip>
          <a:srcRect t="3724" b="17050"/>
          <a:stretch>
            <a:fillRect/>
          </a:stretch>
        </p:blipFill>
        <p:spPr>
          <a:xfrm>
            <a:off x="20" y="10"/>
            <a:ext cx="12191979" cy="6857990"/>
          </a:xfrm>
          <a:prstGeom prst="rect">
            <a:avLst/>
          </a:prstGeom>
        </p:spPr>
      </p:pic>
      <p:sp>
        <p:nvSpPr>
          <p:cNvPr id="2" name="Title 1"/>
          <p:cNvSpPr>
            <a:spLocks noGrp="1"/>
          </p:cNvSpPr>
          <p:nvPr>
            <p:ph type="ctrTitle"/>
          </p:nvPr>
        </p:nvSpPr>
        <p:spPr>
          <a:xfrm>
            <a:off x="4426526" y="1261872"/>
            <a:ext cx="7279885" cy="2852928"/>
          </a:xfrm>
        </p:spPr>
        <p:txBody>
          <a:bodyPr>
            <a:normAutofit/>
          </a:bodyPr>
          <a:lstStyle/>
          <a:p>
            <a:pPr algn="r"/>
            <a:r>
              <a:rPr lang="en-GB">
                <a:solidFill>
                  <a:srgbClr val="FFFFFF"/>
                </a:solidFill>
              </a:rPr>
              <a:t>                   At The Faling tree </a:t>
            </a:r>
          </a:p>
        </p:txBody>
      </p:sp>
      <p:sp>
        <p:nvSpPr>
          <p:cNvPr id="3" name="Subtitle 2"/>
          <p:cNvSpPr>
            <a:spLocks noGrp="1"/>
          </p:cNvSpPr>
          <p:nvPr>
            <p:ph type="subTitle" idx="1"/>
          </p:nvPr>
        </p:nvSpPr>
        <p:spPr>
          <a:xfrm>
            <a:off x="4779818" y="4681728"/>
            <a:ext cx="6902550" cy="929296"/>
          </a:xfrm>
        </p:spPr>
        <p:txBody>
          <a:bodyPr vert="horz" lIns="91440" tIns="45720" rIns="91440" bIns="45720" rtlCol="0" anchor="t">
            <a:normAutofit/>
          </a:bodyPr>
          <a:lstStyle/>
          <a:p>
            <a:pPr algn="r"/>
            <a:r>
              <a:rPr lang="en-GB" dirty="0">
                <a:solidFill>
                  <a:srgbClr val="FFFFFF"/>
                </a:solidFill>
              </a:rPr>
              <a:t>Andrei HAIDU </a:t>
            </a:r>
          </a:p>
        </p:txBody>
      </p:sp>
      <p:sp>
        <p:nvSpPr>
          <p:cNvPr id="25" name="Rectangle 24">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3">
              <a:alphaModFix amt="99000"/>
              <a:extLst>
                <a:ext uri="{96DAC541-7B7A-43D3-8B79-37D633B846F1}">
                  <asvg:svgBlip xmlns:asvg="http://schemas.microsoft.com/office/drawing/2016/SVG/main" r:embed="rId4"/>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aw art">
            <a:extLst>
              <a:ext uri="{FF2B5EF4-FFF2-40B4-BE49-F238E27FC236}">
                <a16:creationId xmlns:a16="http://schemas.microsoft.com/office/drawing/2014/main" id="{434D839B-BB29-813D-68C0-565780082701}"/>
              </a:ext>
            </a:extLst>
          </p:cNvPr>
          <p:cNvPicPr>
            <a:picLocks noChangeAspect="1"/>
          </p:cNvPicPr>
          <p:nvPr/>
        </p:nvPicPr>
        <p:blipFill>
          <a:blip r:embed="rId2"/>
          <a:srcRect r="17997" b="-3"/>
          <a:stretch>
            <a:fillRect/>
          </a:stretch>
        </p:blipFill>
        <p:spPr>
          <a:xfrm>
            <a:off x="-1" y="1"/>
            <a:ext cx="8437419" cy="6857999"/>
          </a:xfrm>
          <a:prstGeom prst="rect">
            <a:avLst/>
          </a:prstGeom>
        </p:spPr>
      </p:pic>
      <p:sp>
        <p:nvSpPr>
          <p:cNvPr id="11" name="Freeform: Shape 10">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F9A39C-C638-7281-2A07-453D68838DA2}"/>
              </a:ext>
            </a:extLst>
          </p:cNvPr>
          <p:cNvSpPr>
            <a:spLocks noGrp="1"/>
          </p:cNvSpPr>
          <p:nvPr>
            <p:ph idx="1"/>
          </p:nvPr>
        </p:nvSpPr>
        <p:spPr>
          <a:xfrm>
            <a:off x="8126868" y="1226127"/>
            <a:ext cx="2960952" cy="4475017"/>
          </a:xfrm>
        </p:spPr>
        <p:txBody>
          <a:bodyPr vert="horz" lIns="91440" tIns="45720" rIns="91440" bIns="45720" rtlCol="0">
            <a:normAutofit/>
          </a:bodyPr>
          <a:lstStyle/>
          <a:p>
            <a:pPr>
              <a:lnSpc>
                <a:spcPct val="120000"/>
              </a:lnSpc>
            </a:pPr>
            <a:r>
              <a:rPr lang="en-GB" sz="1700">
                <a:solidFill>
                  <a:srgbClr val="000000"/>
                </a:solidFill>
                <a:ea typeface="+mj-lt"/>
                <a:cs typeface="+mj-lt"/>
              </a:rPr>
              <a:t>This concept tries to attract middle-aged people who want to spend their vacation away from the city in nature. The location is a dream, located in a valley in northern Scotland. The electricity is also green based on solar panels and the water from the neighboring river to create electricity.</a:t>
            </a:r>
            <a:endParaRPr lang="en-GB" sz="1700">
              <a:solidFill>
                <a:srgbClr val="000000"/>
              </a:solidFill>
            </a:endParaRPr>
          </a:p>
        </p:txBody>
      </p:sp>
      <p:sp>
        <p:nvSpPr>
          <p:cNvPr id="2" name="Title 1">
            <a:extLst>
              <a:ext uri="{FF2B5EF4-FFF2-40B4-BE49-F238E27FC236}">
                <a16:creationId xmlns:a16="http://schemas.microsoft.com/office/drawing/2014/main" id="{95980047-2B13-576F-B611-EB95302AD816}"/>
              </a:ext>
            </a:extLst>
          </p:cNvPr>
          <p:cNvSpPr>
            <a:spLocks noGrp="1"/>
          </p:cNvSpPr>
          <p:nvPr>
            <p:ph type="title"/>
          </p:nvPr>
        </p:nvSpPr>
        <p:spPr>
          <a:xfrm flipH="1" flipV="1">
            <a:off x="-1954777" y="560313"/>
            <a:ext cx="196701" cy="78864"/>
          </a:xfrm>
        </p:spPr>
        <p:txBody>
          <a:bodyPr>
            <a:normAutofit fontScale="90000"/>
          </a:bodyPr>
          <a:lstStyle/>
          <a:p>
            <a:endParaRPr lang="en-GB" dirty="0"/>
          </a:p>
        </p:txBody>
      </p:sp>
    </p:spTree>
    <p:extLst>
      <p:ext uri="{BB962C8B-B14F-4D97-AF65-F5344CB8AC3E}">
        <p14:creationId xmlns:p14="http://schemas.microsoft.com/office/powerpoint/2010/main" val="70138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25" name="Freeform: Shape 24">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8" name="Rectangle 27">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person holding a globe">
            <a:extLst>
              <a:ext uri="{FF2B5EF4-FFF2-40B4-BE49-F238E27FC236}">
                <a16:creationId xmlns:a16="http://schemas.microsoft.com/office/drawing/2014/main" id="{839A137A-00AA-14B5-DC45-52DBF997CC86}"/>
              </a:ext>
            </a:extLst>
          </p:cNvPr>
          <p:cNvPicPr>
            <a:picLocks noChangeAspect="1"/>
          </p:cNvPicPr>
          <p:nvPr/>
        </p:nvPicPr>
        <p:blipFill>
          <a:blip r:embed="rId4">
            <a:alphaModFix/>
          </a:blip>
          <a:srcRect r="-2" b="5339"/>
          <a:stretch>
            <a:fillRect/>
          </a:stretch>
        </p:blipFill>
        <p:spPr>
          <a:xfrm>
            <a:off x="20" y="10"/>
            <a:ext cx="12191980" cy="6857989"/>
          </a:xfrm>
          <a:prstGeom prst="rect">
            <a:avLst/>
          </a:prstGeom>
        </p:spPr>
      </p:pic>
      <p:sp>
        <p:nvSpPr>
          <p:cNvPr id="30" name="Freeform: Shape 29">
            <a:extLst>
              <a:ext uri="{FF2B5EF4-FFF2-40B4-BE49-F238E27FC236}">
                <a16:creationId xmlns:a16="http://schemas.microsoft.com/office/drawing/2014/main" id="{50220E3B-B61B-7FE6-8157-FEE84BBD0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22853"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95000">
                <a:srgbClr val="000000">
                  <a:alpha val="55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88DF02-861D-92EC-0C64-C51DF2649F89}"/>
              </a:ext>
            </a:extLst>
          </p:cNvPr>
          <p:cNvSpPr>
            <a:spLocks noGrp="1"/>
          </p:cNvSpPr>
          <p:nvPr>
            <p:ph type="title"/>
          </p:nvPr>
        </p:nvSpPr>
        <p:spPr>
          <a:xfrm>
            <a:off x="807027" y="1261872"/>
            <a:ext cx="5622528" cy="2852928"/>
          </a:xfrm>
        </p:spPr>
        <p:txBody>
          <a:bodyPr vert="horz" lIns="91440" tIns="45720" rIns="91440" bIns="45720" rtlCol="0" anchor="t">
            <a:normAutofit/>
          </a:bodyPr>
          <a:lstStyle/>
          <a:p>
            <a:r>
              <a:rPr lang="en-US" sz="900" b="1" spc="1300">
                <a:solidFill>
                  <a:srgbClr val="FFFFFF"/>
                </a:solidFill>
              </a:rPr>
              <a:t>Sustainability Strategies</a:t>
            </a:r>
            <a:r>
              <a:rPr lang="en-US" sz="900" spc="1300">
                <a:solidFill>
                  <a:srgbClr val="FFFFFF"/>
                </a:solidFill>
              </a:rPr>
              <a:t> refer to the methods and approaches organizations, governments, and individuals use to meet present needs without compromising the ability of future generations to meet theirs. These strategies balance environmental, social, and economic concerns — commonly known as the </a:t>
            </a:r>
            <a:r>
              <a:rPr lang="en-US" sz="900" b="1" spc="1300">
                <a:solidFill>
                  <a:srgbClr val="FFFFFF"/>
                </a:solidFill>
              </a:rPr>
              <a:t>triple bottom line</a:t>
            </a:r>
            <a:r>
              <a:rPr lang="en-US" sz="900" spc="1300">
                <a:solidFill>
                  <a:srgbClr val="FFFFFF"/>
                </a:solidFill>
              </a:rPr>
              <a:t>: people, planet, and profit.</a:t>
            </a:r>
          </a:p>
        </p:txBody>
      </p:sp>
      <p:sp>
        <p:nvSpPr>
          <p:cNvPr id="32" name="Freeform: Shape 31">
            <a:extLst>
              <a:ext uri="{FF2B5EF4-FFF2-40B4-BE49-F238E27FC236}">
                <a16:creationId xmlns:a16="http://schemas.microsoft.com/office/drawing/2014/main" id="{2FA801D1-B067-4DAE-708F-7C47567C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995139" y="0"/>
            <a:ext cx="2196859"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100000">
                <a:srgbClr val="000000">
                  <a:alpha val="31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563125" y="3424422"/>
            <a:ext cx="642729" cy="2930667"/>
          </a:xfrm>
          <a:prstGeom prst="rect">
            <a:avLst/>
          </a:prstGeom>
          <a:blipFill dpi="0" rotWithShape="1">
            <a:blip r:embed="rId5">
              <a:alphaModFix amt="99000"/>
              <a:extLst>
                <a:ext uri="{96DAC541-7B7A-43D3-8B79-37D633B846F1}">
                  <asvg:svgBlip xmlns:asvg="http://schemas.microsoft.com/office/drawing/2016/SVG/main" r:embed="rId6"/>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985992" y="483669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1610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7F96AAC-1B7F-4BC0-A366-059066805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E7947-AAC8-A707-031E-8EF3BF689F65}"/>
              </a:ext>
            </a:extLst>
          </p:cNvPr>
          <p:cNvSpPr>
            <a:spLocks noGrp="1"/>
          </p:cNvSpPr>
          <p:nvPr>
            <p:ph type="title"/>
          </p:nvPr>
        </p:nvSpPr>
        <p:spPr>
          <a:xfrm>
            <a:off x="810705" y="791851"/>
            <a:ext cx="4091233" cy="1960775"/>
          </a:xfrm>
        </p:spPr>
        <p:txBody>
          <a:bodyPr>
            <a:normAutofit/>
          </a:bodyPr>
          <a:lstStyle/>
          <a:p>
            <a:pPr>
              <a:lnSpc>
                <a:spcPct val="110000"/>
              </a:lnSpc>
            </a:pPr>
            <a:r>
              <a:rPr lang="en-GB" sz="2500" b="1">
                <a:ea typeface="+mj-lt"/>
                <a:cs typeface="+mj-lt"/>
              </a:rPr>
              <a:t>Environmental Sustainability Strategies</a:t>
            </a:r>
            <a:endParaRPr lang="en-US" sz="2500"/>
          </a:p>
        </p:txBody>
      </p:sp>
      <p:sp>
        <p:nvSpPr>
          <p:cNvPr id="3" name="Content Placeholder 2">
            <a:extLst>
              <a:ext uri="{FF2B5EF4-FFF2-40B4-BE49-F238E27FC236}">
                <a16:creationId xmlns:a16="http://schemas.microsoft.com/office/drawing/2014/main" id="{62E7E3BA-CA78-9C75-DFD3-5D0A3E5D49C0}"/>
              </a:ext>
            </a:extLst>
          </p:cNvPr>
          <p:cNvSpPr>
            <a:spLocks noGrp="1"/>
          </p:cNvSpPr>
          <p:nvPr>
            <p:ph idx="1"/>
          </p:nvPr>
        </p:nvSpPr>
        <p:spPr>
          <a:xfrm>
            <a:off x="810706" y="3091543"/>
            <a:ext cx="4091232" cy="3042557"/>
          </a:xfrm>
        </p:spPr>
        <p:txBody>
          <a:bodyPr vert="horz" lIns="91440" tIns="45720" rIns="91440" bIns="45720" rtlCol="0">
            <a:normAutofit/>
          </a:bodyPr>
          <a:lstStyle/>
          <a:p>
            <a:pPr>
              <a:lnSpc>
                <a:spcPct val="120000"/>
              </a:lnSpc>
            </a:pPr>
            <a:r>
              <a:rPr lang="en-GB" sz="1000">
                <a:ea typeface="+mj-lt"/>
                <a:cs typeface="+mj-lt"/>
              </a:rPr>
              <a:t>haese aim to reduce negative impacts on the environment.</a:t>
            </a:r>
            <a:endParaRPr lang="en-GB" sz="1000"/>
          </a:p>
          <a:p>
            <a:pPr>
              <a:lnSpc>
                <a:spcPct val="120000"/>
              </a:lnSpc>
            </a:pPr>
            <a:r>
              <a:rPr lang="en-GB" sz="1000" b="1">
                <a:ea typeface="+mj-lt"/>
                <a:cs typeface="+mj-lt"/>
              </a:rPr>
              <a:t>Energy Efficiency</a:t>
            </a:r>
            <a:r>
              <a:rPr lang="en-GB" sz="1000">
                <a:ea typeface="+mj-lt"/>
                <a:cs typeface="+mj-lt"/>
              </a:rPr>
              <a:t>: Upgrading to LED lighting, improving insulation, and using energy-efficient appliances.</a:t>
            </a:r>
            <a:endParaRPr lang="en-GB" sz="1000"/>
          </a:p>
          <a:p>
            <a:pPr>
              <a:lnSpc>
                <a:spcPct val="120000"/>
              </a:lnSpc>
            </a:pPr>
            <a:r>
              <a:rPr lang="en-GB" sz="1000" b="1">
                <a:ea typeface="+mj-lt"/>
                <a:cs typeface="+mj-lt"/>
              </a:rPr>
              <a:t>Renewable Energy Adoption</a:t>
            </a:r>
            <a:r>
              <a:rPr lang="en-GB" sz="1000">
                <a:ea typeface="+mj-lt"/>
                <a:cs typeface="+mj-lt"/>
              </a:rPr>
              <a:t>: Installing solar panels, wind turbines, or purchasing green energy.</a:t>
            </a:r>
            <a:endParaRPr lang="en-GB" sz="1000"/>
          </a:p>
          <a:p>
            <a:pPr>
              <a:lnSpc>
                <a:spcPct val="120000"/>
              </a:lnSpc>
            </a:pPr>
            <a:r>
              <a:rPr lang="en-GB" sz="1000" b="1">
                <a:ea typeface="+mj-lt"/>
                <a:cs typeface="+mj-lt"/>
              </a:rPr>
              <a:t>Waste Reduction</a:t>
            </a:r>
            <a:r>
              <a:rPr lang="en-GB" sz="1000">
                <a:ea typeface="+mj-lt"/>
                <a:cs typeface="+mj-lt"/>
              </a:rPr>
              <a:t>: Minimizing waste through recycling, composting, and using biodegradable materials.</a:t>
            </a:r>
            <a:endParaRPr lang="en-GB" sz="1000"/>
          </a:p>
          <a:p>
            <a:pPr>
              <a:lnSpc>
                <a:spcPct val="120000"/>
              </a:lnSpc>
            </a:pPr>
            <a:r>
              <a:rPr lang="en-GB" sz="1000" b="1">
                <a:ea typeface="+mj-lt"/>
                <a:cs typeface="+mj-lt"/>
              </a:rPr>
              <a:t>Water Conservation</a:t>
            </a:r>
            <a:r>
              <a:rPr lang="en-GB" sz="1000">
                <a:ea typeface="+mj-lt"/>
                <a:cs typeface="+mj-lt"/>
              </a:rPr>
              <a:t>: Implementing low-flow fixtures and rainwater harvesting systems.</a:t>
            </a:r>
            <a:endParaRPr lang="en-GB" sz="1000"/>
          </a:p>
          <a:p>
            <a:pPr>
              <a:lnSpc>
                <a:spcPct val="120000"/>
              </a:lnSpc>
            </a:pPr>
            <a:r>
              <a:rPr lang="en-GB" sz="1000" b="1">
                <a:ea typeface="+mj-lt"/>
                <a:cs typeface="+mj-lt"/>
              </a:rPr>
              <a:t>Sustainable Sourcing</a:t>
            </a:r>
            <a:r>
              <a:rPr lang="en-GB" sz="1000">
                <a:ea typeface="+mj-lt"/>
                <a:cs typeface="+mj-lt"/>
              </a:rPr>
              <a:t>: Choosing materials and suppliers that follow eco-friendly practices.</a:t>
            </a:r>
            <a:endParaRPr lang="en-GB" sz="1000"/>
          </a:p>
          <a:p>
            <a:pPr>
              <a:lnSpc>
                <a:spcPct val="120000"/>
              </a:lnSpc>
            </a:pPr>
            <a:endParaRPr lang="en-GB" sz="1000"/>
          </a:p>
        </p:txBody>
      </p:sp>
      <p:sp>
        <p:nvSpPr>
          <p:cNvPr id="22" name="Rectangle 6">
            <a:extLst>
              <a:ext uri="{FF2B5EF4-FFF2-40B4-BE49-F238E27FC236}">
                <a16:creationId xmlns:a16="http://schemas.microsoft.com/office/drawing/2014/main" id="{9F77B9A0-807D-4595-AC22-A6DCC4CA15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46418" y="2940297"/>
            <a:ext cx="3745582" cy="3917703"/>
          </a:xfrm>
          <a:custGeom>
            <a:avLst/>
            <a:gdLst>
              <a:gd name="connsiteX0" fmla="*/ 0 w 1369143"/>
              <a:gd name="connsiteY0" fmla="*/ 0 h 1229160"/>
              <a:gd name="connsiteX1" fmla="*/ 1369143 w 1369143"/>
              <a:gd name="connsiteY1" fmla="*/ 0 h 1229160"/>
              <a:gd name="connsiteX2" fmla="*/ 1369143 w 1369143"/>
              <a:gd name="connsiteY2" fmla="*/ 1229160 h 1229160"/>
              <a:gd name="connsiteX3" fmla="*/ 0 w 1369143"/>
              <a:gd name="connsiteY3" fmla="*/ 1229160 h 1229160"/>
              <a:gd name="connsiteX4" fmla="*/ 0 w 1369143"/>
              <a:gd name="connsiteY4" fmla="*/ 0 h 1229160"/>
              <a:gd name="connsiteX0" fmla="*/ 0 w 1369143"/>
              <a:gd name="connsiteY0" fmla="*/ 0 h 1229160"/>
              <a:gd name="connsiteX1" fmla="*/ 1369143 w 1369143"/>
              <a:gd name="connsiteY1" fmla="*/ 0 h 1229160"/>
              <a:gd name="connsiteX2" fmla="*/ 0 w 1369143"/>
              <a:gd name="connsiteY2" fmla="*/ 1229160 h 1229160"/>
              <a:gd name="connsiteX3" fmla="*/ 0 w 1369143"/>
              <a:gd name="connsiteY3" fmla="*/ 0 h 1229160"/>
            </a:gdLst>
            <a:ahLst/>
            <a:cxnLst>
              <a:cxn ang="0">
                <a:pos x="connsiteX0" y="connsiteY0"/>
              </a:cxn>
              <a:cxn ang="0">
                <a:pos x="connsiteX1" y="connsiteY1"/>
              </a:cxn>
              <a:cxn ang="0">
                <a:pos x="connsiteX2" y="connsiteY2"/>
              </a:cxn>
              <a:cxn ang="0">
                <a:pos x="connsiteX3" y="connsiteY3"/>
              </a:cxn>
            </a:cxnLst>
            <a:rect l="l" t="t" r="r" b="b"/>
            <a:pathLst>
              <a:path w="1369143" h="1229160">
                <a:moveTo>
                  <a:pt x="0" y="0"/>
                </a:moveTo>
                <a:lnTo>
                  <a:pt x="1369143" y="0"/>
                </a:lnTo>
                <a:lnTo>
                  <a:pt x="0" y="1229160"/>
                </a:lnTo>
                <a:lnTo>
                  <a:pt x="0" y="0"/>
                </a:lnTo>
                <a:close/>
              </a:path>
            </a:pathLst>
          </a:custGeom>
          <a:solidFill>
            <a:schemeClr val="accent1">
              <a:lumMod val="20000"/>
              <a:lumOff val="8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352FE65-755A-4551-AF5F-AE64CB96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6575" y="2940297"/>
            <a:ext cx="3745582" cy="3917703"/>
          </a:xfrm>
          <a:custGeom>
            <a:avLst/>
            <a:gdLst>
              <a:gd name="connsiteX0" fmla="*/ 3745582 w 3745582"/>
              <a:gd name="connsiteY0" fmla="*/ 0 h 3917703"/>
              <a:gd name="connsiteX1" fmla="*/ 3745582 w 3745582"/>
              <a:gd name="connsiteY1" fmla="*/ 3917703 h 3917703"/>
              <a:gd name="connsiteX2" fmla="*/ 0 w 3745582"/>
              <a:gd name="connsiteY2" fmla="*/ 3917703 h 3917703"/>
            </a:gdLst>
            <a:ahLst/>
            <a:cxnLst>
              <a:cxn ang="0">
                <a:pos x="connsiteX0" y="connsiteY0"/>
              </a:cxn>
              <a:cxn ang="0">
                <a:pos x="connsiteX1" y="connsiteY1"/>
              </a:cxn>
              <a:cxn ang="0">
                <a:pos x="connsiteX2" y="connsiteY2"/>
              </a:cxn>
            </a:cxnLst>
            <a:rect l="l" t="t" r="r" b="b"/>
            <a:pathLst>
              <a:path w="3745582" h="3917703">
                <a:moveTo>
                  <a:pt x="3745582" y="0"/>
                </a:moveTo>
                <a:lnTo>
                  <a:pt x="3745582" y="3917703"/>
                </a:lnTo>
                <a:lnTo>
                  <a:pt x="0" y="3917703"/>
                </a:lnTo>
                <a:close/>
              </a:path>
            </a:pathLst>
          </a:custGeom>
          <a:blipFill dpi="0" rotWithShape="0">
            <a:blip r:embed="rId2">
              <a:alphaModFix amt="99000"/>
              <a:extLst>
                <a:ext uri="{96DAC541-7B7A-43D3-8B79-37D633B846F1}">
                  <asvg:svgBlip xmlns:asvg="http://schemas.microsoft.com/office/drawing/2016/SVG/main" r:embed="rId3"/>
                </a:ext>
              </a:extLst>
            </a:blip>
            <a:srcRect/>
            <a:tile tx="0" ty="0" sx="40000" sy="4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ind turbines against blue sky">
            <a:extLst>
              <a:ext uri="{FF2B5EF4-FFF2-40B4-BE49-F238E27FC236}">
                <a16:creationId xmlns:a16="http://schemas.microsoft.com/office/drawing/2014/main" id="{B9EC8FB8-6A9C-E183-08CE-14B4606490F6}"/>
              </a:ext>
            </a:extLst>
          </p:cNvPr>
          <p:cNvPicPr>
            <a:picLocks noChangeAspect="1"/>
          </p:cNvPicPr>
          <p:nvPr/>
        </p:nvPicPr>
        <p:blipFill>
          <a:blip r:embed="rId4"/>
          <a:srcRect l="17880" r="8101" b="-1"/>
          <a:stretch>
            <a:fillRect/>
          </a:stretch>
        </p:blipFill>
        <p:spPr>
          <a:xfrm>
            <a:off x="5642313" y="791852"/>
            <a:ext cx="5746238" cy="5279009"/>
          </a:xfrm>
          <a:prstGeom prst="rect">
            <a:avLst/>
          </a:prstGeom>
          <a:effectLst>
            <a:outerShdw dist="190500" dir="18900000" algn="bl" rotWithShape="0">
              <a:schemeClr val="tx1"/>
            </a:outerShdw>
          </a:effectLst>
        </p:spPr>
      </p:pic>
    </p:spTree>
    <p:extLst>
      <p:ext uri="{BB962C8B-B14F-4D97-AF65-F5344CB8AC3E}">
        <p14:creationId xmlns:p14="http://schemas.microsoft.com/office/powerpoint/2010/main" val="2724358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25" name="Freeform: Shape 24">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8" name="Rectangle 27">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Plant growing in a concrete crack">
            <a:extLst>
              <a:ext uri="{FF2B5EF4-FFF2-40B4-BE49-F238E27FC236}">
                <a16:creationId xmlns:a16="http://schemas.microsoft.com/office/drawing/2014/main" id="{AE2AB825-B52D-9FB7-0060-DC8F3195ABCF}"/>
              </a:ext>
            </a:extLst>
          </p:cNvPr>
          <p:cNvPicPr>
            <a:picLocks noChangeAspect="1"/>
          </p:cNvPicPr>
          <p:nvPr/>
        </p:nvPicPr>
        <p:blipFill>
          <a:blip r:embed="rId4">
            <a:alphaModFix/>
          </a:blip>
          <a:srcRect t="15605" r="-2" b="-2"/>
          <a:stretch>
            <a:fillRect/>
          </a:stretch>
        </p:blipFill>
        <p:spPr>
          <a:xfrm>
            <a:off x="20" y="10"/>
            <a:ext cx="12191980" cy="6857989"/>
          </a:xfrm>
          <a:prstGeom prst="rect">
            <a:avLst/>
          </a:prstGeom>
        </p:spPr>
      </p:pic>
      <p:sp>
        <p:nvSpPr>
          <p:cNvPr id="30" name="Freeform: Shape 29">
            <a:extLst>
              <a:ext uri="{FF2B5EF4-FFF2-40B4-BE49-F238E27FC236}">
                <a16:creationId xmlns:a16="http://schemas.microsoft.com/office/drawing/2014/main" id="{50220E3B-B61B-7FE6-8157-FEE84BBD0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22853"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95000">
                <a:srgbClr val="000000">
                  <a:alpha val="55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3F0325-0032-21E0-7E8E-747DAF5A3035}"/>
              </a:ext>
            </a:extLst>
          </p:cNvPr>
          <p:cNvSpPr>
            <a:spLocks noGrp="1"/>
          </p:cNvSpPr>
          <p:nvPr>
            <p:ph type="title"/>
          </p:nvPr>
        </p:nvSpPr>
        <p:spPr>
          <a:xfrm>
            <a:off x="807027" y="1261872"/>
            <a:ext cx="5622528" cy="2852928"/>
          </a:xfrm>
        </p:spPr>
        <p:txBody>
          <a:bodyPr vert="horz" lIns="91440" tIns="45720" rIns="91440" bIns="45720" rtlCol="0" anchor="t">
            <a:normAutofit/>
          </a:bodyPr>
          <a:lstStyle/>
          <a:p>
            <a:r>
              <a:rPr lang="en-US" sz="900" spc="1300">
                <a:solidFill>
                  <a:srgbClr val="FFFFFF"/>
                </a:solidFill>
              </a:rPr>
              <a:t>The concept is simple: Use everything that is green from nature for as long as you can, but at the same time try to save it. At fallen tree we use recyclable materials, and all the food that is left over, all the leftovers that are left, are sorted and sent further.</a:t>
            </a:r>
          </a:p>
        </p:txBody>
      </p:sp>
      <p:sp>
        <p:nvSpPr>
          <p:cNvPr id="32" name="Freeform: Shape 31">
            <a:extLst>
              <a:ext uri="{FF2B5EF4-FFF2-40B4-BE49-F238E27FC236}">
                <a16:creationId xmlns:a16="http://schemas.microsoft.com/office/drawing/2014/main" id="{2FA801D1-B067-4DAE-708F-7C47567C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995139" y="0"/>
            <a:ext cx="2196859"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100000">
                <a:srgbClr val="000000">
                  <a:alpha val="31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563125" y="3424422"/>
            <a:ext cx="642729" cy="2930667"/>
          </a:xfrm>
          <a:prstGeom prst="rect">
            <a:avLst/>
          </a:prstGeom>
          <a:blipFill dpi="0" rotWithShape="1">
            <a:blip r:embed="rId5">
              <a:alphaModFix amt="99000"/>
              <a:extLst>
                <a:ext uri="{96DAC541-7B7A-43D3-8B79-37D633B846F1}">
                  <asvg:svgBlip xmlns:asvg="http://schemas.microsoft.com/office/drawing/2016/SVG/main" r:embed="rId6"/>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985992" y="483669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5384122"/>
      </p:ext>
    </p:extLst>
  </p:cSld>
  <p:clrMapOvr>
    <a:masterClrMapping/>
  </p:clrMapOvr>
</p:sld>
</file>

<file path=ppt/theme/theme1.xml><?xml version="1.0" encoding="utf-8"?>
<a:theme xmlns:a="http://schemas.openxmlformats.org/drawingml/2006/main" name="VeniceBeachVTI">
  <a:themeElements>
    <a:clrScheme name="Venice Beach">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VeniceBeachVTI</vt:lpstr>
      <vt:lpstr>                   At The Faling tree </vt:lpstr>
      <vt:lpstr>PowerPoint Presentation</vt:lpstr>
      <vt:lpstr>Sustainability Strategies refer to the methods and approaches organizations, governments, and individuals use to meet present needs without compromising the ability of future generations to meet theirs. These strategies balance environmental, social, and economic concerns — commonly known as the triple bottom line: people, planet, and profit.</vt:lpstr>
      <vt:lpstr>Environmental Sustainability Strategies</vt:lpstr>
      <vt:lpstr>The concept is simple: Use everything that is green from nature for as long as you can, but at the same time try to save it. At fallen tree we use recyclable materials, and all the food that is left over, all the leftovers that are left, are sorted and sent further.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85</cp:revision>
  <dcterms:created xsi:type="dcterms:W3CDTF">2025-05-20T07:05:33Z</dcterms:created>
  <dcterms:modified xsi:type="dcterms:W3CDTF">2025-05-20T08:56:20Z</dcterms:modified>
</cp:coreProperties>
</file>