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38" d="100"/>
          <a:sy n="38" d="100"/>
        </p:scale>
        <p:origin x="20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5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047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09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845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334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795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09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299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398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1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119EB3-A620-4D4C-A580-6CFDE77B76F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0DDB12-0C20-44F9-8558-5DC87AAEF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34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www.uwtsd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8036076-4012-837D-B035-4B9D7EF8A878}"/>
              </a:ext>
            </a:extLst>
          </p:cNvPr>
          <p:cNvSpPr/>
          <p:nvPr/>
        </p:nvSpPr>
        <p:spPr>
          <a:xfrm>
            <a:off x="381000" y="155778"/>
            <a:ext cx="8839199" cy="121940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836215-BADF-5930-99B0-968CB05C2FB0}"/>
              </a:ext>
            </a:extLst>
          </p:cNvPr>
          <p:cNvSpPr txBox="1"/>
          <p:nvPr/>
        </p:nvSpPr>
        <p:spPr>
          <a:xfrm>
            <a:off x="1905000" y="751243"/>
            <a:ext cx="6925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ighlight>
                  <a:srgbClr val="00FF00"/>
                </a:highlight>
              </a:rPr>
              <a:t>How  to insert hyperlinks in a PowerPoint</a:t>
            </a:r>
            <a:endParaRPr lang="en-GB" sz="2800" dirty="0">
              <a:highlight>
                <a:srgbClr val="00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C0C6D-5310-5B8F-957B-75E1A58CAD88}"/>
              </a:ext>
            </a:extLst>
          </p:cNvPr>
          <p:cNvSpPr txBox="1"/>
          <p:nvPr/>
        </p:nvSpPr>
        <p:spPr>
          <a:xfrm>
            <a:off x="1540933" y="1811867"/>
            <a:ext cx="3259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Load power point and take a blank slide</a:t>
            </a:r>
            <a:endParaRPr lang="en-GB" dirty="0">
              <a:highlight>
                <a:srgbClr val="00FFFF"/>
              </a:highligh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0845AF-373F-FCE3-A560-36EB6CF38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199" y="2658534"/>
            <a:ext cx="3678767" cy="17400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6DBD87-4E54-67AA-B353-AE7D36DD5891}"/>
              </a:ext>
            </a:extLst>
          </p:cNvPr>
          <p:cNvSpPr txBox="1"/>
          <p:nvPr/>
        </p:nvSpPr>
        <p:spPr>
          <a:xfrm>
            <a:off x="5655733" y="1693333"/>
            <a:ext cx="3437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Open a blank power point</a:t>
            </a:r>
            <a:endParaRPr lang="en-GB" dirty="0">
              <a:highlight>
                <a:srgbClr val="00FFFF"/>
              </a:highligh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AE8875-5556-E179-36AB-F1D540912B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3801" y="2658535"/>
            <a:ext cx="3826933" cy="17400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77CB8D-122E-B6A5-099B-FE43ED93242D}"/>
              </a:ext>
            </a:extLst>
          </p:cNvPr>
          <p:cNvSpPr txBox="1"/>
          <p:nvPr/>
        </p:nvSpPr>
        <p:spPr>
          <a:xfrm>
            <a:off x="1121832" y="4762391"/>
            <a:ext cx="3268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Type a sentence which you want to create a hyperlinks</a:t>
            </a: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70FEF2-7A1E-013C-FF2D-2B75E0562642}"/>
              </a:ext>
            </a:extLst>
          </p:cNvPr>
          <p:cNvSpPr/>
          <p:nvPr/>
        </p:nvSpPr>
        <p:spPr>
          <a:xfrm>
            <a:off x="770465" y="6100419"/>
            <a:ext cx="3678767" cy="144905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Please click </a:t>
            </a:r>
            <a:r>
              <a:rPr lang="en-US" dirty="0">
                <a:hlinkClick r:id="rId4"/>
              </a:rPr>
              <a:t>the link </a:t>
            </a:r>
            <a:r>
              <a:rPr lang="en-US" dirty="0"/>
              <a:t>open UWTSD website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C2CD04-C40D-151B-DDF2-9E71492807F9}"/>
              </a:ext>
            </a:extLst>
          </p:cNvPr>
          <p:cNvSpPr txBox="1"/>
          <p:nvPr/>
        </p:nvSpPr>
        <p:spPr>
          <a:xfrm>
            <a:off x="5223934" y="4699002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Load the website which you are going to use to create a link  and copy the  URL</a:t>
            </a:r>
            <a:endParaRPr lang="en-GB" dirty="0">
              <a:highlight>
                <a:srgbClr val="00FFFF"/>
              </a:highlight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F623CF6-ADCE-2637-D9DF-E95AD8346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3801" y="6106757"/>
            <a:ext cx="3826934" cy="14490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58063E2-CD92-1858-933C-24D92059E9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434" y="9690219"/>
            <a:ext cx="3801532" cy="174001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528F71A-6698-43BA-25A1-14879BFA94D0}"/>
              </a:ext>
            </a:extLst>
          </p:cNvPr>
          <p:cNvSpPr txBox="1"/>
          <p:nvPr/>
        </p:nvSpPr>
        <p:spPr>
          <a:xfrm>
            <a:off x="745067" y="8053976"/>
            <a:ext cx="35221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Load the website which you are going to use to create the link and copy  the URL</a:t>
            </a: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3CDC82-BC5B-A029-875C-807CBF298F97}"/>
              </a:ext>
            </a:extLst>
          </p:cNvPr>
          <p:cNvSpPr txBox="1"/>
          <p:nvPr/>
        </p:nvSpPr>
        <p:spPr>
          <a:xfrm>
            <a:off x="5367867" y="9635926"/>
            <a:ext cx="33189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ighlight>
                  <a:srgbClr val="00FFFF"/>
                </a:highlight>
              </a:rPr>
              <a:t>Alexandre Dias Semedo</a:t>
            </a:r>
          </a:p>
          <a:p>
            <a:r>
              <a:rPr lang="en-US" sz="2800" dirty="0">
                <a:highlight>
                  <a:srgbClr val="00FFFF"/>
                </a:highlight>
              </a:rPr>
              <a:t>Student n. 2442114</a:t>
            </a:r>
            <a:endParaRPr lang="en-GB" sz="2800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8085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78</Words>
  <Application>Microsoft Office PowerPoint</Application>
  <PresentationFormat>A3 Paper (297x420 mm)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Alexandre Dias Semedo (2442114)</dc:creator>
  <cp:lastModifiedBy>Alexandre Dias Semedo (2442114)</cp:lastModifiedBy>
  <cp:revision>3</cp:revision>
  <dcterms:created xsi:type="dcterms:W3CDTF">2025-11-23T09:34:27Z</dcterms:created>
  <dcterms:modified xsi:type="dcterms:W3CDTF">2025-11-23T10:56:19Z</dcterms:modified>
</cp:coreProperties>
</file>