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tags/tag2.xml" ContentType="application/vnd.openxmlformats-officedocument.presentationml.tags+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notesSlides/notesSlide1.xml" ContentType="application/vnd.openxmlformats-officedocument.presentationml.notesSlide+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tags/tag13.xml" ContentType="application/vnd.openxmlformats-officedocument.presentationml.tags+xml"/>
  <Override PartName="/ppt/tags/tag14.xml" ContentType="application/vnd.openxmlformats-officedocument.presentationml.tags+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4" r:id="rId1"/>
  </p:sldMasterIdLst>
  <p:notesMasterIdLst>
    <p:notesMasterId r:id="rId36"/>
  </p:notesMasterIdLst>
  <p:sldIdLst>
    <p:sldId id="256" r:id="rId2"/>
    <p:sldId id="257" r:id="rId3"/>
    <p:sldId id="357" r:id="rId4"/>
    <p:sldId id="274" r:id="rId5"/>
    <p:sldId id="338" r:id="rId6"/>
    <p:sldId id="297" r:id="rId7"/>
    <p:sldId id="335" r:id="rId8"/>
    <p:sldId id="617" r:id="rId9"/>
    <p:sldId id="299" r:id="rId10"/>
    <p:sldId id="280" r:id="rId11"/>
    <p:sldId id="302" r:id="rId12"/>
    <p:sldId id="317" r:id="rId13"/>
    <p:sldId id="329" r:id="rId14"/>
    <p:sldId id="283" r:id="rId15"/>
    <p:sldId id="305" r:id="rId16"/>
    <p:sldId id="306" r:id="rId17"/>
    <p:sldId id="284" r:id="rId18"/>
    <p:sldId id="615" r:id="rId19"/>
    <p:sldId id="307" r:id="rId20"/>
    <p:sldId id="308" r:id="rId21"/>
    <p:sldId id="309" r:id="rId22"/>
    <p:sldId id="326" r:id="rId23"/>
    <p:sldId id="321" r:id="rId24"/>
    <p:sldId id="350" r:id="rId25"/>
    <p:sldId id="324" r:id="rId26"/>
    <p:sldId id="325" r:id="rId27"/>
    <p:sldId id="327" r:id="rId28"/>
    <p:sldId id="328" r:id="rId29"/>
    <p:sldId id="285" r:id="rId30"/>
    <p:sldId id="337" r:id="rId31"/>
    <p:sldId id="320" r:id="rId32"/>
    <p:sldId id="322" r:id="rId33"/>
    <p:sldId id="323" r:id="rId34"/>
    <p:sldId id="616"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CD8CBE9-2722-4A7A-9DD1-890499DC5099}" v="4" dt="2024-01-30T07:33:10.28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85" autoAdjust="0"/>
    <p:restoredTop sz="94660"/>
  </p:normalViewPr>
  <p:slideViewPr>
    <p:cSldViewPr snapToGrid="0">
      <p:cViewPr>
        <p:scale>
          <a:sx n="85" d="100"/>
          <a:sy n="85" d="100"/>
        </p:scale>
        <p:origin x="63" y="22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42"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borah Jenkins" userId="3cd02ba5-e528-4585-978d-4fde2b47730a" providerId="ADAL" clId="{D5150243-0406-4008-90B5-F7915AABF470}"/>
    <pc:docChg chg="custSel delSld modSld">
      <pc:chgData name="Deborah Jenkins" userId="3cd02ba5-e528-4585-978d-4fde2b47730a" providerId="ADAL" clId="{D5150243-0406-4008-90B5-F7915AABF470}" dt="2024-01-09T15:09:55.123" v="21" actId="20577"/>
      <pc:docMkLst>
        <pc:docMk/>
      </pc:docMkLst>
      <pc:sldChg chg="modSp mod">
        <pc:chgData name="Deborah Jenkins" userId="3cd02ba5-e528-4585-978d-4fde2b47730a" providerId="ADAL" clId="{D5150243-0406-4008-90B5-F7915AABF470}" dt="2024-01-09T15:09:55.123" v="21" actId="20577"/>
        <pc:sldMkLst>
          <pc:docMk/>
          <pc:sldMk cId="2124976400" sldId="256"/>
        </pc:sldMkLst>
        <pc:spChg chg="mod">
          <ac:chgData name="Deborah Jenkins" userId="3cd02ba5-e528-4585-978d-4fde2b47730a" providerId="ADAL" clId="{D5150243-0406-4008-90B5-F7915AABF470}" dt="2024-01-09T15:09:55.123" v="21" actId="20577"/>
          <ac:spMkLst>
            <pc:docMk/>
            <pc:sldMk cId="2124976400" sldId="256"/>
            <ac:spMk id="3" creationId="{FE6FC574-A001-13AC-1FA7-0DA81BC55510}"/>
          </ac:spMkLst>
        </pc:spChg>
      </pc:sldChg>
      <pc:sldChg chg="modSp mod">
        <pc:chgData name="Deborah Jenkins" userId="3cd02ba5-e528-4585-978d-4fde2b47730a" providerId="ADAL" clId="{D5150243-0406-4008-90B5-F7915AABF470}" dt="2023-01-28T11:41:39.896" v="0" actId="1076"/>
        <pc:sldMkLst>
          <pc:docMk/>
          <pc:sldMk cId="453881802" sldId="357"/>
        </pc:sldMkLst>
        <pc:picChg chg="mod">
          <ac:chgData name="Deborah Jenkins" userId="3cd02ba5-e528-4585-978d-4fde2b47730a" providerId="ADAL" clId="{D5150243-0406-4008-90B5-F7915AABF470}" dt="2023-01-28T11:41:39.896" v="0" actId="1076"/>
          <ac:picMkLst>
            <pc:docMk/>
            <pc:sldMk cId="453881802" sldId="357"/>
            <ac:picMk id="4" creationId="{43ED1976-39EE-4C02-B4EF-555D6904AF45}"/>
          </ac:picMkLst>
        </pc:picChg>
      </pc:sldChg>
      <pc:sldChg chg="del">
        <pc:chgData name="Deborah Jenkins" userId="3cd02ba5-e528-4585-978d-4fde2b47730a" providerId="ADAL" clId="{D5150243-0406-4008-90B5-F7915AABF470}" dt="2023-01-28T11:43:21.798" v="1" actId="47"/>
        <pc:sldMkLst>
          <pc:docMk/>
          <pc:sldMk cId="2435495128" sldId="363"/>
        </pc:sldMkLst>
      </pc:sldChg>
    </pc:docChg>
  </pc:docChgLst>
  <pc:docChgLst>
    <pc:chgData name="Deborah Jenkins" userId="3cd02ba5-e528-4585-978d-4fde2b47730a" providerId="ADAL" clId="{3CD8CBE9-2722-4A7A-9DD1-890499DC5099}"/>
    <pc:docChg chg="undo redo custSel addSld delSld modSld modMainMaster">
      <pc:chgData name="Deborah Jenkins" userId="3cd02ba5-e528-4585-978d-4fde2b47730a" providerId="ADAL" clId="{3CD8CBE9-2722-4A7A-9DD1-890499DC5099}" dt="2024-01-30T07:41:47.294" v="189" actId="1076"/>
      <pc:docMkLst>
        <pc:docMk/>
      </pc:docMkLst>
      <pc:sldChg chg="modSp">
        <pc:chgData name="Deborah Jenkins" userId="3cd02ba5-e528-4585-978d-4fde2b47730a" providerId="ADAL" clId="{3CD8CBE9-2722-4A7A-9DD1-890499DC5099}" dt="2024-01-30T07:32:17.658" v="0"/>
        <pc:sldMkLst>
          <pc:docMk/>
          <pc:sldMk cId="2052789183" sldId="257"/>
        </pc:sldMkLst>
        <pc:spChg chg="mod">
          <ac:chgData name="Deborah Jenkins" userId="3cd02ba5-e528-4585-978d-4fde2b47730a" providerId="ADAL" clId="{3CD8CBE9-2722-4A7A-9DD1-890499DC5099}" dt="2024-01-30T07:32:17.658" v="0"/>
          <ac:spMkLst>
            <pc:docMk/>
            <pc:sldMk cId="2052789183" sldId="257"/>
            <ac:spMk id="2" creationId="{4ECBF88D-E47C-D06D-DB2B-EA48FDCCEBCF}"/>
          </ac:spMkLst>
        </pc:spChg>
        <pc:picChg chg="mod">
          <ac:chgData name="Deborah Jenkins" userId="3cd02ba5-e528-4585-978d-4fde2b47730a" providerId="ADAL" clId="{3CD8CBE9-2722-4A7A-9DD1-890499DC5099}" dt="2024-01-30T07:32:17.658" v="0"/>
          <ac:picMkLst>
            <pc:docMk/>
            <pc:sldMk cId="2052789183" sldId="257"/>
            <ac:picMk id="5" creationId="{C34927C4-7434-8C50-217C-4A940ED2D0CF}"/>
          </ac:picMkLst>
        </pc:picChg>
      </pc:sldChg>
      <pc:sldChg chg="modSp">
        <pc:chgData name="Deborah Jenkins" userId="3cd02ba5-e528-4585-978d-4fde2b47730a" providerId="ADAL" clId="{3CD8CBE9-2722-4A7A-9DD1-890499DC5099}" dt="2024-01-30T07:32:17.658" v="0"/>
        <pc:sldMkLst>
          <pc:docMk/>
          <pc:sldMk cId="4000518706" sldId="285"/>
        </pc:sldMkLst>
        <pc:spChg chg="mod">
          <ac:chgData name="Deborah Jenkins" userId="3cd02ba5-e528-4585-978d-4fde2b47730a" providerId="ADAL" clId="{3CD8CBE9-2722-4A7A-9DD1-890499DC5099}" dt="2024-01-30T07:32:17.658" v="0"/>
          <ac:spMkLst>
            <pc:docMk/>
            <pc:sldMk cId="4000518706" sldId="285"/>
            <ac:spMk id="2" creationId="{A2CEAF0E-499D-2205-3614-DBD82BC69A09}"/>
          </ac:spMkLst>
        </pc:spChg>
      </pc:sldChg>
      <pc:sldChg chg="modSp">
        <pc:chgData name="Deborah Jenkins" userId="3cd02ba5-e528-4585-978d-4fde2b47730a" providerId="ADAL" clId="{3CD8CBE9-2722-4A7A-9DD1-890499DC5099}" dt="2024-01-30T07:32:17.658" v="0"/>
        <pc:sldMkLst>
          <pc:docMk/>
          <pc:sldMk cId="1444366280" sldId="297"/>
        </pc:sldMkLst>
        <pc:spChg chg="mod">
          <ac:chgData name="Deborah Jenkins" userId="3cd02ba5-e528-4585-978d-4fde2b47730a" providerId="ADAL" clId="{3CD8CBE9-2722-4A7A-9DD1-890499DC5099}" dt="2024-01-30T07:32:17.658" v="0"/>
          <ac:spMkLst>
            <pc:docMk/>
            <pc:sldMk cId="1444366280" sldId="297"/>
            <ac:spMk id="2" creationId="{F3F4ED95-C9E5-A592-B586-F658F0BD82A8}"/>
          </ac:spMkLst>
        </pc:spChg>
      </pc:sldChg>
      <pc:sldChg chg="modSp">
        <pc:chgData name="Deborah Jenkins" userId="3cd02ba5-e528-4585-978d-4fde2b47730a" providerId="ADAL" clId="{3CD8CBE9-2722-4A7A-9DD1-890499DC5099}" dt="2024-01-30T07:32:17.658" v="0"/>
        <pc:sldMkLst>
          <pc:docMk/>
          <pc:sldMk cId="3717721758" sldId="302"/>
        </pc:sldMkLst>
        <pc:spChg chg="mod">
          <ac:chgData name="Deborah Jenkins" userId="3cd02ba5-e528-4585-978d-4fde2b47730a" providerId="ADAL" clId="{3CD8CBE9-2722-4A7A-9DD1-890499DC5099}" dt="2024-01-30T07:32:17.658" v="0"/>
          <ac:spMkLst>
            <pc:docMk/>
            <pc:sldMk cId="3717721758" sldId="302"/>
            <ac:spMk id="2" creationId="{F66A6364-D533-5738-E895-810C8662BDFA}"/>
          </ac:spMkLst>
        </pc:spChg>
        <pc:spChg chg="mod">
          <ac:chgData name="Deborah Jenkins" userId="3cd02ba5-e528-4585-978d-4fde2b47730a" providerId="ADAL" clId="{3CD8CBE9-2722-4A7A-9DD1-890499DC5099}" dt="2024-01-30T07:32:17.658" v="0"/>
          <ac:spMkLst>
            <pc:docMk/>
            <pc:sldMk cId="3717721758" sldId="302"/>
            <ac:spMk id="4" creationId="{BE8A0EC0-6B9C-650C-105E-0468266CC562}"/>
          </ac:spMkLst>
        </pc:spChg>
        <pc:spChg chg="mod">
          <ac:chgData name="Deborah Jenkins" userId="3cd02ba5-e528-4585-978d-4fde2b47730a" providerId="ADAL" clId="{3CD8CBE9-2722-4A7A-9DD1-890499DC5099}" dt="2024-01-30T07:32:17.658" v="0"/>
          <ac:spMkLst>
            <pc:docMk/>
            <pc:sldMk cId="3717721758" sldId="302"/>
            <ac:spMk id="6" creationId="{876F1E52-3F2C-D45E-507F-4832DCFBECCA}"/>
          </ac:spMkLst>
        </pc:spChg>
      </pc:sldChg>
      <pc:sldChg chg="modSp mod">
        <pc:chgData name="Deborah Jenkins" userId="3cd02ba5-e528-4585-978d-4fde2b47730a" providerId="ADAL" clId="{3CD8CBE9-2722-4A7A-9DD1-890499DC5099}" dt="2024-01-30T07:32:18.637" v="3" actId="27636"/>
        <pc:sldMkLst>
          <pc:docMk/>
          <pc:sldMk cId="1698301169" sldId="305"/>
        </pc:sldMkLst>
        <pc:spChg chg="mod">
          <ac:chgData name="Deborah Jenkins" userId="3cd02ba5-e528-4585-978d-4fde2b47730a" providerId="ADAL" clId="{3CD8CBE9-2722-4A7A-9DD1-890499DC5099}" dt="2024-01-30T07:32:18.637" v="3" actId="27636"/>
          <ac:spMkLst>
            <pc:docMk/>
            <pc:sldMk cId="1698301169" sldId="305"/>
            <ac:spMk id="3" creationId="{A2DF27CF-03B2-25A5-CB16-C904E2B98020}"/>
          </ac:spMkLst>
        </pc:spChg>
      </pc:sldChg>
      <pc:sldChg chg="modSp mod">
        <pc:chgData name="Deborah Jenkins" userId="3cd02ba5-e528-4585-978d-4fde2b47730a" providerId="ADAL" clId="{3CD8CBE9-2722-4A7A-9DD1-890499DC5099}" dt="2024-01-30T07:32:18.653" v="4" actId="27636"/>
        <pc:sldMkLst>
          <pc:docMk/>
          <pc:sldMk cId="3174154339" sldId="306"/>
        </pc:sldMkLst>
        <pc:spChg chg="mod">
          <ac:chgData name="Deborah Jenkins" userId="3cd02ba5-e528-4585-978d-4fde2b47730a" providerId="ADAL" clId="{3CD8CBE9-2722-4A7A-9DD1-890499DC5099}" dt="2024-01-30T07:32:18.653" v="4" actId="27636"/>
          <ac:spMkLst>
            <pc:docMk/>
            <pc:sldMk cId="3174154339" sldId="306"/>
            <ac:spMk id="3" creationId="{A2DF27CF-03B2-25A5-CB16-C904E2B98020}"/>
          </ac:spMkLst>
        </pc:spChg>
      </pc:sldChg>
      <pc:sldChg chg="modSp mod">
        <pc:chgData name="Deborah Jenkins" userId="3cd02ba5-e528-4585-978d-4fde2b47730a" providerId="ADAL" clId="{3CD8CBE9-2722-4A7A-9DD1-890499DC5099}" dt="2024-01-30T07:32:18.675" v="5" actId="27636"/>
        <pc:sldMkLst>
          <pc:docMk/>
          <pc:sldMk cId="1849975548" sldId="307"/>
        </pc:sldMkLst>
        <pc:spChg chg="mod">
          <ac:chgData name="Deborah Jenkins" userId="3cd02ba5-e528-4585-978d-4fde2b47730a" providerId="ADAL" clId="{3CD8CBE9-2722-4A7A-9DD1-890499DC5099}" dt="2024-01-30T07:32:18.675" v="5" actId="27636"/>
          <ac:spMkLst>
            <pc:docMk/>
            <pc:sldMk cId="1849975548" sldId="307"/>
            <ac:spMk id="3" creationId="{31A4E099-2A59-D5E9-6704-E67F3EC24B2F}"/>
          </ac:spMkLst>
        </pc:spChg>
      </pc:sldChg>
      <pc:sldChg chg="modSp mod">
        <pc:chgData name="Deborah Jenkins" userId="3cd02ba5-e528-4585-978d-4fde2b47730a" providerId="ADAL" clId="{3CD8CBE9-2722-4A7A-9DD1-890499DC5099}" dt="2024-01-30T07:37:04.617" v="81" actId="1076"/>
        <pc:sldMkLst>
          <pc:docMk/>
          <pc:sldMk cId="973706255" sldId="308"/>
        </pc:sldMkLst>
        <pc:spChg chg="mod">
          <ac:chgData name="Deborah Jenkins" userId="3cd02ba5-e528-4585-978d-4fde2b47730a" providerId="ADAL" clId="{3CD8CBE9-2722-4A7A-9DD1-890499DC5099}" dt="2024-01-30T07:32:17.658" v="0"/>
          <ac:spMkLst>
            <pc:docMk/>
            <pc:sldMk cId="973706255" sldId="308"/>
            <ac:spMk id="2" creationId="{915963A3-9E62-7A1D-48E3-EEA012EF4B63}"/>
          </ac:spMkLst>
        </pc:spChg>
        <pc:spChg chg="mod">
          <ac:chgData name="Deborah Jenkins" userId="3cd02ba5-e528-4585-978d-4fde2b47730a" providerId="ADAL" clId="{3CD8CBE9-2722-4A7A-9DD1-890499DC5099}" dt="2024-01-30T07:32:18.693" v="6" actId="27636"/>
          <ac:spMkLst>
            <pc:docMk/>
            <pc:sldMk cId="973706255" sldId="308"/>
            <ac:spMk id="4" creationId="{5D109EAB-D5EA-FABB-31E5-F1E7C1A36E65}"/>
          </ac:spMkLst>
        </pc:spChg>
        <pc:spChg chg="mod">
          <ac:chgData name="Deborah Jenkins" userId="3cd02ba5-e528-4585-978d-4fde2b47730a" providerId="ADAL" clId="{3CD8CBE9-2722-4A7A-9DD1-890499DC5099}" dt="2024-01-30T07:37:04.617" v="81" actId="1076"/>
          <ac:spMkLst>
            <pc:docMk/>
            <pc:sldMk cId="973706255" sldId="308"/>
            <ac:spMk id="6" creationId="{84312063-A9BB-6E29-C080-00D116A3E2DB}"/>
          </ac:spMkLst>
        </pc:spChg>
      </pc:sldChg>
      <pc:sldChg chg="modSp mod">
        <pc:chgData name="Deborah Jenkins" userId="3cd02ba5-e528-4585-978d-4fde2b47730a" providerId="ADAL" clId="{3CD8CBE9-2722-4A7A-9DD1-890499DC5099}" dt="2024-01-30T07:32:18.715" v="9" actId="27636"/>
        <pc:sldMkLst>
          <pc:docMk/>
          <pc:sldMk cId="854211821" sldId="309"/>
        </pc:sldMkLst>
        <pc:spChg chg="mod">
          <ac:chgData name="Deborah Jenkins" userId="3cd02ba5-e528-4585-978d-4fde2b47730a" providerId="ADAL" clId="{3CD8CBE9-2722-4A7A-9DD1-890499DC5099}" dt="2024-01-30T07:32:18.715" v="9" actId="27636"/>
          <ac:spMkLst>
            <pc:docMk/>
            <pc:sldMk cId="854211821" sldId="309"/>
            <ac:spMk id="2" creationId="{53216B84-8379-4043-311E-29CDF30280EF}"/>
          </ac:spMkLst>
        </pc:spChg>
        <pc:spChg chg="mod">
          <ac:chgData name="Deborah Jenkins" userId="3cd02ba5-e528-4585-978d-4fde2b47730a" providerId="ADAL" clId="{3CD8CBE9-2722-4A7A-9DD1-890499DC5099}" dt="2024-01-30T07:32:18.715" v="8" actId="27636"/>
          <ac:spMkLst>
            <pc:docMk/>
            <pc:sldMk cId="854211821" sldId="309"/>
            <ac:spMk id="3" creationId="{DB37E970-9BE8-11EA-ABB5-7E5BE82230D9}"/>
          </ac:spMkLst>
        </pc:spChg>
      </pc:sldChg>
      <pc:sldChg chg="modSp mod">
        <pc:chgData name="Deborah Jenkins" userId="3cd02ba5-e528-4585-978d-4fde2b47730a" providerId="ADAL" clId="{3CD8CBE9-2722-4A7A-9DD1-890499DC5099}" dt="2024-01-30T07:32:18.815" v="12" actId="27636"/>
        <pc:sldMkLst>
          <pc:docMk/>
          <pc:sldMk cId="834087127" sldId="324"/>
        </pc:sldMkLst>
        <pc:spChg chg="mod">
          <ac:chgData name="Deborah Jenkins" userId="3cd02ba5-e528-4585-978d-4fde2b47730a" providerId="ADAL" clId="{3CD8CBE9-2722-4A7A-9DD1-890499DC5099}" dt="2024-01-30T07:32:18.815" v="12" actId="27636"/>
          <ac:spMkLst>
            <pc:docMk/>
            <pc:sldMk cId="834087127" sldId="324"/>
            <ac:spMk id="3" creationId="{9E416AD3-B25F-A00F-982B-C50986A261E3}"/>
          </ac:spMkLst>
        </pc:spChg>
      </pc:sldChg>
      <pc:sldChg chg="modSp mod">
        <pc:chgData name="Deborah Jenkins" userId="3cd02ba5-e528-4585-978d-4fde2b47730a" providerId="ADAL" clId="{3CD8CBE9-2722-4A7A-9DD1-890499DC5099}" dt="2024-01-30T07:37:25.195" v="83" actId="27636"/>
        <pc:sldMkLst>
          <pc:docMk/>
          <pc:sldMk cId="1472770025" sldId="326"/>
        </pc:sldMkLst>
        <pc:spChg chg="mod">
          <ac:chgData name="Deborah Jenkins" userId="3cd02ba5-e528-4585-978d-4fde2b47730a" providerId="ADAL" clId="{3CD8CBE9-2722-4A7A-9DD1-890499DC5099}" dt="2024-01-30T07:37:25.195" v="83" actId="27636"/>
          <ac:spMkLst>
            <pc:docMk/>
            <pc:sldMk cId="1472770025" sldId="326"/>
            <ac:spMk id="11" creationId="{52227F93-1335-D840-EEFA-79AFBEB90E73}"/>
          </ac:spMkLst>
        </pc:spChg>
      </pc:sldChg>
      <pc:sldChg chg="modSp mod">
        <pc:chgData name="Deborah Jenkins" userId="3cd02ba5-e528-4585-978d-4fde2b47730a" providerId="ADAL" clId="{3CD8CBE9-2722-4A7A-9DD1-890499DC5099}" dt="2024-01-30T07:32:18.833" v="13" actId="27636"/>
        <pc:sldMkLst>
          <pc:docMk/>
          <pc:sldMk cId="587156973" sldId="327"/>
        </pc:sldMkLst>
        <pc:spChg chg="mod">
          <ac:chgData name="Deborah Jenkins" userId="3cd02ba5-e528-4585-978d-4fde2b47730a" providerId="ADAL" clId="{3CD8CBE9-2722-4A7A-9DD1-890499DC5099}" dt="2024-01-30T07:32:18.833" v="13" actId="27636"/>
          <ac:spMkLst>
            <pc:docMk/>
            <pc:sldMk cId="587156973" sldId="327"/>
            <ac:spMk id="3" creationId="{DD927C90-A404-DB88-2FA5-B394DA05B68E}"/>
          </ac:spMkLst>
        </pc:spChg>
      </pc:sldChg>
      <pc:sldChg chg="modSp mod">
        <pc:chgData name="Deborah Jenkins" userId="3cd02ba5-e528-4585-978d-4fde2b47730a" providerId="ADAL" clId="{3CD8CBE9-2722-4A7A-9DD1-890499DC5099}" dt="2024-01-30T07:36:12.104" v="79" actId="1076"/>
        <pc:sldMkLst>
          <pc:docMk/>
          <pc:sldMk cId="3583848169" sldId="335"/>
        </pc:sldMkLst>
        <pc:spChg chg="mod">
          <ac:chgData name="Deborah Jenkins" userId="3cd02ba5-e528-4585-978d-4fde2b47730a" providerId="ADAL" clId="{3CD8CBE9-2722-4A7A-9DD1-890499DC5099}" dt="2024-01-30T07:36:12.104" v="79" actId="1076"/>
          <ac:spMkLst>
            <pc:docMk/>
            <pc:sldMk cId="3583848169" sldId="335"/>
            <ac:spMk id="3" creationId="{AFC71B3E-93D0-D96E-27D7-77C4C333CD85}"/>
          </ac:spMkLst>
        </pc:spChg>
      </pc:sldChg>
      <pc:sldChg chg="modSp del mod">
        <pc:chgData name="Deborah Jenkins" userId="3cd02ba5-e528-4585-978d-4fde2b47730a" providerId="ADAL" clId="{3CD8CBE9-2722-4A7A-9DD1-890499DC5099}" dt="2024-01-30T07:36:22.074" v="80" actId="47"/>
        <pc:sldMkLst>
          <pc:docMk/>
          <pc:sldMk cId="1504372676" sldId="336"/>
        </pc:sldMkLst>
        <pc:spChg chg="mod">
          <ac:chgData name="Deborah Jenkins" userId="3cd02ba5-e528-4585-978d-4fde2b47730a" providerId="ADAL" clId="{3CD8CBE9-2722-4A7A-9DD1-890499DC5099}" dt="2024-01-30T07:32:18.601" v="2" actId="27636"/>
          <ac:spMkLst>
            <pc:docMk/>
            <pc:sldMk cId="1504372676" sldId="336"/>
            <ac:spMk id="3" creationId="{2A587D42-5244-776C-59D0-D681682D0D14}"/>
          </ac:spMkLst>
        </pc:spChg>
      </pc:sldChg>
      <pc:sldChg chg="modSp mod">
        <pc:chgData name="Deborah Jenkins" userId="3cd02ba5-e528-4585-978d-4fde2b47730a" providerId="ADAL" clId="{3CD8CBE9-2722-4A7A-9DD1-890499DC5099}" dt="2024-01-30T07:37:48.655" v="84" actId="1076"/>
        <pc:sldMkLst>
          <pc:docMk/>
          <pc:sldMk cId="1066487273" sldId="337"/>
        </pc:sldMkLst>
        <pc:spChg chg="mod">
          <ac:chgData name="Deborah Jenkins" userId="3cd02ba5-e528-4585-978d-4fde2b47730a" providerId="ADAL" clId="{3CD8CBE9-2722-4A7A-9DD1-890499DC5099}" dt="2024-01-30T07:32:17.658" v="0"/>
          <ac:spMkLst>
            <pc:docMk/>
            <pc:sldMk cId="1066487273" sldId="337"/>
            <ac:spMk id="2" creationId="{0559FA81-357A-5BE7-A788-6417FAC3390D}"/>
          </ac:spMkLst>
        </pc:spChg>
        <pc:picChg chg="mod">
          <ac:chgData name="Deborah Jenkins" userId="3cd02ba5-e528-4585-978d-4fde2b47730a" providerId="ADAL" clId="{3CD8CBE9-2722-4A7A-9DD1-890499DC5099}" dt="2024-01-30T07:37:48.655" v="84" actId="1076"/>
          <ac:picMkLst>
            <pc:docMk/>
            <pc:sldMk cId="1066487273" sldId="337"/>
            <ac:picMk id="4" creationId="{32070C21-34A3-C162-169B-2A20CBA30E0E}"/>
          </ac:picMkLst>
        </pc:picChg>
      </pc:sldChg>
      <pc:sldChg chg="addSp delSp modSp mod">
        <pc:chgData name="Deborah Jenkins" userId="3cd02ba5-e528-4585-978d-4fde2b47730a" providerId="ADAL" clId="{3CD8CBE9-2722-4A7A-9DD1-890499DC5099}" dt="2024-01-30T07:34:56.234" v="58" actId="1076"/>
        <pc:sldMkLst>
          <pc:docMk/>
          <pc:sldMk cId="2526427671" sldId="338"/>
        </pc:sldMkLst>
        <pc:spChg chg="mod">
          <ac:chgData name="Deborah Jenkins" userId="3cd02ba5-e528-4585-978d-4fde2b47730a" providerId="ADAL" clId="{3CD8CBE9-2722-4A7A-9DD1-890499DC5099}" dt="2024-01-30T07:32:17.658" v="0"/>
          <ac:spMkLst>
            <pc:docMk/>
            <pc:sldMk cId="2526427671" sldId="338"/>
            <ac:spMk id="2" creationId="{4B6DFCC4-9423-C563-DAC7-C666C364459A}"/>
          </ac:spMkLst>
        </pc:spChg>
        <pc:spChg chg="mod">
          <ac:chgData name="Deborah Jenkins" userId="3cd02ba5-e528-4585-978d-4fde2b47730a" providerId="ADAL" clId="{3CD8CBE9-2722-4A7A-9DD1-890499DC5099}" dt="2024-01-30T07:34:56.234" v="58" actId="1076"/>
          <ac:spMkLst>
            <pc:docMk/>
            <pc:sldMk cId="2526427671" sldId="338"/>
            <ac:spMk id="3" creationId="{790DA158-3677-D8D9-9D5E-116FE22DF047}"/>
          </ac:spMkLst>
        </pc:spChg>
        <pc:graphicFrameChg chg="add del mod">
          <ac:chgData name="Deborah Jenkins" userId="3cd02ba5-e528-4585-978d-4fde2b47730a" providerId="ADAL" clId="{3CD8CBE9-2722-4A7A-9DD1-890499DC5099}" dt="2024-01-30T07:33:10.194" v="19"/>
          <ac:graphicFrameMkLst>
            <pc:docMk/>
            <pc:sldMk cId="2526427671" sldId="338"/>
            <ac:graphicFrameMk id="4" creationId="{4374F2E8-D8FB-D5D3-1100-11C6B5CD7ED0}"/>
          </ac:graphicFrameMkLst>
        </pc:graphicFrameChg>
      </pc:sldChg>
      <pc:sldChg chg="modSp mod">
        <pc:chgData name="Deborah Jenkins" userId="3cd02ba5-e528-4585-978d-4fde2b47730a" providerId="ADAL" clId="{3CD8CBE9-2722-4A7A-9DD1-890499DC5099}" dt="2024-01-30T07:32:18.784" v="11" actId="27636"/>
        <pc:sldMkLst>
          <pc:docMk/>
          <pc:sldMk cId="0" sldId="350"/>
        </pc:sldMkLst>
        <pc:spChg chg="mod">
          <ac:chgData name="Deborah Jenkins" userId="3cd02ba5-e528-4585-978d-4fde2b47730a" providerId="ADAL" clId="{3CD8CBE9-2722-4A7A-9DD1-890499DC5099}" dt="2024-01-30T07:32:18.784" v="11" actId="27636"/>
          <ac:spMkLst>
            <pc:docMk/>
            <pc:sldMk cId="0" sldId="350"/>
            <ac:spMk id="4099" creationId="{A7AC5CAB-0589-454E-8FCF-3B11AB94C3E7}"/>
          </ac:spMkLst>
        </pc:spChg>
        <pc:spChg chg="mod">
          <ac:chgData name="Deborah Jenkins" userId="3cd02ba5-e528-4585-978d-4fde2b47730a" providerId="ADAL" clId="{3CD8CBE9-2722-4A7A-9DD1-890499DC5099}" dt="2024-01-30T07:32:17.658" v="0"/>
          <ac:spMkLst>
            <pc:docMk/>
            <pc:sldMk cId="0" sldId="350"/>
            <ac:spMk id="11266" creationId="{40A8F1A2-E65D-49BC-9CEC-E18D37B4281F}"/>
          </ac:spMkLst>
        </pc:spChg>
      </pc:sldChg>
      <pc:sldChg chg="modSp mod">
        <pc:chgData name="Deborah Jenkins" userId="3cd02ba5-e528-4585-978d-4fde2b47730a" providerId="ADAL" clId="{3CD8CBE9-2722-4A7A-9DD1-890499DC5099}" dt="2024-01-30T07:32:32.428" v="16" actId="1076"/>
        <pc:sldMkLst>
          <pc:docMk/>
          <pc:sldMk cId="453881802" sldId="357"/>
        </pc:sldMkLst>
        <pc:spChg chg="mod">
          <ac:chgData name="Deborah Jenkins" userId="3cd02ba5-e528-4585-978d-4fde2b47730a" providerId="ADAL" clId="{3CD8CBE9-2722-4A7A-9DD1-890499DC5099}" dt="2024-01-30T07:32:17.658" v="0"/>
          <ac:spMkLst>
            <pc:docMk/>
            <pc:sldMk cId="453881802" sldId="357"/>
            <ac:spMk id="2" creationId="{016E0222-5F85-4C6B-85A1-8681C498CA57}"/>
          </ac:spMkLst>
        </pc:spChg>
        <pc:picChg chg="mod">
          <ac:chgData name="Deborah Jenkins" userId="3cd02ba5-e528-4585-978d-4fde2b47730a" providerId="ADAL" clId="{3CD8CBE9-2722-4A7A-9DD1-890499DC5099}" dt="2024-01-30T07:32:32.428" v="16" actId="1076"/>
          <ac:picMkLst>
            <pc:docMk/>
            <pc:sldMk cId="453881802" sldId="357"/>
            <ac:picMk id="4" creationId="{43ED1976-39EE-4C02-B4EF-555D6904AF45}"/>
          </ac:picMkLst>
        </pc:picChg>
      </pc:sldChg>
      <pc:sldChg chg="modSp new mod">
        <pc:chgData name="Deborah Jenkins" userId="3cd02ba5-e528-4585-978d-4fde2b47730a" providerId="ADAL" clId="{3CD8CBE9-2722-4A7A-9DD1-890499DC5099}" dt="2024-01-30T07:41:47.294" v="189" actId="1076"/>
        <pc:sldMkLst>
          <pc:docMk/>
          <pc:sldMk cId="2930150556" sldId="617"/>
        </pc:sldMkLst>
        <pc:spChg chg="mod">
          <ac:chgData name="Deborah Jenkins" userId="3cd02ba5-e528-4585-978d-4fde2b47730a" providerId="ADAL" clId="{3CD8CBE9-2722-4A7A-9DD1-890499DC5099}" dt="2024-01-30T07:41:44.065" v="188" actId="1076"/>
          <ac:spMkLst>
            <pc:docMk/>
            <pc:sldMk cId="2930150556" sldId="617"/>
            <ac:spMk id="2" creationId="{A2F4EF8F-9DE1-8837-51A0-CDAC08B5A011}"/>
          </ac:spMkLst>
        </pc:spChg>
        <pc:spChg chg="mod">
          <ac:chgData name="Deborah Jenkins" userId="3cd02ba5-e528-4585-978d-4fde2b47730a" providerId="ADAL" clId="{3CD8CBE9-2722-4A7A-9DD1-890499DC5099}" dt="2024-01-30T07:41:47.294" v="189" actId="1076"/>
          <ac:spMkLst>
            <pc:docMk/>
            <pc:sldMk cId="2930150556" sldId="617"/>
            <ac:spMk id="3" creationId="{0855CF0C-45E6-838A-1AD5-E6BC9E1D35A4}"/>
          </ac:spMkLst>
        </pc:spChg>
      </pc:sldChg>
      <pc:sldMasterChg chg="modSldLayout">
        <pc:chgData name="Deborah Jenkins" userId="3cd02ba5-e528-4585-978d-4fde2b47730a" providerId="ADAL" clId="{3CD8CBE9-2722-4A7A-9DD1-890499DC5099}" dt="2024-01-30T07:32:17.658" v="0"/>
        <pc:sldMasterMkLst>
          <pc:docMk/>
          <pc:sldMasterMk cId="2576366069" sldId="2147483704"/>
        </pc:sldMasterMkLst>
        <pc:sldLayoutChg chg="delSp">
          <pc:chgData name="Deborah Jenkins" userId="3cd02ba5-e528-4585-978d-4fde2b47730a" providerId="ADAL" clId="{3CD8CBE9-2722-4A7A-9DD1-890499DC5099}" dt="2024-01-30T07:32:17.658" v="0"/>
          <pc:sldLayoutMkLst>
            <pc:docMk/>
            <pc:sldMasterMk cId="2576366069" sldId="2147483704"/>
            <pc:sldLayoutMk cId="817730173" sldId="2147483717"/>
          </pc:sldLayoutMkLst>
          <pc:picChg chg="del">
            <ac:chgData name="Deborah Jenkins" userId="3cd02ba5-e528-4585-978d-4fde2b47730a" providerId="ADAL" clId="{3CD8CBE9-2722-4A7A-9DD1-890499DC5099}" dt="2024-01-30T07:32:17.658" v="0"/>
            <ac:picMkLst>
              <pc:docMk/>
              <pc:sldMasterMk cId="2576366069" sldId="2147483704"/>
              <pc:sldLayoutMk cId="817730173" sldId="2147483717"/>
              <ac:picMk id="3" creationId="{00000000-0000-0000-0000-000000000000}"/>
            </ac:picMkLst>
          </pc:picChg>
        </pc:sldLayoutChg>
      </pc:sldMasterChg>
    </pc:docChg>
  </pc:docChgLst>
  <pc:docChgLst>
    <pc:chgData name="Deborah Jenkins" userId="ac63fa33-6124-48d0-9978-55082d96bee9" providerId="ADAL" clId="{D5150243-0406-4008-90B5-F7915AABF470}"/>
    <pc:docChg chg="undo custSel addSld delSld modSld sldOrd modMainMaster">
      <pc:chgData name="Deborah Jenkins" userId="ac63fa33-6124-48d0-9978-55082d96bee9" providerId="ADAL" clId="{D5150243-0406-4008-90B5-F7915AABF470}" dt="2023-01-30T10:19:39.165" v="270"/>
      <pc:docMkLst>
        <pc:docMk/>
      </pc:docMkLst>
      <pc:sldChg chg="addSp delSp modSp mod">
        <pc:chgData name="Deborah Jenkins" userId="ac63fa33-6124-48d0-9978-55082d96bee9" providerId="ADAL" clId="{D5150243-0406-4008-90B5-F7915AABF470}" dt="2023-01-28T11:27:56.531" v="214"/>
        <pc:sldMkLst>
          <pc:docMk/>
          <pc:sldMk cId="2052789183" sldId="257"/>
        </pc:sldMkLst>
        <pc:spChg chg="mod">
          <ac:chgData name="Deborah Jenkins" userId="ac63fa33-6124-48d0-9978-55082d96bee9" providerId="ADAL" clId="{D5150243-0406-4008-90B5-F7915AABF470}" dt="2023-01-28T11:27:56.531" v="214"/>
          <ac:spMkLst>
            <pc:docMk/>
            <pc:sldMk cId="2052789183" sldId="257"/>
            <ac:spMk id="2" creationId="{4ECBF88D-E47C-D06D-DB2B-EA48FDCCEBCF}"/>
          </ac:spMkLst>
        </pc:spChg>
        <pc:spChg chg="add mod">
          <ac:chgData name="Deborah Jenkins" userId="ac63fa33-6124-48d0-9978-55082d96bee9" providerId="ADAL" clId="{D5150243-0406-4008-90B5-F7915AABF470}" dt="2023-01-28T11:26:01.194" v="194" actId="20577"/>
          <ac:spMkLst>
            <pc:docMk/>
            <pc:sldMk cId="2052789183" sldId="257"/>
            <ac:spMk id="3" creationId="{1B3D2939-8B6F-B677-85A0-CC605F8088C9}"/>
          </ac:spMkLst>
        </pc:spChg>
        <pc:spChg chg="del">
          <ac:chgData name="Deborah Jenkins" userId="ac63fa33-6124-48d0-9978-55082d96bee9" providerId="ADAL" clId="{D5150243-0406-4008-90B5-F7915AABF470}" dt="2023-01-28T11:25:00.415" v="145" actId="478"/>
          <ac:spMkLst>
            <pc:docMk/>
            <pc:sldMk cId="2052789183" sldId="257"/>
            <ac:spMk id="6" creationId="{D1647E1B-8092-8128-94F5-49B2E637D338}"/>
          </ac:spMkLst>
        </pc:spChg>
        <pc:spChg chg="del">
          <ac:chgData name="Deborah Jenkins" userId="ac63fa33-6124-48d0-9978-55082d96bee9" providerId="ADAL" clId="{D5150243-0406-4008-90B5-F7915AABF470}" dt="2023-01-28T11:24:40.953" v="136" actId="478"/>
          <ac:spMkLst>
            <pc:docMk/>
            <pc:sldMk cId="2052789183" sldId="257"/>
            <ac:spMk id="9" creationId="{1B9DEFD7-7B12-D446-F5AA-845521B7761A}"/>
          </ac:spMkLst>
        </pc:spChg>
        <pc:picChg chg="mod">
          <ac:chgData name="Deborah Jenkins" userId="ac63fa33-6124-48d0-9978-55082d96bee9" providerId="ADAL" clId="{D5150243-0406-4008-90B5-F7915AABF470}" dt="2023-01-28T11:27:56.531" v="214"/>
          <ac:picMkLst>
            <pc:docMk/>
            <pc:sldMk cId="2052789183" sldId="257"/>
            <ac:picMk id="5" creationId="{C34927C4-7434-8C50-217C-4A940ED2D0CF}"/>
          </ac:picMkLst>
        </pc:picChg>
        <pc:picChg chg="del mod">
          <ac:chgData name="Deborah Jenkins" userId="ac63fa33-6124-48d0-9978-55082d96bee9" providerId="ADAL" clId="{D5150243-0406-4008-90B5-F7915AABF470}" dt="2023-01-28T11:24:51.614" v="138" actId="478"/>
          <ac:picMkLst>
            <pc:docMk/>
            <pc:sldMk cId="2052789183" sldId="257"/>
            <ac:picMk id="8" creationId="{28589C4A-6855-5C7C-0D98-934CB4D37245}"/>
          </ac:picMkLst>
        </pc:picChg>
      </pc:sldChg>
      <pc:sldChg chg="modSp ord">
        <pc:chgData name="Deborah Jenkins" userId="ac63fa33-6124-48d0-9978-55082d96bee9" providerId="ADAL" clId="{D5150243-0406-4008-90B5-F7915AABF470}" dt="2023-01-28T11:32:54.211" v="242"/>
        <pc:sldMkLst>
          <pc:docMk/>
          <pc:sldMk cId="2889682678" sldId="284"/>
        </pc:sldMkLst>
        <pc:spChg chg="mod">
          <ac:chgData name="Deborah Jenkins" userId="ac63fa33-6124-48d0-9978-55082d96bee9" providerId="ADAL" clId="{D5150243-0406-4008-90B5-F7915AABF470}" dt="2023-01-28T11:27:32.812" v="197"/>
          <ac:spMkLst>
            <pc:docMk/>
            <pc:sldMk cId="2889682678" sldId="284"/>
            <ac:spMk id="3" creationId="{2065C9DD-37A1-7287-D2B6-88404713A63D}"/>
          </ac:spMkLst>
        </pc:spChg>
      </pc:sldChg>
      <pc:sldChg chg="modSp">
        <pc:chgData name="Deborah Jenkins" userId="ac63fa33-6124-48d0-9978-55082d96bee9" providerId="ADAL" clId="{D5150243-0406-4008-90B5-F7915AABF470}" dt="2023-01-28T11:27:56.531" v="214"/>
        <pc:sldMkLst>
          <pc:docMk/>
          <pc:sldMk cId="4000518706" sldId="285"/>
        </pc:sldMkLst>
        <pc:spChg chg="mod">
          <ac:chgData name="Deborah Jenkins" userId="ac63fa33-6124-48d0-9978-55082d96bee9" providerId="ADAL" clId="{D5150243-0406-4008-90B5-F7915AABF470}" dt="2023-01-28T11:27:56.531" v="214"/>
          <ac:spMkLst>
            <pc:docMk/>
            <pc:sldMk cId="4000518706" sldId="285"/>
            <ac:spMk id="2" creationId="{A2CEAF0E-499D-2205-3614-DBD82BC69A09}"/>
          </ac:spMkLst>
        </pc:spChg>
      </pc:sldChg>
      <pc:sldChg chg="modSp">
        <pc:chgData name="Deborah Jenkins" userId="ac63fa33-6124-48d0-9978-55082d96bee9" providerId="ADAL" clId="{D5150243-0406-4008-90B5-F7915AABF470}" dt="2023-01-28T11:27:56.531" v="214"/>
        <pc:sldMkLst>
          <pc:docMk/>
          <pc:sldMk cId="1444366280" sldId="297"/>
        </pc:sldMkLst>
        <pc:spChg chg="mod">
          <ac:chgData name="Deborah Jenkins" userId="ac63fa33-6124-48d0-9978-55082d96bee9" providerId="ADAL" clId="{D5150243-0406-4008-90B5-F7915AABF470}" dt="2023-01-28T11:27:56.531" v="214"/>
          <ac:spMkLst>
            <pc:docMk/>
            <pc:sldMk cId="1444366280" sldId="297"/>
            <ac:spMk id="2" creationId="{F3F4ED95-C9E5-A592-B586-F658F0BD82A8}"/>
          </ac:spMkLst>
        </pc:spChg>
      </pc:sldChg>
      <pc:sldChg chg="modSp">
        <pc:chgData name="Deborah Jenkins" userId="ac63fa33-6124-48d0-9978-55082d96bee9" providerId="ADAL" clId="{D5150243-0406-4008-90B5-F7915AABF470}" dt="2023-01-28T11:27:56.531" v="214"/>
        <pc:sldMkLst>
          <pc:docMk/>
          <pc:sldMk cId="3717721758" sldId="302"/>
        </pc:sldMkLst>
        <pc:spChg chg="mod">
          <ac:chgData name="Deborah Jenkins" userId="ac63fa33-6124-48d0-9978-55082d96bee9" providerId="ADAL" clId="{D5150243-0406-4008-90B5-F7915AABF470}" dt="2023-01-28T11:27:56.531" v="214"/>
          <ac:spMkLst>
            <pc:docMk/>
            <pc:sldMk cId="3717721758" sldId="302"/>
            <ac:spMk id="2" creationId="{F66A6364-D533-5738-E895-810C8662BDFA}"/>
          </ac:spMkLst>
        </pc:spChg>
        <pc:spChg chg="mod">
          <ac:chgData name="Deborah Jenkins" userId="ac63fa33-6124-48d0-9978-55082d96bee9" providerId="ADAL" clId="{D5150243-0406-4008-90B5-F7915AABF470}" dt="2023-01-28T11:27:56.531" v="214"/>
          <ac:spMkLst>
            <pc:docMk/>
            <pc:sldMk cId="3717721758" sldId="302"/>
            <ac:spMk id="4" creationId="{BE8A0EC0-6B9C-650C-105E-0468266CC562}"/>
          </ac:spMkLst>
        </pc:spChg>
        <pc:spChg chg="mod">
          <ac:chgData name="Deborah Jenkins" userId="ac63fa33-6124-48d0-9978-55082d96bee9" providerId="ADAL" clId="{D5150243-0406-4008-90B5-F7915AABF470}" dt="2023-01-28T11:27:56.531" v="214"/>
          <ac:spMkLst>
            <pc:docMk/>
            <pc:sldMk cId="3717721758" sldId="302"/>
            <ac:spMk id="6" creationId="{876F1E52-3F2C-D45E-507F-4832DCFBECCA}"/>
          </ac:spMkLst>
        </pc:spChg>
      </pc:sldChg>
      <pc:sldChg chg="modSp mod">
        <pc:chgData name="Deborah Jenkins" userId="ac63fa33-6124-48d0-9978-55082d96bee9" providerId="ADAL" clId="{D5150243-0406-4008-90B5-F7915AABF470}" dt="2023-01-28T11:27:56.531" v="214"/>
        <pc:sldMkLst>
          <pc:docMk/>
          <pc:sldMk cId="1698301169" sldId="305"/>
        </pc:sldMkLst>
        <pc:spChg chg="mod">
          <ac:chgData name="Deborah Jenkins" userId="ac63fa33-6124-48d0-9978-55082d96bee9" providerId="ADAL" clId="{D5150243-0406-4008-90B5-F7915AABF470}" dt="2023-01-28T11:27:56.531" v="214"/>
          <ac:spMkLst>
            <pc:docMk/>
            <pc:sldMk cId="1698301169" sldId="305"/>
            <ac:spMk id="3" creationId="{A2DF27CF-03B2-25A5-CB16-C904E2B98020}"/>
          </ac:spMkLst>
        </pc:spChg>
      </pc:sldChg>
      <pc:sldChg chg="modSp mod">
        <pc:chgData name="Deborah Jenkins" userId="ac63fa33-6124-48d0-9978-55082d96bee9" providerId="ADAL" clId="{D5150243-0406-4008-90B5-F7915AABF470}" dt="2023-01-28T11:27:56.531" v="214"/>
        <pc:sldMkLst>
          <pc:docMk/>
          <pc:sldMk cId="3174154339" sldId="306"/>
        </pc:sldMkLst>
        <pc:spChg chg="mod">
          <ac:chgData name="Deborah Jenkins" userId="ac63fa33-6124-48d0-9978-55082d96bee9" providerId="ADAL" clId="{D5150243-0406-4008-90B5-F7915AABF470}" dt="2023-01-28T11:27:56.531" v="214"/>
          <ac:spMkLst>
            <pc:docMk/>
            <pc:sldMk cId="3174154339" sldId="306"/>
            <ac:spMk id="3" creationId="{A2DF27CF-03B2-25A5-CB16-C904E2B98020}"/>
          </ac:spMkLst>
        </pc:spChg>
      </pc:sldChg>
      <pc:sldChg chg="modSp mod ord">
        <pc:chgData name="Deborah Jenkins" userId="ac63fa33-6124-48d0-9978-55082d96bee9" providerId="ADAL" clId="{D5150243-0406-4008-90B5-F7915AABF470}" dt="2023-01-28T11:34:08.915" v="249"/>
        <pc:sldMkLst>
          <pc:docMk/>
          <pc:sldMk cId="1849975548" sldId="307"/>
        </pc:sldMkLst>
        <pc:spChg chg="mod">
          <ac:chgData name="Deborah Jenkins" userId="ac63fa33-6124-48d0-9978-55082d96bee9" providerId="ADAL" clId="{D5150243-0406-4008-90B5-F7915AABF470}" dt="2023-01-28T11:27:56.531" v="214"/>
          <ac:spMkLst>
            <pc:docMk/>
            <pc:sldMk cId="1849975548" sldId="307"/>
            <ac:spMk id="3" creationId="{31A4E099-2A59-D5E9-6704-E67F3EC24B2F}"/>
          </ac:spMkLst>
        </pc:spChg>
      </pc:sldChg>
      <pc:sldChg chg="modSp mod modAnim">
        <pc:chgData name="Deborah Jenkins" userId="ac63fa33-6124-48d0-9978-55082d96bee9" providerId="ADAL" clId="{D5150243-0406-4008-90B5-F7915AABF470}" dt="2023-01-30T10:19:32.222" v="269"/>
        <pc:sldMkLst>
          <pc:docMk/>
          <pc:sldMk cId="973706255" sldId="308"/>
        </pc:sldMkLst>
        <pc:spChg chg="mod">
          <ac:chgData name="Deborah Jenkins" userId="ac63fa33-6124-48d0-9978-55082d96bee9" providerId="ADAL" clId="{D5150243-0406-4008-90B5-F7915AABF470}" dt="2023-01-28T11:28:06.623" v="215" actId="120"/>
          <ac:spMkLst>
            <pc:docMk/>
            <pc:sldMk cId="973706255" sldId="308"/>
            <ac:spMk id="2" creationId="{915963A3-9E62-7A1D-48E3-EEA012EF4B63}"/>
          </ac:spMkLst>
        </pc:spChg>
        <pc:spChg chg="mod">
          <ac:chgData name="Deborah Jenkins" userId="ac63fa33-6124-48d0-9978-55082d96bee9" providerId="ADAL" clId="{D5150243-0406-4008-90B5-F7915AABF470}" dt="2023-01-28T11:27:56.531" v="214"/>
          <ac:spMkLst>
            <pc:docMk/>
            <pc:sldMk cId="973706255" sldId="308"/>
            <ac:spMk id="4" creationId="{5D109EAB-D5EA-FABB-31E5-F1E7C1A36E65}"/>
          </ac:spMkLst>
        </pc:spChg>
        <pc:spChg chg="mod">
          <ac:chgData name="Deborah Jenkins" userId="ac63fa33-6124-48d0-9978-55082d96bee9" providerId="ADAL" clId="{D5150243-0406-4008-90B5-F7915AABF470}" dt="2023-01-28T11:27:56.531" v="214"/>
          <ac:spMkLst>
            <pc:docMk/>
            <pc:sldMk cId="973706255" sldId="308"/>
            <ac:spMk id="6" creationId="{84312063-A9BB-6E29-C080-00D116A3E2DB}"/>
          </ac:spMkLst>
        </pc:spChg>
      </pc:sldChg>
      <pc:sldChg chg="modSp mod">
        <pc:chgData name="Deborah Jenkins" userId="ac63fa33-6124-48d0-9978-55082d96bee9" providerId="ADAL" clId="{D5150243-0406-4008-90B5-F7915AABF470}" dt="2023-01-28T11:28:39.235" v="226" actId="20577"/>
        <pc:sldMkLst>
          <pc:docMk/>
          <pc:sldMk cId="854211821" sldId="309"/>
        </pc:sldMkLst>
        <pc:spChg chg="mod">
          <ac:chgData name="Deborah Jenkins" userId="ac63fa33-6124-48d0-9978-55082d96bee9" providerId="ADAL" clId="{D5150243-0406-4008-90B5-F7915AABF470}" dt="2023-01-28T11:27:56.531" v="214"/>
          <ac:spMkLst>
            <pc:docMk/>
            <pc:sldMk cId="854211821" sldId="309"/>
            <ac:spMk id="2" creationId="{53216B84-8379-4043-311E-29CDF30280EF}"/>
          </ac:spMkLst>
        </pc:spChg>
        <pc:spChg chg="mod">
          <ac:chgData name="Deborah Jenkins" userId="ac63fa33-6124-48d0-9978-55082d96bee9" providerId="ADAL" clId="{D5150243-0406-4008-90B5-F7915AABF470}" dt="2023-01-28T11:28:39.235" v="226" actId="20577"/>
          <ac:spMkLst>
            <pc:docMk/>
            <pc:sldMk cId="854211821" sldId="309"/>
            <ac:spMk id="3" creationId="{DB37E970-9BE8-11EA-ABB5-7E5BE82230D9}"/>
          </ac:spMkLst>
        </pc:spChg>
      </pc:sldChg>
      <pc:sldChg chg="delSp del mod">
        <pc:chgData name="Deborah Jenkins" userId="ac63fa33-6124-48d0-9978-55082d96bee9" providerId="ADAL" clId="{D5150243-0406-4008-90B5-F7915AABF470}" dt="2023-01-28T11:26:55.905" v="196" actId="47"/>
        <pc:sldMkLst>
          <pc:docMk/>
          <pc:sldMk cId="738678880" sldId="314"/>
        </pc:sldMkLst>
        <pc:picChg chg="del">
          <ac:chgData name="Deborah Jenkins" userId="ac63fa33-6124-48d0-9978-55082d96bee9" providerId="ADAL" clId="{D5150243-0406-4008-90B5-F7915AABF470}" dt="2023-01-28T11:26:53.241" v="195" actId="478"/>
          <ac:picMkLst>
            <pc:docMk/>
            <pc:sldMk cId="738678880" sldId="314"/>
            <ac:picMk id="4" creationId="{88B29AED-B133-9ACB-97BD-4C41193A2EC9}"/>
          </ac:picMkLst>
        </pc:picChg>
      </pc:sldChg>
      <pc:sldChg chg="addSp delSp modSp mod">
        <pc:chgData name="Deborah Jenkins" userId="ac63fa33-6124-48d0-9978-55082d96bee9" providerId="ADAL" clId="{D5150243-0406-4008-90B5-F7915AABF470}" dt="2023-01-28T11:37:35.817" v="266" actId="1076"/>
        <pc:sldMkLst>
          <pc:docMk/>
          <pc:sldMk cId="20664502" sldId="323"/>
        </pc:sldMkLst>
        <pc:picChg chg="add mod">
          <ac:chgData name="Deborah Jenkins" userId="ac63fa33-6124-48d0-9978-55082d96bee9" providerId="ADAL" clId="{D5150243-0406-4008-90B5-F7915AABF470}" dt="2023-01-28T11:37:35.817" v="266" actId="1076"/>
          <ac:picMkLst>
            <pc:docMk/>
            <pc:sldMk cId="20664502" sldId="323"/>
            <ac:picMk id="5" creationId="{970FAD6D-F8A6-EC4A-09EE-BF89F98D1D8F}"/>
          </ac:picMkLst>
        </pc:picChg>
        <pc:picChg chg="del">
          <ac:chgData name="Deborah Jenkins" userId="ac63fa33-6124-48d0-9978-55082d96bee9" providerId="ADAL" clId="{D5150243-0406-4008-90B5-F7915AABF470}" dt="2023-01-28T11:37:16.215" v="264" actId="478"/>
          <ac:picMkLst>
            <pc:docMk/>
            <pc:sldMk cId="20664502" sldId="323"/>
            <ac:picMk id="8" creationId="{9308A632-83D0-3D1E-A9A6-1D472CE7A22D}"/>
          </ac:picMkLst>
        </pc:picChg>
      </pc:sldChg>
      <pc:sldChg chg="modSp mod">
        <pc:chgData name="Deborah Jenkins" userId="ac63fa33-6124-48d0-9978-55082d96bee9" providerId="ADAL" clId="{D5150243-0406-4008-90B5-F7915AABF470}" dt="2023-01-28T11:27:56.531" v="214"/>
        <pc:sldMkLst>
          <pc:docMk/>
          <pc:sldMk cId="834087127" sldId="324"/>
        </pc:sldMkLst>
        <pc:spChg chg="mod">
          <ac:chgData name="Deborah Jenkins" userId="ac63fa33-6124-48d0-9978-55082d96bee9" providerId="ADAL" clId="{D5150243-0406-4008-90B5-F7915AABF470}" dt="2023-01-28T11:27:56.531" v="214"/>
          <ac:spMkLst>
            <pc:docMk/>
            <pc:sldMk cId="834087127" sldId="324"/>
            <ac:spMk id="3" creationId="{9E416AD3-B25F-A00F-982B-C50986A261E3}"/>
          </ac:spMkLst>
        </pc:spChg>
      </pc:sldChg>
      <pc:sldChg chg="modSp mod modAnim">
        <pc:chgData name="Deborah Jenkins" userId="ac63fa33-6124-48d0-9978-55082d96bee9" providerId="ADAL" clId="{D5150243-0406-4008-90B5-F7915AABF470}" dt="2023-01-30T10:19:39.165" v="270"/>
        <pc:sldMkLst>
          <pc:docMk/>
          <pc:sldMk cId="1472770025" sldId="326"/>
        </pc:sldMkLst>
        <pc:spChg chg="mod">
          <ac:chgData name="Deborah Jenkins" userId="ac63fa33-6124-48d0-9978-55082d96bee9" providerId="ADAL" clId="{D5150243-0406-4008-90B5-F7915AABF470}" dt="2023-01-28T11:29:07.275" v="238" actId="20577"/>
          <ac:spMkLst>
            <pc:docMk/>
            <pc:sldMk cId="1472770025" sldId="326"/>
            <ac:spMk id="11" creationId="{52227F93-1335-D840-EEFA-79AFBEB90E73}"/>
          </ac:spMkLst>
        </pc:spChg>
      </pc:sldChg>
      <pc:sldChg chg="modSp mod">
        <pc:chgData name="Deborah Jenkins" userId="ac63fa33-6124-48d0-9978-55082d96bee9" providerId="ADAL" clId="{D5150243-0406-4008-90B5-F7915AABF470}" dt="2023-01-28T11:27:56.531" v="214"/>
        <pc:sldMkLst>
          <pc:docMk/>
          <pc:sldMk cId="587156973" sldId="327"/>
        </pc:sldMkLst>
        <pc:spChg chg="mod">
          <ac:chgData name="Deborah Jenkins" userId="ac63fa33-6124-48d0-9978-55082d96bee9" providerId="ADAL" clId="{D5150243-0406-4008-90B5-F7915AABF470}" dt="2023-01-28T11:27:56.531" v="214"/>
          <ac:spMkLst>
            <pc:docMk/>
            <pc:sldMk cId="587156973" sldId="327"/>
            <ac:spMk id="3" creationId="{DD927C90-A404-DB88-2FA5-B394DA05B68E}"/>
          </ac:spMkLst>
        </pc:spChg>
      </pc:sldChg>
      <pc:sldChg chg="addSp delSp modSp mod">
        <pc:chgData name="Deborah Jenkins" userId="ac63fa33-6124-48d0-9978-55082d96bee9" providerId="ADAL" clId="{D5150243-0406-4008-90B5-F7915AABF470}" dt="2023-01-28T11:36:44.153" v="263" actId="1076"/>
        <pc:sldMkLst>
          <pc:docMk/>
          <pc:sldMk cId="3917399338" sldId="328"/>
        </pc:sldMkLst>
        <pc:picChg chg="del">
          <ac:chgData name="Deborah Jenkins" userId="ac63fa33-6124-48d0-9978-55082d96bee9" providerId="ADAL" clId="{D5150243-0406-4008-90B5-F7915AABF470}" dt="2023-01-28T11:36:42.087" v="262" actId="478"/>
          <ac:picMkLst>
            <pc:docMk/>
            <pc:sldMk cId="3917399338" sldId="328"/>
            <ac:picMk id="4" creationId="{74764EFC-5451-D3AD-3695-8892FFB0AEBD}"/>
          </ac:picMkLst>
        </pc:picChg>
        <pc:picChg chg="add mod">
          <ac:chgData name="Deborah Jenkins" userId="ac63fa33-6124-48d0-9978-55082d96bee9" providerId="ADAL" clId="{D5150243-0406-4008-90B5-F7915AABF470}" dt="2023-01-28T11:36:44.153" v="263" actId="1076"/>
          <ac:picMkLst>
            <pc:docMk/>
            <pc:sldMk cId="3917399338" sldId="328"/>
            <ac:picMk id="6" creationId="{F9019CB6-ED32-8F4F-AA9B-EA49A3D3DC93}"/>
          </ac:picMkLst>
        </pc:picChg>
      </pc:sldChg>
      <pc:sldChg chg="modSp mod">
        <pc:chgData name="Deborah Jenkins" userId="ac63fa33-6124-48d0-9978-55082d96bee9" providerId="ADAL" clId="{D5150243-0406-4008-90B5-F7915AABF470}" dt="2023-01-28T11:27:56.531" v="214"/>
        <pc:sldMkLst>
          <pc:docMk/>
          <pc:sldMk cId="3583848169" sldId="335"/>
        </pc:sldMkLst>
        <pc:spChg chg="mod">
          <ac:chgData name="Deborah Jenkins" userId="ac63fa33-6124-48d0-9978-55082d96bee9" providerId="ADAL" clId="{D5150243-0406-4008-90B5-F7915AABF470}" dt="2023-01-28T11:27:56.531" v="214"/>
          <ac:spMkLst>
            <pc:docMk/>
            <pc:sldMk cId="3583848169" sldId="335"/>
            <ac:spMk id="3" creationId="{AFC71B3E-93D0-D96E-27D7-77C4C333CD85}"/>
          </ac:spMkLst>
        </pc:spChg>
      </pc:sldChg>
      <pc:sldChg chg="modSp mod">
        <pc:chgData name="Deborah Jenkins" userId="ac63fa33-6124-48d0-9978-55082d96bee9" providerId="ADAL" clId="{D5150243-0406-4008-90B5-F7915AABF470}" dt="2023-01-28T11:27:56.531" v="214"/>
        <pc:sldMkLst>
          <pc:docMk/>
          <pc:sldMk cId="1504372676" sldId="336"/>
        </pc:sldMkLst>
        <pc:spChg chg="mod">
          <ac:chgData name="Deborah Jenkins" userId="ac63fa33-6124-48d0-9978-55082d96bee9" providerId="ADAL" clId="{D5150243-0406-4008-90B5-F7915AABF470}" dt="2023-01-28T11:27:56.531" v="214"/>
          <ac:spMkLst>
            <pc:docMk/>
            <pc:sldMk cId="1504372676" sldId="336"/>
            <ac:spMk id="3" creationId="{2A587D42-5244-776C-59D0-D681682D0D14}"/>
          </ac:spMkLst>
        </pc:spChg>
      </pc:sldChg>
      <pc:sldChg chg="modSp ord">
        <pc:chgData name="Deborah Jenkins" userId="ac63fa33-6124-48d0-9978-55082d96bee9" providerId="ADAL" clId="{D5150243-0406-4008-90B5-F7915AABF470}" dt="2023-01-28T11:35:34.921" v="256"/>
        <pc:sldMkLst>
          <pc:docMk/>
          <pc:sldMk cId="1066487273" sldId="337"/>
        </pc:sldMkLst>
        <pc:spChg chg="mod">
          <ac:chgData name="Deborah Jenkins" userId="ac63fa33-6124-48d0-9978-55082d96bee9" providerId="ADAL" clId="{D5150243-0406-4008-90B5-F7915AABF470}" dt="2023-01-28T11:27:56.531" v="214"/>
          <ac:spMkLst>
            <pc:docMk/>
            <pc:sldMk cId="1066487273" sldId="337"/>
            <ac:spMk id="2" creationId="{0559FA81-357A-5BE7-A788-6417FAC3390D}"/>
          </ac:spMkLst>
        </pc:spChg>
        <pc:picChg chg="mod">
          <ac:chgData name="Deborah Jenkins" userId="ac63fa33-6124-48d0-9978-55082d96bee9" providerId="ADAL" clId="{D5150243-0406-4008-90B5-F7915AABF470}" dt="2023-01-28T11:27:56.531" v="214"/>
          <ac:picMkLst>
            <pc:docMk/>
            <pc:sldMk cId="1066487273" sldId="337"/>
            <ac:picMk id="4" creationId="{32070C21-34A3-C162-169B-2A20CBA30E0E}"/>
          </ac:picMkLst>
        </pc:picChg>
      </pc:sldChg>
      <pc:sldChg chg="modSp new mod">
        <pc:chgData name="Deborah Jenkins" userId="ac63fa33-6124-48d0-9978-55082d96bee9" providerId="ADAL" clId="{D5150243-0406-4008-90B5-F7915AABF470}" dt="2023-01-28T11:27:56.531" v="214"/>
        <pc:sldMkLst>
          <pc:docMk/>
          <pc:sldMk cId="2526427671" sldId="338"/>
        </pc:sldMkLst>
        <pc:spChg chg="mod">
          <ac:chgData name="Deborah Jenkins" userId="ac63fa33-6124-48d0-9978-55082d96bee9" providerId="ADAL" clId="{D5150243-0406-4008-90B5-F7915AABF470}" dt="2023-01-28T11:27:56.531" v="214"/>
          <ac:spMkLst>
            <pc:docMk/>
            <pc:sldMk cId="2526427671" sldId="338"/>
            <ac:spMk id="2" creationId="{4B6DFCC4-9423-C563-DAC7-C666C364459A}"/>
          </ac:spMkLst>
        </pc:spChg>
        <pc:spChg chg="mod">
          <ac:chgData name="Deborah Jenkins" userId="ac63fa33-6124-48d0-9978-55082d96bee9" providerId="ADAL" clId="{D5150243-0406-4008-90B5-F7915AABF470}" dt="2023-01-28T11:27:56.531" v="214"/>
          <ac:spMkLst>
            <pc:docMk/>
            <pc:sldMk cId="2526427671" sldId="338"/>
            <ac:spMk id="3" creationId="{790DA158-3677-D8D9-9D5E-116FE22DF047}"/>
          </ac:spMkLst>
        </pc:spChg>
      </pc:sldChg>
      <pc:sldChg chg="del">
        <pc:chgData name="Deborah Jenkins" userId="ac63fa33-6124-48d0-9978-55082d96bee9" providerId="ADAL" clId="{D5150243-0406-4008-90B5-F7915AABF470}" dt="2023-01-28T11:34:01.184" v="247" actId="47"/>
        <pc:sldMkLst>
          <pc:docMk/>
          <pc:sldMk cId="1888878615" sldId="339"/>
        </pc:sldMkLst>
      </pc:sldChg>
      <pc:sldChg chg="new del">
        <pc:chgData name="Deborah Jenkins" userId="ac63fa33-6124-48d0-9978-55082d96bee9" providerId="ADAL" clId="{D5150243-0406-4008-90B5-F7915AABF470}" dt="2023-01-28T11:32:12.459" v="240" actId="47"/>
        <pc:sldMkLst>
          <pc:docMk/>
          <pc:sldMk cId="3718214360" sldId="339"/>
        </pc:sldMkLst>
      </pc:sldChg>
      <pc:sldChg chg="modSp mod ord">
        <pc:chgData name="Deborah Jenkins" userId="ac63fa33-6124-48d0-9978-55082d96bee9" providerId="ADAL" clId="{D5150243-0406-4008-90B5-F7915AABF470}" dt="2023-01-28T11:36:09.058" v="260"/>
        <pc:sldMkLst>
          <pc:docMk/>
          <pc:sldMk cId="0" sldId="350"/>
        </pc:sldMkLst>
        <pc:spChg chg="mod">
          <ac:chgData name="Deborah Jenkins" userId="ac63fa33-6124-48d0-9978-55082d96bee9" providerId="ADAL" clId="{D5150243-0406-4008-90B5-F7915AABF470}" dt="2023-01-28T11:35:09.611" v="252" actId="27636"/>
          <ac:spMkLst>
            <pc:docMk/>
            <pc:sldMk cId="0" sldId="350"/>
            <ac:spMk id="4099" creationId="{A7AC5CAB-0589-454E-8FCF-3B11AB94C3E7}"/>
          </ac:spMkLst>
        </pc:spChg>
      </pc:sldChg>
      <pc:sldChg chg="delSp modSp mod">
        <pc:chgData name="Deborah Jenkins" userId="ac63fa33-6124-48d0-9978-55082d96bee9" providerId="ADAL" clId="{D5150243-0406-4008-90B5-F7915AABF470}" dt="2023-01-28T11:33:29.913" v="246" actId="20577"/>
        <pc:sldMkLst>
          <pc:docMk/>
          <pc:sldMk cId="3517947562" sldId="615"/>
        </pc:sldMkLst>
        <pc:spChg chg="mod">
          <ac:chgData name="Deborah Jenkins" userId="ac63fa33-6124-48d0-9978-55082d96bee9" providerId="ADAL" clId="{D5150243-0406-4008-90B5-F7915AABF470}" dt="2023-01-28T11:33:29.913" v="246" actId="20577"/>
          <ac:spMkLst>
            <pc:docMk/>
            <pc:sldMk cId="3517947562" sldId="615"/>
            <ac:spMk id="3" creationId="{7D368626-A376-4E55-8044-213CBA5E95BB}"/>
          </ac:spMkLst>
        </pc:spChg>
        <pc:picChg chg="del">
          <ac:chgData name="Deborah Jenkins" userId="ac63fa33-6124-48d0-9978-55082d96bee9" providerId="ADAL" clId="{D5150243-0406-4008-90B5-F7915AABF470}" dt="2023-01-28T11:33:25.695" v="245" actId="478"/>
          <ac:picMkLst>
            <pc:docMk/>
            <pc:sldMk cId="3517947562" sldId="615"/>
            <ac:picMk id="4" creationId="{7F19242F-CE4B-47B9-81EF-73C9E12BB134}"/>
          </ac:picMkLst>
        </pc:picChg>
      </pc:sldChg>
      <pc:sldMasterChg chg="modSldLayout">
        <pc:chgData name="Deborah Jenkins" userId="ac63fa33-6124-48d0-9978-55082d96bee9" providerId="ADAL" clId="{D5150243-0406-4008-90B5-F7915AABF470}" dt="2023-01-28T11:27:56.531" v="214"/>
        <pc:sldMasterMkLst>
          <pc:docMk/>
          <pc:sldMasterMk cId="1956618906" sldId="2147483704"/>
        </pc:sldMasterMkLst>
        <pc:sldLayoutChg chg="addSp delSp">
          <pc:chgData name="Deborah Jenkins" userId="ac63fa33-6124-48d0-9978-55082d96bee9" providerId="ADAL" clId="{D5150243-0406-4008-90B5-F7915AABF470}" dt="2023-01-28T11:27:56.531" v="214"/>
          <pc:sldLayoutMkLst>
            <pc:docMk/>
            <pc:sldMasterMk cId="1956618906" sldId="2147483704"/>
            <pc:sldLayoutMk cId="2054145615" sldId="2147483716"/>
          </pc:sldLayoutMkLst>
          <pc:picChg chg="add del">
            <ac:chgData name="Deborah Jenkins" userId="ac63fa33-6124-48d0-9978-55082d96bee9" providerId="ADAL" clId="{D5150243-0406-4008-90B5-F7915AABF470}" dt="2023-01-28T11:27:56.531" v="214"/>
            <ac:picMkLst>
              <pc:docMk/>
              <pc:sldMasterMk cId="1956618906" sldId="2147483704"/>
              <pc:sldLayoutMk cId="2054145615" sldId="2147483716"/>
              <ac:picMk id="3" creationId="{00000000-0000-0000-0000-000000000000}"/>
            </ac:picMkLst>
          </pc:picChg>
        </pc:sldLayoutChg>
      </pc:sldMaster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4" Type="http://schemas.openxmlformats.org/officeDocument/2006/relationships/image" Target="../media/image8.svg"/></Relationships>
</file>

<file path=ppt/diagrams/_rels/drawing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4"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0107674-63EC-42EF-AAC6-BBA5B9E267DD}"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AA147357-DDBD-4607-A548-5B6BA5653AA0}">
      <dgm:prSet custT="1"/>
      <dgm:spPr/>
      <dgm:t>
        <a:bodyPr/>
        <a:lstStyle/>
        <a:p>
          <a:pPr>
            <a:lnSpc>
              <a:spcPct val="100000"/>
            </a:lnSpc>
          </a:pPr>
          <a:r>
            <a:rPr lang="en-GB" sz="2200" b="0" i="0" baseline="0" dirty="0"/>
            <a:t>Assignments must be submitted to Moodle via the </a:t>
          </a:r>
          <a:r>
            <a:rPr lang="en-GB" sz="2200" b="1" i="0" baseline="0" dirty="0"/>
            <a:t>correct</a:t>
          </a:r>
          <a:r>
            <a:rPr lang="en-GB" sz="2200" b="0" i="0" baseline="0" dirty="0"/>
            <a:t> Turnitin portal by the deadlines set.</a:t>
          </a:r>
          <a:endParaRPr lang="en-US" sz="2200" dirty="0"/>
        </a:p>
      </dgm:t>
    </dgm:pt>
    <dgm:pt modelId="{36F6284E-B507-44B0-8882-E39E0914C674}" type="parTrans" cxnId="{FEC6A2BC-618C-4D0F-BCB7-DAB1C380F63D}">
      <dgm:prSet/>
      <dgm:spPr/>
      <dgm:t>
        <a:bodyPr/>
        <a:lstStyle/>
        <a:p>
          <a:endParaRPr lang="en-US"/>
        </a:p>
      </dgm:t>
    </dgm:pt>
    <dgm:pt modelId="{5802A0D0-894F-41CF-AE03-1474D97114E8}" type="sibTrans" cxnId="{FEC6A2BC-618C-4D0F-BCB7-DAB1C380F63D}">
      <dgm:prSet/>
      <dgm:spPr/>
      <dgm:t>
        <a:bodyPr/>
        <a:lstStyle/>
        <a:p>
          <a:endParaRPr lang="en-US"/>
        </a:p>
      </dgm:t>
    </dgm:pt>
    <dgm:pt modelId="{6522F462-0EC4-4D43-8FD9-D4F89AD094FD}">
      <dgm:prSet/>
      <dgm:spPr/>
      <dgm:t>
        <a:bodyPr/>
        <a:lstStyle/>
        <a:p>
          <a:pPr>
            <a:lnSpc>
              <a:spcPct val="100000"/>
            </a:lnSpc>
          </a:pPr>
          <a:r>
            <a:rPr lang="en-GB" b="0" i="0" baseline="0" dirty="0"/>
            <a:t>If you submit your assignment 7 days late you </a:t>
          </a:r>
          <a:r>
            <a:rPr lang="en-GB" b="1" i="0" baseline="0" dirty="0"/>
            <a:t>will be capped at 40%. </a:t>
          </a:r>
          <a:r>
            <a:rPr lang="en-GB" i="0" baseline="0" dirty="0"/>
            <a:t>If you submit your assignment more than 7 days late you will receive 0. </a:t>
          </a:r>
          <a:endParaRPr lang="en-US" dirty="0"/>
        </a:p>
      </dgm:t>
    </dgm:pt>
    <dgm:pt modelId="{49063736-9A99-4C10-AFF0-83700A06D438}" type="parTrans" cxnId="{365F80F6-4289-4B0C-8D37-3A270C20EA82}">
      <dgm:prSet/>
      <dgm:spPr/>
      <dgm:t>
        <a:bodyPr/>
        <a:lstStyle/>
        <a:p>
          <a:endParaRPr lang="en-US"/>
        </a:p>
      </dgm:t>
    </dgm:pt>
    <dgm:pt modelId="{D819AE5A-A332-40B0-9E91-B507F29F626F}" type="sibTrans" cxnId="{365F80F6-4289-4B0C-8D37-3A270C20EA82}">
      <dgm:prSet/>
      <dgm:spPr/>
      <dgm:t>
        <a:bodyPr/>
        <a:lstStyle/>
        <a:p>
          <a:endParaRPr lang="en-US"/>
        </a:p>
      </dgm:t>
    </dgm:pt>
    <dgm:pt modelId="{2941ABD6-6828-4AC1-A8E1-121851B81437}" type="pres">
      <dgm:prSet presAssocID="{C0107674-63EC-42EF-AAC6-BBA5B9E267DD}" presName="root" presStyleCnt="0">
        <dgm:presLayoutVars>
          <dgm:dir/>
          <dgm:resizeHandles val="exact"/>
        </dgm:presLayoutVars>
      </dgm:prSet>
      <dgm:spPr/>
    </dgm:pt>
    <dgm:pt modelId="{620A9F2B-06E1-4BB3-B4E6-DEE583BE7470}" type="pres">
      <dgm:prSet presAssocID="{AA147357-DDBD-4607-A548-5B6BA5653AA0}" presName="compNode" presStyleCnt="0"/>
      <dgm:spPr/>
    </dgm:pt>
    <dgm:pt modelId="{325F45D1-8AEE-4CBA-9DE4-B5A36194D3C7}" type="pres">
      <dgm:prSet presAssocID="{AA147357-DDBD-4607-A548-5B6BA5653AA0}" presName="bgRect" presStyleLbl="bgShp" presStyleIdx="0" presStyleCnt="2"/>
      <dgm:spPr/>
    </dgm:pt>
    <dgm:pt modelId="{C1643432-73E1-4D7E-A582-5B532D1ABEFE}" type="pres">
      <dgm:prSet presAssocID="{AA147357-DDBD-4607-A548-5B6BA5653AA0}"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heckmark"/>
        </a:ext>
      </dgm:extLst>
    </dgm:pt>
    <dgm:pt modelId="{DCE7FD43-AAFB-4BBA-976C-B0999D37A90E}" type="pres">
      <dgm:prSet presAssocID="{AA147357-DDBD-4607-A548-5B6BA5653AA0}" presName="spaceRect" presStyleCnt="0"/>
      <dgm:spPr/>
    </dgm:pt>
    <dgm:pt modelId="{FA1B4E91-66FA-4423-B57F-63BCDDDEBF53}" type="pres">
      <dgm:prSet presAssocID="{AA147357-DDBD-4607-A548-5B6BA5653AA0}" presName="parTx" presStyleLbl="revTx" presStyleIdx="0" presStyleCnt="2">
        <dgm:presLayoutVars>
          <dgm:chMax val="0"/>
          <dgm:chPref val="0"/>
        </dgm:presLayoutVars>
      </dgm:prSet>
      <dgm:spPr/>
    </dgm:pt>
    <dgm:pt modelId="{32C72191-C49F-4521-A2AC-DAB601DE1E8B}" type="pres">
      <dgm:prSet presAssocID="{5802A0D0-894F-41CF-AE03-1474D97114E8}" presName="sibTrans" presStyleCnt="0"/>
      <dgm:spPr/>
    </dgm:pt>
    <dgm:pt modelId="{AA858AC6-D5EF-477B-B059-489E089479C0}" type="pres">
      <dgm:prSet presAssocID="{6522F462-0EC4-4D43-8FD9-D4F89AD094FD}" presName="compNode" presStyleCnt="0"/>
      <dgm:spPr/>
    </dgm:pt>
    <dgm:pt modelId="{A9A8E0F4-F130-4C8D-A09B-E0023CFE16B9}" type="pres">
      <dgm:prSet presAssocID="{6522F462-0EC4-4D43-8FD9-D4F89AD094FD}" presName="bgRect" presStyleLbl="bgShp" presStyleIdx="1" presStyleCnt="2"/>
      <dgm:spPr/>
    </dgm:pt>
    <dgm:pt modelId="{8D0A2560-3CF6-4BBD-B147-4E6522168BEB}" type="pres">
      <dgm:prSet presAssocID="{6522F462-0EC4-4D43-8FD9-D4F89AD094FD}"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lock"/>
        </a:ext>
      </dgm:extLst>
    </dgm:pt>
    <dgm:pt modelId="{35B3122E-44DB-4282-A0AE-5EC2FE9A1FCA}" type="pres">
      <dgm:prSet presAssocID="{6522F462-0EC4-4D43-8FD9-D4F89AD094FD}" presName="spaceRect" presStyleCnt="0"/>
      <dgm:spPr/>
    </dgm:pt>
    <dgm:pt modelId="{131FA2F3-ABA2-4708-AFA1-060E3D8F02E6}" type="pres">
      <dgm:prSet presAssocID="{6522F462-0EC4-4D43-8FD9-D4F89AD094FD}" presName="parTx" presStyleLbl="revTx" presStyleIdx="1" presStyleCnt="2">
        <dgm:presLayoutVars>
          <dgm:chMax val="0"/>
          <dgm:chPref val="0"/>
        </dgm:presLayoutVars>
      </dgm:prSet>
      <dgm:spPr/>
    </dgm:pt>
  </dgm:ptLst>
  <dgm:cxnLst>
    <dgm:cxn modelId="{6CF1161C-1916-4415-B446-0262366C0E6C}" type="presOf" srcId="{C0107674-63EC-42EF-AAC6-BBA5B9E267DD}" destId="{2941ABD6-6828-4AC1-A8E1-121851B81437}" srcOrd="0" destOrd="0" presId="urn:microsoft.com/office/officeart/2018/2/layout/IconVerticalSolidList"/>
    <dgm:cxn modelId="{0942F82F-3645-40B1-96FE-CC326FFECD89}" type="presOf" srcId="{AA147357-DDBD-4607-A548-5B6BA5653AA0}" destId="{FA1B4E91-66FA-4423-B57F-63BCDDDEBF53}" srcOrd="0" destOrd="0" presId="urn:microsoft.com/office/officeart/2018/2/layout/IconVerticalSolidList"/>
    <dgm:cxn modelId="{E0DD367F-BABE-422C-8324-858CF1487572}" type="presOf" srcId="{6522F462-0EC4-4D43-8FD9-D4F89AD094FD}" destId="{131FA2F3-ABA2-4708-AFA1-060E3D8F02E6}" srcOrd="0" destOrd="0" presId="urn:microsoft.com/office/officeart/2018/2/layout/IconVerticalSolidList"/>
    <dgm:cxn modelId="{FEC6A2BC-618C-4D0F-BCB7-DAB1C380F63D}" srcId="{C0107674-63EC-42EF-AAC6-BBA5B9E267DD}" destId="{AA147357-DDBD-4607-A548-5B6BA5653AA0}" srcOrd="0" destOrd="0" parTransId="{36F6284E-B507-44B0-8882-E39E0914C674}" sibTransId="{5802A0D0-894F-41CF-AE03-1474D97114E8}"/>
    <dgm:cxn modelId="{365F80F6-4289-4B0C-8D37-3A270C20EA82}" srcId="{C0107674-63EC-42EF-AAC6-BBA5B9E267DD}" destId="{6522F462-0EC4-4D43-8FD9-D4F89AD094FD}" srcOrd="1" destOrd="0" parTransId="{49063736-9A99-4C10-AFF0-83700A06D438}" sibTransId="{D819AE5A-A332-40B0-9E91-B507F29F626F}"/>
    <dgm:cxn modelId="{FF557815-B5A1-43FC-9E32-5B7CADDAC2D5}" type="presParOf" srcId="{2941ABD6-6828-4AC1-A8E1-121851B81437}" destId="{620A9F2B-06E1-4BB3-B4E6-DEE583BE7470}" srcOrd="0" destOrd="0" presId="urn:microsoft.com/office/officeart/2018/2/layout/IconVerticalSolidList"/>
    <dgm:cxn modelId="{ECB0ECBF-613E-429A-AD80-AECD577F86ED}" type="presParOf" srcId="{620A9F2B-06E1-4BB3-B4E6-DEE583BE7470}" destId="{325F45D1-8AEE-4CBA-9DE4-B5A36194D3C7}" srcOrd="0" destOrd="0" presId="urn:microsoft.com/office/officeart/2018/2/layout/IconVerticalSolidList"/>
    <dgm:cxn modelId="{109EAED4-E031-4583-9A6F-2DDBA052062D}" type="presParOf" srcId="{620A9F2B-06E1-4BB3-B4E6-DEE583BE7470}" destId="{C1643432-73E1-4D7E-A582-5B532D1ABEFE}" srcOrd="1" destOrd="0" presId="urn:microsoft.com/office/officeart/2018/2/layout/IconVerticalSolidList"/>
    <dgm:cxn modelId="{DB6E6493-6BC4-48CE-957F-2EEA07987B8E}" type="presParOf" srcId="{620A9F2B-06E1-4BB3-B4E6-DEE583BE7470}" destId="{DCE7FD43-AAFB-4BBA-976C-B0999D37A90E}" srcOrd="2" destOrd="0" presId="urn:microsoft.com/office/officeart/2018/2/layout/IconVerticalSolidList"/>
    <dgm:cxn modelId="{ED93E486-277D-401E-8C4B-916814436FFB}" type="presParOf" srcId="{620A9F2B-06E1-4BB3-B4E6-DEE583BE7470}" destId="{FA1B4E91-66FA-4423-B57F-63BCDDDEBF53}" srcOrd="3" destOrd="0" presId="urn:microsoft.com/office/officeart/2018/2/layout/IconVerticalSolidList"/>
    <dgm:cxn modelId="{BB315A77-DF2F-4B52-862F-C7A40553669E}" type="presParOf" srcId="{2941ABD6-6828-4AC1-A8E1-121851B81437}" destId="{32C72191-C49F-4521-A2AC-DAB601DE1E8B}" srcOrd="1" destOrd="0" presId="urn:microsoft.com/office/officeart/2018/2/layout/IconVerticalSolidList"/>
    <dgm:cxn modelId="{82CF6F61-35C7-49E1-AAE8-45AA10EC1273}" type="presParOf" srcId="{2941ABD6-6828-4AC1-A8E1-121851B81437}" destId="{AA858AC6-D5EF-477B-B059-489E089479C0}" srcOrd="2" destOrd="0" presId="urn:microsoft.com/office/officeart/2018/2/layout/IconVerticalSolidList"/>
    <dgm:cxn modelId="{0767895D-2AC9-42EA-9A45-A678ECC934CE}" type="presParOf" srcId="{AA858AC6-D5EF-477B-B059-489E089479C0}" destId="{A9A8E0F4-F130-4C8D-A09B-E0023CFE16B9}" srcOrd="0" destOrd="0" presId="urn:microsoft.com/office/officeart/2018/2/layout/IconVerticalSolidList"/>
    <dgm:cxn modelId="{F4FD1E47-4129-418C-82D8-71944563ECF6}" type="presParOf" srcId="{AA858AC6-D5EF-477B-B059-489E089479C0}" destId="{8D0A2560-3CF6-4BBD-B147-4E6522168BEB}" srcOrd="1" destOrd="0" presId="urn:microsoft.com/office/officeart/2018/2/layout/IconVerticalSolidList"/>
    <dgm:cxn modelId="{706F3598-46E6-4411-AD2F-01B460E77CEF}" type="presParOf" srcId="{AA858AC6-D5EF-477B-B059-489E089479C0}" destId="{35B3122E-44DB-4282-A0AE-5EC2FE9A1FCA}" srcOrd="2" destOrd="0" presId="urn:microsoft.com/office/officeart/2018/2/layout/IconVerticalSolidList"/>
    <dgm:cxn modelId="{49C40086-35F2-4113-8E0A-3571D7840665}" type="presParOf" srcId="{AA858AC6-D5EF-477B-B059-489E089479C0}" destId="{131FA2F3-ABA2-4708-AFA1-060E3D8F02E6}"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A907182-9DBF-4BEF-8B02-8BDEE046F687}"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93B0B54F-1946-448F-855D-0023957D3E26}">
      <dgm:prSet/>
      <dgm:spPr/>
      <dgm:t>
        <a:bodyPr/>
        <a:lstStyle/>
        <a:p>
          <a:r>
            <a:rPr lang="en-US" b="0" i="0" baseline="0" dirty="0"/>
            <a:t>What do we mean by ‘</a:t>
          </a:r>
          <a:r>
            <a:rPr lang="en-US" b="1" i="0" baseline="0" dirty="0"/>
            <a:t>quality service</a:t>
          </a:r>
          <a:r>
            <a:rPr lang="en-US" b="0" i="0" baseline="0" dirty="0"/>
            <a:t>’?</a:t>
          </a:r>
          <a:endParaRPr lang="en-US" dirty="0"/>
        </a:p>
      </dgm:t>
    </dgm:pt>
    <dgm:pt modelId="{7F2DEFFC-C744-4064-8E9D-F0FCD8BA8AB8}" type="parTrans" cxnId="{7F4E5959-BFD0-4AF5-8CC6-BE5259F66318}">
      <dgm:prSet/>
      <dgm:spPr/>
      <dgm:t>
        <a:bodyPr/>
        <a:lstStyle/>
        <a:p>
          <a:endParaRPr lang="en-US"/>
        </a:p>
      </dgm:t>
    </dgm:pt>
    <dgm:pt modelId="{945E94F7-A171-4852-AFF0-F038F46B29EB}" type="sibTrans" cxnId="{7F4E5959-BFD0-4AF5-8CC6-BE5259F66318}">
      <dgm:prSet/>
      <dgm:spPr/>
      <dgm:t>
        <a:bodyPr/>
        <a:lstStyle/>
        <a:p>
          <a:endParaRPr lang="en-US"/>
        </a:p>
      </dgm:t>
    </dgm:pt>
    <dgm:pt modelId="{F38ED7E7-3BD8-43FB-BB44-2E0540F7CC6F}">
      <dgm:prSet custT="1"/>
      <dgm:spPr/>
      <dgm:t>
        <a:bodyPr/>
        <a:lstStyle/>
        <a:p>
          <a:r>
            <a:rPr lang="en-US" sz="2000" b="0" i="0" baseline="0" dirty="0"/>
            <a:t>Definition:</a:t>
          </a:r>
        </a:p>
        <a:p>
          <a:r>
            <a:rPr lang="en-US" sz="2000" b="0" i="1" baseline="0" dirty="0"/>
            <a:t>Quality service means </a:t>
          </a:r>
          <a:r>
            <a:rPr lang="en-US" sz="2400" b="1" i="1" baseline="0" dirty="0"/>
            <a:t>exceeding your guests’ expectations </a:t>
          </a:r>
          <a:r>
            <a:rPr lang="en-US" sz="2000" b="0" i="1" baseline="0" dirty="0"/>
            <a:t>by paying attention to every detail of the delivery of your products and services.</a:t>
          </a:r>
          <a:endParaRPr lang="en-US" sz="2000" dirty="0"/>
        </a:p>
      </dgm:t>
    </dgm:pt>
    <dgm:pt modelId="{F9607A69-A4E3-4A9D-9D03-73C5B8044A74}" type="parTrans" cxnId="{22DE8460-907F-45F0-BB1A-A17AF2BD5B9C}">
      <dgm:prSet/>
      <dgm:spPr/>
      <dgm:t>
        <a:bodyPr/>
        <a:lstStyle/>
        <a:p>
          <a:endParaRPr lang="en-US"/>
        </a:p>
      </dgm:t>
    </dgm:pt>
    <dgm:pt modelId="{AB86E79F-FE53-4FF8-A7E5-1F2489E13629}" type="sibTrans" cxnId="{22DE8460-907F-45F0-BB1A-A17AF2BD5B9C}">
      <dgm:prSet/>
      <dgm:spPr/>
      <dgm:t>
        <a:bodyPr/>
        <a:lstStyle/>
        <a:p>
          <a:endParaRPr lang="en-US"/>
        </a:p>
      </dgm:t>
    </dgm:pt>
    <dgm:pt modelId="{09314FA2-B646-41AD-A330-C9A0D5E3F7BA}" type="pres">
      <dgm:prSet presAssocID="{AA907182-9DBF-4BEF-8B02-8BDEE046F687}" presName="hierChild1" presStyleCnt="0">
        <dgm:presLayoutVars>
          <dgm:chPref val="1"/>
          <dgm:dir/>
          <dgm:animOne val="branch"/>
          <dgm:animLvl val="lvl"/>
          <dgm:resizeHandles/>
        </dgm:presLayoutVars>
      </dgm:prSet>
      <dgm:spPr/>
    </dgm:pt>
    <dgm:pt modelId="{ECA2AE3D-95BF-42B6-B3DB-D248781454BE}" type="pres">
      <dgm:prSet presAssocID="{93B0B54F-1946-448F-855D-0023957D3E26}" presName="hierRoot1" presStyleCnt="0"/>
      <dgm:spPr/>
    </dgm:pt>
    <dgm:pt modelId="{B1097FF8-FC21-449C-A0F8-394E53AD3D08}" type="pres">
      <dgm:prSet presAssocID="{93B0B54F-1946-448F-855D-0023957D3E26}" presName="composite" presStyleCnt="0"/>
      <dgm:spPr/>
    </dgm:pt>
    <dgm:pt modelId="{14ADB906-8F9D-4653-A236-4EB2F3E87DC7}" type="pres">
      <dgm:prSet presAssocID="{93B0B54F-1946-448F-855D-0023957D3E26}" presName="background" presStyleLbl="node0" presStyleIdx="0" presStyleCnt="2"/>
      <dgm:spPr/>
    </dgm:pt>
    <dgm:pt modelId="{D197870F-5DC8-4D28-A8AF-8B4F621DB6A5}" type="pres">
      <dgm:prSet presAssocID="{93B0B54F-1946-448F-855D-0023957D3E26}" presName="text" presStyleLbl="fgAcc0" presStyleIdx="0" presStyleCnt="2" custLinFactNeighborX="-8419" custLinFactNeighborY="-10180">
        <dgm:presLayoutVars>
          <dgm:chPref val="3"/>
        </dgm:presLayoutVars>
      </dgm:prSet>
      <dgm:spPr/>
    </dgm:pt>
    <dgm:pt modelId="{FF34BCC8-6D51-438F-B201-7E262E6A28CF}" type="pres">
      <dgm:prSet presAssocID="{93B0B54F-1946-448F-855D-0023957D3E26}" presName="hierChild2" presStyleCnt="0"/>
      <dgm:spPr/>
    </dgm:pt>
    <dgm:pt modelId="{72817316-AA1E-411E-9D29-CE22C1DA0167}" type="pres">
      <dgm:prSet presAssocID="{F38ED7E7-3BD8-43FB-BB44-2E0540F7CC6F}" presName="hierRoot1" presStyleCnt="0"/>
      <dgm:spPr/>
    </dgm:pt>
    <dgm:pt modelId="{1D8BD9A6-709D-4611-810D-B4BB2B0397AD}" type="pres">
      <dgm:prSet presAssocID="{F38ED7E7-3BD8-43FB-BB44-2E0540F7CC6F}" presName="composite" presStyleCnt="0"/>
      <dgm:spPr/>
    </dgm:pt>
    <dgm:pt modelId="{667A6A25-BF68-4FCA-B2F9-D265F84ED50A}" type="pres">
      <dgm:prSet presAssocID="{F38ED7E7-3BD8-43FB-BB44-2E0540F7CC6F}" presName="background" presStyleLbl="node0" presStyleIdx="1" presStyleCnt="2"/>
      <dgm:spPr/>
    </dgm:pt>
    <dgm:pt modelId="{65365ECB-F8C3-4E60-BB65-D99BB624BD77}" type="pres">
      <dgm:prSet presAssocID="{F38ED7E7-3BD8-43FB-BB44-2E0540F7CC6F}" presName="text" presStyleLbl="fgAcc0" presStyleIdx="1" presStyleCnt="2" custLinFactNeighborX="28">
        <dgm:presLayoutVars>
          <dgm:chPref val="3"/>
        </dgm:presLayoutVars>
      </dgm:prSet>
      <dgm:spPr/>
    </dgm:pt>
    <dgm:pt modelId="{68690C64-8162-449C-AECB-7723D1954AAB}" type="pres">
      <dgm:prSet presAssocID="{F38ED7E7-3BD8-43FB-BB44-2E0540F7CC6F}" presName="hierChild2" presStyleCnt="0"/>
      <dgm:spPr/>
    </dgm:pt>
  </dgm:ptLst>
  <dgm:cxnLst>
    <dgm:cxn modelId="{74427C10-4276-4714-9A54-A0F2CE0F586F}" type="presOf" srcId="{93B0B54F-1946-448F-855D-0023957D3E26}" destId="{D197870F-5DC8-4D28-A8AF-8B4F621DB6A5}" srcOrd="0" destOrd="0" presId="urn:microsoft.com/office/officeart/2005/8/layout/hierarchy1"/>
    <dgm:cxn modelId="{22DE8460-907F-45F0-BB1A-A17AF2BD5B9C}" srcId="{AA907182-9DBF-4BEF-8B02-8BDEE046F687}" destId="{F38ED7E7-3BD8-43FB-BB44-2E0540F7CC6F}" srcOrd="1" destOrd="0" parTransId="{F9607A69-A4E3-4A9D-9D03-73C5B8044A74}" sibTransId="{AB86E79F-FE53-4FF8-A7E5-1F2489E13629}"/>
    <dgm:cxn modelId="{7D222C74-05F6-4C83-A062-14CA403D72D9}" type="presOf" srcId="{AA907182-9DBF-4BEF-8B02-8BDEE046F687}" destId="{09314FA2-B646-41AD-A330-C9A0D5E3F7BA}" srcOrd="0" destOrd="0" presId="urn:microsoft.com/office/officeart/2005/8/layout/hierarchy1"/>
    <dgm:cxn modelId="{7F4E5959-BFD0-4AF5-8CC6-BE5259F66318}" srcId="{AA907182-9DBF-4BEF-8B02-8BDEE046F687}" destId="{93B0B54F-1946-448F-855D-0023957D3E26}" srcOrd="0" destOrd="0" parTransId="{7F2DEFFC-C744-4064-8E9D-F0FCD8BA8AB8}" sibTransId="{945E94F7-A171-4852-AFF0-F038F46B29EB}"/>
    <dgm:cxn modelId="{999A388E-008B-45CB-9D2C-75A586A09E5C}" type="presOf" srcId="{F38ED7E7-3BD8-43FB-BB44-2E0540F7CC6F}" destId="{65365ECB-F8C3-4E60-BB65-D99BB624BD77}" srcOrd="0" destOrd="0" presId="urn:microsoft.com/office/officeart/2005/8/layout/hierarchy1"/>
    <dgm:cxn modelId="{F13CEBD7-1327-42F3-A6F8-89CEC298DF7F}" type="presParOf" srcId="{09314FA2-B646-41AD-A330-C9A0D5E3F7BA}" destId="{ECA2AE3D-95BF-42B6-B3DB-D248781454BE}" srcOrd="0" destOrd="0" presId="urn:microsoft.com/office/officeart/2005/8/layout/hierarchy1"/>
    <dgm:cxn modelId="{ECAB089D-0EB1-4227-9BAA-4E79235D4BC2}" type="presParOf" srcId="{ECA2AE3D-95BF-42B6-B3DB-D248781454BE}" destId="{B1097FF8-FC21-449C-A0F8-394E53AD3D08}" srcOrd="0" destOrd="0" presId="urn:microsoft.com/office/officeart/2005/8/layout/hierarchy1"/>
    <dgm:cxn modelId="{658BBF0F-761C-45B9-A54B-78BCC3DD6083}" type="presParOf" srcId="{B1097FF8-FC21-449C-A0F8-394E53AD3D08}" destId="{14ADB906-8F9D-4653-A236-4EB2F3E87DC7}" srcOrd="0" destOrd="0" presId="urn:microsoft.com/office/officeart/2005/8/layout/hierarchy1"/>
    <dgm:cxn modelId="{FB2A3582-150F-42A1-9419-6B56019E1F30}" type="presParOf" srcId="{B1097FF8-FC21-449C-A0F8-394E53AD3D08}" destId="{D197870F-5DC8-4D28-A8AF-8B4F621DB6A5}" srcOrd="1" destOrd="0" presId="urn:microsoft.com/office/officeart/2005/8/layout/hierarchy1"/>
    <dgm:cxn modelId="{5BE1A484-69BD-403A-9937-403A5115AAA0}" type="presParOf" srcId="{ECA2AE3D-95BF-42B6-B3DB-D248781454BE}" destId="{FF34BCC8-6D51-438F-B201-7E262E6A28CF}" srcOrd="1" destOrd="0" presId="urn:microsoft.com/office/officeart/2005/8/layout/hierarchy1"/>
    <dgm:cxn modelId="{1AE7DDB0-B463-4275-BBD0-D9E2F2522540}" type="presParOf" srcId="{09314FA2-B646-41AD-A330-C9A0D5E3F7BA}" destId="{72817316-AA1E-411E-9D29-CE22C1DA0167}" srcOrd="1" destOrd="0" presId="urn:microsoft.com/office/officeart/2005/8/layout/hierarchy1"/>
    <dgm:cxn modelId="{319C32A0-A74D-4850-B12A-183B18ACE9F4}" type="presParOf" srcId="{72817316-AA1E-411E-9D29-CE22C1DA0167}" destId="{1D8BD9A6-709D-4611-810D-B4BB2B0397AD}" srcOrd="0" destOrd="0" presId="urn:microsoft.com/office/officeart/2005/8/layout/hierarchy1"/>
    <dgm:cxn modelId="{D85C34D8-6C46-4AB4-8352-FEA9A071CA2D}" type="presParOf" srcId="{1D8BD9A6-709D-4611-810D-B4BB2B0397AD}" destId="{667A6A25-BF68-4FCA-B2F9-D265F84ED50A}" srcOrd="0" destOrd="0" presId="urn:microsoft.com/office/officeart/2005/8/layout/hierarchy1"/>
    <dgm:cxn modelId="{C3F3A9B6-964C-4CAE-B18E-4D6DABB23395}" type="presParOf" srcId="{1D8BD9A6-709D-4611-810D-B4BB2B0397AD}" destId="{65365ECB-F8C3-4E60-BB65-D99BB624BD77}" srcOrd="1" destOrd="0" presId="urn:microsoft.com/office/officeart/2005/8/layout/hierarchy1"/>
    <dgm:cxn modelId="{4CE9968C-B50C-409C-8405-DCA99B177914}" type="presParOf" srcId="{72817316-AA1E-411E-9D29-CE22C1DA0167}" destId="{68690C64-8162-449C-AECB-7723D1954AAB}"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0CE1806-1B90-48F1-8B88-C1968EDDBBAB}"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5ACB3A19-7F6A-4D5F-B897-244C16CAE801}">
      <dgm:prSet/>
      <dgm:spPr/>
      <dgm:t>
        <a:bodyPr/>
        <a:lstStyle/>
        <a:p>
          <a:r>
            <a:rPr lang="en-US" dirty="0"/>
            <a:t>Examples in a hotel include </a:t>
          </a:r>
          <a:r>
            <a:rPr lang="en-US" i="1" dirty="0"/>
            <a:t>concierge, room service, and laundry.</a:t>
          </a:r>
          <a:endParaRPr lang="en-US" dirty="0"/>
        </a:p>
      </dgm:t>
    </dgm:pt>
    <dgm:pt modelId="{F42EB634-7895-47DA-8663-2B7D34D66B5D}" type="parTrans" cxnId="{C40AB380-BBA5-4455-AC5B-40F06E33C481}">
      <dgm:prSet/>
      <dgm:spPr/>
      <dgm:t>
        <a:bodyPr/>
        <a:lstStyle/>
        <a:p>
          <a:endParaRPr lang="en-US"/>
        </a:p>
      </dgm:t>
    </dgm:pt>
    <dgm:pt modelId="{84274F84-DD4B-4766-8E93-4BA3D79B0EF0}" type="sibTrans" cxnId="{C40AB380-BBA5-4455-AC5B-40F06E33C481}">
      <dgm:prSet/>
      <dgm:spPr/>
      <dgm:t>
        <a:bodyPr/>
        <a:lstStyle/>
        <a:p>
          <a:endParaRPr lang="en-US"/>
        </a:p>
      </dgm:t>
    </dgm:pt>
    <dgm:pt modelId="{F78E7E4D-C132-4B6F-A17C-A8DD6800CB12}">
      <dgm:prSet/>
      <dgm:spPr/>
      <dgm:t>
        <a:bodyPr/>
        <a:lstStyle/>
        <a:p>
          <a:r>
            <a:rPr lang="en-US" dirty="0"/>
            <a:t>However, in this </a:t>
          </a:r>
          <a:r>
            <a:rPr lang="en-US" b="1" dirty="0"/>
            <a:t>new service culture </a:t>
          </a:r>
          <a:r>
            <a:rPr lang="en-US" dirty="0"/>
            <a:t>we have seen an increase in </a:t>
          </a:r>
          <a:r>
            <a:rPr lang="en-US" u="sng" dirty="0"/>
            <a:t>new and exciting guest services.</a:t>
          </a:r>
          <a:endParaRPr lang="en-US" dirty="0"/>
        </a:p>
      </dgm:t>
    </dgm:pt>
    <dgm:pt modelId="{C32DDAE1-E65D-459C-BFBE-3DFE64119896}" type="parTrans" cxnId="{61ED58F2-3915-44CE-989E-916B25843DE2}">
      <dgm:prSet/>
      <dgm:spPr/>
      <dgm:t>
        <a:bodyPr/>
        <a:lstStyle/>
        <a:p>
          <a:endParaRPr lang="en-US"/>
        </a:p>
      </dgm:t>
    </dgm:pt>
    <dgm:pt modelId="{65433A5A-3711-4C58-9349-0B97565BEB32}" type="sibTrans" cxnId="{61ED58F2-3915-44CE-989E-916B25843DE2}">
      <dgm:prSet/>
      <dgm:spPr/>
      <dgm:t>
        <a:bodyPr/>
        <a:lstStyle/>
        <a:p>
          <a:endParaRPr lang="en-US"/>
        </a:p>
      </dgm:t>
    </dgm:pt>
    <dgm:pt modelId="{81E4BC76-CCB1-435B-91D3-825EFDDB9ED2}">
      <dgm:prSet custT="1"/>
      <dgm:spPr/>
      <dgm:t>
        <a:bodyPr/>
        <a:lstStyle/>
        <a:p>
          <a:r>
            <a:rPr lang="en-GB" sz="2400" b="0" i="0" dirty="0"/>
            <a:t>Offer more self-service options through a mobile app for improved customer service</a:t>
          </a:r>
        </a:p>
        <a:p>
          <a:r>
            <a:rPr lang="en-GB" sz="2400" b="0" i="0" dirty="0"/>
            <a:t>Create memorable experiences with AR</a:t>
          </a:r>
          <a:endParaRPr lang="en-US" sz="2400" b="0" dirty="0"/>
        </a:p>
      </dgm:t>
    </dgm:pt>
    <dgm:pt modelId="{1883C34B-3CFA-40AB-BB5A-ADDC0D19AB5D}" type="parTrans" cxnId="{D3767900-F908-4DFF-8A72-16488F47AF15}">
      <dgm:prSet/>
      <dgm:spPr/>
      <dgm:t>
        <a:bodyPr/>
        <a:lstStyle/>
        <a:p>
          <a:endParaRPr lang="en-US"/>
        </a:p>
      </dgm:t>
    </dgm:pt>
    <dgm:pt modelId="{D61BAE28-A10E-44B4-BF6C-7678F3A0BA8C}" type="sibTrans" cxnId="{D3767900-F908-4DFF-8A72-16488F47AF15}">
      <dgm:prSet/>
      <dgm:spPr/>
      <dgm:t>
        <a:bodyPr/>
        <a:lstStyle/>
        <a:p>
          <a:endParaRPr lang="en-US"/>
        </a:p>
      </dgm:t>
    </dgm:pt>
    <dgm:pt modelId="{FE04F02F-F654-4600-9BB6-8A9B6C3052B0}" type="pres">
      <dgm:prSet presAssocID="{70CE1806-1B90-48F1-8B88-C1968EDDBBAB}" presName="vert0" presStyleCnt="0">
        <dgm:presLayoutVars>
          <dgm:dir/>
          <dgm:animOne val="branch"/>
          <dgm:animLvl val="lvl"/>
        </dgm:presLayoutVars>
      </dgm:prSet>
      <dgm:spPr/>
    </dgm:pt>
    <dgm:pt modelId="{5E21F6B9-2CB0-4D3F-8016-56093680A7B0}" type="pres">
      <dgm:prSet presAssocID="{5ACB3A19-7F6A-4D5F-B897-244C16CAE801}" presName="thickLine" presStyleLbl="alignNode1" presStyleIdx="0" presStyleCnt="3"/>
      <dgm:spPr/>
    </dgm:pt>
    <dgm:pt modelId="{0048EC5A-4783-4EC3-B150-4E461446AAA6}" type="pres">
      <dgm:prSet presAssocID="{5ACB3A19-7F6A-4D5F-B897-244C16CAE801}" presName="horz1" presStyleCnt="0"/>
      <dgm:spPr/>
    </dgm:pt>
    <dgm:pt modelId="{663442D5-A9CA-4F4C-BCE8-F27694BD15DA}" type="pres">
      <dgm:prSet presAssocID="{5ACB3A19-7F6A-4D5F-B897-244C16CAE801}" presName="tx1" presStyleLbl="revTx" presStyleIdx="0" presStyleCnt="3"/>
      <dgm:spPr/>
    </dgm:pt>
    <dgm:pt modelId="{39283979-59BF-4EF5-B630-ADABA1171FD0}" type="pres">
      <dgm:prSet presAssocID="{5ACB3A19-7F6A-4D5F-B897-244C16CAE801}" presName="vert1" presStyleCnt="0"/>
      <dgm:spPr/>
    </dgm:pt>
    <dgm:pt modelId="{6CCBD2BB-782E-4B6D-B1F1-15E1CEADF9E4}" type="pres">
      <dgm:prSet presAssocID="{F78E7E4D-C132-4B6F-A17C-A8DD6800CB12}" presName="thickLine" presStyleLbl="alignNode1" presStyleIdx="1" presStyleCnt="3"/>
      <dgm:spPr/>
    </dgm:pt>
    <dgm:pt modelId="{AA67C97B-119F-4F4B-ADF3-2A39EB329C63}" type="pres">
      <dgm:prSet presAssocID="{F78E7E4D-C132-4B6F-A17C-A8DD6800CB12}" presName="horz1" presStyleCnt="0"/>
      <dgm:spPr/>
    </dgm:pt>
    <dgm:pt modelId="{96DC8FA6-D815-4227-998A-7F95183633E7}" type="pres">
      <dgm:prSet presAssocID="{F78E7E4D-C132-4B6F-A17C-A8DD6800CB12}" presName="tx1" presStyleLbl="revTx" presStyleIdx="1" presStyleCnt="3"/>
      <dgm:spPr/>
    </dgm:pt>
    <dgm:pt modelId="{A13E3260-05C4-4860-B3C3-751E67E76782}" type="pres">
      <dgm:prSet presAssocID="{F78E7E4D-C132-4B6F-A17C-A8DD6800CB12}" presName="vert1" presStyleCnt="0"/>
      <dgm:spPr/>
    </dgm:pt>
    <dgm:pt modelId="{3A5F8272-3C4F-4D3D-9BC2-947FE6862E6D}" type="pres">
      <dgm:prSet presAssocID="{81E4BC76-CCB1-435B-91D3-825EFDDB9ED2}" presName="thickLine" presStyleLbl="alignNode1" presStyleIdx="2" presStyleCnt="3"/>
      <dgm:spPr/>
    </dgm:pt>
    <dgm:pt modelId="{9E5EE0C8-3F14-47A4-A5A2-93643F48F45E}" type="pres">
      <dgm:prSet presAssocID="{81E4BC76-CCB1-435B-91D3-825EFDDB9ED2}" presName="horz1" presStyleCnt="0"/>
      <dgm:spPr/>
    </dgm:pt>
    <dgm:pt modelId="{00342441-9A82-432C-AA73-44CE829A02FA}" type="pres">
      <dgm:prSet presAssocID="{81E4BC76-CCB1-435B-91D3-825EFDDB9ED2}" presName="tx1" presStyleLbl="revTx" presStyleIdx="2" presStyleCnt="3"/>
      <dgm:spPr/>
    </dgm:pt>
    <dgm:pt modelId="{913464A0-B59B-4D98-AD07-1DD66D31F256}" type="pres">
      <dgm:prSet presAssocID="{81E4BC76-CCB1-435B-91D3-825EFDDB9ED2}" presName="vert1" presStyleCnt="0"/>
      <dgm:spPr/>
    </dgm:pt>
  </dgm:ptLst>
  <dgm:cxnLst>
    <dgm:cxn modelId="{D3767900-F908-4DFF-8A72-16488F47AF15}" srcId="{70CE1806-1B90-48F1-8B88-C1968EDDBBAB}" destId="{81E4BC76-CCB1-435B-91D3-825EFDDB9ED2}" srcOrd="2" destOrd="0" parTransId="{1883C34B-3CFA-40AB-BB5A-ADDC0D19AB5D}" sibTransId="{D61BAE28-A10E-44B4-BF6C-7678F3A0BA8C}"/>
    <dgm:cxn modelId="{113DA121-9100-4AC4-A5AA-9D979325DA83}" type="presOf" srcId="{F78E7E4D-C132-4B6F-A17C-A8DD6800CB12}" destId="{96DC8FA6-D815-4227-998A-7F95183633E7}" srcOrd="0" destOrd="0" presId="urn:microsoft.com/office/officeart/2008/layout/LinedList"/>
    <dgm:cxn modelId="{3F21B46F-F036-4158-8C81-C78CC81BBC43}" type="presOf" srcId="{5ACB3A19-7F6A-4D5F-B897-244C16CAE801}" destId="{663442D5-A9CA-4F4C-BCE8-F27694BD15DA}" srcOrd="0" destOrd="0" presId="urn:microsoft.com/office/officeart/2008/layout/LinedList"/>
    <dgm:cxn modelId="{C40AB380-BBA5-4455-AC5B-40F06E33C481}" srcId="{70CE1806-1B90-48F1-8B88-C1968EDDBBAB}" destId="{5ACB3A19-7F6A-4D5F-B897-244C16CAE801}" srcOrd="0" destOrd="0" parTransId="{F42EB634-7895-47DA-8663-2B7D34D66B5D}" sibTransId="{84274F84-DD4B-4766-8E93-4BA3D79B0EF0}"/>
    <dgm:cxn modelId="{6F235BA8-E489-4FA9-BB17-E8460172EB09}" type="presOf" srcId="{70CE1806-1B90-48F1-8B88-C1968EDDBBAB}" destId="{FE04F02F-F654-4600-9BB6-8A9B6C3052B0}" srcOrd="0" destOrd="0" presId="urn:microsoft.com/office/officeart/2008/layout/LinedList"/>
    <dgm:cxn modelId="{1EBB08CF-3FD2-462D-BAB7-A2A89B7CFD17}" type="presOf" srcId="{81E4BC76-CCB1-435B-91D3-825EFDDB9ED2}" destId="{00342441-9A82-432C-AA73-44CE829A02FA}" srcOrd="0" destOrd="0" presId="urn:microsoft.com/office/officeart/2008/layout/LinedList"/>
    <dgm:cxn modelId="{61ED58F2-3915-44CE-989E-916B25843DE2}" srcId="{70CE1806-1B90-48F1-8B88-C1968EDDBBAB}" destId="{F78E7E4D-C132-4B6F-A17C-A8DD6800CB12}" srcOrd="1" destOrd="0" parTransId="{C32DDAE1-E65D-459C-BFBE-3DFE64119896}" sibTransId="{65433A5A-3711-4C58-9349-0B97565BEB32}"/>
    <dgm:cxn modelId="{75B4773B-D156-4C12-AD2D-1F2AE424A5C3}" type="presParOf" srcId="{FE04F02F-F654-4600-9BB6-8A9B6C3052B0}" destId="{5E21F6B9-2CB0-4D3F-8016-56093680A7B0}" srcOrd="0" destOrd="0" presId="urn:microsoft.com/office/officeart/2008/layout/LinedList"/>
    <dgm:cxn modelId="{549CFE04-BEC8-459D-B58C-9098CFC1A68F}" type="presParOf" srcId="{FE04F02F-F654-4600-9BB6-8A9B6C3052B0}" destId="{0048EC5A-4783-4EC3-B150-4E461446AAA6}" srcOrd="1" destOrd="0" presId="urn:microsoft.com/office/officeart/2008/layout/LinedList"/>
    <dgm:cxn modelId="{296E60EF-70C4-4583-90B1-261E217A6854}" type="presParOf" srcId="{0048EC5A-4783-4EC3-B150-4E461446AAA6}" destId="{663442D5-A9CA-4F4C-BCE8-F27694BD15DA}" srcOrd="0" destOrd="0" presId="urn:microsoft.com/office/officeart/2008/layout/LinedList"/>
    <dgm:cxn modelId="{4B5C35C4-EA45-40FA-A633-B9BE4A9CA5AE}" type="presParOf" srcId="{0048EC5A-4783-4EC3-B150-4E461446AAA6}" destId="{39283979-59BF-4EF5-B630-ADABA1171FD0}" srcOrd="1" destOrd="0" presId="urn:microsoft.com/office/officeart/2008/layout/LinedList"/>
    <dgm:cxn modelId="{1B2149A1-F221-42AD-81DB-20BE8BAFD02E}" type="presParOf" srcId="{FE04F02F-F654-4600-9BB6-8A9B6C3052B0}" destId="{6CCBD2BB-782E-4B6D-B1F1-15E1CEADF9E4}" srcOrd="2" destOrd="0" presId="urn:microsoft.com/office/officeart/2008/layout/LinedList"/>
    <dgm:cxn modelId="{06549F67-960E-43CB-B0B1-DE57EE381EE7}" type="presParOf" srcId="{FE04F02F-F654-4600-9BB6-8A9B6C3052B0}" destId="{AA67C97B-119F-4F4B-ADF3-2A39EB329C63}" srcOrd="3" destOrd="0" presId="urn:microsoft.com/office/officeart/2008/layout/LinedList"/>
    <dgm:cxn modelId="{36C9A8C1-B78E-454F-A467-6858D4CA89F3}" type="presParOf" srcId="{AA67C97B-119F-4F4B-ADF3-2A39EB329C63}" destId="{96DC8FA6-D815-4227-998A-7F95183633E7}" srcOrd="0" destOrd="0" presId="urn:microsoft.com/office/officeart/2008/layout/LinedList"/>
    <dgm:cxn modelId="{59F16492-4263-4DF7-8940-5846AE235CE8}" type="presParOf" srcId="{AA67C97B-119F-4F4B-ADF3-2A39EB329C63}" destId="{A13E3260-05C4-4860-B3C3-751E67E76782}" srcOrd="1" destOrd="0" presId="urn:microsoft.com/office/officeart/2008/layout/LinedList"/>
    <dgm:cxn modelId="{27A7C07E-94A6-4FAD-9C51-8EA6FA209909}" type="presParOf" srcId="{FE04F02F-F654-4600-9BB6-8A9B6C3052B0}" destId="{3A5F8272-3C4F-4D3D-9BC2-947FE6862E6D}" srcOrd="4" destOrd="0" presId="urn:microsoft.com/office/officeart/2008/layout/LinedList"/>
    <dgm:cxn modelId="{C16C03F2-3BF4-47D5-84DE-21541303AC4D}" type="presParOf" srcId="{FE04F02F-F654-4600-9BB6-8A9B6C3052B0}" destId="{9E5EE0C8-3F14-47A4-A5A2-93643F48F45E}" srcOrd="5" destOrd="0" presId="urn:microsoft.com/office/officeart/2008/layout/LinedList"/>
    <dgm:cxn modelId="{9CF6A48F-6472-49EC-8933-CC3BC3AE20CF}" type="presParOf" srcId="{9E5EE0C8-3F14-47A4-A5A2-93643F48F45E}" destId="{00342441-9A82-432C-AA73-44CE829A02FA}" srcOrd="0" destOrd="0" presId="urn:microsoft.com/office/officeart/2008/layout/LinedList"/>
    <dgm:cxn modelId="{194AA90A-CFDB-41CD-9834-610DFC18B4E5}" type="presParOf" srcId="{9E5EE0C8-3F14-47A4-A5A2-93643F48F45E}" destId="{913464A0-B59B-4D98-AD07-1DD66D31F256}"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5F45D1-8AEE-4CBA-9DE4-B5A36194D3C7}">
      <dsp:nvSpPr>
        <dsp:cNvPr id="0" name=""/>
        <dsp:cNvSpPr/>
      </dsp:nvSpPr>
      <dsp:spPr>
        <a:xfrm>
          <a:off x="0" y="729019"/>
          <a:ext cx="7886700" cy="134588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1643432-73E1-4D7E-A582-5B532D1ABEFE}">
      <dsp:nvSpPr>
        <dsp:cNvPr id="0" name=""/>
        <dsp:cNvSpPr/>
      </dsp:nvSpPr>
      <dsp:spPr>
        <a:xfrm>
          <a:off x="407129" y="1031843"/>
          <a:ext cx="740235" cy="74023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A1B4E91-66FA-4423-B57F-63BCDDDEBF53}">
      <dsp:nvSpPr>
        <dsp:cNvPr id="0" name=""/>
        <dsp:cNvSpPr/>
      </dsp:nvSpPr>
      <dsp:spPr>
        <a:xfrm>
          <a:off x="1554494" y="729019"/>
          <a:ext cx="6332205" cy="13458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439" tIns="142439" rIns="142439" bIns="142439" numCol="1" spcCol="1270" anchor="ctr" anchorCtr="0">
          <a:noAutofit/>
        </a:bodyPr>
        <a:lstStyle/>
        <a:p>
          <a:pPr marL="0" lvl="0" indent="0" algn="l" defTabSz="977900">
            <a:lnSpc>
              <a:spcPct val="100000"/>
            </a:lnSpc>
            <a:spcBef>
              <a:spcPct val="0"/>
            </a:spcBef>
            <a:spcAft>
              <a:spcPct val="35000"/>
            </a:spcAft>
            <a:buNone/>
          </a:pPr>
          <a:r>
            <a:rPr lang="en-GB" sz="2200" b="0" i="0" kern="1200" baseline="0" dirty="0"/>
            <a:t>Assignments must be submitted to Moodle via the </a:t>
          </a:r>
          <a:r>
            <a:rPr lang="en-GB" sz="2200" b="1" i="0" kern="1200" baseline="0" dirty="0"/>
            <a:t>correct</a:t>
          </a:r>
          <a:r>
            <a:rPr lang="en-GB" sz="2200" b="0" i="0" kern="1200" baseline="0" dirty="0"/>
            <a:t> Turnitin portal by the deadlines set.</a:t>
          </a:r>
          <a:endParaRPr lang="en-US" sz="2200" kern="1200" dirty="0"/>
        </a:p>
      </dsp:txBody>
      <dsp:txXfrm>
        <a:off x="1554494" y="729019"/>
        <a:ext cx="6332205" cy="1345882"/>
      </dsp:txXfrm>
    </dsp:sp>
    <dsp:sp modelId="{A9A8E0F4-F130-4C8D-A09B-E0023CFE16B9}">
      <dsp:nvSpPr>
        <dsp:cNvPr id="0" name=""/>
        <dsp:cNvSpPr/>
      </dsp:nvSpPr>
      <dsp:spPr>
        <a:xfrm>
          <a:off x="0" y="2411372"/>
          <a:ext cx="7886700" cy="134588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D0A2560-3CF6-4BBD-B147-4E6522168BEB}">
      <dsp:nvSpPr>
        <dsp:cNvPr id="0" name=""/>
        <dsp:cNvSpPr/>
      </dsp:nvSpPr>
      <dsp:spPr>
        <a:xfrm>
          <a:off x="407129" y="2714196"/>
          <a:ext cx="740235" cy="74023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31FA2F3-ABA2-4708-AFA1-060E3D8F02E6}">
      <dsp:nvSpPr>
        <dsp:cNvPr id="0" name=""/>
        <dsp:cNvSpPr/>
      </dsp:nvSpPr>
      <dsp:spPr>
        <a:xfrm>
          <a:off x="1554494" y="2411372"/>
          <a:ext cx="6332205" cy="13458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439" tIns="142439" rIns="142439" bIns="142439" numCol="1" spcCol="1270" anchor="ctr" anchorCtr="0">
          <a:noAutofit/>
        </a:bodyPr>
        <a:lstStyle/>
        <a:p>
          <a:pPr marL="0" lvl="0" indent="0" algn="l" defTabSz="977900">
            <a:lnSpc>
              <a:spcPct val="100000"/>
            </a:lnSpc>
            <a:spcBef>
              <a:spcPct val="0"/>
            </a:spcBef>
            <a:spcAft>
              <a:spcPct val="35000"/>
            </a:spcAft>
            <a:buNone/>
          </a:pPr>
          <a:r>
            <a:rPr lang="en-GB" sz="2200" b="0" i="0" kern="1200" baseline="0" dirty="0"/>
            <a:t>If you submit your assignment 7 days late you </a:t>
          </a:r>
          <a:r>
            <a:rPr lang="en-GB" sz="2200" b="1" i="0" kern="1200" baseline="0" dirty="0"/>
            <a:t>will be capped at 40%. </a:t>
          </a:r>
          <a:r>
            <a:rPr lang="en-GB" sz="2200" i="0" kern="1200" baseline="0" dirty="0"/>
            <a:t>If you submit your assignment more than 7 days late you will receive 0. </a:t>
          </a:r>
          <a:endParaRPr lang="en-US" sz="2200" kern="1200" dirty="0"/>
        </a:p>
      </dsp:txBody>
      <dsp:txXfrm>
        <a:off x="1554494" y="2411372"/>
        <a:ext cx="6332205" cy="134588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4ADB906-8F9D-4653-A236-4EB2F3E87DC7}">
      <dsp:nvSpPr>
        <dsp:cNvPr id="0" name=""/>
        <dsp:cNvSpPr/>
      </dsp:nvSpPr>
      <dsp:spPr>
        <a:xfrm>
          <a:off x="-283531" y="705989"/>
          <a:ext cx="3379189" cy="214578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197870F-5DC8-4D28-A8AF-8B4F621DB6A5}">
      <dsp:nvSpPr>
        <dsp:cNvPr id="0" name=""/>
        <dsp:cNvSpPr/>
      </dsp:nvSpPr>
      <dsp:spPr>
        <a:xfrm>
          <a:off x="91934" y="1062681"/>
          <a:ext cx="3379189" cy="214578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US" sz="3400" b="0" i="0" kern="1200" baseline="0" dirty="0"/>
            <a:t>What do we mean by ‘</a:t>
          </a:r>
          <a:r>
            <a:rPr lang="en-US" sz="3400" b="1" i="0" kern="1200" baseline="0" dirty="0"/>
            <a:t>quality service</a:t>
          </a:r>
          <a:r>
            <a:rPr lang="en-US" sz="3400" b="0" i="0" kern="1200" baseline="0" dirty="0"/>
            <a:t>’?</a:t>
          </a:r>
          <a:endParaRPr lang="en-US" sz="3400" kern="1200" dirty="0"/>
        </a:p>
      </dsp:txBody>
      <dsp:txXfrm>
        <a:off x="154782" y="1125529"/>
        <a:ext cx="3253493" cy="2020089"/>
      </dsp:txXfrm>
    </dsp:sp>
    <dsp:sp modelId="{667A6A25-BF68-4FCA-B2F9-D265F84ED50A}">
      <dsp:nvSpPr>
        <dsp:cNvPr id="0" name=""/>
        <dsp:cNvSpPr/>
      </dsp:nvSpPr>
      <dsp:spPr>
        <a:xfrm>
          <a:off x="4132028" y="924430"/>
          <a:ext cx="3379189" cy="214578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5365ECB-F8C3-4E60-BB65-D99BB624BD77}">
      <dsp:nvSpPr>
        <dsp:cNvPr id="0" name=""/>
        <dsp:cNvSpPr/>
      </dsp:nvSpPr>
      <dsp:spPr>
        <a:xfrm>
          <a:off x="4507494" y="1281122"/>
          <a:ext cx="3379189" cy="214578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0" i="0" kern="1200" baseline="0" dirty="0"/>
            <a:t>Definition:</a:t>
          </a:r>
        </a:p>
        <a:p>
          <a:pPr marL="0" lvl="0" indent="0" algn="ctr" defTabSz="889000">
            <a:lnSpc>
              <a:spcPct val="90000"/>
            </a:lnSpc>
            <a:spcBef>
              <a:spcPct val="0"/>
            </a:spcBef>
            <a:spcAft>
              <a:spcPct val="35000"/>
            </a:spcAft>
            <a:buNone/>
          </a:pPr>
          <a:r>
            <a:rPr lang="en-US" sz="2000" b="0" i="1" kern="1200" baseline="0" dirty="0"/>
            <a:t>Quality service means </a:t>
          </a:r>
          <a:r>
            <a:rPr lang="en-US" sz="2400" b="1" i="1" kern="1200" baseline="0" dirty="0"/>
            <a:t>exceeding your guests’ expectations </a:t>
          </a:r>
          <a:r>
            <a:rPr lang="en-US" sz="2000" b="0" i="1" kern="1200" baseline="0" dirty="0"/>
            <a:t>by paying attention to every detail of the delivery of your products and services.</a:t>
          </a:r>
          <a:endParaRPr lang="en-US" sz="2000" kern="1200" dirty="0"/>
        </a:p>
      </dsp:txBody>
      <dsp:txXfrm>
        <a:off x="4570342" y="1343970"/>
        <a:ext cx="3253493" cy="202008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21F6B9-2CB0-4D3F-8016-56093680A7B0}">
      <dsp:nvSpPr>
        <dsp:cNvPr id="0" name=""/>
        <dsp:cNvSpPr/>
      </dsp:nvSpPr>
      <dsp:spPr>
        <a:xfrm>
          <a:off x="0" y="2492"/>
          <a:ext cx="4869656"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63442D5-A9CA-4F4C-BCE8-F27694BD15DA}">
      <dsp:nvSpPr>
        <dsp:cNvPr id="0" name=""/>
        <dsp:cNvSpPr/>
      </dsp:nvSpPr>
      <dsp:spPr>
        <a:xfrm>
          <a:off x="0" y="2492"/>
          <a:ext cx="4869656" cy="17001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dirty="0"/>
            <a:t>Examples in a hotel include </a:t>
          </a:r>
          <a:r>
            <a:rPr lang="en-US" sz="2600" i="1" kern="1200" dirty="0"/>
            <a:t>concierge, room service, and laundry.</a:t>
          </a:r>
          <a:endParaRPr lang="en-US" sz="2600" kern="1200" dirty="0"/>
        </a:p>
      </dsp:txBody>
      <dsp:txXfrm>
        <a:off x="0" y="2492"/>
        <a:ext cx="4869656" cy="1700138"/>
      </dsp:txXfrm>
    </dsp:sp>
    <dsp:sp modelId="{6CCBD2BB-782E-4B6D-B1F1-15E1CEADF9E4}">
      <dsp:nvSpPr>
        <dsp:cNvPr id="0" name=""/>
        <dsp:cNvSpPr/>
      </dsp:nvSpPr>
      <dsp:spPr>
        <a:xfrm>
          <a:off x="0" y="1702630"/>
          <a:ext cx="4869656"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6DC8FA6-D815-4227-998A-7F95183633E7}">
      <dsp:nvSpPr>
        <dsp:cNvPr id="0" name=""/>
        <dsp:cNvSpPr/>
      </dsp:nvSpPr>
      <dsp:spPr>
        <a:xfrm>
          <a:off x="0" y="1702630"/>
          <a:ext cx="4869656" cy="17001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dirty="0"/>
            <a:t>However, in this </a:t>
          </a:r>
          <a:r>
            <a:rPr lang="en-US" sz="2600" b="1" kern="1200" dirty="0"/>
            <a:t>new service culture </a:t>
          </a:r>
          <a:r>
            <a:rPr lang="en-US" sz="2600" kern="1200" dirty="0"/>
            <a:t>we have seen an increase in </a:t>
          </a:r>
          <a:r>
            <a:rPr lang="en-US" sz="2600" u="sng" kern="1200" dirty="0"/>
            <a:t>new and exciting guest services.</a:t>
          </a:r>
          <a:endParaRPr lang="en-US" sz="2600" kern="1200" dirty="0"/>
        </a:p>
      </dsp:txBody>
      <dsp:txXfrm>
        <a:off x="0" y="1702630"/>
        <a:ext cx="4869656" cy="1700138"/>
      </dsp:txXfrm>
    </dsp:sp>
    <dsp:sp modelId="{3A5F8272-3C4F-4D3D-9BC2-947FE6862E6D}">
      <dsp:nvSpPr>
        <dsp:cNvPr id="0" name=""/>
        <dsp:cNvSpPr/>
      </dsp:nvSpPr>
      <dsp:spPr>
        <a:xfrm>
          <a:off x="0" y="3402769"/>
          <a:ext cx="4869656"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0342441-9A82-432C-AA73-44CE829A02FA}">
      <dsp:nvSpPr>
        <dsp:cNvPr id="0" name=""/>
        <dsp:cNvSpPr/>
      </dsp:nvSpPr>
      <dsp:spPr>
        <a:xfrm>
          <a:off x="0" y="3402769"/>
          <a:ext cx="4869656" cy="17001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b="0" i="0" kern="1200" dirty="0"/>
            <a:t>Offer more self-service options through a mobile app for improved customer service</a:t>
          </a:r>
        </a:p>
        <a:p>
          <a:pPr marL="0" lvl="0" indent="0" algn="l" defTabSz="1066800">
            <a:lnSpc>
              <a:spcPct val="90000"/>
            </a:lnSpc>
            <a:spcBef>
              <a:spcPct val="0"/>
            </a:spcBef>
            <a:spcAft>
              <a:spcPct val="35000"/>
            </a:spcAft>
            <a:buNone/>
          </a:pPr>
          <a:r>
            <a:rPr lang="en-GB" sz="2400" b="0" i="0" kern="1200" dirty="0"/>
            <a:t>Create memorable experiences with AR</a:t>
          </a:r>
          <a:endParaRPr lang="en-US" sz="2400" b="0" kern="1200" dirty="0"/>
        </a:p>
      </dsp:txBody>
      <dsp:txXfrm>
        <a:off x="0" y="3402769"/>
        <a:ext cx="4869656" cy="1700138"/>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10F05D0-302C-4DA1-A3FB-04F21211FB22}" type="datetimeFigureOut">
              <a:rPr lang="en-GB" smtClean="0"/>
              <a:t>30/01/2024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BD9ADA5-1723-4210-A5B8-966CC537042E}" type="slidenum">
              <a:rPr lang="en-GB" smtClean="0"/>
              <a:t>‹#›</a:t>
            </a:fld>
            <a:endParaRPr lang="en-GB"/>
          </a:p>
        </p:txBody>
      </p:sp>
    </p:spTree>
    <p:extLst>
      <p:ext uri="{BB962C8B-B14F-4D97-AF65-F5344CB8AC3E}">
        <p14:creationId xmlns:p14="http://schemas.microsoft.com/office/powerpoint/2010/main" val="37575096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NOW ASK THE STUDENTS TO WRITE DOWN HOW THEY WOULD RATE GOOD SERVICE AND EXCELLENT SERVICE AND AGAIN CALL OUT NAMES TO ANSWER THIS FOR YOU.</a:t>
            </a:r>
          </a:p>
          <a:p>
            <a:r>
              <a:rPr lang="en-GB" dirty="0"/>
              <a:t>ONCE THIS IS DONE IT IS GOOD TO REMIND THE STUDENTS HOW AS CUSTINERS WE THINK OF THINGS DIFFERENTLY AND MAY HAVE DIFFERENT RATINGS. </a:t>
            </a:r>
          </a:p>
        </p:txBody>
      </p:sp>
      <p:sp>
        <p:nvSpPr>
          <p:cNvPr id="4" name="Slide Number Placeholder 3"/>
          <p:cNvSpPr>
            <a:spLocks noGrp="1"/>
          </p:cNvSpPr>
          <p:nvPr>
            <p:ph type="sldNum" sz="quarter" idx="5"/>
          </p:nvPr>
        </p:nvSpPr>
        <p:spPr/>
        <p:txBody>
          <a:bodyPr/>
          <a:lstStyle/>
          <a:p>
            <a:fld id="{05FFDD11-B3EC-214B-B984-1798BFAD033A}" type="slidenum">
              <a:rPr lang="en-US" smtClean="0"/>
              <a:t>18</a:t>
            </a:fld>
            <a:endParaRPr lang="en-US"/>
          </a:p>
        </p:txBody>
      </p:sp>
    </p:spTree>
    <p:extLst>
      <p:ext uri="{BB962C8B-B14F-4D97-AF65-F5344CB8AC3E}">
        <p14:creationId xmlns:p14="http://schemas.microsoft.com/office/powerpoint/2010/main" val="1950359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D09193DB-8D50-4906-9B1C-647CBEBA4AD9}"/>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Garamond" panose="02020404030301010803" pitchFamily="18" charset="0"/>
                <a:cs typeface="Arial" panose="020B0604020202020204" pitchFamily="34" charset="0"/>
              </a:defRPr>
            </a:lvl1pPr>
            <a:lvl2pPr marL="742950" indent="-285750">
              <a:defRPr>
                <a:solidFill>
                  <a:schemeClr val="tx1"/>
                </a:solidFill>
                <a:latin typeface="Garamond" panose="02020404030301010803" pitchFamily="18" charset="0"/>
                <a:cs typeface="Arial" panose="020B0604020202020204" pitchFamily="34" charset="0"/>
              </a:defRPr>
            </a:lvl2pPr>
            <a:lvl3pPr marL="1143000" indent="-228600">
              <a:defRPr>
                <a:solidFill>
                  <a:schemeClr val="tx1"/>
                </a:solidFill>
                <a:latin typeface="Garamond" panose="02020404030301010803" pitchFamily="18" charset="0"/>
                <a:cs typeface="Arial" panose="020B0604020202020204" pitchFamily="34" charset="0"/>
              </a:defRPr>
            </a:lvl3pPr>
            <a:lvl4pPr marL="1600200" indent="-228600">
              <a:defRPr>
                <a:solidFill>
                  <a:schemeClr val="tx1"/>
                </a:solidFill>
                <a:latin typeface="Garamond" panose="02020404030301010803" pitchFamily="18" charset="0"/>
                <a:cs typeface="Arial" panose="020B0604020202020204" pitchFamily="34" charset="0"/>
              </a:defRPr>
            </a:lvl4pPr>
            <a:lvl5pPr marL="2057400" indent="-228600">
              <a:defRPr>
                <a:solidFill>
                  <a:schemeClr val="tx1"/>
                </a:solidFill>
                <a:latin typeface="Garamond" panose="02020404030301010803" pitchFamily="18"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Garamond" panose="02020404030301010803" pitchFamily="18"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Garamond" panose="02020404030301010803" pitchFamily="18"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Garamond" panose="02020404030301010803" pitchFamily="18"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Garamond" panose="02020404030301010803" pitchFamily="18" charset="0"/>
                <a:cs typeface="Arial" panose="020B0604020202020204" pitchFamily="34" charset="0"/>
              </a:defRPr>
            </a:lvl9pPr>
          </a:lstStyle>
          <a:p>
            <a:fld id="{EDAA8F8D-F342-4732-9895-56DFBDB8E64C}" type="slidenum">
              <a:rPr lang="en-US" altLang="en-US" smtClean="0">
                <a:solidFill>
                  <a:srgbClr val="000000"/>
                </a:solidFill>
                <a:latin typeface="Arial" panose="020B0604020202020204" pitchFamily="34" charset="0"/>
              </a:rPr>
              <a:pPr/>
              <a:t>24</a:t>
            </a:fld>
            <a:endParaRPr lang="en-US" altLang="en-US" dirty="0">
              <a:solidFill>
                <a:srgbClr val="000000"/>
              </a:solidFill>
              <a:latin typeface="Arial" panose="020B0604020202020204" pitchFamily="34" charset="0"/>
            </a:endParaRPr>
          </a:p>
        </p:txBody>
      </p:sp>
      <p:sp>
        <p:nvSpPr>
          <p:cNvPr id="12291" name="Rectangle 2">
            <a:extLst>
              <a:ext uri="{FF2B5EF4-FFF2-40B4-BE49-F238E27FC236}">
                <a16:creationId xmlns:a16="http://schemas.microsoft.com/office/drawing/2014/main" id="{026E148C-46C3-4E8C-BF16-024B2AEEDA8E}"/>
              </a:ext>
            </a:extLst>
          </p:cNvPr>
          <p:cNvSpPr>
            <a:spLocks noGrp="1" noRot="1" noChangeAspect="1" noChangeArrowheads="1" noTextEdit="1"/>
          </p:cNvSpPr>
          <p:nvPr>
            <p:ph type="sldImg"/>
          </p:nvPr>
        </p:nvSpPr>
        <p:spPr>
          <a:ln/>
        </p:spPr>
      </p:sp>
      <p:sp>
        <p:nvSpPr>
          <p:cNvPr id="12292" name="Rectangle 3">
            <a:extLst>
              <a:ext uri="{FF2B5EF4-FFF2-40B4-BE49-F238E27FC236}">
                <a16:creationId xmlns:a16="http://schemas.microsoft.com/office/drawing/2014/main" id="{77DFC976-3AA3-4E47-9BC9-B1DA8621708F}"/>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a:latin typeface="Arial" panose="020B0604020202020204" pitchFamily="34" charset="0"/>
                <a:cs typeface="Arial" panose="020B0604020202020204" pitchFamily="34" charset="0"/>
              </a:rPr>
              <a:t>Trainers need to discuss how marketing undersell our service so that the team can over deliver</a:t>
            </a:r>
            <a:endParaRPr lang="en-US" altLang="en-US" dirty="0">
              <a:latin typeface="Arial" panose="020B0604020202020204" pitchFamily="34" charset="0"/>
              <a:cs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628605E6-21C2-4F3B-9934-5506EAD35627}" type="datetimeFigureOut">
              <a:rPr lang="en-GB" smtClean="0"/>
              <a:t>30/01/2024</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E1552494-1413-41DC-99A6-463751B6C292}" type="slidenum">
              <a:rPr lang="en-GB" smtClean="0"/>
              <a:t>‹#›</a:t>
            </a:fld>
            <a:endParaRPr lang="en-GB"/>
          </a:p>
        </p:txBody>
      </p:sp>
    </p:spTree>
    <p:extLst>
      <p:ext uri="{BB962C8B-B14F-4D97-AF65-F5344CB8AC3E}">
        <p14:creationId xmlns:p14="http://schemas.microsoft.com/office/powerpoint/2010/main" val="40011975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628605E6-21C2-4F3B-9934-5506EAD35627}" type="datetimeFigureOut">
              <a:rPr lang="en-GB" smtClean="0"/>
              <a:t>30/01/2024</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E1552494-1413-41DC-99A6-463751B6C292}" type="slidenum">
              <a:rPr lang="en-GB" smtClean="0"/>
              <a:t>‹#›</a:t>
            </a:fld>
            <a:endParaRPr lang="en-GB"/>
          </a:p>
        </p:txBody>
      </p:sp>
    </p:spTree>
    <p:extLst>
      <p:ext uri="{BB962C8B-B14F-4D97-AF65-F5344CB8AC3E}">
        <p14:creationId xmlns:p14="http://schemas.microsoft.com/office/powerpoint/2010/main" val="37426823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628605E6-21C2-4F3B-9934-5506EAD35627}" type="datetimeFigureOut">
              <a:rPr lang="en-GB" smtClean="0"/>
              <a:t>30/01/2024</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E1552494-1413-41DC-99A6-463751B6C292}" type="slidenum">
              <a:rPr lang="en-GB" smtClean="0"/>
              <a:t>‹#›</a:t>
            </a:fld>
            <a:endParaRPr lang="en-GB"/>
          </a:p>
        </p:txBody>
      </p:sp>
    </p:spTree>
    <p:extLst>
      <p:ext uri="{BB962C8B-B14F-4D97-AF65-F5344CB8AC3E}">
        <p14:creationId xmlns:p14="http://schemas.microsoft.com/office/powerpoint/2010/main" val="622661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628605E6-21C2-4F3B-9934-5506EAD35627}" type="datetimeFigureOut">
              <a:rPr lang="en-GB" smtClean="0"/>
              <a:t>30/01/2024</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E1552494-1413-41DC-99A6-463751B6C292}" type="slidenum">
              <a:rPr lang="en-GB" smtClean="0"/>
              <a:t>‹#›</a:t>
            </a:fld>
            <a:endParaRPr lang="en-GB"/>
          </a:p>
        </p:txBody>
      </p:sp>
    </p:spTree>
    <p:extLst>
      <p:ext uri="{BB962C8B-B14F-4D97-AF65-F5344CB8AC3E}">
        <p14:creationId xmlns:p14="http://schemas.microsoft.com/office/powerpoint/2010/main" val="38072270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628605E6-21C2-4F3B-9934-5506EAD35627}" type="datetimeFigureOut">
              <a:rPr lang="en-GB" smtClean="0"/>
              <a:t>30/01/2024</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E1552494-1413-41DC-99A6-463751B6C292}" type="slidenum">
              <a:rPr lang="en-GB" smtClean="0"/>
              <a:t>‹#›</a:t>
            </a:fld>
            <a:endParaRPr lang="en-GB"/>
          </a:p>
        </p:txBody>
      </p:sp>
    </p:spTree>
    <p:extLst>
      <p:ext uri="{BB962C8B-B14F-4D97-AF65-F5344CB8AC3E}">
        <p14:creationId xmlns:p14="http://schemas.microsoft.com/office/powerpoint/2010/main" val="21952655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628605E6-21C2-4F3B-9934-5506EAD35627}" type="datetimeFigureOut">
              <a:rPr lang="en-GB" smtClean="0"/>
              <a:t>30/01/2024</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E1552494-1413-41DC-99A6-463751B6C292}" type="slidenum">
              <a:rPr lang="en-GB" smtClean="0"/>
              <a:t>‹#›</a:t>
            </a:fld>
            <a:endParaRPr lang="en-GB"/>
          </a:p>
        </p:txBody>
      </p:sp>
    </p:spTree>
    <p:extLst>
      <p:ext uri="{BB962C8B-B14F-4D97-AF65-F5344CB8AC3E}">
        <p14:creationId xmlns:p14="http://schemas.microsoft.com/office/powerpoint/2010/main" val="5004814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628605E6-21C2-4F3B-9934-5506EAD35627}" type="datetimeFigureOut">
              <a:rPr lang="en-GB" smtClean="0"/>
              <a:t>30/01/2024</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E1552494-1413-41DC-99A6-463751B6C292}" type="slidenum">
              <a:rPr lang="en-GB" smtClean="0"/>
              <a:t>‹#›</a:t>
            </a:fld>
            <a:endParaRPr lang="en-GB"/>
          </a:p>
        </p:txBody>
      </p:sp>
    </p:spTree>
    <p:extLst>
      <p:ext uri="{BB962C8B-B14F-4D97-AF65-F5344CB8AC3E}">
        <p14:creationId xmlns:p14="http://schemas.microsoft.com/office/powerpoint/2010/main" val="22318548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628605E6-21C2-4F3B-9934-5506EAD35627}" type="datetimeFigureOut">
              <a:rPr lang="en-GB" smtClean="0"/>
              <a:t>30/01/2024</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E1552494-1413-41DC-99A6-463751B6C292}" type="slidenum">
              <a:rPr lang="en-GB" smtClean="0"/>
              <a:t>‹#›</a:t>
            </a:fld>
            <a:endParaRPr lang="en-GB"/>
          </a:p>
        </p:txBody>
      </p:sp>
    </p:spTree>
    <p:extLst>
      <p:ext uri="{BB962C8B-B14F-4D97-AF65-F5344CB8AC3E}">
        <p14:creationId xmlns:p14="http://schemas.microsoft.com/office/powerpoint/2010/main" val="24045505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628605E6-21C2-4F3B-9934-5506EAD35627}" type="datetimeFigureOut">
              <a:rPr lang="en-GB" smtClean="0"/>
              <a:t>30/01/2024</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E1552494-1413-41DC-99A6-463751B6C292}" type="slidenum">
              <a:rPr lang="en-GB" smtClean="0"/>
              <a:t>‹#›</a:t>
            </a:fld>
            <a:endParaRPr lang="en-GB"/>
          </a:p>
        </p:txBody>
      </p:sp>
    </p:spTree>
    <p:extLst>
      <p:ext uri="{BB962C8B-B14F-4D97-AF65-F5344CB8AC3E}">
        <p14:creationId xmlns:p14="http://schemas.microsoft.com/office/powerpoint/2010/main" val="15700722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628605E6-21C2-4F3B-9934-5506EAD35627}" type="datetimeFigureOut">
              <a:rPr lang="en-GB" smtClean="0"/>
              <a:t>30/01/2024</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E1552494-1413-41DC-99A6-463751B6C292}" type="slidenum">
              <a:rPr lang="en-GB" smtClean="0"/>
              <a:t>‹#›</a:t>
            </a:fld>
            <a:endParaRPr lang="en-GB"/>
          </a:p>
        </p:txBody>
      </p:sp>
    </p:spTree>
    <p:extLst>
      <p:ext uri="{BB962C8B-B14F-4D97-AF65-F5344CB8AC3E}">
        <p14:creationId xmlns:p14="http://schemas.microsoft.com/office/powerpoint/2010/main" val="42606626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628605E6-21C2-4F3B-9934-5506EAD35627}" type="datetimeFigureOut">
              <a:rPr lang="en-GB" smtClean="0"/>
              <a:t>30/01/2024</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E1552494-1413-41DC-99A6-463751B6C292}" type="slidenum">
              <a:rPr lang="en-GB" smtClean="0"/>
              <a:t>‹#›</a:t>
            </a:fld>
            <a:endParaRPr lang="en-GB"/>
          </a:p>
        </p:txBody>
      </p:sp>
    </p:spTree>
    <p:extLst>
      <p:ext uri="{BB962C8B-B14F-4D97-AF65-F5344CB8AC3E}">
        <p14:creationId xmlns:p14="http://schemas.microsoft.com/office/powerpoint/2010/main" val="60065757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0217194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28605E6-21C2-4F3B-9934-5506EAD35627}" type="datetimeFigureOut">
              <a:rPr lang="en-GB" smtClean="0"/>
              <a:t>30/01/2024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1552494-1413-41DC-99A6-463751B6C292}" type="slidenum">
              <a:rPr lang="en-GB" smtClean="0"/>
              <a:t>‹#›</a:t>
            </a:fld>
            <a:endParaRPr lang="en-GB"/>
          </a:p>
        </p:txBody>
      </p:sp>
    </p:spTree>
    <p:extLst>
      <p:ext uri="{BB962C8B-B14F-4D97-AF65-F5344CB8AC3E}">
        <p14:creationId xmlns:p14="http://schemas.microsoft.com/office/powerpoint/2010/main" val="8177301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28605E6-21C2-4F3B-9934-5506EAD35627}" type="datetimeFigureOut">
              <a:rPr lang="en-GB" smtClean="0"/>
              <a:t>30/01/2024</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1552494-1413-41DC-99A6-463751B6C292}" type="slidenum">
              <a:rPr lang="en-GB" smtClean="0"/>
              <a:t>‹#›</a:t>
            </a:fld>
            <a:endParaRPr lang="en-GB"/>
          </a:p>
        </p:txBody>
      </p:sp>
    </p:spTree>
    <p:extLst>
      <p:ext uri="{BB962C8B-B14F-4D97-AF65-F5344CB8AC3E}">
        <p14:creationId xmlns:p14="http://schemas.microsoft.com/office/powerpoint/2010/main" val="2576366069"/>
      </p:ext>
    </p:extLst>
  </p:cSld>
  <p:clrMap bg1="lt1" tx1="dk1" bg2="lt2" tx2="dk2" accent1="accent1" accent2="accent2" accent3="accent3" accent4="accent4" accent5="accent5" accent6="accent6" hlink="hlink" folHlink="folHlink"/>
  <p:sldLayoutIdLst>
    <p:sldLayoutId id="2147483705" r:id="rId1"/>
    <p:sldLayoutId id="2147483706" r:id="rId2"/>
    <p:sldLayoutId id="2147483707" r:id="rId3"/>
    <p:sldLayoutId id="2147483708" r:id="rId4"/>
    <p:sldLayoutId id="2147483709" r:id="rId5"/>
    <p:sldLayoutId id="2147483710" r:id="rId6"/>
    <p:sldLayoutId id="2147483711" r:id="rId7"/>
    <p:sldLayoutId id="2147483712" r:id="rId8"/>
    <p:sldLayoutId id="2147483713" r:id="rId9"/>
    <p:sldLayoutId id="2147483714" r:id="rId10"/>
    <p:sldLayoutId id="2147483715" r:id="rId11"/>
    <p:sldLayoutId id="2147483716" r:id="rId12"/>
    <p:sldLayoutId id="2147483717"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englishjoinsus.blogspot.com/2016/09/welcome-back.html" TargetMode="External"/><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tags" Target="../tags/tag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slideLayout" Target="../slideLayouts/slideLayout2.xml"/><Relationship Id="rId1" Type="http://schemas.openxmlformats.org/officeDocument/2006/relationships/tags" Target="../tags/tag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slideLayout" Target="../slideLayouts/slideLayout2.xml"/><Relationship Id="rId1" Type="http://schemas.openxmlformats.org/officeDocument/2006/relationships/tags" Target="../tags/tag3.xml"/></Relationships>
</file>

<file path=ppt/slides/_rels/slide1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4.xml"/></Relationships>
</file>

<file path=ppt/slides/_rels/slide11.xml.rels><?xml version="1.0" encoding="UTF-8" standalone="yes"?>
<Relationships xmlns="http://schemas.openxmlformats.org/package/2006/relationships"><Relationship Id="rId2" Type="http://schemas.openxmlformats.org/officeDocument/2006/relationships/slideLayout" Target="../slideLayouts/slideLayout5.xml"/><Relationship Id="rId1" Type="http://schemas.openxmlformats.org/officeDocument/2006/relationships/tags" Target="../tags/tag5.xml"/></Relationships>
</file>

<file path=ppt/slides/_rels/slide12.xml.rels><?xml version="1.0" encoding="UTF-8" standalone="yes"?>
<Relationships xmlns="http://schemas.openxmlformats.org/package/2006/relationships"><Relationship Id="rId3" Type="http://schemas.openxmlformats.org/officeDocument/2006/relationships/hyperlink" Target="mailto:Studyskillsdistance@uwtsd.ac.uk" TargetMode="External"/><Relationship Id="rId2" Type="http://schemas.openxmlformats.org/officeDocument/2006/relationships/hyperlink" Target="mailto:Infoskills@uwtsd.ac.uk"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slideLayout" Target="../slideLayouts/slideLayout2.xml"/><Relationship Id="rId1" Type="http://schemas.openxmlformats.org/officeDocument/2006/relationships/tags" Target="../tags/tag6.xml"/></Relationships>
</file>

<file path=ppt/slides/_rels/slide14.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slideLayout" Target="../slideLayouts/slideLayout1.xml"/><Relationship Id="rId1" Type="http://schemas.openxmlformats.org/officeDocument/2006/relationships/tags" Target="../tags/tag7.xml"/></Relationships>
</file>

<file path=ppt/slides/_rels/slide1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8.xml"/></Relationships>
</file>

<file path=ppt/slides/_rels/slide1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9.xml"/></Relationships>
</file>

<file path=ppt/slides/_rels/slide17.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slideLayout" Target="../slideLayouts/slideLayout2.xml"/><Relationship Id="rId1" Type="http://schemas.openxmlformats.org/officeDocument/2006/relationships/tags" Target="../tags/tag10.xml"/></Relationships>
</file>

<file path=ppt/slides/_rels/slide20.xml.rels><?xml version="1.0" encoding="UTF-8" standalone="yes"?>
<Relationships xmlns="http://schemas.openxmlformats.org/package/2006/relationships"><Relationship Id="rId3" Type="http://schemas.openxmlformats.org/officeDocument/2006/relationships/hyperlink" Target="https://www.investopedia.com/terms/i/intangibleasset.asp" TargetMode="External"/><Relationship Id="rId2" Type="http://schemas.openxmlformats.org/officeDocument/2006/relationships/hyperlink" Target="https://www.investopedia.com/terms/t/tangibleasset.asp" TargetMode="External"/><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slideLayout" Target="../slideLayouts/slideLayout2.xml"/><Relationship Id="rId1" Type="http://schemas.openxmlformats.org/officeDocument/2006/relationships/tags" Target="../tags/tag11.xml"/></Relationships>
</file>

<file path=ppt/slides/_rels/slide2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slideLayout" Target="../slideLayouts/slideLayout2.xml"/><Relationship Id="rId1" Type="http://schemas.openxmlformats.org/officeDocument/2006/relationships/tags" Target="../tags/tag1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 Id="rId9" Type="http://schemas.openxmlformats.org/officeDocument/2006/relationships/image" Target="../media/image17.svg"/></Relationships>
</file>

<file path=ppt/slides/_rels/slide2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slideLayout" Target="../slideLayouts/slideLayout2.xml"/><Relationship Id="rId1" Type="http://schemas.openxmlformats.org/officeDocument/2006/relationships/tags" Target="../tags/tag13.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slideLayout" Target="../slideLayouts/slideLayout2.xml"/><Relationship Id="rId1" Type="http://schemas.openxmlformats.org/officeDocument/2006/relationships/tags" Target="../tags/tag14.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slideLayout" Target="../slideLayouts/slideLayout2.xml"/><Relationship Id="rId1" Type="http://schemas.openxmlformats.org/officeDocument/2006/relationships/tags" Target="../tags/tag15.xml"/><Relationship Id="rId4" Type="http://schemas.openxmlformats.org/officeDocument/2006/relationships/image" Target="../media/image17.svg"/></Relationships>
</file>

<file path=ppt/slides/_rels/slide2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slideLayout" Target="../slideLayouts/slideLayout2.xml"/><Relationship Id="rId1" Type="http://schemas.openxmlformats.org/officeDocument/2006/relationships/tags" Target="../tags/tag16.xml"/></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17.xml"/><Relationship Id="rId1" Type="http://schemas.openxmlformats.org/officeDocument/2006/relationships/video" Target="https://www.youtube.com/embed/u0bqEeCVI_A?feature=oembed" TargetMode="External"/><Relationship Id="rId4" Type="http://schemas.openxmlformats.org/officeDocument/2006/relationships/image" Target="../media/image21.jpeg"/></Relationships>
</file>

<file path=ppt/slides/_rels/slide30.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slideLayout" Target="../slideLayouts/slideLayout2.xml"/><Relationship Id="rId1" Type="http://schemas.openxmlformats.org/officeDocument/2006/relationships/video" Target="https://www.youtube.com/embed/qkU3uwWyAn8?feature=oembed" TargetMode="External"/></Relationships>
</file>

<file path=ppt/slides/_rels/slide31.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slideLayout" Target="../slideLayouts/slideLayout7.xml"/><Relationship Id="rId1" Type="http://schemas.openxmlformats.org/officeDocument/2006/relationships/tags" Target="../tags/tag18.xml"/></Relationships>
</file>

<file path=ppt/slides/_rels/slide3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slideLayout" Target="../slideLayouts/slideLayout2.xml"/><Relationship Id="rId1" Type="http://schemas.openxmlformats.org/officeDocument/2006/relationships/tags" Target="../tags/tag19.xml"/><Relationship Id="rId4" Type="http://schemas.openxmlformats.org/officeDocument/2006/relationships/image" Target="../media/image25.svg"/></Relationships>
</file>

<file path=ppt/slides/_rels/slide3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slideLayout" Target="../slideLayouts/slideLayout2.xml"/><Relationship Id="rId1" Type="http://schemas.openxmlformats.org/officeDocument/2006/relationships/tags" Target="../tags/tag20.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211904-EC8A-CD9F-5C45-43FD00A7C0CE}"/>
              </a:ext>
            </a:extLst>
          </p:cNvPr>
          <p:cNvSpPr>
            <a:spLocks noGrp="1"/>
          </p:cNvSpPr>
          <p:nvPr>
            <p:ph type="ctrTitle"/>
          </p:nvPr>
        </p:nvSpPr>
        <p:spPr>
          <a:xfrm>
            <a:off x="7464614" y="1783959"/>
            <a:ext cx="4087306" cy="2889114"/>
          </a:xfrm>
        </p:spPr>
        <p:txBody>
          <a:bodyPr anchor="b">
            <a:normAutofit/>
          </a:bodyPr>
          <a:lstStyle/>
          <a:p>
            <a:pPr algn="l"/>
            <a:r>
              <a:rPr lang="en-GB" sz="5400"/>
              <a:t>HOSPITALITY &amp; GUEST SERVICES</a:t>
            </a:r>
          </a:p>
        </p:txBody>
      </p:sp>
      <p:sp>
        <p:nvSpPr>
          <p:cNvPr id="3" name="Subtitle 2">
            <a:extLst>
              <a:ext uri="{FF2B5EF4-FFF2-40B4-BE49-F238E27FC236}">
                <a16:creationId xmlns:a16="http://schemas.microsoft.com/office/drawing/2014/main" id="{FE6FC574-A001-13AC-1FA7-0DA81BC55510}"/>
              </a:ext>
            </a:extLst>
          </p:cNvPr>
          <p:cNvSpPr>
            <a:spLocks noGrp="1"/>
          </p:cNvSpPr>
          <p:nvPr>
            <p:ph type="subTitle" idx="1"/>
          </p:nvPr>
        </p:nvSpPr>
        <p:spPr>
          <a:xfrm>
            <a:off x="7464612" y="4750893"/>
            <a:ext cx="4087305" cy="1147863"/>
          </a:xfrm>
        </p:spPr>
        <p:txBody>
          <a:bodyPr anchor="t">
            <a:normAutofit/>
          </a:bodyPr>
          <a:lstStyle/>
          <a:p>
            <a:pPr algn="l"/>
            <a:r>
              <a:rPr lang="en-GB" sz="2000" dirty="0"/>
              <a:t>By </a:t>
            </a:r>
            <a:r>
              <a:rPr lang="en-GB" sz="2000" dirty="0" err="1"/>
              <a:t>DeBorah</a:t>
            </a:r>
            <a:r>
              <a:rPr lang="en-GB" sz="2000" dirty="0"/>
              <a:t> Jenkins</a:t>
            </a:r>
          </a:p>
        </p:txBody>
      </p:sp>
      <p:pic>
        <p:nvPicPr>
          <p:cNvPr id="5" name="Picture 4">
            <a:extLst>
              <a:ext uri="{FF2B5EF4-FFF2-40B4-BE49-F238E27FC236}">
                <a16:creationId xmlns:a16="http://schemas.microsoft.com/office/drawing/2014/main" id="{645DAC3E-4691-CA11-627F-8638E1BFAA6C}"/>
              </a:ext>
            </a:extLst>
          </p:cNvPr>
          <p:cNvPicPr>
            <a:picLocks noChangeAspect="1"/>
          </p:cNvPicPr>
          <p:nvPr/>
        </p:nvPicPr>
        <p:blipFill rotWithShape="1">
          <a:blip r:embed="rId2"/>
          <a:srcRect r="42352"/>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extLst>
      <p:ext uri="{BB962C8B-B14F-4D97-AF65-F5344CB8AC3E}">
        <p14:creationId xmlns:p14="http://schemas.microsoft.com/office/powerpoint/2010/main" val="2124976400"/>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CBF88D-E47C-D06D-DB2B-EA48FDCCEBCF}"/>
              </a:ext>
            </a:extLst>
          </p:cNvPr>
          <p:cNvSpPr>
            <a:spLocks noGrp="1"/>
          </p:cNvSpPr>
          <p:nvPr>
            <p:ph type="title"/>
          </p:nvPr>
        </p:nvSpPr>
        <p:spPr/>
        <p:txBody>
          <a:bodyPr/>
          <a:lstStyle/>
          <a:p>
            <a:r>
              <a:rPr lang="en-GB" dirty="0"/>
              <a:t>Term 2</a:t>
            </a:r>
          </a:p>
        </p:txBody>
      </p:sp>
      <p:pic>
        <p:nvPicPr>
          <p:cNvPr id="5" name="Content Placeholder 4">
            <a:extLst>
              <a:ext uri="{FF2B5EF4-FFF2-40B4-BE49-F238E27FC236}">
                <a16:creationId xmlns:a16="http://schemas.microsoft.com/office/drawing/2014/main" id="{C34927C4-7434-8C50-217C-4A940ED2D0CF}"/>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808967" y="1825625"/>
            <a:ext cx="8574065" cy="4351338"/>
          </a:xfrm>
        </p:spPr>
      </p:pic>
      <p:sp>
        <p:nvSpPr>
          <p:cNvPr id="3" name="TextBox 2">
            <a:extLst>
              <a:ext uri="{FF2B5EF4-FFF2-40B4-BE49-F238E27FC236}">
                <a16:creationId xmlns:a16="http://schemas.microsoft.com/office/drawing/2014/main" id="{1B3D2939-8B6F-B677-85A0-CC605F8088C9}"/>
              </a:ext>
            </a:extLst>
          </p:cNvPr>
          <p:cNvSpPr txBox="1"/>
          <p:nvPr/>
        </p:nvSpPr>
        <p:spPr>
          <a:xfrm>
            <a:off x="592183" y="2873829"/>
            <a:ext cx="2333897" cy="2523768"/>
          </a:xfrm>
          <a:prstGeom prst="rect">
            <a:avLst/>
          </a:prstGeom>
          <a:noFill/>
        </p:spPr>
        <p:txBody>
          <a:bodyPr wrap="square" rtlCol="0">
            <a:spAutoFit/>
          </a:bodyPr>
          <a:lstStyle/>
          <a:p>
            <a:r>
              <a:rPr lang="en-GB" sz="2800" dirty="0"/>
              <a:t>Classes every Monday 12 – 2pm </a:t>
            </a:r>
          </a:p>
          <a:p>
            <a:r>
              <a:rPr lang="en-GB" sz="2800" dirty="0"/>
              <a:t>Room 306</a:t>
            </a:r>
          </a:p>
          <a:p>
            <a:endParaRPr lang="en-GB" sz="2800" dirty="0"/>
          </a:p>
          <a:p>
            <a:endParaRPr lang="en-GB" dirty="0"/>
          </a:p>
        </p:txBody>
      </p:sp>
    </p:spTree>
    <p:extLst>
      <p:ext uri="{BB962C8B-B14F-4D97-AF65-F5344CB8AC3E}">
        <p14:creationId xmlns:p14="http://schemas.microsoft.com/office/powerpoint/2010/main" val="20527891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6E0222-5F85-4C6B-85A1-8681C498CA57}"/>
              </a:ext>
            </a:extLst>
          </p:cNvPr>
          <p:cNvSpPr>
            <a:spLocks noGrp="1"/>
          </p:cNvSpPr>
          <p:nvPr>
            <p:ph type="title"/>
          </p:nvPr>
        </p:nvSpPr>
        <p:spPr/>
        <p:txBody>
          <a:bodyPr>
            <a:normAutofit/>
          </a:bodyPr>
          <a:lstStyle/>
          <a:p>
            <a:r>
              <a:rPr lang="en-GB" dirty="0"/>
              <a:t>Have you awakened you inner lion?!</a:t>
            </a:r>
          </a:p>
        </p:txBody>
      </p:sp>
      <p:pic>
        <p:nvPicPr>
          <p:cNvPr id="4" name="Content Placeholder 3">
            <a:extLst>
              <a:ext uri="{FF2B5EF4-FFF2-40B4-BE49-F238E27FC236}">
                <a16:creationId xmlns:a16="http://schemas.microsoft.com/office/drawing/2014/main" id="{43ED1976-39EE-4C02-B4EF-555D6904AF45}"/>
              </a:ext>
            </a:extLst>
          </p:cNvPr>
          <p:cNvPicPr>
            <a:picLocks noGrp="1" noChangeAspect="1"/>
          </p:cNvPicPr>
          <p:nvPr>
            <p:ph idx="1"/>
          </p:nvPr>
        </p:nvPicPr>
        <p:blipFill>
          <a:blip r:embed="rId2"/>
          <a:stretch>
            <a:fillRect/>
          </a:stretch>
        </p:blipFill>
        <p:spPr>
          <a:xfrm>
            <a:off x="2870018" y="1592796"/>
            <a:ext cx="5616624" cy="3672408"/>
          </a:xfrm>
          <a:prstGeom prst="rect">
            <a:avLst/>
          </a:prstGeom>
        </p:spPr>
      </p:pic>
    </p:spTree>
    <p:extLst>
      <p:ext uri="{BB962C8B-B14F-4D97-AF65-F5344CB8AC3E}">
        <p14:creationId xmlns:p14="http://schemas.microsoft.com/office/powerpoint/2010/main" val="4538818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AE9499-E203-A558-36E4-C4A33E977C13}"/>
              </a:ext>
            </a:extLst>
          </p:cNvPr>
          <p:cNvSpPr>
            <a:spLocks noGrp="1"/>
          </p:cNvSpPr>
          <p:nvPr>
            <p:ph type="ctrTitle"/>
          </p:nvPr>
        </p:nvSpPr>
        <p:spPr>
          <a:xfrm>
            <a:off x="2676822" y="1428750"/>
            <a:ext cx="6838356" cy="2105026"/>
          </a:xfrm>
        </p:spPr>
        <p:txBody>
          <a:bodyPr>
            <a:normAutofit/>
          </a:bodyPr>
          <a:lstStyle/>
          <a:p>
            <a:r>
              <a:rPr lang="en-GB" dirty="0"/>
              <a:t>Module Assignments &amp; Deadlines</a:t>
            </a:r>
          </a:p>
        </p:txBody>
      </p:sp>
      <p:sp>
        <p:nvSpPr>
          <p:cNvPr id="4" name="Rectangle 3">
            <a:extLst>
              <a:ext uri="{FF2B5EF4-FFF2-40B4-BE49-F238E27FC236}">
                <a16:creationId xmlns:a16="http://schemas.microsoft.com/office/drawing/2014/main" id="{C8470E09-54C4-441E-96E8-E8B81E536CB8}"/>
              </a:ext>
            </a:extLst>
          </p:cNvPr>
          <p:cNvSpPr/>
          <p:nvPr>
            <p:custDataLst>
              <p:tags r:id="rId1"/>
            </p:custDataLst>
          </p:nvPr>
        </p:nvSpPr>
        <p:spPr>
          <a:xfrm>
            <a:off x="3429000" y="127000"/>
            <a:ext cx="8255000" cy="635000"/>
          </a:xfrm>
          <a:prstGeom prst="rect">
            <a:avLst/>
          </a:prstGeom>
          <a:solidFill>
            <a:srgbClr val="FF0000">
              <a:alpha val="70000"/>
              <a:alpha val="0"/>
            </a:srgbClr>
          </a:solidFill>
          <a:ln w="0" cap="flat" cmpd="sng" algn="ctr">
            <a:solidFill>
              <a:srgbClr val="4472C4">
                <a:shade val="5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175377405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6DFCC4-9423-C563-DAC7-C666C364459A}"/>
              </a:ext>
            </a:extLst>
          </p:cNvPr>
          <p:cNvSpPr>
            <a:spLocks noGrp="1"/>
          </p:cNvSpPr>
          <p:nvPr>
            <p:ph type="title"/>
          </p:nvPr>
        </p:nvSpPr>
        <p:spPr/>
        <p:txBody>
          <a:bodyPr/>
          <a:lstStyle/>
          <a:p>
            <a:r>
              <a:rPr lang="en-GB" dirty="0"/>
              <a:t> dates to remember </a:t>
            </a:r>
          </a:p>
        </p:txBody>
      </p:sp>
      <p:sp>
        <p:nvSpPr>
          <p:cNvPr id="3" name="Content Placeholder 2">
            <a:extLst>
              <a:ext uri="{FF2B5EF4-FFF2-40B4-BE49-F238E27FC236}">
                <a16:creationId xmlns:a16="http://schemas.microsoft.com/office/drawing/2014/main" id="{790DA158-3677-D8D9-9D5E-116FE22DF047}"/>
              </a:ext>
            </a:extLst>
          </p:cNvPr>
          <p:cNvSpPr>
            <a:spLocks noGrp="1"/>
          </p:cNvSpPr>
          <p:nvPr>
            <p:ph sz="quarter" idx="13"/>
          </p:nvPr>
        </p:nvSpPr>
        <p:spPr>
          <a:xfrm>
            <a:off x="290617" y="1525620"/>
            <a:ext cx="11063183" cy="3424107"/>
          </a:xfrm>
        </p:spPr>
        <p:txBody>
          <a:bodyPr>
            <a:normAutofit/>
          </a:bodyPr>
          <a:lstStyle/>
          <a:p>
            <a:endParaRPr lang="en-GB" dirty="0"/>
          </a:p>
          <a:p>
            <a:r>
              <a:rPr lang="en-GB" b="1" dirty="0"/>
              <a:t>Assignment 1 : </a:t>
            </a:r>
            <a:r>
              <a:rPr lang="en-GB" dirty="0"/>
              <a:t>Report -   The Importance of ‘hospitality provision and service experience’ in Tourism &amp; Events -  8 March 2024 23.59pm</a:t>
            </a:r>
          </a:p>
          <a:p>
            <a:endParaRPr lang="en-GB" dirty="0"/>
          </a:p>
          <a:p>
            <a:r>
              <a:rPr lang="en-GB" b="1" dirty="0"/>
              <a:t>Assignment 2:</a:t>
            </a:r>
            <a:r>
              <a:rPr lang="en-GB" dirty="0"/>
              <a:t> Guest Service Training Experience Presentation – 5 mins - 7th  May 2024 </a:t>
            </a:r>
          </a:p>
        </p:txBody>
      </p:sp>
    </p:spTree>
    <p:extLst>
      <p:ext uri="{BB962C8B-B14F-4D97-AF65-F5344CB8AC3E}">
        <p14:creationId xmlns:p14="http://schemas.microsoft.com/office/powerpoint/2010/main" val="25264276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F4ED95-C9E5-A592-B586-F658F0BD82A8}"/>
              </a:ext>
            </a:extLst>
          </p:cNvPr>
          <p:cNvSpPr>
            <a:spLocks noGrp="1"/>
          </p:cNvSpPr>
          <p:nvPr>
            <p:ph type="title"/>
          </p:nvPr>
        </p:nvSpPr>
        <p:spPr/>
        <p:txBody>
          <a:bodyPr/>
          <a:lstStyle/>
          <a:p>
            <a:pPr algn="ctr"/>
            <a:r>
              <a:rPr lang="en-GB" b="1" dirty="0"/>
              <a:t>Assignment Submission</a:t>
            </a:r>
          </a:p>
        </p:txBody>
      </p:sp>
      <p:graphicFrame>
        <p:nvGraphicFramePr>
          <p:cNvPr id="4" name="Content Placeholder 2">
            <a:extLst>
              <a:ext uri="{FF2B5EF4-FFF2-40B4-BE49-F238E27FC236}">
                <a16:creationId xmlns:a16="http://schemas.microsoft.com/office/drawing/2014/main" id="{7C736DE3-DE91-8C84-D5DA-A609F61C5C3C}"/>
              </a:ext>
            </a:extLst>
          </p:cNvPr>
          <p:cNvGraphicFramePr>
            <a:graphicFrameLocks noGrp="1"/>
          </p:cNvGraphicFramePr>
          <p:nvPr>
            <p:ph idx="1"/>
          </p:nvPr>
        </p:nvGraphicFramePr>
        <p:xfrm>
          <a:off x="2152650" y="1239137"/>
          <a:ext cx="7886700" cy="44862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Rectangle 2">
            <a:extLst>
              <a:ext uri="{FF2B5EF4-FFF2-40B4-BE49-F238E27FC236}">
                <a16:creationId xmlns:a16="http://schemas.microsoft.com/office/drawing/2014/main" id="{C36BDE20-1E19-4EE0-A45D-42AB81ABC177}"/>
              </a:ext>
            </a:extLst>
          </p:cNvPr>
          <p:cNvSpPr/>
          <p:nvPr>
            <p:custDataLst>
              <p:tags r:id="rId1"/>
            </p:custDataLst>
          </p:nvPr>
        </p:nvSpPr>
        <p:spPr>
          <a:xfrm>
            <a:off x="3429000" y="127000"/>
            <a:ext cx="8255000" cy="635000"/>
          </a:xfrm>
          <a:prstGeom prst="rect">
            <a:avLst/>
          </a:prstGeom>
          <a:solidFill>
            <a:srgbClr val="FF0000">
              <a:alpha val="70000"/>
              <a:alpha val="0"/>
            </a:srgbClr>
          </a:solidFill>
          <a:ln w="0" cap="flat" cmpd="sng" algn="ctr">
            <a:solidFill>
              <a:srgbClr val="4472C4">
                <a:shade val="5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144436628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FC71B3E-93D0-D96E-27D7-77C4C333CD85}"/>
              </a:ext>
            </a:extLst>
          </p:cNvPr>
          <p:cNvSpPr>
            <a:spLocks noGrp="1"/>
          </p:cNvSpPr>
          <p:nvPr>
            <p:ph idx="1"/>
          </p:nvPr>
        </p:nvSpPr>
        <p:spPr>
          <a:xfrm>
            <a:off x="112196" y="80270"/>
            <a:ext cx="11331828" cy="6056869"/>
          </a:xfrm>
        </p:spPr>
        <p:txBody>
          <a:bodyPr>
            <a:normAutofit fontScale="92500" lnSpcReduction="20000"/>
          </a:bodyPr>
          <a:lstStyle/>
          <a:p>
            <a:pPr algn="just">
              <a:lnSpc>
                <a:spcPct val="115000"/>
              </a:lnSpc>
              <a:spcAft>
                <a:spcPts val="1000"/>
              </a:spcAft>
            </a:pPr>
            <a:r>
              <a:rPr lang="en-GB" sz="1800" b="1" dirty="0">
                <a:solidFill>
                  <a:srgbClr val="374151"/>
                </a:solidFill>
                <a:effectLst/>
                <a:uFill>
                  <a:solidFill>
                    <a:srgbClr val="000000"/>
                  </a:solidFill>
                </a:uFill>
                <a:latin typeface="Arial" panose="020B0604020202020204" pitchFamily="34" charset="0"/>
                <a:ea typeface="Calibri" panose="020F0502020204030204" pitchFamily="34" charset="0"/>
              </a:rPr>
              <a:t>You are required to write a report</a:t>
            </a:r>
            <a:r>
              <a:rPr lang="en-GB" sz="1800" dirty="0">
                <a:solidFill>
                  <a:srgbClr val="374151"/>
                </a:solidFill>
                <a:effectLst/>
                <a:uFill>
                  <a:solidFill>
                    <a:srgbClr val="000000"/>
                  </a:solidFill>
                </a:uFill>
                <a:latin typeface="Arial" panose="020B0604020202020204" pitchFamily="34" charset="0"/>
                <a:ea typeface="Calibri" panose="020F0502020204030204" pitchFamily="34" charset="0"/>
              </a:rPr>
              <a:t> assessing the standards of service, service culture, guest services strategies, hospitality provision, and industry trends in the context of the changing nature of consumer demands within the hotel provision in Swansea in the  tourism industry in Swansea . This analysis will inform conclusions and performance recommendations for the future sustainability of service provision.</a:t>
            </a:r>
            <a:endParaRPr lang="en-GB" sz="1800" dirty="0">
              <a:solidFill>
                <a:srgbClr val="000000"/>
              </a:solidFill>
              <a:effectLst/>
              <a:uFill>
                <a:solidFill>
                  <a:srgbClr val="000000"/>
                </a:solidFill>
              </a:uFill>
              <a:latin typeface="Calibri" panose="020F0502020204030204" pitchFamily="34" charset="0"/>
              <a:ea typeface="Calibri" panose="020F0502020204030204" pitchFamily="34" charset="0"/>
            </a:endParaRPr>
          </a:p>
          <a:p>
            <a:pPr algn="just">
              <a:lnSpc>
                <a:spcPct val="115000"/>
              </a:lnSpc>
              <a:spcAft>
                <a:spcPts val="1000"/>
              </a:spcAft>
            </a:pPr>
            <a:r>
              <a:rPr lang="en-GB" sz="1800" dirty="0">
                <a:solidFill>
                  <a:srgbClr val="000000"/>
                </a:solidFill>
                <a:effectLst/>
                <a:uFill>
                  <a:solidFill>
                    <a:srgbClr val="000000"/>
                  </a:solidFill>
                </a:uFill>
                <a:latin typeface="Arial" panose="020B0604020202020204" pitchFamily="34" charset="0"/>
                <a:ea typeface="Times New Roman" panose="02020603050405020304" pitchFamily="18" charset="0"/>
              </a:rPr>
              <a:t>Investigate the hospitality and guest service standards available,  with detailed research into Trip Advisor and any other Hospitality Reviews of the Hospitality provision .Compare and contrast the image of hospitality in Swansea with another region/country offering using case studies from in class learning. </a:t>
            </a:r>
            <a:endParaRPr lang="en-GB" sz="1800" dirty="0">
              <a:solidFill>
                <a:srgbClr val="000000"/>
              </a:solidFill>
              <a:effectLst/>
              <a:uFill>
                <a:solidFill>
                  <a:srgbClr val="000000"/>
                </a:solidFill>
              </a:uFill>
              <a:latin typeface="Calibri" panose="020F0502020204030204" pitchFamily="34" charset="0"/>
              <a:ea typeface="Calibri" panose="020F0502020204030204" pitchFamily="34" charset="0"/>
            </a:endParaRPr>
          </a:p>
          <a:p>
            <a:pPr algn="just">
              <a:lnSpc>
                <a:spcPct val="115000"/>
              </a:lnSpc>
              <a:spcAft>
                <a:spcPts val="1000"/>
              </a:spcAft>
            </a:pPr>
            <a:r>
              <a:rPr lang="en-GB" sz="1800" dirty="0">
                <a:solidFill>
                  <a:srgbClr val="000000"/>
                </a:solidFill>
                <a:effectLst/>
                <a:uFill>
                  <a:solidFill>
                    <a:srgbClr val="000000"/>
                  </a:solidFill>
                </a:uFill>
                <a:latin typeface="Arial" panose="020B0604020202020204" pitchFamily="34" charset="0"/>
                <a:ea typeface="Times New Roman" panose="02020603050405020304" pitchFamily="18" charset="0"/>
              </a:rPr>
              <a:t>You will also be required to use supporting theory and academic research to underpin your evaluation.</a:t>
            </a:r>
            <a:endParaRPr lang="en-GB" sz="1800" dirty="0">
              <a:solidFill>
                <a:srgbClr val="000000"/>
              </a:solidFill>
              <a:effectLst/>
              <a:uFill>
                <a:solidFill>
                  <a:srgbClr val="000000"/>
                </a:solidFill>
              </a:uFill>
              <a:latin typeface="Calibri" panose="020F0502020204030204" pitchFamily="34" charset="0"/>
              <a:ea typeface="Calibri" panose="020F0502020204030204" pitchFamily="34" charset="0"/>
            </a:endParaRPr>
          </a:p>
          <a:p>
            <a:pPr algn="just">
              <a:lnSpc>
                <a:spcPct val="115000"/>
              </a:lnSpc>
              <a:spcAft>
                <a:spcPts val="1000"/>
              </a:spcAft>
            </a:pPr>
            <a:r>
              <a:rPr lang="en-GB" sz="1800" dirty="0">
                <a:solidFill>
                  <a:srgbClr val="000000"/>
                </a:solidFill>
                <a:effectLst/>
                <a:uFill>
                  <a:solidFill>
                    <a:srgbClr val="000000"/>
                  </a:solidFill>
                </a:uFill>
                <a:latin typeface="Arial" panose="020B0604020202020204" pitchFamily="34" charset="0"/>
                <a:ea typeface="Times New Roman" panose="02020603050405020304" pitchFamily="18" charset="0"/>
              </a:rPr>
              <a:t>The report should include academic research and theory as well as the following key sections </a:t>
            </a:r>
            <a:endParaRPr lang="en-GB" sz="1800" dirty="0">
              <a:solidFill>
                <a:srgbClr val="000000"/>
              </a:solidFill>
              <a:effectLst/>
              <a:uFill>
                <a:solidFill>
                  <a:srgbClr val="000000"/>
                </a:solidFill>
              </a:uFill>
              <a:latin typeface="Calibri" panose="020F0502020204030204" pitchFamily="34" charset="0"/>
              <a:ea typeface="Calibri" panose="020F0502020204030204" pitchFamily="34" charset="0"/>
            </a:endParaRPr>
          </a:p>
          <a:p>
            <a:pPr marL="342900" lvl="0" indent="-342900" algn="just">
              <a:lnSpc>
                <a:spcPct val="115000"/>
              </a:lnSpc>
              <a:spcAft>
                <a:spcPts val="1000"/>
              </a:spcAft>
              <a:buFont typeface="+mj-lt"/>
              <a:buAutoNum type="alphaLcParenR"/>
            </a:pPr>
            <a:r>
              <a:rPr lang="en-GB" sz="1800" dirty="0">
                <a:solidFill>
                  <a:srgbClr val="000000"/>
                </a:solidFill>
                <a:effectLst/>
                <a:uFill>
                  <a:solidFill>
                    <a:srgbClr val="000000"/>
                  </a:solidFill>
                </a:uFill>
                <a:latin typeface="Arial" panose="020B0604020202020204" pitchFamily="34" charset="0"/>
                <a:ea typeface="Times New Roman" panose="02020603050405020304" pitchFamily="18" charset="0"/>
              </a:rPr>
              <a:t>Hospitality provision</a:t>
            </a:r>
            <a:endParaRPr lang="en-GB" sz="1800" dirty="0">
              <a:solidFill>
                <a:srgbClr val="000000"/>
              </a:solidFill>
              <a:effectLst/>
              <a:uFill>
                <a:solidFill>
                  <a:srgbClr val="000000"/>
                </a:solidFill>
              </a:uFill>
              <a:latin typeface="Calibri" panose="020F0502020204030204" pitchFamily="34" charset="0"/>
              <a:ea typeface="Calibri" panose="020F0502020204030204" pitchFamily="34" charset="0"/>
            </a:endParaRPr>
          </a:p>
          <a:p>
            <a:pPr marL="342900" lvl="0" indent="-342900" algn="just">
              <a:lnSpc>
                <a:spcPct val="115000"/>
              </a:lnSpc>
              <a:spcAft>
                <a:spcPts val="1000"/>
              </a:spcAft>
              <a:buFont typeface="+mj-lt"/>
              <a:buAutoNum type="alphaLcParenR"/>
            </a:pPr>
            <a:r>
              <a:rPr lang="en-GB" sz="1800" dirty="0">
                <a:solidFill>
                  <a:srgbClr val="000000"/>
                </a:solidFill>
                <a:effectLst/>
                <a:uFill>
                  <a:solidFill>
                    <a:srgbClr val="000000"/>
                  </a:solidFill>
                </a:uFill>
                <a:latin typeface="Arial" panose="020B0604020202020204" pitchFamily="34" charset="0"/>
                <a:ea typeface="Times New Roman" panose="02020603050405020304" pitchFamily="18" charset="0"/>
              </a:rPr>
              <a:t>Industry trends and changes of service culture </a:t>
            </a:r>
            <a:endParaRPr lang="en-GB" sz="1800" dirty="0">
              <a:solidFill>
                <a:srgbClr val="000000"/>
              </a:solidFill>
              <a:effectLst/>
              <a:uFill>
                <a:solidFill>
                  <a:srgbClr val="000000"/>
                </a:solidFill>
              </a:uFill>
              <a:latin typeface="Calibri" panose="020F0502020204030204" pitchFamily="34" charset="0"/>
              <a:ea typeface="Calibri" panose="020F0502020204030204" pitchFamily="34" charset="0"/>
            </a:endParaRPr>
          </a:p>
          <a:p>
            <a:pPr marL="342900" lvl="0" indent="-342900" algn="just">
              <a:lnSpc>
                <a:spcPct val="115000"/>
              </a:lnSpc>
              <a:spcAft>
                <a:spcPts val="1000"/>
              </a:spcAft>
              <a:buFont typeface="+mj-lt"/>
              <a:buAutoNum type="alphaLcParenR"/>
            </a:pPr>
            <a:r>
              <a:rPr lang="en-GB" sz="1800" dirty="0">
                <a:solidFill>
                  <a:srgbClr val="000000"/>
                </a:solidFill>
                <a:effectLst/>
                <a:uFill>
                  <a:solidFill>
                    <a:srgbClr val="000000"/>
                  </a:solidFill>
                </a:uFill>
                <a:latin typeface="Arial" panose="020B0604020202020204" pitchFamily="34" charset="0"/>
                <a:ea typeface="Times New Roman" panose="02020603050405020304" pitchFamily="18" charset="0"/>
              </a:rPr>
              <a:t>Performance recommendations for the future</a:t>
            </a:r>
            <a:endParaRPr lang="en-GB" sz="1800" dirty="0">
              <a:solidFill>
                <a:srgbClr val="000000"/>
              </a:solidFill>
              <a:effectLst/>
              <a:uFill>
                <a:solidFill>
                  <a:srgbClr val="000000"/>
                </a:solidFill>
              </a:uFill>
              <a:latin typeface="Calibri" panose="020F0502020204030204" pitchFamily="34" charset="0"/>
              <a:ea typeface="Calibri" panose="020F0502020204030204" pitchFamily="34" charset="0"/>
            </a:endParaRPr>
          </a:p>
          <a:p>
            <a:r>
              <a:rPr lang="en-US" sz="1800" kern="0" dirty="0">
                <a:effectLst/>
                <a:latin typeface="Arial" panose="020B0604020202020204" pitchFamily="34" charset="0"/>
                <a:ea typeface="Times New Roman" panose="02020603050405020304" pitchFamily="18" charset="0"/>
              </a:rPr>
              <a:t>As a result of your findings and evaluations you are required to reach clear conclusions about</a:t>
            </a:r>
            <a:r>
              <a:rPr lang="en-US" sz="1800" kern="0" dirty="0">
                <a:effectLst/>
                <a:latin typeface="Arial" panose="020B0604020202020204" pitchFamily="34" charset="0"/>
                <a:ea typeface="Arial Unicode MS"/>
              </a:rPr>
              <a:t> </a:t>
            </a:r>
            <a:r>
              <a:rPr lang="en-US" sz="1800" kern="0" dirty="0">
                <a:effectLst/>
                <a:latin typeface="Arial" panose="020B0604020202020204" pitchFamily="34" charset="0"/>
                <a:ea typeface="Times New Roman" panose="02020603050405020304" pitchFamily="18" charset="0"/>
              </a:rPr>
              <a:t>the sustainability of service provision in the tourism industry that relies on adapting to evolving consumer demands, embracing industry trends, and maintaining high service standards. By implementing the outlined recommendations, the establishment can enhance guest satisfaction, stay competitive in the market, and ensure the longevity and success of its operations in the dynamic tourism landscape</a:t>
            </a:r>
            <a:endParaRPr lang="en-GB" dirty="0"/>
          </a:p>
        </p:txBody>
      </p:sp>
    </p:spTree>
    <p:extLst>
      <p:ext uri="{BB962C8B-B14F-4D97-AF65-F5344CB8AC3E}">
        <p14:creationId xmlns:p14="http://schemas.microsoft.com/office/powerpoint/2010/main" val="358384816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4EF8F-9DE1-8837-51A0-CDAC08B5A011}"/>
              </a:ext>
            </a:extLst>
          </p:cNvPr>
          <p:cNvSpPr>
            <a:spLocks noGrp="1"/>
          </p:cNvSpPr>
          <p:nvPr>
            <p:ph type="title"/>
          </p:nvPr>
        </p:nvSpPr>
        <p:spPr>
          <a:xfrm>
            <a:off x="103314" y="62195"/>
            <a:ext cx="10515600" cy="784887"/>
          </a:xfrm>
        </p:spPr>
        <p:txBody>
          <a:bodyPr>
            <a:normAutofit/>
          </a:bodyPr>
          <a:lstStyle/>
          <a:p>
            <a:r>
              <a:rPr lang="en-GB" sz="3600" dirty="0"/>
              <a:t>Assignment 2- presentation immersive room </a:t>
            </a:r>
          </a:p>
        </p:txBody>
      </p:sp>
      <p:sp>
        <p:nvSpPr>
          <p:cNvPr id="3" name="Content Placeholder 2">
            <a:extLst>
              <a:ext uri="{FF2B5EF4-FFF2-40B4-BE49-F238E27FC236}">
                <a16:creationId xmlns:a16="http://schemas.microsoft.com/office/drawing/2014/main" id="{0855CF0C-45E6-838A-1AD5-E6BC9E1D35A4}"/>
              </a:ext>
            </a:extLst>
          </p:cNvPr>
          <p:cNvSpPr>
            <a:spLocks noGrp="1"/>
          </p:cNvSpPr>
          <p:nvPr>
            <p:ph idx="1"/>
          </p:nvPr>
        </p:nvSpPr>
        <p:spPr>
          <a:xfrm>
            <a:off x="103314" y="702688"/>
            <a:ext cx="11817545" cy="5452624"/>
          </a:xfrm>
        </p:spPr>
        <p:txBody>
          <a:bodyPr>
            <a:normAutofit fontScale="32500" lnSpcReduction="20000"/>
          </a:bodyPr>
          <a:lstStyle/>
          <a:p>
            <a:pPr>
              <a:lnSpc>
                <a:spcPct val="115000"/>
              </a:lnSpc>
              <a:spcAft>
                <a:spcPts val="1000"/>
              </a:spcAft>
            </a:pPr>
            <a:r>
              <a:rPr lang="en-US" sz="3700" dirty="0">
                <a:solidFill>
                  <a:srgbClr val="000000"/>
                </a:solidFill>
                <a:effectLst/>
                <a:uFill>
                  <a:solidFill>
                    <a:srgbClr val="000000"/>
                  </a:solidFill>
                </a:uFill>
                <a:latin typeface="Arial" panose="020B0604020202020204" pitchFamily="34" charset="0"/>
                <a:ea typeface="Calibri" panose="020F0502020204030204" pitchFamily="34" charset="0"/>
              </a:rPr>
              <a:t>As a group design a training session in the immersive studio of a training technique that addresses hospitality and guest service provision  for new staff  in a luxury hotel opening in Swansea.</a:t>
            </a:r>
            <a:r>
              <a:rPr lang="en-GB" sz="3700" dirty="0">
                <a:solidFill>
                  <a:srgbClr val="000000"/>
                </a:solidFill>
                <a:effectLst/>
                <a:uFill>
                  <a:solidFill>
                    <a:srgbClr val="000000"/>
                  </a:solidFill>
                </a:uFill>
                <a:latin typeface="Arial" panose="020B0604020202020204" pitchFamily="34" charset="0"/>
                <a:ea typeface="Arial" panose="020B0604020202020204" pitchFamily="34" charset="0"/>
              </a:rPr>
              <a:t> You are required to prepare, present and deliver a digital training session for key staff members. Each group </a:t>
            </a:r>
            <a:r>
              <a:rPr lang="en-GB" sz="4300" dirty="0">
                <a:solidFill>
                  <a:srgbClr val="000000"/>
                </a:solidFill>
                <a:effectLst/>
                <a:uFill>
                  <a:solidFill>
                    <a:srgbClr val="000000"/>
                  </a:solidFill>
                </a:uFill>
                <a:ea typeface="Arial" panose="020B0604020202020204" pitchFamily="34" charset="0"/>
              </a:rPr>
              <a:t>member must play  a role in the training example. </a:t>
            </a:r>
            <a:r>
              <a:rPr lang="en-US" sz="4300" dirty="0">
                <a:solidFill>
                  <a:srgbClr val="000000"/>
                </a:solidFill>
                <a:effectLst/>
                <a:uFill>
                  <a:solidFill>
                    <a:srgbClr val="000000"/>
                  </a:solidFill>
                </a:uFill>
                <a:ea typeface="Calibri" panose="020F0502020204030204" pitchFamily="34" charset="0"/>
              </a:rPr>
              <a:t>Engage the mission and vision of the Ritz Carlton Brand or Disney Brand, or Forbes to include ‘line up’ and  credo cards, the empowerment theory, as a new ‘training toolkit’ to adapt and enhance hospitality provision in response to the changing guest service provision. </a:t>
            </a:r>
            <a:r>
              <a:rPr lang="en-US" sz="4300" dirty="0">
                <a:solidFill>
                  <a:srgbClr val="000000"/>
                </a:solidFill>
                <a:effectLst/>
                <a:uFill>
                  <a:solidFill>
                    <a:srgbClr val="000000"/>
                  </a:solidFill>
                </a:uFill>
                <a:ea typeface="Arial" panose="020B0604020202020204" pitchFamily="34" charset="0"/>
                <a:cs typeface="Arial" panose="020B0604020202020204" pitchFamily="34" charset="0"/>
              </a:rPr>
              <a:t>Identify a visitor typology, a type of service offering, clearly showcasing the </a:t>
            </a:r>
            <a:r>
              <a:rPr lang="en-GB" sz="4300" dirty="0">
                <a:solidFill>
                  <a:srgbClr val="000000"/>
                </a:solidFill>
                <a:effectLst/>
                <a:uFill>
                  <a:solidFill>
                    <a:srgbClr val="000000"/>
                  </a:solidFill>
                </a:uFill>
                <a:ea typeface="Arial" panose="020B0604020202020204" pitchFamily="34" charset="0"/>
                <a:cs typeface="Arial" panose="020B0604020202020204" pitchFamily="34" charset="0"/>
              </a:rPr>
              <a:t>practical appreciation of operational practices, service standards, grading systems and the resource provision required to deliver service excellence in the environment / department. </a:t>
            </a:r>
            <a:endParaRPr lang="en-GB" sz="4300" dirty="0">
              <a:solidFill>
                <a:srgbClr val="000000"/>
              </a:solidFill>
              <a:effectLst/>
              <a:uFill>
                <a:solidFill>
                  <a:srgbClr val="000000"/>
                </a:solidFill>
              </a:uFill>
              <a:ea typeface="Arial" panose="020B0604020202020204" pitchFamily="34" charset="0"/>
            </a:endParaRPr>
          </a:p>
          <a:p>
            <a:pPr algn="just">
              <a:lnSpc>
                <a:spcPct val="115000"/>
              </a:lnSpc>
              <a:spcAft>
                <a:spcPts val="1000"/>
              </a:spcAft>
            </a:pPr>
            <a:r>
              <a:rPr lang="en-US" sz="4300" b="1" dirty="0">
                <a:solidFill>
                  <a:srgbClr val="000000"/>
                </a:solidFill>
                <a:effectLst/>
                <a:uFill>
                  <a:solidFill>
                    <a:srgbClr val="000000"/>
                  </a:solidFill>
                </a:uFill>
                <a:ea typeface="Calibri" panose="020F0502020204030204" pitchFamily="34" charset="0"/>
              </a:rPr>
              <a:t>As an example you may like to showcase :</a:t>
            </a:r>
            <a:endParaRPr lang="en-GB" sz="4300" dirty="0">
              <a:solidFill>
                <a:srgbClr val="000000"/>
              </a:solidFill>
              <a:effectLst/>
              <a:uFill>
                <a:solidFill>
                  <a:srgbClr val="000000"/>
                </a:solidFill>
              </a:uFill>
              <a:ea typeface="Calibri" panose="020F0502020204030204" pitchFamily="34" charset="0"/>
            </a:endParaRPr>
          </a:p>
          <a:p>
            <a:pPr algn="just">
              <a:lnSpc>
                <a:spcPct val="115000"/>
              </a:lnSpc>
              <a:spcAft>
                <a:spcPts val="1000"/>
              </a:spcAft>
            </a:pPr>
            <a:r>
              <a:rPr lang="en-US" sz="4300" b="1" dirty="0">
                <a:solidFill>
                  <a:srgbClr val="000000"/>
                </a:solidFill>
                <a:effectLst/>
                <a:uFill>
                  <a:solidFill>
                    <a:srgbClr val="000000"/>
                  </a:solidFill>
                </a:uFill>
                <a:ea typeface="Calibri" panose="020F0502020204030204" pitchFamily="34" charset="0"/>
              </a:rPr>
              <a:t>Resolving a dispute</a:t>
            </a:r>
            <a:endParaRPr lang="en-GB" sz="4300" dirty="0">
              <a:solidFill>
                <a:srgbClr val="000000"/>
              </a:solidFill>
              <a:effectLst/>
              <a:uFill>
                <a:solidFill>
                  <a:srgbClr val="000000"/>
                </a:solidFill>
              </a:uFill>
              <a:ea typeface="Calibri" panose="020F0502020204030204" pitchFamily="34" charset="0"/>
            </a:endParaRPr>
          </a:p>
          <a:p>
            <a:pPr algn="just">
              <a:lnSpc>
                <a:spcPct val="115000"/>
              </a:lnSpc>
              <a:spcAft>
                <a:spcPts val="1000"/>
              </a:spcAft>
            </a:pPr>
            <a:r>
              <a:rPr lang="en-US" sz="4300" b="1" dirty="0">
                <a:solidFill>
                  <a:srgbClr val="000000"/>
                </a:solidFill>
                <a:effectLst/>
                <a:uFill>
                  <a:solidFill>
                    <a:srgbClr val="000000"/>
                  </a:solidFill>
                </a:uFill>
                <a:ea typeface="Calibri" panose="020F0502020204030204" pitchFamily="34" charset="0"/>
              </a:rPr>
              <a:t>Service excellence</a:t>
            </a:r>
            <a:endParaRPr lang="en-GB" sz="4300" dirty="0">
              <a:solidFill>
                <a:srgbClr val="000000"/>
              </a:solidFill>
              <a:effectLst/>
              <a:uFill>
                <a:solidFill>
                  <a:srgbClr val="000000"/>
                </a:solidFill>
              </a:uFill>
              <a:ea typeface="Calibri" panose="020F0502020204030204" pitchFamily="34" charset="0"/>
            </a:endParaRPr>
          </a:p>
          <a:p>
            <a:pPr algn="just">
              <a:lnSpc>
                <a:spcPct val="115000"/>
              </a:lnSpc>
              <a:spcAft>
                <a:spcPts val="1000"/>
              </a:spcAft>
            </a:pPr>
            <a:r>
              <a:rPr lang="en-US" sz="4300" b="1" dirty="0">
                <a:solidFill>
                  <a:srgbClr val="000000"/>
                </a:solidFill>
                <a:effectLst/>
                <a:uFill>
                  <a:solidFill>
                    <a:srgbClr val="000000"/>
                  </a:solidFill>
                </a:uFill>
                <a:ea typeface="Calibri" panose="020F0502020204030204" pitchFamily="34" charset="0"/>
              </a:rPr>
              <a:t>‘Wow’ factor</a:t>
            </a:r>
            <a:endParaRPr lang="en-GB" sz="4300" dirty="0">
              <a:solidFill>
                <a:srgbClr val="000000"/>
              </a:solidFill>
              <a:effectLst/>
              <a:uFill>
                <a:solidFill>
                  <a:srgbClr val="000000"/>
                </a:solidFill>
              </a:uFill>
              <a:ea typeface="Calibri" panose="020F0502020204030204" pitchFamily="34" charset="0"/>
            </a:endParaRPr>
          </a:p>
          <a:p>
            <a:pPr algn="just">
              <a:lnSpc>
                <a:spcPct val="115000"/>
              </a:lnSpc>
              <a:spcAft>
                <a:spcPts val="1000"/>
              </a:spcAft>
            </a:pPr>
            <a:r>
              <a:rPr lang="en-US" sz="4300" b="1" dirty="0">
                <a:solidFill>
                  <a:srgbClr val="000000"/>
                </a:solidFill>
                <a:effectLst/>
                <a:uFill>
                  <a:solidFill>
                    <a:srgbClr val="000000"/>
                  </a:solidFill>
                </a:uFill>
                <a:ea typeface="Calibri" panose="020F0502020204030204" pitchFamily="34" charset="0"/>
              </a:rPr>
              <a:t>You can train a team from </a:t>
            </a:r>
            <a:r>
              <a:rPr lang="en-US" sz="4300" b="1" u="sng" dirty="0">
                <a:solidFill>
                  <a:srgbClr val="000000"/>
                </a:solidFill>
                <a:effectLst/>
                <a:uFill>
                  <a:solidFill>
                    <a:srgbClr val="000000"/>
                  </a:solidFill>
                </a:uFill>
                <a:ea typeface="Calibri" panose="020F0502020204030204" pitchFamily="34" charset="0"/>
              </a:rPr>
              <a:t>one of the following departments</a:t>
            </a:r>
            <a:r>
              <a:rPr lang="en-US" sz="4300" b="1" dirty="0">
                <a:solidFill>
                  <a:srgbClr val="000000"/>
                </a:solidFill>
                <a:effectLst/>
                <a:uFill>
                  <a:solidFill>
                    <a:srgbClr val="000000"/>
                  </a:solidFill>
                </a:uFill>
                <a:ea typeface="Calibri" panose="020F0502020204030204" pitchFamily="34" charset="0"/>
              </a:rPr>
              <a:t>:  Kitchen / Food and Beverage team / Conference and Event team / Front of House team / Spa and Leisure team / Housekeeping </a:t>
            </a:r>
            <a:endParaRPr lang="en-GB" sz="4300" dirty="0">
              <a:solidFill>
                <a:srgbClr val="000000"/>
              </a:solidFill>
              <a:effectLst/>
              <a:uFill>
                <a:solidFill>
                  <a:srgbClr val="000000"/>
                </a:solidFill>
              </a:uFill>
              <a:ea typeface="Calibri" panose="020F0502020204030204" pitchFamily="34" charset="0"/>
            </a:endParaRPr>
          </a:p>
          <a:p>
            <a:pPr>
              <a:lnSpc>
                <a:spcPct val="115000"/>
              </a:lnSpc>
              <a:spcAft>
                <a:spcPts val="1000"/>
              </a:spcAft>
            </a:pPr>
            <a:r>
              <a:rPr lang="en-GB" sz="4300" dirty="0">
                <a:solidFill>
                  <a:srgbClr val="000000"/>
                </a:solidFill>
                <a:effectLst/>
                <a:uFill>
                  <a:solidFill>
                    <a:srgbClr val="000000"/>
                  </a:solidFill>
                </a:uFill>
                <a:ea typeface="Arial" panose="020B0604020202020204" pitchFamily="34" charset="0"/>
              </a:rPr>
              <a:t>The session must use underpinning theory or academic research ( at least 6-10) , and may focus on either hospitality and / or guest service skills relating to the property you have selected. You will need to become familiar with the hotel, destination and the venues facilities, service standards, corporate culture, vision, policies and if relevant brand identity and values. These need to be used to underpin your Digital Training Session.</a:t>
            </a:r>
            <a:endParaRPr lang="en-GB" sz="4300" dirty="0">
              <a:solidFill>
                <a:srgbClr val="000000"/>
              </a:solidFill>
              <a:effectLst/>
              <a:uFill>
                <a:solidFill>
                  <a:srgbClr val="000000"/>
                </a:solidFill>
              </a:uFill>
              <a:ea typeface="Calibri" panose="020F0502020204030204" pitchFamily="34" charset="0"/>
            </a:endParaRPr>
          </a:p>
          <a:p>
            <a:endParaRPr lang="en-GB" dirty="0"/>
          </a:p>
        </p:txBody>
      </p:sp>
    </p:spTree>
    <p:extLst>
      <p:ext uri="{BB962C8B-B14F-4D97-AF65-F5344CB8AC3E}">
        <p14:creationId xmlns:p14="http://schemas.microsoft.com/office/powerpoint/2010/main" val="29301505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9497B-20BB-FC6A-4CFF-9509A2B985D7}"/>
              </a:ext>
            </a:extLst>
          </p:cNvPr>
          <p:cNvSpPr>
            <a:spLocks noGrp="1"/>
          </p:cNvSpPr>
          <p:nvPr>
            <p:ph type="title"/>
          </p:nvPr>
        </p:nvSpPr>
        <p:spPr>
          <a:xfrm>
            <a:off x="2010696" y="629267"/>
            <a:ext cx="3708114" cy="1622321"/>
          </a:xfrm>
        </p:spPr>
        <p:txBody>
          <a:bodyPr>
            <a:normAutofit/>
          </a:bodyPr>
          <a:lstStyle/>
          <a:p>
            <a:pPr algn="ctr"/>
            <a:r>
              <a:rPr lang="en-GB" b="1" dirty="0"/>
              <a:t>Referencing</a:t>
            </a:r>
          </a:p>
        </p:txBody>
      </p:sp>
      <p:sp>
        <p:nvSpPr>
          <p:cNvPr id="3" name="Content Placeholder 2">
            <a:extLst>
              <a:ext uri="{FF2B5EF4-FFF2-40B4-BE49-F238E27FC236}">
                <a16:creationId xmlns:a16="http://schemas.microsoft.com/office/drawing/2014/main" id="{D85067FA-6CC1-5E35-AEE2-E19EFC4247AD}"/>
              </a:ext>
            </a:extLst>
          </p:cNvPr>
          <p:cNvSpPr>
            <a:spLocks noGrp="1"/>
          </p:cNvSpPr>
          <p:nvPr>
            <p:ph idx="1"/>
          </p:nvPr>
        </p:nvSpPr>
        <p:spPr>
          <a:xfrm>
            <a:off x="2010698" y="2438401"/>
            <a:ext cx="3708113" cy="3785419"/>
          </a:xfrm>
        </p:spPr>
        <p:txBody>
          <a:bodyPr>
            <a:normAutofit/>
          </a:bodyPr>
          <a:lstStyle/>
          <a:p>
            <a:r>
              <a:rPr lang="en-US" altLang="en-US" sz="2100" dirty="0"/>
              <a:t>Available in Online Library, Moodle &amp; in Teams files</a:t>
            </a:r>
          </a:p>
          <a:p>
            <a:endParaRPr lang="en-US" altLang="en-US" sz="2100" dirty="0"/>
          </a:p>
          <a:p>
            <a:r>
              <a:rPr lang="en-US" altLang="en-US" sz="2100" dirty="0"/>
              <a:t>Please refresh your knowledge from the Business Skills module</a:t>
            </a:r>
          </a:p>
          <a:p>
            <a:endParaRPr lang="en-GB" sz="2100" dirty="0"/>
          </a:p>
        </p:txBody>
      </p:sp>
      <p:pic>
        <p:nvPicPr>
          <p:cNvPr id="4" name="Content Placeholder 3">
            <a:extLst>
              <a:ext uri="{FF2B5EF4-FFF2-40B4-BE49-F238E27FC236}">
                <a16:creationId xmlns:a16="http://schemas.microsoft.com/office/drawing/2014/main" id="{6DDAFDA2-F02D-172D-A249-6314023614F9}"/>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r="1" b="5621"/>
          <a:stretch/>
        </p:blipFill>
        <p:spPr bwMode="auto">
          <a:xfrm>
            <a:off x="6702532" y="1196388"/>
            <a:ext cx="3356649" cy="4461976"/>
          </a:xfrm>
          <a:prstGeom prst="rect">
            <a:avLst/>
          </a:prstGeom>
          <a:noFill/>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4">
            <a:extLst>
              <a:ext uri="{FF2B5EF4-FFF2-40B4-BE49-F238E27FC236}">
                <a16:creationId xmlns:a16="http://schemas.microsoft.com/office/drawing/2014/main" id="{C5C39D15-0BBA-416C-B75E-CDEB709F3455}"/>
              </a:ext>
            </a:extLst>
          </p:cNvPr>
          <p:cNvSpPr/>
          <p:nvPr>
            <p:custDataLst>
              <p:tags r:id="rId1"/>
            </p:custDataLst>
          </p:nvPr>
        </p:nvSpPr>
        <p:spPr>
          <a:xfrm>
            <a:off x="3429000" y="127000"/>
            <a:ext cx="8255000" cy="635000"/>
          </a:xfrm>
          <a:prstGeom prst="rect">
            <a:avLst/>
          </a:prstGeom>
          <a:solidFill>
            <a:srgbClr val="FF0000">
              <a:alpha val="70000"/>
              <a:alpha val="0"/>
            </a:srgbClr>
          </a:solidFill>
          <a:ln w="0" cap="flat" cmpd="sng" algn="ctr">
            <a:solidFill>
              <a:srgbClr val="4472C4">
                <a:shade val="5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176621612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9AC56D-F416-4C29-2C3C-BEBC9A5035A8}"/>
              </a:ext>
            </a:extLst>
          </p:cNvPr>
          <p:cNvSpPr>
            <a:spLocks noGrp="1"/>
          </p:cNvSpPr>
          <p:nvPr>
            <p:ph type="title"/>
          </p:nvPr>
        </p:nvSpPr>
        <p:spPr>
          <a:xfrm>
            <a:off x="913774" y="131299"/>
            <a:ext cx="10364451" cy="1596177"/>
          </a:xfrm>
        </p:spPr>
        <p:txBody>
          <a:bodyPr/>
          <a:lstStyle/>
          <a:p>
            <a:pPr algn="ctr"/>
            <a:r>
              <a:rPr lang="en-GB" sz="4000" b="1" dirty="0"/>
              <a:t>Credible Sources</a:t>
            </a:r>
          </a:p>
        </p:txBody>
      </p:sp>
      <p:sp>
        <p:nvSpPr>
          <p:cNvPr id="3" name="Content Placeholder 2">
            <a:extLst>
              <a:ext uri="{FF2B5EF4-FFF2-40B4-BE49-F238E27FC236}">
                <a16:creationId xmlns:a16="http://schemas.microsoft.com/office/drawing/2014/main" id="{ECB0CFAF-8BD6-C458-E0D1-BAE4B00DE354}"/>
              </a:ext>
            </a:extLst>
          </p:cNvPr>
          <p:cNvSpPr>
            <a:spLocks noGrp="1"/>
          </p:cNvSpPr>
          <p:nvPr>
            <p:ph idx="1"/>
          </p:nvPr>
        </p:nvSpPr>
        <p:spPr>
          <a:xfrm>
            <a:off x="1509040" y="1840936"/>
            <a:ext cx="9181049" cy="4565474"/>
          </a:xfrm>
        </p:spPr>
        <p:txBody>
          <a:bodyPr/>
          <a:lstStyle/>
          <a:p>
            <a:r>
              <a:rPr lang="en-GB" dirty="0" err="1"/>
              <a:t>IoH</a:t>
            </a:r>
            <a:r>
              <a:rPr lang="en-GB" dirty="0"/>
              <a:t> Library</a:t>
            </a:r>
          </a:p>
          <a:p>
            <a:r>
              <a:rPr lang="en-GB" dirty="0"/>
              <a:t>UWTSD Online Library </a:t>
            </a:r>
          </a:p>
          <a:p>
            <a:pPr marL="0" indent="0">
              <a:buNone/>
            </a:pPr>
            <a:r>
              <a:rPr lang="en-GB" dirty="0"/>
              <a:t>	Databases, e.g. </a:t>
            </a:r>
            <a:r>
              <a:rPr lang="en-GB" dirty="0" err="1"/>
              <a:t>NewsBank</a:t>
            </a:r>
            <a:r>
              <a:rPr lang="en-GB" dirty="0"/>
              <a:t>, MarketLine etc.</a:t>
            </a:r>
          </a:p>
          <a:p>
            <a:pPr marL="0" indent="0">
              <a:buNone/>
            </a:pPr>
            <a:r>
              <a:rPr lang="en-GB" dirty="0"/>
              <a:t>	Leganto Reading Lists</a:t>
            </a:r>
          </a:p>
          <a:p>
            <a:r>
              <a:rPr lang="en-GB" dirty="0"/>
              <a:t>Google Scholar and Google Books</a:t>
            </a:r>
          </a:p>
          <a:p>
            <a:r>
              <a:rPr lang="en-GB" dirty="0"/>
              <a:t>Academic books and journals</a:t>
            </a:r>
          </a:p>
          <a:p>
            <a:pPr marL="0" indent="0">
              <a:lnSpc>
                <a:spcPct val="150000"/>
              </a:lnSpc>
              <a:buNone/>
            </a:pPr>
            <a:r>
              <a:rPr lang="en-GB" dirty="0"/>
              <a:t>	Peer-reviewed</a:t>
            </a:r>
          </a:p>
        </p:txBody>
      </p:sp>
      <p:sp>
        <p:nvSpPr>
          <p:cNvPr id="5" name="Rectangle 4">
            <a:extLst>
              <a:ext uri="{FF2B5EF4-FFF2-40B4-BE49-F238E27FC236}">
                <a16:creationId xmlns:a16="http://schemas.microsoft.com/office/drawing/2014/main" id="{86CED08F-C3B8-49FB-9F06-45AF1BD78740}"/>
              </a:ext>
            </a:extLst>
          </p:cNvPr>
          <p:cNvSpPr/>
          <p:nvPr>
            <p:custDataLst>
              <p:tags r:id="rId1"/>
            </p:custDataLst>
          </p:nvPr>
        </p:nvSpPr>
        <p:spPr>
          <a:xfrm>
            <a:off x="3429000" y="127000"/>
            <a:ext cx="8255000" cy="635000"/>
          </a:xfrm>
          <a:prstGeom prst="rect">
            <a:avLst/>
          </a:prstGeom>
          <a:solidFill>
            <a:srgbClr val="FF0000">
              <a:alpha val="70000"/>
              <a:alpha val="0"/>
            </a:srgbClr>
          </a:solidFill>
          <a:ln w="0" cap="flat" cmpd="sng" algn="ctr">
            <a:solidFill>
              <a:srgbClr val="4472C4">
                <a:shade val="5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264103785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A6364-D533-5738-E895-810C8662BDFA}"/>
              </a:ext>
            </a:extLst>
          </p:cNvPr>
          <p:cNvSpPr>
            <a:spLocks noGrp="1"/>
          </p:cNvSpPr>
          <p:nvPr>
            <p:ph type="title"/>
          </p:nvPr>
        </p:nvSpPr>
        <p:spPr/>
        <p:txBody>
          <a:bodyPr/>
          <a:lstStyle/>
          <a:p>
            <a:pPr algn="ctr"/>
            <a:r>
              <a:rPr lang="en-GB" b="1" dirty="0"/>
              <a:t>Reminder: Do &amp; Don’ts</a:t>
            </a:r>
          </a:p>
        </p:txBody>
      </p:sp>
      <p:sp>
        <p:nvSpPr>
          <p:cNvPr id="3" name="Text Placeholder 2">
            <a:extLst>
              <a:ext uri="{FF2B5EF4-FFF2-40B4-BE49-F238E27FC236}">
                <a16:creationId xmlns:a16="http://schemas.microsoft.com/office/drawing/2014/main" id="{16921D50-F6E4-4992-9573-8867FD7D41A5}"/>
              </a:ext>
            </a:extLst>
          </p:cNvPr>
          <p:cNvSpPr>
            <a:spLocks noGrp="1"/>
          </p:cNvSpPr>
          <p:nvPr>
            <p:ph type="body" idx="1"/>
          </p:nvPr>
        </p:nvSpPr>
        <p:spPr>
          <a:xfrm>
            <a:off x="2154239" y="1556989"/>
            <a:ext cx="3868737" cy="823912"/>
          </a:xfrm>
        </p:spPr>
        <p:txBody>
          <a:bodyPr/>
          <a:lstStyle/>
          <a:p>
            <a:r>
              <a:rPr lang="en-GB" sz="2800" dirty="0">
                <a:solidFill>
                  <a:srgbClr val="92D050"/>
                </a:solidFill>
              </a:rPr>
              <a:t>Do</a:t>
            </a:r>
          </a:p>
        </p:txBody>
      </p:sp>
      <p:sp>
        <p:nvSpPr>
          <p:cNvPr id="4" name="Content Placeholder 3">
            <a:extLst>
              <a:ext uri="{FF2B5EF4-FFF2-40B4-BE49-F238E27FC236}">
                <a16:creationId xmlns:a16="http://schemas.microsoft.com/office/drawing/2014/main" id="{BE8A0EC0-6B9C-650C-105E-0468266CC562}"/>
              </a:ext>
            </a:extLst>
          </p:cNvPr>
          <p:cNvSpPr>
            <a:spLocks noGrp="1"/>
          </p:cNvSpPr>
          <p:nvPr>
            <p:ph sz="half" idx="2"/>
          </p:nvPr>
        </p:nvSpPr>
        <p:spPr/>
        <p:txBody>
          <a:bodyPr/>
          <a:lstStyle/>
          <a:p>
            <a:r>
              <a:rPr lang="en-GB" dirty="0"/>
              <a:t>Credible newspapers</a:t>
            </a:r>
          </a:p>
          <a:p>
            <a:pPr marL="0" indent="0">
              <a:buNone/>
            </a:pPr>
            <a:r>
              <a:rPr lang="en-GB" sz="2000" dirty="0"/>
              <a:t>e.g. The Financial Times</a:t>
            </a:r>
          </a:p>
          <a:p>
            <a:pPr>
              <a:lnSpc>
                <a:spcPct val="150000"/>
              </a:lnSpc>
            </a:pPr>
            <a:r>
              <a:rPr lang="en-GB" dirty="0"/>
              <a:t>Credible websites</a:t>
            </a:r>
          </a:p>
          <a:p>
            <a:pPr marL="0" indent="0">
              <a:buNone/>
            </a:pPr>
            <a:r>
              <a:rPr lang="en-GB" sz="2000" dirty="0"/>
              <a:t>e.g. Forbes, VisitBritain</a:t>
            </a:r>
          </a:p>
          <a:p>
            <a:pPr>
              <a:lnSpc>
                <a:spcPct val="150000"/>
              </a:lnSpc>
            </a:pPr>
            <a:r>
              <a:rPr lang="en-GB" dirty="0"/>
              <a:t>Credible magazines</a:t>
            </a:r>
          </a:p>
          <a:p>
            <a:pPr marL="0" indent="0">
              <a:buNone/>
            </a:pPr>
            <a:r>
              <a:rPr lang="en-GB" sz="2000" dirty="0"/>
              <a:t>e.g. The Caterer</a:t>
            </a:r>
          </a:p>
          <a:p>
            <a:endParaRPr lang="en-GB" dirty="0"/>
          </a:p>
        </p:txBody>
      </p:sp>
      <p:sp>
        <p:nvSpPr>
          <p:cNvPr id="5" name="Text Placeholder 4">
            <a:extLst>
              <a:ext uri="{FF2B5EF4-FFF2-40B4-BE49-F238E27FC236}">
                <a16:creationId xmlns:a16="http://schemas.microsoft.com/office/drawing/2014/main" id="{51B7807A-9260-BFFC-364C-C436DE87DEA3}"/>
              </a:ext>
            </a:extLst>
          </p:cNvPr>
          <p:cNvSpPr>
            <a:spLocks noGrp="1"/>
          </p:cNvSpPr>
          <p:nvPr>
            <p:ph type="body" sz="quarter" idx="3"/>
          </p:nvPr>
        </p:nvSpPr>
        <p:spPr>
          <a:xfrm>
            <a:off x="6153150" y="1528765"/>
            <a:ext cx="3887788" cy="823912"/>
          </a:xfrm>
        </p:spPr>
        <p:txBody>
          <a:bodyPr/>
          <a:lstStyle/>
          <a:p>
            <a:r>
              <a:rPr lang="en-GB" sz="2800" dirty="0">
                <a:solidFill>
                  <a:srgbClr val="FF0000"/>
                </a:solidFill>
              </a:rPr>
              <a:t>Don’t</a:t>
            </a:r>
          </a:p>
        </p:txBody>
      </p:sp>
      <p:sp>
        <p:nvSpPr>
          <p:cNvPr id="6" name="Content Placeholder 5">
            <a:extLst>
              <a:ext uri="{FF2B5EF4-FFF2-40B4-BE49-F238E27FC236}">
                <a16:creationId xmlns:a16="http://schemas.microsoft.com/office/drawing/2014/main" id="{876F1E52-3F2C-D45E-507F-4832DCFBECCA}"/>
              </a:ext>
            </a:extLst>
          </p:cNvPr>
          <p:cNvSpPr>
            <a:spLocks noGrp="1"/>
          </p:cNvSpPr>
          <p:nvPr>
            <p:ph sz="quarter" idx="4"/>
          </p:nvPr>
        </p:nvSpPr>
        <p:spPr/>
        <p:txBody>
          <a:bodyPr/>
          <a:lstStyle/>
          <a:p>
            <a:r>
              <a:rPr lang="en-GB" dirty="0"/>
              <a:t>Wikipedia</a:t>
            </a:r>
          </a:p>
          <a:p>
            <a:pPr>
              <a:lnSpc>
                <a:spcPct val="150000"/>
              </a:lnSpc>
            </a:pPr>
            <a:r>
              <a:rPr lang="en-GB" dirty="0"/>
              <a:t>Tabloids</a:t>
            </a:r>
          </a:p>
          <a:p>
            <a:pPr marL="0" indent="0">
              <a:buNone/>
            </a:pPr>
            <a:r>
              <a:rPr lang="en-GB" sz="2000" dirty="0"/>
              <a:t>e.g. The Sun, The Daily Mirror</a:t>
            </a:r>
          </a:p>
          <a:p>
            <a:pPr>
              <a:lnSpc>
                <a:spcPct val="150000"/>
              </a:lnSpc>
            </a:pPr>
            <a:r>
              <a:rPr lang="en-GB" dirty="0"/>
              <a:t>“dodgy websites”</a:t>
            </a:r>
          </a:p>
        </p:txBody>
      </p:sp>
      <p:sp>
        <p:nvSpPr>
          <p:cNvPr id="7" name="Rectangle 6">
            <a:extLst>
              <a:ext uri="{FF2B5EF4-FFF2-40B4-BE49-F238E27FC236}">
                <a16:creationId xmlns:a16="http://schemas.microsoft.com/office/drawing/2014/main" id="{0271F874-2052-4D78-B1C1-1BBE3A15BEDE}"/>
              </a:ext>
            </a:extLst>
          </p:cNvPr>
          <p:cNvSpPr/>
          <p:nvPr>
            <p:custDataLst>
              <p:tags r:id="rId1"/>
            </p:custDataLst>
          </p:nvPr>
        </p:nvSpPr>
        <p:spPr>
          <a:xfrm>
            <a:off x="3429000" y="127000"/>
            <a:ext cx="8255000" cy="635000"/>
          </a:xfrm>
          <a:prstGeom prst="rect">
            <a:avLst/>
          </a:prstGeom>
          <a:solidFill>
            <a:srgbClr val="FF0000">
              <a:alpha val="70000"/>
              <a:alpha val="0"/>
            </a:srgbClr>
          </a:solidFill>
          <a:ln w="0" cap="flat" cmpd="sng" algn="ctr">
            <a:solidFill>
              <a:srgbClr val="4472C4">
                <a:shade val="5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371772175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1268D8-5105-4635-F9D1-F710AF8F00D8}"/>
              </a:ext>
            </a:extLst>
          </p:cNvPr>
          <p:cNvSpPr>
            <a:spLocks noGrp="1"/>
          </p:cNvSpPr>
          <p:nvPr>
            <p:ph type="title"/>
          </p:nvPr>
        </p:nvSpPr>
        <p:spPr>
          <a:xfrm>
            <a:off x="969873" y="124853"/>
            <a:ext cx="10364451" cy="677351"/>
          </a:xfrm>
        </p:spPr>
        <p:txBody>
          <a:bodyPr/>
          <a:lstStyle/>
          <a:p>
            <a:pPr algn="ctr"/>
            <a:r>
              <a:rPr lang="en-GB" sz="4000" b="1" dirty="0"/>
              <a:t>Academic Support</a:t>
            </a:r>
          </a:p>
        </p:txBody>
      </p:sp>
      <p:sp>
        <p:nvSpPr>
          <p:cNvPr id="4" name="Content Placeholder 3">
            <a:extLst>
              <a:ext uri="{FF2B5EF4-FFF2-40B4-BE49-F238E27FC236}">
                <a16:creationId xmlns:a16="http://schemas.microsoft.com/office/drawing/2014/main" id="{D1160844-56F1-8014-C9E4-ABFD09AED191}"/>
              </a:ext>
            </a:extLst>
          </p:cNvPr>
          <p:cNvSpPr txBox="1">
            <a:spLocks noGrp="1"/>
          </p:cNvSpPr>
          <p:nvPr>
            <p:ph idx="1"/>
          </p:nvPr>
        </p:nvSpPr>
        <p:spPr>
          <a:xfrm>
            <a:off x="605860" y="1139051"/>
            <a:ext cx="9579345" cy="5224764"/>
          </a:xfrm>
          <a:prstGeom prst="rect">
            <a:avLst/>
          </a:prstGeom>
          <a:noFill/>
        </p:spPr>
        <p:txBody>
          <a:bodyPr wrap="square" rtlCol="0">
            <a:spAutoFit/>
          </a:bodyPr>
          <a:lstStyle/>
          <a:p>
            <a:pPr marL="0" indent="0" defTabSz="457200">
              <a:lnSpc>
                <a:spcPct val="150000"/>
              </a:lnSpc>
              <a:spcBef>
                <a:spcPts val="0"/>
              </a:spcBef>
              <a:buNone/>
              <a:defRPr/>
            </a:pPr>
            <a:r>
              <a:rPr lang="en-GB" sz="1600" b="1" cap="none" dirty="0" err="1">
                <a:solidFill>
                  <a:prstClr val="black"/>
                </a:solidFill>
                <a:latin typeface="Calibri" panose="020F0502020204030204"/>
              </a:rPr>
              <a:t>Infoskills</a:t>
            </a:r>
            <a:endParaRPr lang="en-GB" sz="1600" b="1" cap="none" dirty="0">
              <a:solidFill>
                <a:prstClr val="black"/>
              </a:solidFill>
              <a:latin typeface="Calibri" panose="020F0502020204030204"/>
            </a:endParaRPr>
          </a:p>
          <a:p>
            <a:pPr marL="285750" indent="-285750" defTabSz="457200">
              <a:lnSpc>
                <a:spcPct val="150000"/>
              </a:lnSpc>
              <a:spcBef>
                <a:spcPts val="0"/>
              </a:spcBef>
              <a:defRPr/>
            </a:pPr>
            <a:r>
              <a:rPr lang="en-GB" sz="1600" cap="none" dirty="0">
                <a:solidFill>
                  <a:prstClr val="black"/>
                </a:solidFill>
                <a:latin typeface="Calibri" panose="020F0502020204030204"/>
              </a:rPr>
              <a:t>Finding and using information</a:t>
            </a:r>
          </a:p>
          <a:p>
            <a:pPr marL="285750" indent="-285750" defTabSz="457200">
              <a:lnSpc>
                <a:spcPct val="150000"/>
              </a:lnSpc>
              <a:spcBef>
                <a:spcPts val="0"/>
              </a:spcBef>
              <a:defRPr/>
            </a:pPr>
            <a:r>
              <a:rPr lang="en-GB" sz="1600" cap="none" dirty="0">
                <a:solidFill>
                  <a:prstClr val="black"/>
                </a:solidFill>
                <a:latin typeface="Calibri" panose="020F0502020204030204"/>
              </a:rPr>
              <a:t>Referencing and plagiarism</a:t>
            </a:r>
          </a:p>
          <a:p>
            <a:pPr marL="0" indent="0" defTabSz="457200">
              <a:lnSpc>
                <a:spcPct val="150000"/>
              </a:lnSpc>
              <a:spcBef>
                <a:spcPts val="0"/>
              </a:spcBef>
              <a:buNone/>
              <a:defRPr/>
            </a:pPr>
            <a:r>
              <a:rPr lang="en-GB" sz="1600" i="1" cap="none" dirty="0">
                <a:solidFill>
                  <a:srgbClr val="000000"/>
                </a:solidFill>
                <a:latin typeface="Calibri" panose="020F0502020204030204"/>
              </a:rPr>
              <a:t> </a:t>
            </a:r>
            <a:r>
              <a:rPr lang="en-GB" sz="1600" i="1" cap="none" dirty="0">
                <a:solidFill>
                  <a:srgbClr val="222222"/>
                </a:solidFill>
                <a:latin typeface="Calibri" panose="020F0502020204030204"/>
                <a:hlinkClick r:id="rId2"/>
              </a:rPr>
              <a:t>Infoskills@uwtsd.ac.uk</a:t>
            </a:r>
            <a:endParaRPr lang="en-GB" sz="1600" i="1" cap="none" dirty="0">
              <a:solidFill>
                <a:prstClr val="black"/>
              </a:solidFill>
              <a:latin typeface="Calibri" panose="020F0502020204030204"/>
            </a:endParaRPr>
          </a:p>
          <a:p>
            <a:pPr marL="0" indent="0" defTabSz="457200">
              <a:lnSpc>
                <a:spcPct val="150000"/>
              </a:lnSpc>
              <a:spcBef>
                <a:spcPts val="0"/>
              </a:spcBef>
              <a:buNone/>
              <a:defRPr/>
            </a:pPr>
            <a:r>
              <a:rPr lang="en-GB" sz="1600" b="1" cap="none" dirty="0">
                <a:solidFill>
                  <a:prstClr val="black"/>
                </a:solidFill>
                <a:latin typeface="Calibri" panose="020F0502020204030204"/>
              </a:rPr>
              <a:t>Study skills </a:t>
            </a:r>
            <a:r>
              <a:rPr lang="en-GB" sz="1600" cap="none" dirty="0">
                <a:solidFill>
                  <a:prstClr val="black"/>
                </a:solidFill>
                <a:latin typeface="Calibri" panose="020F0502020204030204"/>
              </a:rPr>
              <a:t>support is available to all UWTSD students who need assistance with their studies.</a:t>
            </a:r>
          </a:p>
          <a:p>
            <a:pPr marL="285750" indent="-285750" defTabSz="457200">
              <a:lnSpc>
                <a:spcPct val="150000"/>
              </a:lnSpc>
              <a:spcBef>
                <a:spcPts val="0"/>
              </a:spcBef>
              <a:defRPr/>
            </a:pPr>
            <a:r>
              <a:rPr lang="en-GB" sz="1600" cap="none" dirty="0">
                <a:solidFill>
                  <a:prstClr val="black"/>
                </a:solidFill>
                <a:latin typeface="Calibri" panose="020F0502020204030204"/>
              </a:rPr>
              <a:t>Academic writing</a:t>
            </a:r>
          </a:p>
          <a:p>
            <a:pPr marL="285750" indent="-285750" defTabSz="457200">
              <a:lnSpc>
                <a:spcPct val="150000"/>
              </a:lnSpc>
              <a:spcBef>
                <a:spcPts val="0"/>
              </a:spcBef>
              <a:defRPr/>
            </a:pPr>
            <a:r>
              <a:rPr lang="en-GB" sz="1600" cap="none" dirty="0">
                <a:solidFill>
                  <a:prstClr val="black"/>
                </a:solidFill>
                <a:latin typeface="Calibri" panose="020F0502020204030204"/>
              </a:rPr>
              <a:t>Avoiding plagiarism</a:t>
            </a:r>
          </a:p>
          <a:p>
            <a:pPr marL="285750" indent="-285750" defTabSz="457200">
              <a:lnSpc>
                <a:spcPct val="150000"/>
              </a:lnSpc>
              <a:spcBef>
                <a:spcPts val="0"/>
              </a:spcBef>
              <a:defRPr/>
            </a:pPr>
            <a:r>
              <a:rPr lang="en-GB" sz="1600" cap="none" dirty="0">
                <a:solidFill>
                  <a:prstClr val="black"/>
                </a:solidFill>
                <a:latin typeface="Calibri" panose="020F0502020204030204"/>
              </a:rPr>
              <a:t>Critical thinking</a:t>
            </a:r>
          </a:p>
          <a:p>
            <a:pPr marL="285750" indent="-285750" defTabSz="457200">
              <a:lnSpc>
                <a:spcPct val="150000"/>
              </a:lnSpc>
              <a:spcBef>
                <a:spcPts val="0"/>
              </a:spcBef>
              <a:defRPr/>
            </a:pPr>
            <a:r>
              <a:rPr lang="en-GB" sz="1600" cap="none" dirty="0">
                <a:solidFill>
                  <a:prstClr val="black"/>
                </a:solidFill>
                <a:latin typeface="Calibri" panose="020F0502020204030204"/>
              </a:rPr>
              <a:t>Exam revision</a:t>
            </a:r>
          </a:p>
          <a:p>
            <a:pPr marL="285750" indent="-285750" defTabSz="457200">
              <a:lnSpc>
                <a:spcPct val="150000"/>
              </a:lnSpc>
              <a:spcBef>
                <a:spcPts val="0"/>
              </a:spcBef>
              <a:defRPr/>
            </a:pPr>
            <a:r>
              <a:rPr lang="en-GB" sz="1600" cap="none" dirty="0">
                <a:solidFill>
                  <a:prstClr val="black"/>
                </a:solidFill>
                <a:latin typeface="Calibri" panose="020F0502020204030204"/>
              </a:rPr>
              <a:t>Planning and organisation</a:t>
            </a:r>
          </a:p>
          <a:p>
            <a:pPr marL="285750" indent="-285750" defTabSz="457200">
              <a:lnSpc>
                <a:spcPct val="150000"/>
              </a:lnSpc>
              <a:spcBef>
                <a:spcPts val="0"/>
              </a:spcBef>
              <a:defRPr/>
            </a:pPr>
            <a:r>
              <a:rPr lang="en-GB" sz="1600" cap="none" dirty="0">
                <a:solidFill>
                  <a:prstClr val="black"/>
                </a:solidFill>
                <a:latin typeface="Calibri" panose="020F0502020204030204"/>
              </a:rPr>
              <a:t>Presentation skills</a:t>
            </a:r>
          </a:p>
          <a:p>
            <a:pPr marL="285750" indent="-285750" defTabSz="457200">
              <a:lnSpc>
                <a:spcPct val="150000"/>
              </a:lnSpc>
              <a:spcBef>
                <a:spcPts val="0"/>
              </a:spcBef>
              <a:defRPr/>
            </a:pPr>
            <a:r>
              <a:rPr lang="en-GB" sz="1600" cap="none" dirty="0">
                <a:solidFill>
                  <a:prstClr val="black"/>
                </a:solidFill>
                <a:latin typeface="Calibri" panose="020F0502020204030204"/>
              </a:rPr>
              <a:t>Referencing</a:t>
            </a:r>
          </a:p>
          <a:p>
            <a:pPr marL="285750" indent="-285750" defTabSz="457200">
              <a:lnSpc>
                <a:spcPct val="150000"/>
              </a:lnSpc>
              <a:spcBef>
                <a:spcPts val="0"/>
              </a:spcBef>
              <a:defRPr/>
            </a:pPr>
            <a:r>
              <a:rPr lang="en-GB" sz="1600" cap="none" dirty="0">
                <a:solidFill>
                  <a:prstClr val="black"/>
                </a:solidFill>
                <a:latin typeface="Calibri" panose="020F0502020204030204"/>
              </a:rPr>
              <a:t>Researching</a:t>
            </a:r>
          </a:p>
          <a:p>
            <a:pPr marL="0" indent="0" defTabSz="457200">
              <a:lnSpc>
                <a:spcPct val="150000"/>
              </a:lnSpc>
              <a:spcBef>
                <a:spcPts val="0"/>
              </a:spcBef>
              <a:buNone/>
              <a:defRPr/>
            </a:pPr>
            <a:r>
              <a:rPr lang="en-GB" sz="1600" i="1" cap="none" dirty="0">
                <a:solidFill>
                  <a:prstClr val="black"/>
                </a:solidFill>
                <a:latin typeface="Calibri" panose="020F0502020204030204"/>
                <a:hlinkClick r:id="rId3"/>
              </a:rPr>
              <a:t>Studyskillsdistance@uwtsd.ac.uk</a:t>
            </a:r>
            <a:endParaRPr lang="en-GB" sz="1600" i="1" cap="none" dirty="0">
              <a:solidFill>
                <a:prstClr val="black"/>
              </a:solidFill>
              <a:latin typeface="Calibri" panose="020F0502020204030204"/>
            </a:endParaRPr>
          </a:p>
        </p:txBody>
      </p:sp>
    </p:spTree>
    <p:extLst>
      <p:ext uri="{BB962C8B-B14F-4D97-AF65-F5344CB8AC3E}">
        <p14:creationId xmlns:p14="http://schemas.microsoft.com/office/powerpoint/2010/main" val="316584476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DDF1FA-D2FE-353A-F1D6-C212A2AC861A}"/>
              </a:ext>
            </a:extLst>
          </p:cNvPr>
          <p:cNvSpPr>
            <a:spLocks noGrp="1"/>
          </p:cNvSpPr>
          <p:nvPr>
            <p:ph type="title"/>
          </p:nvPr>
        </p:nvSpPr>
        <p:spPr>
          <a:xfrm>
            <a:off x="103357" y="68285"/>
            <a:ext cx="3924489" cy="1622321"/>
          </a:xfrm>
        </p:spPr>
        <p:txBody>
          <a:bodyPr>
            <a:normAutofit/>
          </a:bodyPr>
          <a:lstStyle/>
          <a:p>
            <a:pPr algn="ctr"/>
            <a:r>
              <a:rPr lang="en-GB" sz="3600" b="1" dirty="0"/>
              <a:t>Academic Misconduct</a:t>
            </a:r>
            <a:endParaRPr lang="en-GB" sz="3600" dirty="0"/>
          </a:p>
        </p:txBody>
      </p:sp>
      <p:sp>
        <p:nvSpPr>
          <p:cNvPr id="3" name="Content Placeholder 2">
            <a:extLst>
              <a:ext uri="{FF2B5EF4-FFF2-40B4-BE49-F238E27FC236}">
                <a16:creationId xmlns:a16="http://schemas.microsoft.com/office/drawing/2014/main" id="{88192CB7-13B3-C72A-1DED-6FBC0AB57024}"/>
              </a:ext>
            </a:extLst>
          </p:cNvPr>
          <p:cNvSpPr>
            <a:spLocks noGrp="1"/>
          </p:cNvSpPr>
          <p:nvPr>
            <p:ph idx="1"/>
          </p:nvPr>
        </p:nvSpPr>
        <p:spPr>
          <a:xfrm>
            <a:off x="454396" y="2076611"/>
            <a:ext cx="4394184" cy="4111015"/>
          </a:xfrm>
        </p:spPr>
        <p:txBody>
          <a:bodyPr>
            <a:normAutofit/>
          </a:bodyPr>
          <a:lstStyle/>
          <a:p>
            <a:r>
              <a:rPr lang="en-GB" sz="1600" cap="none" dirty="0"/>
              <a:t>UWTSD has a strong commitment to academic integrity which reflects the university’s core mission</a:t>
            </a:r>
          </a:p>
          <a:p>
            <a:r>
              <a:rPr lang="en-GB" sz="1600" cap="none" dirty="0"/>
              <a:t>Academic misconduct will not be tolerated in any shape or form</a:t>
            </a:r>
          </a:p>
          <a:p>
            <a:r>
              <a:rPr lang="en-GB" sz="1600" cap="none" dirty="0"/>
              <a:t>If a submission is deemed suspicious, the student will be invited to a viva prior to an investigation by the academic office (AO)</a:t>
            </a:r>
          </a:p>
          <a:p>
            <a:r>
              <a:rPr lang="en-GB" sz="1600" cap="none" dirty="0"/>
              <a:t>Do not work in teams – if you are found to share your work with another student, you will also be investigated.</a:t>
            </a:r>
          </a:p>
        </p:txBody>
      </p:sp>
      <p:pic>
        <p:nvPicPr>
          <p:cNvPr id="4" name="Picture 4" descr="definition of plagiarism">
            <a:extLst>
              <a:ext uri="{FF2B5EF4-FFF2-40B4-BE49-F238E27FC236}">
                <a16:creationId xmlns:a16="http://schemas.microsoft.com/office/drawing/2014/main" id="{D82E949B-2966-FEE3-1105-0C0578B0912C}"/>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578396" y="2157675"/>
            <a:ext cx="4514498" cy="2539405"/>
          </a:xfrm>
          <a:prstGeom prst="rect">
            <a:avLst/>
          </a:prstGeom>
          <a:noFill/>
          <a:effectLst/>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id="{347C6BD3-8F8B-4DD3-AB62-E333E206817D}"/>
              </a:ext>
            </a:extLst>
          </p:cNvPr>
          <p:cNvSpPr/>
          <p:nvPr>
            <p:custDataLst>
              <p:tags r:id="rId1"/>
            </p:custDataLst>
          </p:nvPr>
        </p:nvSpPr>
        <p:spPr>
          <a:xfrm>
            <a:off x="3429000" y="127000"/>
            <a:ext cx="8255000" cy="635000"/>
          </a:xfrm>
          <a:prstGeom prst="rect">
            <a:avLst/>
          </a:prstGeom>
          <a:solidFill>
            <a:srgbClr val="FF0000">
              <a:alpha val="70000"/>
              <a:alpha val="0"/>
            </a:srgbClr>
          </a:solidFill>
          <a:ln w="0" cap="flat" cmpd="sng" algn="ctr">
            <a:solidFill>
              <a:srgbClr val="4472C4">
                <a:shade val="5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290915673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D8F4B680-9D57-80C7-AD18-7045129FA018}"/>
              </a:ext>
            </a:extLst>
          </p:cNvPr>
          <p:cNvPicPr>
            <a:picLocks noChangeAspect="1" noChangeArrowheads="1"/>
          </p:cNvPicPr>
          <p:nvPr/>
        </p:nvPicPr>
        <p:blipFill rotWithShape="1">
          <a:blip r:embed="rId3">
            <a:alphaModFix amt="50000"/>
            <a:extLst>
              <a:ext uri="{28A0092B-C50C-407E-A947-70E740481C1C}">
                <a14:useLocalDpi xmlns:a14="http://schemas.microsoft.com/office/drawing/2010/main" val="0"/>
              </a:ext>
            </a:extLst>
          </a:blip>
          <a:srcRect l="11000" r="-2" b="-2"/>
          <a:stretch/>
        </p:blipFill>
        <p:spPr bwMode="auto">
          <a:xfrm>
            <a:off x="1524020" y="2"/>
            <a:ext cx="9143980" cy="6857999"/>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6B2E2125-968A-6ADE-52BF-4579C9D7ED90}"/>
              </a:ext>
            </a:extLst>
          </p:cNvPr>
          <p:cNvSpPr>
            <a:spLocks noGrp="1"/>
          </p:cNvSpPr>
          <p:nvPr>
            <p:ph type="ctrTitle"/>
          </p:nvPr>
        </p:nvSpPr>
        <p:spPr>
          <a:xfrm>
            <a:off x="2667000" y="1122362"/>
            <a:ext cx="6858000" cy="2900518"/>
          </a:xfrm>
        </p:spPr>
        <p:txBody>
          <a:bodyPr>
            <a:normAutofit/>
          </a:bodyPr>
          <a:lstStyle/>
          <a:p>
            <a:r>
              <a:rPr lang="en-GB">
                <a:solidFill>
                  <a:srgbClr val="FFFFFF"/>
                </a:solidFill>
              </a:rPr>
              <a:t>Introduction</a:t>
            </a:r>
          </a:p>
        </p:txBody>
      </p:sp>
      <p:sp>
        <p:nvSpPr>
          <p:cNvPr id="4" name="Rectangle 3">
            <a:extLst>
              <a:ext uri="{FF2B5EF4-FFF2-40B4-BE49-F238E27FC236}">
                <a16:creationId xmlns:a16="http://schemas.microsoft.com/office/drawing/2014/main" id="{C83455DA-6438-4042-ABC2-F3B2322CD7E8}"/>
              </a:ext>
            </a:extLst>
          </p:cNvPr>
          <p:cNvSpPr/>
          <p:nvPr>
            <p:custDataLst>
              <p:tags r:id="rId1"/>
            </p:custDataLst>
          </p:nvPr>
        </p:nvSpPr>
        <p:spPr>
          <a:xfrm>
            <a:off x="3429000" y="127000"/>
            <a:ext cx="8255000" cy="635000"/>
          </a:xfrm>
          <a:prstGeom prst="rect">
            <a:avLst/>
          </a:prstGeom>
          <a:solidFill>
            <a:srgbClr val="FF0000">
              <a:alpha val="70000"/>
              <a:alpha val="0"/>
            </a:srgbClr>
          </a:solidFill>
          <a:ln w="0" cap="flat" cmpd="sng" algn="ctr">
            <a:solidFill>
              <a:srgbClr val="4472C4">
                <a:shade val="5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61483895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2D5943-E19F-37C8-BC59-4C6F052713A1}"/>
              </a:ext>
            </a:extLst>
          </p:cNvPr>
          <p:cNvSpPr>
            <a:spLocks noGrp="1"/>
          </p:cNvSpPr>
          <p:nvPr>
            <p:ph type="title"/>
          </p:nvPr>
        </p:nvSpPr>
        <p:spPr>
          <a:xfrm>
            <a:off x="2152650" y="365126"/>
            <a:ext cx="7886700" cy="1325563"/>
          </a:xfrm>
        </p:spPr>
        <p:txBody>
          <a:bodyPr>
            <a:normAutofit/>
          </a:bodyPr>
          <a:lstStyle/>
          <a:p>
            <a:pPr algn="ctr"/>
            <a:r>
              <a:rPr lang="en-GB" sz="4000" b="1" dirty="0">
                <a:effectLst>
                  <a:outerShdw blurRad="38100" dist="38100" dir="2700000" algn="tl">
                    <a:srgbClr val="000000">
                      <a:alpha val="43137"/>
                    </a:srgbClr>
                  </a:outerShdw>
                </a:effectLst>
              </a:rPr>
              <a:t>Hospitality &amp; Guest Services</a:t>
            </a:r>
          </a:p>
        </p:txBody>
      </p:sp>
      <p:sp>
        <p:nvSpPr>
          <p:cNvPr id="3" name="Content Placeholder 2">
            <a:extLst>
              <a:ext uri="{FF2B5EF4-FFF2-40B4-BE49-F238E27FC236}">
                <a16:creationId xmlns:a16="http://schemas.microsoft.com/office/drawing/2014/main" id="{A2DF27CF-03B2-25A5-CB16-C904E2B98020}"/>
              </a:ext>
            </a:extLst>
          </p:cNvPr>
          <p:cNvSpPr>
            <a:spLocks noGrp="1"/>
          </p:cNvSpPr>
          <p:nvPr>
            <p:ph idx="1"/>
          </p:nvPr>
        </p:nvSpPr>
        <p:spPr>
          <a:xfrm>
            <a:off x="2152650" y="2438400"/>
            <a:ext cx="7886700" cy="3738562"/>
          </a:xfrm>
        </p:spPr>
        <p:txBody>
          <a:bodyPr>
            <a:normAutofit/>
          </a:bodyPr>
          <a:lstStyle/>
          <a:p>
            <a:pPr marL="0" indent="0" algn="ctr">
              <a:buNone/>
            </a:pPr>
            <a:r>
              <a:rPr lang="en-GB" altLang="en-US" sz="2300" dirty="0">
                <a:latin typeface="Myriad Pro"/>
              </a:rPr>
              <a:t>“A customer is the most important visitor on our premises, he is not dependent on us. We are dependent on him. He is not an interruption in our work. He is the purpose of it. He is not an outsider in our business. He is part of it. We are not doing him a favour by serving him. He is doing us a favour by giving us an opportunity to do so.”</a:t>
            </a:r>
            <a:br>
              <a:rPr lang="en-GB" altLang="en-US" sz="2300" dirty="0">
                <a:latin typeface="Myriad Pro"/>
              </a:rPr>
            </a:br>
            <a:endParaRPr lang="en-GB" altLang="en-US" sz="2300" dirty="0">
              <a:latin typeface="Myriad Pro"/>
            </a:endParaRPr>
          </a:p>
          <a:p>
            <a:pPr marL="0" indent="0" algn="ctr">
              <a:buNone/>
            </a:pPr>
            <a:r>
              <a:rPr lang="en-GB" altLang="en-US" sz="2300" i="1" dirty="0">
                <a:latin typeface="Myriad Pro"/>
              </a:rPr>
              <a:t>- Mahatma Gandhi</a:t>
            </a:r>
            <a:endParaRPr lang="en-GB" sz="2300" dirty="0"/>
          </a:p>
        </p:txBody>
      </p:sp>
      <p:sp>
        <p:nvSpPr>
          <p:cNvPr id="4" name="Rectangle 3">
            <a:extLst>
              <a:ext uri="{FF2B5EF4-FFF2-40B4-BE49-F238E27FC236}">
                <a16:creationId xmlns:a16="http://schemas.microsoft.com/office/drawing/2014/main" id="{E271AC72-A45F-4FEE-B168-19CB1F3AA35D}"/>
              </a:ext>
            </a:extLst>
          </p:cNvPr>
          <p:cNvSpPr/>
          <p:nvPr>
            <p:custDataLst>
              <p:tags r:id="rId1"/>
            </p:custDataLst>
          </p:nvPr>
        </p:nvSpPr>
        <p:spPr>
          <a:xfrm>
            <a:off x="3429000" y="127000"/>
            <a:ext cx="8255000" cy="635000"/>
          </a:xfrm>
          <a:prstGeom prst="rect">
            <a:avLst/>
          </a:prstGeom>
          <a:solidFill>
            <a:srgbClr val="FF0000">
              <a:alpha val="70000"/>
              <a:alpha val="0"/>
            </a:srgbClr>
          </a:solidFill>
          <a:ln w="0" cap="flat" cmpd="sng" algn="ctr">
            <a:solidFill>
              <a:srgbClr val="4472C4">
                <a:shade val="5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169830116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2D5943-E19F-37C8-BC59-4C6F052713A1}"/>
              </a:ext>
            </a:extLst>
          </p:cNvPr>
          <p:cNvSpPr>
            <a:spLocks noGrp="1"/>
          </p:cNvSpPr>
          <p:nvPr>
            <p:ph type="title"/>
          </p:nvPr>
        </p:nvSpPr>
        <p:spPr>
          <a:xfrm>
            <a:off x="2152650" y="668379"/>
            <a:ext cx="7886700" cy="734076"/>
          </a:xfrm>
        </p:spPr>
        <p:txBody>
          <a:bodyPr vert="horz" lIns="91440" tIns="45720" rIns="91440" bIns="45720" rtlCol="0" anchor="ctr">
            <a:normAutofit/>
          </a:bodyPr>
          <a:lstStyle/>
          <a:p>
            <a:pPr algn="ctr"/>
            <a:r>
              <a:rPr lang="en-US" sz="4000" b="1" dirty="0">
                <a:effectLst>
                  <a:outerShdw blurRad="38100" dist="38100" dir="2700000" algn="tl">
                    <a:srgbClr val="000000">
                      <a:alpha val="43137"/>
                    </a:srgbClr>
                  </a:outerShdw>
                </a:effectLst>
              </a:rPr>
              <a:t>Hospitality &amp; Guest Services</a:t>
            </a:r>
          </a:p>
        </p:txBody>
      </p:sp>
      <p:sp>
        <p:nvSpPr>
          <p:cNvPr id="3" name="Content Placeholder 2">
            <a:extLst>
              <a:ext uri="{FF2B5EF4-FFF2-40B4-BE49-F238E27FC236}">
                <a16:creationId xmlns:a16="http://schemas.microsoft.com/office/drawing/2014/main" id="{A2DF27CF-03B2-25A5-CB16-C904E2B98020}"/>
              </a:ext>
            </a:extLst>
          </p:cNvPr>
          <p:cNvSpPr>
            <a:spLocks noGrp="1"/>
          </p:cNvSpPr>
          <p:nvPr>
            <p:ph idx="1"/>
          </p:nvPr>
        </p:nvSpPr>
        <p:spPr>
          <a:xfrm>
            <a:off x="907272" y="1943834"/>
            <a:ext cx="3823335" cy="3795748"/>
          </a:xfrm>
        </p:spPr>
        <p:txBody>
          <a:bodyPr vert="horz" lIns="91440" tIns="45720" rIns="91440" bIns="45720" rtlCol="0">
            <a:normAutofit/>
          </a:bodyPr>
          <a:lstStyle/>
          <a:p>
            <a:pPr marL="0" indent="0" algn="ctr">
              <a:buNone/>
            </a:pPr>
            <a:r>
              <a:rPr lang="en-US" altLang="en-US" sz="1900" dirty="0"/>
              <a:t>“</a:t>
            </a:r>
            <a:r>
              <a:rPr lang="en-US" altLang="en-US" sz="1900" cap="none" dirty="0"/>
              <a:t>A customer is the most important visitor on our premises, he is not dependent on us. We are dependent on him. He is not an interruption in our work. He is the purpose of it. He is not an outsider in our business. He is part of it. We are not doing him a </a:t>
            </a:r>
            <a:r>
              <a:rPr lang="en-US" altLang="en-US" sz="1900" cap="none" dirty="0" err="1"/>
              <a:t>favour</a:t>
            </a:r>
            <a:r>
              <a:rPr lang="en-US" altLang="en-US" sz="1900" cap="none" dirty="0"/>
              <a:t> by serving him. He is doing us a </a:t>
            </a:r>
            <a:r>
              <a:rPr lang="en-US" altLang="en-US" sz="1900" cap="none" dirty="0" err="1"/>
              <a:t>favour</a:t>
            </a:r>
            <a:r>
              <a:rPr lang="en-US" altLang="en-US" sz="1900" cap="none" dirty="0"/>
              <a:t> by giving us an opportunity to do so.”</a:t>
            </a:r>
            <a:br>
              <a:rPr lang="en-US" altLang="en-US" sz="1900" cap="none" dirty="0"/>
            </a:br>
            <a:endParaRPr lang="en-US" altLang="en-US" sz="1900" cap="none" dirty="0"/>
          </a:p>
          <a:p>
            <a:pPr marL="0" indent="0" algn="ctr">
              <a:buNone/>
            </a:pPr>
            <a:r>
              <a:rPr lang="en-US" altLang="en-US" sz="1900" i="1" dirty="0"/>
              <a:t>Mahatma Gandhi</a:t>
            </a:r>
          </a:p>
          <a:p>
            <a:endParaRPr lang="en-US" sz="1900" dirty="0"/>
          </a:p>
        </p:txBody>
      </p:sp>
      <p:sp>
        <p:nvSpPr>
          <p:cNvPr id="4" name="TextBox 3">
            <a:extLst>
              <a:ext uri="{FF2B5EF4-FFF2-40B4-BE49-F238E27FC236}">
                <a16:creationId xmlns:a16="http://schemas.microsoft.com/office/drawing/2014/main" id="{81B55473-6BBD-4865-34F4-9ED3421C2B93}"/>
              </a:ext>
            </a:extLst>
          </p:cNvPr>
          <p:cNvSpPr txBox="1"/>
          <p:nvPr/>
        </p:nvSpPr>
        <p:spPr>
          <a:xfrm>
            <a:off x="5991623" y="1943834"/>
            <a:ext cx="3823335" cy="3795748"/>
          </a:xfrm>
          <a:prstGeom prst="rect">
            <a:avLst/>
          </a:prstGeom>
        </p:spPr>
        <p:txBody>
          <a:bodyPr vert="horz" lIns="91440" tIns="45720" rIns="91440" bIns="45720" rtlCol="0">
            <a:normAutofit/>
          </a:bodyPr>
          <a:lstStyle/>
          <a:p>
            <a:pPr algn="ctr">
              <a:lnSpc>
                <a:spcPct val="90000"/>
              </a:lnSpc>
              <a:spcAft>
                <a:spcPts val="600"/>
              </a:spcAft>
            </a:pPr>
            <a:r>
              <a:rPr lang="en-US" sz="2200" b="1" dirty="0">
                <a:effectLst>
                  <a:outerShdw blurRad="38100" dist="38100" dir="2700000" algn="tl">
                    <a:srgbClr val="000000">
                      <a:alpha val="43137"/>
                    </a:srgbClr>
                  </a:outerShdw>
                </a:effectLst>
              </a:rPr>
              <a:t>Group Discussion:</a:t>
            </a:r>
          </a:p>
          <a:p>
            <a:pPr algn="ctr">
              <a:lnSpc>
                <a:spcPct val="90000"/>
              </a:lnSpc>
              <a:spcAft>
                <a:spcPts val="600"/>
              </a:spcAft>
            </a:pPr>
            <a:endParaRPr lang="en-US" sz="2200" b="1" dirty="0">
              <a:effectLst>
                <a:outerShdw blurRad="38100" dist="38100" dir="2700000" algn="tl">
                  <a:srgbClr val="000000">
                    <a:alpha val="43137"/>
                  </a:srgbClr>
                </a:outerShdw>
              </a:effectLst>
            </a:endParaRPr>
          </a:p>
          <a:p>
            <a:pPr indent="-228600" algn="ctr">
              <a:lnSpc>
                <a:spcPct val="90000"/>
              </a:lnSpc>
              <a:spcAft>
                <a:spcPts val="600"/>
              </a:spcAft>
              <a:buFont typeface="Arial" panose="020B0604020202020204" pitchFamily="34" charset="0"/>
              <a:buChar char="•"/>
            </a:pPr>
            <a:r>
              <a:rPr lang="en-US" sz="2200" b="1" dirty="0">
                <a:effectLst>
                  <a:outerShdw blurRad="38100" dist="38100" dir="2700000" algn="tl">
                    <a:srgbClr val="000000">
                      <a:alpha val="43137"/>
                    </a:srgbClr>
                  </a:outerShdw>
                </a:effectLst>
              </a:rPr>
              <a:t>Do you agree with this statement? </a:t>
            </a:r>
          </a:p>
          <a:p>
            <a:pPr indent="-228600" algn="ctr">
              <a:lnSpc>
                <a:spcPct val="90000"/>
              </a:lnSpc>
              <a:spcAft>
                <a:spcPts val="600"/>
              </a:spcAft>
              <a:buFont typeface="Arial" panose="020B0604020202020204" pitchFamily="34" charset="0"/>
              <a:buChar char="•"/>
            </a:pPr>
            <a:r>
              <a:rPr lang="en-US" sz="2200" b="1" dirty="0">
                <a:effectLst>
                  <a:outerShdw blurRad="38100" dist="38100" dir="2700000" algn="tl">
                    <a:srgbClr val="000000">
                      <a:alpha val="43137"/>
                    </a:srgbClr>
                  </a:outerShdw>
                </a:effectLst>
              </a:rPr>
              <a:t>Do you disagree with this statement? Why?</a:t>
            </a:r>
          </a:p>
          <a:p>
            <a:pPr indent="-228600" algn="ctr">
              <a:lnSpc>
                <a:spcPct val="90000"/>
              </a:lnSpc>
              <a:spcAft>
                <a:spcPts val="600"/>
              </a:spcAft>
              <a:buFont typeface="Arial" panose="020B0604020202020204" pitchFamily="34" charset="0"/>
              <a:buChar char="•"/>
            </a:pPr>
            <a:endParaRPr lang="en-US" sz="2200" b="1" dirty="0">
              <a:effectLst>
                <a:outerShdw blurRad="38100" dist="38100" dir="2700000" algn="tl">
                  <a:srgbClr val="000000">
                    <a:alpha val="43137"/>
                  </a:srgbClr>
                </a:outerShdw>
              </a:effectLst>
            </a:endParaRPr>
          </a:p>
        </p:txBody>
      </p:sp>
      <p:sp>
        <p:nvSpPr>
          <p:cNvPr id="5" name="Rectangle 4">
            <a:extLst>
              <a:ext uri="{FF2B5EF4-FFF2-40B4-BE49-F238E27FC236}">
                <a16:creationId xmlns:a16="http://schemas.microsoft.com/office/drawing/2014/main" id="{F767D1A8-100D-44D6-9012-5851F37A30A2}"/>
              </a:ext>
            </a:extLst>
          </p:cNvPr>
          <p:cNvSpPr/>
          <p:nvPr>
            <p:custDataLst>
              <p:tags r:id="rId1"/>
            </p:custDataLst>
          </p:nvPr>
        </p:nvSpPr>
        <p:spPr>
          <a:xfrm>
            <a:off x="3429000" y="127000"/>
            <a:ext cx="8255000" cy="635000"/>
          </a:xfrm>
          <a:prstGeom prst="rect">
            <a:avLst/>
          </a:prstGeom>
          <a:solidFill>
            <a:srgbClr val="FF0000">
              <a:alpha val="70000"/>
              <a:alpha val="0"/>
            </a:srgbClr>
          </a:solidFill>
          <a:ln w="0" cap="flat" cmpd="sng" algn="ctr">
            <a:solidFill>
              <a:srgbClr val="4472C4">
                <a:shade val="5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317415433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A5A39F-02C2-C81F-8B3C-1842E840F305}"/>
              </a:ext>
            </a:extLst>
          </p:cNvPr>
          <p:cNvSpPr>
            <a:spLocks noGrp="1"/>
          </p:cNvSpPr>
          <p:nvPr>
            <p:ph type="title"/>
          </p:nvPr>
        </p:nvSpPr>
        <p:spPr>
          <a:xfrm>
            <a:off x="2010696" y="629268"/>
            <a:ext cx="6392808" cy="761824"/>
          </a:xfrm>
        </p:spPr>
        <p:txBody>
          <a:bodyPr>
            <a:normAutofit/>
          </a:bodyPr>
          <a:lstStyle/>
          <a:p>
            <a:pPr algn="ctr"/>
            <a:r>
              <a:rPr lang="en-GB" sz="3600" b="1" dirty="0"/>
              <a:t>What is Service?</a:t>
            </a:r>
          </a:p>
        </p:txBody>
      </p:sp>
      <p:sp>
        <p:nvSpPr>
          <p:cNvPr id="3" name="Content Placeholder 2">
            <a:extLst>
              <a:ext uri="{FF2B5EF4-FFF2-40B4-BE49-F238E27FC236}">
                <a16:creationId xmlns:a16="http://schemas.microsoft.com/office/drawing/2014/main" id="{2065C9DD-37A1-7287-D2B6-88404713A63D}"/>
              </a:ext>
            </a:extLst>
          </p:cNvPr>
          <p:cNvSpPr>
            <a:spLocks noGrp="1"/>
          </p:cNvSpPr>
          <p:nvPr>
            <p:ph idx="1"/>
          </p:nvPr>
        </p:nvSpPr>
        <p:spPr>
          <a:xfrm>
            <a:off x="2010698" y="1823157"/>
            <a:ext cx="3708113" cy="4555204"/>
          </a:xfrm>
        </p:spPr>
        <p:txBody>
          <a:bodyPr>
            <a:normAutofit/>
          </a:bodyPr>
          <a:lstStyle/>
          <a:p>
            <a:pPr marL="0" indent="0" algn="ctr">
              <a:buNone/>
            </a:pPr>
            <a:r>
              <a:rPr lang="en-GB" sz="2100" b="1" dirty="0"/>
              <a:t> Discussion:</a:t>
            </a:r>
          </a:p>
          <a:p>
            <a:pPr marL="0" indent="0" algn="ctr">
              <a:buNone/>
            </a:pPr>
            <a:endParaRPr lang="en-GB" sz="2100" b="1" dirty="0"/>
          </a:p>
          <a:p>
            <a:pPr marL="0" indent="0">
              <a:buNone/>
            </a:pPr>
            <a:r>
              <a:rPr lang="en-GB" sz="2100" cap="none" dirty="0"/>
              <a:t>A time when you received…</a:t>
            </a:r>
          </a:p>
          <a:p>
            <a:pPr marL="342900" indent="-342900"/>
            <a:r>
              <a:rPr lang="en-GB" sz="2100" cap="none" dirty="0"/>
              <a:t>Good service?</a:t>
            </a:r>
          </a:p>
          <a:p>
            <a:pPr marL="342900" indent="-342900"/>
            <a:r>
              <a:rPr lang="en-GB" sz="2100" cap="none" dirty="0"/>
              <a:t>Excellent service?</a:t>
            </a:r>
          </a:p>
          <a:p>
            <a:pPr marL="342900" indent="-342900"/>
            <a:r>
              <a:rPr lang="en-GB" sz="2100" cap="none" dirty="0"/>
              <a:t>Bad service?</a:t>
            </a:r>
          </a:p>
          <a:p>
            <a:pPr marL="342900" indent="-342900"/>
            <a:r>
              <a:rPr lang="en-GB" sz="2100" cap="none" dirty="0"/>
              <a:t>Quality service?</a:t>
            </a:r>
          </a:p>
          <a:p>
            <a:pPr marL="342900" indent="-342900"/>
            <a:endParaRPr lang="en-GB" sz="2100" cap="none" dirty="0"/>
          </a:p>
          <a:p>
            <a:endParaRPr lang="en-GB" sz="2100" dirty="0"/>
          </a:p>
        </p:txBody>
      </p:sp>
      <p:pic>
        <p:nvPicPr>
          <p:cNvPr id="2050" name="Picture 2" descr="People discuss the news with each other Royalty Free Vector">
            <a:extLst>
              <a:ext uri="{FF2B5EF4-FFF2-40B4-BE49-F238E27FC236}">
                <a16:creationId xmlns:a16="http://schemas.microsoft.com/office/drawing/2014/main" id="{315B7B2C-E23E-3DBC-A9CF-08EBC22A15C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14304"/>
          <a:stretch/>
        </p:blipFill>
        <p:spPr bwMode="auto">
          <a:xfrm>
            <a:off x="6702532" y="2305536"/>
            <a:ext cx="3356649" cy="2243680"/>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8968267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A191A82C-2477-4461-9FA6-5538B417C602}"/>
              </a:ext>
            </a:extLst>
          </p:cNvPr>
          <p:cNvPicPr>
            <a:picLocks noChangeAspect="1"/>
          </p:cNvPicPr>
          <p:nvPr/>
        </p:nvPicPr>
        <p:blipFill>
          <a:blip r:embed="rId3"/>
          <a:stretch>
            <a:fillRect/>
          </a:stretch>
        </p:blipFill>
        <p:spPr>
          <a:xfrm>
            <a:off x="3945270" y="41885"/>
            <a:ext cx="2889754" cy="1158340"/>
          </a:xfrm>
          <a:prstGeom prst="rect">
            <a:avLst/>
          </a:prstGeom>
        </p:spPr>
      </p:pic>
      <p:sp>
        <p:nvSpPr>
          <p:cNvPr id="3" name="Content Placeholder 2">
            <a:extLst>
              <a:ext uri="{FF2B5EF4-FFF2-40B4-BE49-F238E27FC236}">
                <a16:creationId xmlns:a16="http://schemas.microsoft.com/office/drawing/2014/main" id="{7D368626-A376-4E55-8044-213CBA5E95BB}"/>
              </a:ext>
            </a:extLst>
          </p:cNvPr>
          <p:cNvSpPr>
            <a:spLocks noGrp="1"/>
          </p:cNvSpPr>
          <p:nvPr>
            <p:ph idx="1"/>
          </p:nvPr>
        </p:nvSpPr>
        <p:spPr>
          <a:xfrm>
            <a:off x="1884643" y="1366595"/>
            <a:ext cx="7227273" cy="4351338"/>
          </a:xfrm>
        </p:spPr>
        <p:txBody>
          <a:bodyPr/>
          <a:lstStyle/>
          <a:p>
            <a:pPr>
              <a:lnSpc>
                <a:spcPct val="100000"/>
              </a:lnSpc>
            </a:pPr>
            <a:endParaRPr lang="en-GB" cap="none" dirty="0"/>
          </a:p>
          <a:p>
            <a:pPr>
              <a:lnSpc>
                <a:spcPct val="100000"/>
              </a:lnSpc>
            </a:pPr>
            <a:r>
              <a:rPr lang="en-GB" cap="none" dirty="0"/>
              <a:t>Activity: looking at the examples you have written down and reflecting on them…</a:t>
            </a:r>
          </a:p>
          <a:p>
            <a:pPr>
              <a:lnSpc>
                <a:spcPct val="100000"/>
              </a:lnSpc>
            </a:pPr>
            <a:endParaRPr lang="en-GB" cap="none" dirty="0"/>
          </a:p>
          <a:p>
            <a:r>
              <a:rPr lang="en-GB" dirty="0"/>
              <a:t>Rate your </a:t>
            </a:r>
            <a:r>
              <a:rPr lang="en-GB" u="sng" dirty="0"/>
              <a:t>good service </a:t>
            </a:r>
            <a:r>
              <a:rPr lang="en-GB" dirty="0"/>
              <a:t>between 1 and 10</a:t>
            </a:r>
          </a:p>
          <a:p>
            <a:r>
              <a:rPr lang="en-GB" dirty="0"/>
              <a:t>Rate </a:t>
            </a:r>
            <a:r>
              <a:rPr lang="en-GB" u="sng" dirty="0"/>
              <a:t>excellent service </a:t>
            </a:r>
            <a:r>
              <a:rPr lang="en-GB" dirty="0"/>
              <a:t>between 1 and 10 </a:t>
            </a:r>
          </a:p>
          <a:p>
            <a:endParaRPr lang="en-GB" dirty="0"/>
          </a:p>
        </p:txBody>
      </p:sp>
    </p:spTree>
    <p:extLst>
      <p:ext uri="{BB962C8B-B14F-4D97-AF65-F5344CB8AC3E}">
        <p14:creationId xmlns:p14="http://schemas.microsoft.com/office/powerpoint/2010/main" val="351794756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194FDA-D9A1-8EB5-56D8-187C883904C5}"/>
              </a:ext>
            </a:extLst>
          </p:cNvPr>
          <p:cNvSpPr>
            <a:spLocks noGrp="1"/>
          </p:cNvSpPr>
          <p:nvPr>
            <p:ph type="title"/>
          </p:nvPr>
        </p:nvSpPr>
        <p:spPr>
          <a:xfrm>
            <a:off x="1580445" y="3752850"/>
            <a:ext cx="2772481" cy="2452687"/>
          </a:xfrm>
        </p:spPr>
        <p:txBody>
          <a:bodyPr anchor="ctr">
            <a:normAutofit/>
          </a:bodyPr>
          <a:lstStyle/>
          <a:p>
            <a:pPr algn="ctr"/>
            <a:r>
              <a:rPr lang="en-GB" sz="2800" b="1" dirty="0"/>
              <a:t>What is Service?</a:t>
            </a:r>
          </a:p>
        </p:txBody>
      </p:sp>
      <p:sp>
        <p:nvSpPr>
          <p:cNvPr id="3" name="Content Placeholder 2">
            <a:extLst>
              <a:ext uri="{FF2B5EF4-FFF2-40B4-BE49-F238E27FC236}">
                <a16:creationId xmlns:a16="http://schemas.microsoft.com/office/drawing/2014/main" id="{31A4E099-2A59-D5E9-6704-E67F3EC24B2F}"/>
              </a:ext>
            </a:extLst>
          </p:cNvPr>
          <p:cNvSpPr>
            <a:spLocks noGrp="1"/>
          </p:cNvSpPr>
          <p:nvPr>
            <p:ph idx="1"/>
          </p:nvPr>
        </p:nvSpPr>
        <p:spPr>
          <a:xfrm>
            <a:off x="4425244" y="3752851"/>
            <a:ext cx="6141156" cy="2452687"/>
          </a:xfrm>
        </p:spPr>
        <p:txBody>
          <a:bodyPr anchor="ctr">
            <a:normAutofit/>
          </a:bodyPr>
          <a:lstStyle/>
          <a:p>
            <a:pPr>
              <a:spcBef>
                <a:spcPct val="0"/>
              </a:spcBef>
              <a:defRPr/>
            </a:pPr>
            <a:r>
              <a:rPr lang="en-GB" sz="1800" b="1" cap="none" dirty="0">
                <a:latin typeface="Myriad Pro"/>
              </a:rPr>
              <a:t>Service </a:t>
            </a:r>
            <a:r>
              <a:rPr lang="en-GB" sz="1800" cap="none" dirty="0">
                <a:latin typeface="Myriad Pro"/>
              </a:rPr>
              <a:t>is an action or performed task that takes place through contact between the customer and employees of the service organisation</a:t>
            </a:r>
          </a:p>
          <a:p>
            <a:pPr marL="0" indent="0" algn="ctr">
              <a:spcBef>
                <a:spcPct val="0"/>
              </a:spcBef>
              <a:buNone/>
              <a:defRPr/>
            </a:pPr>
            <a:r>
              <a:rPr lang="en-GB" sz="1800" cap="none" dirty="0">
                <a:latin typeface="Myriad Pro"/>
              </a:rPr>
              <a:t>(Ford and </a:t>
            </a:r>
            <a:r>
              <a:rPr lang="en-GB" sz="1800" cap="none" dirty="0" err="1">
                <a:latin typeface="Myriad Pro"/>
              </a:rPr>
              <a:t>sturman</a:t>
            </a:r>
            <a:r>
              <a:rPr lang="en-GB" sz="1800" cap="none" dirty="0">
                <a:latin typeface="Myriad Pro"/>
              </a:rPr>
              <a:t>, 2020)</a:t>
            </a:r>
          </a:p>
          <a:p>
            <a:pPr>
              <a:spcBef>
                <a:spcPct val="0"/>
              </a:spcBef>
              <a:spcAft>
                <a:spcPts val="600"/>
              </a:spcAft>
              <a:defRPr/>
            </a:pPr>
            <a:endParaRPr lang="en-GB" sz="1800" cap="none" dirty="0">
              <a:latin typeface="Myriad Pro"/>
            </a:endParaRPr>
          </a:p>
          <a:p>
            <a:pPr>
              <a:spcBef>
                <a:spcPct val="0"/>
              </a:spcBef>
              <a:spcAft>
                <a:spcPts val="600"/>
              </a:spcAft>
              <a:defRPr/>
            </a:pPr>
            <a:r>
              <a:rPr lang="en-US" sz="1800" cap="none" dirty="0">
                <a:latin typeface="Myriad Pro"/>
                <a:ea typeface="+mj-ea"/>
                <a:cs typeface="+mj-cs"/>
              </a:rPr>
              <a:t>A common way to think of service is the service (intangible) part of the transaction.</a:t>
            </a:r>
          </a:p>
          <a:p>
            <a:endParaRPr lang="en-GB" sz="1600" dirty="0"/>
          </a:p>
        </p:txBody>
      </p:sp>
      <p:pic>
        <p:nvPicPr>
          <p:cNvPr id="2050" name="Picture 2" descr="A person holding a piece of paper&#10;&#10;Description automatically generated with medium confidence">
            <a:extLst>
              <a:ext uri="{FF2B5EF4-FFF2-40B4-BE49-F238E27FC236}">
                <a16:creationId xmlns:a16="http://schemas.microsoft.com/office/drawing/2014/main" id="{95CF3550-DE8D-821F-D729-1DA05D926BA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39207"/>
          <a:stretch/>
        </p:blipFill>
        <p:spPr bwMode="auto">
          <a:xfrm>
            <a:off x="1524020" y="11"/>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B0587913-4ACB-469B-B050-21334EE79173}"/>
              </a:ext>
            </a:extLst>
          </p:cNvPr>
          <p:cNvSpPr/>
          <p:nvPr>
            <p:custDataLst>
              <p:tags r:id="rId1"/>
            </p:custDataLst>
          </p:nvPr>
        </p:nvSpPr>
        <p:spPr>
          <a:xfrm>
            <a:off x="3429000" y="127000"/>
            <a:ext cx="8255000" cy="635000"/>
          </a:xfrm>
          <a:prstGeom prst="rect">
            <a:avLst/>
          </a:prstGeom>
          <a:solidFill>
            <a:srgbClr val="FF0000">
              <a:alpha val="70000"/>
              <a:alpha val="0"/>
            </a:srgbClr>
          </a:solidFill>
          <a:ln w="0" cap="flat" cmpd="sng" algn="ctr">
            <a:solidFill>
              <a:srgbClr val="4472C4">
                <a:shade val="5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184997554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5963A3-9E62-7A1D-48E3-EEA012EF4B63}"/>
              </a:ext>
            </a:extLst>
          </p:cNvPr>
          <p:cNvSpPr>
            <a:spLocks noGrp="1"/>
          </p:cNvSpPr>
          <p:nvPr>
            <p:ph type="title"/>
          </p:nvPr>
        </p:nvSpPr>
        <p:spPr/>
        <p:txBody>
          <a:bodyPr>
            <a:normAutofit fontScale="90000"/>
          </a:bodyPr>
          <a:lstStyle/>
          <a:p>
            <a:pPr algn="l"/>
            <a:r>
              <a:rPr lang="en-GB" sz="3600" cap="none" dirty="0"/>
              <a:t>There are two types of asset categories: </a:t>
            </a:r>
            <a:br>
              <a:rPr lang="en-GB" sz="3600" cap="none" dirty="0"/>
            </a:br>
            <a:r>
              <a:rPr lang="en-GB" sz="3600" cap="none" dirty="0">
                <a:solidFill>
                  <a:schemeClr val="accent1"/>
                </a:solidFill>
              </a:rPr>
              <a:t>tangible and intangible</a:t>
            </a:r>
            <a:br>
              <a:rPr lang="en-GB" b="0" i="0" cap="none" dirty="0">
                <a:solidFill>
                  <a:schemeClr val="accent1"/>
                </a:solidFill>
              </a:rPr>
            </a:br>
            <a:endParaRPr lang="en-GB" cap="none" dirty="0"/>
          </a:p>
        </p:txBody>
      </p:sp>
      <p:sp>
        <p:nvSpPr>
          <p:cNvPr id="4" name="Content Placeholder 3">
            <a:extLst>
              <a:ext uri="{FF2B5EF4-FFF2-40B4-BE49-F238E27FC236}">
                <a16:creationId xmlns:a16="http://schemas.microsoft.com/office/drawing/2014/main" id="{5D109EAB-D5EA-FABB-31E5-F1E7C1A36E65}"/>
              </a:ext>
            </a:extLst>
          </p:cNvPr>
          <p:cNvSpPr>
            <a:spLocks noGrp="1"/>
          </p:cNvSpPr>
          <p:nvPr>
            <p:ph sz="half" idx="2"/>
          </p:nvPr>
        </p:nvSpPr>
        <p:spPr/>
        <p:txBody>
          <a:bodyPr>
            <a:normAutofit lnSpcReduction="10000"/>
          </a:bodyPr>
          <a:lstStyle/>
          <a:p>
            <a:r>
              <a:rPr lang="en-GB" sz="2800" b="0" i="0" cap="none" dirty="0">
                <a:latin typeface="+mj-lt"/>
                <a:cs typeface="Arial" panose="020B0604020202020204" pitchFamily="34" charset="0"/>
                <a:hlinkClick r:id="rId2"/>
              </a:rPr>
              <a:t>Tangible assets</a:t>
            </a:r>
            <a:r>
              <a:rPr lang="en-GB" sz="2800" b="0" i="0" cap="none" dirty="0">
                <a:latin typeface="+mj-lt"/>
                <a:cs typeface="Arial" panose="020B0604020202020204" pitchFamily="34" charset="0"/>
              </a:rPr>
              <a:t> </a:t>
            </a:r>
          </a:p>
          <a:p>
            <a:endParaRPr lang="en-GB" dirty="0"/>
          </a:p>
          <a:p>
            <a:r>
              <a:rPr lang="en-GB" b="0" i="0" cap="none" dirty="0"/>
              <a:t>Are typically physical assets or property owned by a company, such as computer equipment. </a:t>
            </a:r>
          </a:p>
          <a:p>
            <a:r>
              <a:rPr lang="en-GB" b="0" i="0" cap="none" dirty="0"/>
              <a:t>Can be </a:t>
            </a:r>
            <a:r>
              <a:rPr lang="en-GB" cap="none" dirty="0"/>
              <a:t>touched, seen ,smelt, felt </a:t>
            </a:r>
            <a:endParaRPr lang="en-GB" b="0" i="0" cap="none" dirty="0"/>
          </a:p>
          <a:p>
            <a:endParaRPr lang="en-GB" dirty="0"/>
          </a:p>
        </p:txBody>
      </p:sp>
      <p:sp>
        <p:nvSpPr>
          <p:cNvPr id="6" name="Content Placeholder 5">
            <a:extLst>
              <a:ext uri="{FF2B5EF4-FFF2-40B4-BE49-F238E27FC236}">
                <a16:creationId xmlns:a16="http://schemas.microsoft.com/office/drawing/2014/main" id="{84312063-A9BB-6E29-C080-00D116A3E2DB}"/>
              </a:ext>
            </a:extLst>
          </p:cNvPr>
          <p:cNvSpPr>
            <a:spLocks noGrp="1"/>
          </p:cNvSpPr>
          <p:nvPr>
            <p:ph sz="quarter" idx="4"/>
          </p:nvPr>
        </p:nvSpPr>
        <p:spPr>
          <a:xfrm>
            <a:off x="6239518" y="1467259"/>
            <a:ext cx="5183188" cy="3684588"/>
          </a:xfrm>
        </p:spPr>
        <p:txBody>
          <a:bodyPr>
            <a:normAutofit lnSpcReduction="10000"/>
          </a:bodyPr>
          <a:lstStyle/>
          <a:p>
            <a:r>
              <a:rPr lang="en-GB" sz="2800" b="0" i="0" cap="none" dirty="0">
                <a:hlinkClick r:id="rId3"/>
              </a:rPr>
              <a:t>Intangible assets</a:t>
            </a:r>
            <a:r>
              <a:rPr lang="en-GB" sz="2800" b="0" i="0" cap="none" dirty="0"/>
              <a:t> </a:t>
            </a:r>
          </a:p>
          <a:p>
            <a:endParaRPr lang="en-GB" dirty="0"/>
          </a:p>
          <a:p>
            <a:r>
              <a:rPr lang="en-GB" b="0" i="0" cap="none" dirty="0"/>
              <a:t>Do not physically exist, yet they have a monetary value since they represent potential revenue. </a:t>
            </a:r>
          </a:p>
          <a:p>
            <a:r>
              <a:rPr lang="en-GB" cap="none" dirty="0"/>
              <a:t>These are emotional values often </a:t>
            </a:r>
          </a:p>
          <a:p>
            <a:r>
              <a:rPr lang="en-GB" b="0" i="0" cap="none" dirty="0"/>
              <a:t>Ideas, concepts, feelings </a:t>
            </a:r>
          </a:p>
          <a:p>
            <a:endParaRPr lang="en-GB" dirty="0"/>
          </a:p>
        </p:txBody>
      </p:sp>
    </p:spTree>
    <p:extLst>
      <p:ext uri="{BB962C8B-B14F-4D97-AF65-F5344CB8AC3E}">
        <p14:creationId xmlns:p14="http://schemas.microsoft.com/office/powerpoint/2010/main" val="97370625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build="p"/>
      <p:bldP spid="6"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216B84-8379-4043-311E-29CDF30280EF}"/>
              </a:ext>
            </a:extLst>
          </p:cNvPr>
          <p:cNvSpPr>
            <a:spLocks noGrp="1"/>
          </p:cNvSpPr>
          <p:nvPr>
            <p:ph type="title"/>
          </p:nvPr>
        </p:nvSpPr>
        <p:spPr>
          <a:xfrm>
            <a:off x="2010696" y="629267"/>
            <a:ext cx="2629122" cy="1622321"/>
          </a:xfrm>
        </p:spPr>
        <p:txBody>
          <a:bodyPr>
            <a:normAutofit/>
          </a:bodyPr>
          <a:lstStyle/>
          <a:p>
            <a:pPr algn="ctr"/>
            <a:r>
              <a:rPr lang="en-GB" sz="4000" b="1" dirty="0"/>
              <a:t>Group Discussion</a:t>
            </a:r>
          </a:p>
        </p:txBody>
      </p:sp>
      <p:sp>
        <p:nvSpPr>
          <p:cNvPr id="3" name="Content Placeholder 2">
            <a:extLst>
              <a:ext uri="{FF2B5EF4-FFF2-40B4-BE49-F238E27FC236}">
                <a16:creationId xmlns:a16="http://schemas.microsoft.com/office/drawing/2014/main" id="{DB37E970-9BE8-11EA-ABB5-7E5BE82230D9}"/>
              </a:ext>
            </a:extLst>
          </p:cNvPr>
          <p:cNvSpPr>
            <a:spLocks noGrp="1"/>
          </p:cNvSpPr>
          <p:nvPr>
            <p:ph idx="1"/>
          </p:nvPr>
        </p:nvSpPr>
        <p:spPr>
          <a:xfrm>
            <a:off x="2010698" y="2438401"/>
            <a:ext cx="2629120" cy="3785419"/>
          </a:xfrm>
        </p:spPr>
        <p:txBody>
          <a:bodyPr>
            <a:normAutofit/>
          </a:bodyPr>
          <a:lstStyle/>
          <a:p>
            <a:pPr algn="ctr">
              <a:spcAft>
                <a:spcPts val="600"/>
              </a:spcAft>
            </a:pPr>
            <a:r>
              <a:rPr lang="en-US" sz="2200" cap="none" dirty="0">
                <a:ln w="0"/>
              </a:rPr>
              <a:t>Think of the tourism industry – what is tangible and what is intangible?</a:t>
            </a:r>
          </a:p>
          <a:p>
            <a:pPr algn="ctr">
              <a:spcAft>
                <a:spcPts val="600"/>
              </a:spcAft>
            </a:pPr>
            <a:endParaRPr lang="en-US" sz="2200" dirty="0">
              <a:ln w="0"/>
            </a:endParaRPr>
          </a:p>
          <a:p>
            <a:pPr algn="ctr">
              <a:spcAft>
                <a:spcPts val="600"/>
              </a:spcAft>
            </a:pPr>
            <a:r>
              <a:rPr lang="en-US" sz="2200" i="1" cap="none" dirty="0">
                <a:ln w="0"/>
                <a:effectLst>
                  <a:outerShdw blurRad="38100" dist="38100" dir="2700000" algn="tl">
                    <a:srgbClr val="000000">
                      <a:alpha val="43137"/>
                    </a:srgbClr>
                  </a:outerShdw>
                </a:effectLst>
              </a:rPr>
              <a:t>Think of an event </a:t>
            </a:r>
          </a:p>
          <a:p>
            <a:pPr marL="0" indent="0" algn="ctr">
              <a:spcAft>
                <a:spcPts val="600"/>
              </a:spcAft>
              <a:buNone/>
            </a:pPr>
            <a:r>
              <a:rPr lang="en-US" sz="2200" i="1" cap="none" dirty="0">
                <a:ln w="0"/>
                <a:effectLst>
                  <a:outerShdw blurRad="38100" dist="38100" dir="2700000" algn="tl">
                    <a:srgbClr val="000000">
                      <a:alpha val="43137"/>
                    </a:srgbClr>
                  </a:outerShdw>
                </a:effectLst>
              </a:rPr>
              <a:t>What is tangible and intangible?</a:t>
            </a:r>
          </a:p>
        </p:txBody>
      </p:sp>
      <p:pic>
        <p:nvPicPr>
          <p:cNvPr id="4" name="Picture 2" descr="See the source image">
            <a:extLst>
              <a:ext uri="{FF2B5EF4-FFF2-40B4-BE49-F238E27FC236}">
                <a16:creationId xmlns:a16="http://schemas.microsoft.com/office/drawing/2014/main" id="{363144A8-11E7-B3F7-44A9-10AEE734E2FD}"/>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863636" y="2295096"/>
            <a:ext cx="4514498" cy="3392322"/>
          </a:xfrm>
          <a:prstGeom prst="rect">
            <a:avLst/>
          </a:prstGeom>
          <a:noFill/>
          <a:effectLst/>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id="{517C6D74-3C07-4695-8C3D-193BE645F2A4}"/>
              </a:ext>
            </a:extLst>
          </p:cNvPr>
          <p:cNvSpPr/>
          <p:nvPr>
            <p:custDataLst>
              <p:tags r:id="rId1"/>
            </p:custDataLst>
          </p:nvPr>
        </p:nvSpPr>
        <p:spPr>
          <a:xfrm>
            <a:off x="3429000" y="127000"/>
            <a:ext cx="8255000" cy="635000"/>
          </a:xfrm>
          <a:prstGeom prst="rect">
            <a:avLst/>
          </a:prstGeom>
          <a:solidFill>
            <a:srgbClr val="FF0000">
              <a:alpha val="70000"/>
              <a:alpha val="0"/>
            </a:srgbClr>
          </a:solidFill>
          <a:ln w="0" cap="flat" cmpd="sng" algn="ctr">
            <a:solidFill>
              <a:srgbClr val="4472C4">
                <a:shade val="5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85421182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94D018-0AE9-9492-4122-A9181A8614DE}"/>
              </a:ext>
            </a:extLst>
          </p:cNvPr>
          <p:cNvSpPr>
            <a:spLocks noGrp="1"/>
          </p:cNvSpPr>
          <p:nvPr>
            <p:ph type="title"/>
          </p:nvPr>
        </p:nvSpPr>
        <p:spPr>
          <a:xfrm>
            <a:off x="4109720" y="38586"/>
            <a:ext cx="6022340" cy="1676603"/>
          </a:xfrm>
        </p:spPr>
        <p:txBody>
          <a:bodyPr>
            <a:normAutofit/>
          </a:bodyPr>
          <a:lstStyle/>
          <a:p>
            <a:pPr algn="ctr"/>
            <a:r>
              <a:rPr lang="en-GB" b="1" dirty="0"/>
              <a:t>What is guest Service?</a:t>
            </a:r>
          </a:p>
        </p:txBody>
      </p:sp>
      <p:sp>
        <p:nvSpPr>
          <p:cNvPr id="11" name="Content Placeholder 2">
            <a:extLst>
              <a:ext uri="{FF2B5EF4-FFF2-40B4-BE49-F238E27FC236}">
                <a16:creationId xmlns:a16="http://schemas.microsoft.com/office/drawing/2014/main" id="{52227F93-1335-D840-EEFA-79AFBEB90E73}"/>
              </a:ext>
            </a:extLst>
          </p:cNvPr>
          <p:cNvSpPr>
            <a:spLocks noGrp="1"/>
          </p:cNvSpPr>
          <p:nvPr>
            <p:ph idx="1"/>
          </p:nvPr>
        </p:nvSpPr>
        <p:spPr>
          <a:xfrm>
            <a:off x="4369234" y="1540373"/>
            <a:ext cx="7153328" cy="4565787"/>
          </a:xfrm>
        </p:spPr>
        <p:txBody>
          <a:bodyPr>
            <a:normAutofit fontScale="92500" lnSpcReduction="10000"/>
          </a:bodyPr>
          <a:lstStyle/>
          <a:p>
            <a:pPr marL="342900">
              <a:spcBef>
                <a:spcPct val="20000"/>
              </a:spcBef>
              <a:defRPr/>
            </a:pPr>
            <a:r>
              <a:rPr lang="en-US" sz="3200" cap="none" dirty="0"/>
              <a:t>Guest service is </a:t>
            </a:r>
            <a:r>
              <a:rPr lang="en-US" sz="3200" b="1" cap="none" dirty="0"/>
              <a:t>providing a professional service </a:t>
            </a:r>
            <a:r>
              <a:rPr lang="en-US" sz="3200" cap="none" dirty="0"/>
              <a:t>to guests. </a:t>
            </a:r>
          </a:p>
          <a:p>
            <a:pPr marL="342900">
              <a:spcBef>
                <a:spcPct val="20000"/>
              </a:spcBef>
              <a:defRPr/>
            </a:pPr>
            <a:endParaRPr lang="en-US" sz="3200" cap="none" dirty="0"/>
          </a:p>
          <a:p>
            <a:pPr marL="342900">
              <a:spcBef>
                <a:spcPct val="20000"/>
              </a:spcBef>
              <a:defRPr/>
            </a:pPr>
            <a:r>
              <a:rPr lang="en-US" sz="3200" cap="none" dirty="0"/>
              <a:t>For example:</a:t>
            </a:r>
          </a:p>
          <a:p>
            <a:pPr marL="114300" indent="0">
              <a:spcBef>
                <a:spcPct val="20000"/>
              </a:spcBef>
              <a:buNone/>
              <a:defRPr/>
            </a:pPr>
            <a:r>
              <a:rPr lang="en-US" sz="3200" i="1" cap="none" dirty="0"/>
              <a:t>Offering front desk services to guests in a hotel, unique and general requests and acting as an information source on various matters.</a:t>
            </a:r>
          </a:p>
          <a:p>
            <a:pPr marL="342900">
              <a:spcBef>
                <a:spcPct val="20000"/>
              </a:spcBef>
              <a:defRPr/>
            </a:pPr>
            <a:endParaRPr lang="en-US" sz="3200" i="1" cap="none" dirty="0"/>
          </a:p>
          <a:p>
            <a:r>
              <a:rPr lang="en-US" sz="3200" cap="none" dirty="0"/>
              <a:t>It is the </a:t>
            </a:r>
            <a:r>
              <a:rPr lang="en-US" sz="3200" b="1" cap="none" dirty="0"/>
              <a:t>intangible goods </a:t>
            </a:r>
            <a:r>
              <a:rPr lang="en-US" sz="3200" cap="none" dirty="0"/>
              <a:t>provided. – WHY?</a:t>
            </a:r>
            <a:endParaRPr lang="en-US" sz="3200" i="1" cap="none" dirty="0"/>
          </a:p>
          <a:p>
            <a:endParaRPr lang="en-GB" sz="2100" dirty="0"/>
          </a:p>
        </p:txBody>
      </p:sp>
      <p:pic>
        <p:nvPicPr>
          <p:cNvPr id="12" name="Picture 4">
            <a:extLst>
              <a:ext uri="{FF2B5EF4-FFF2-40B4-BE49-F238E27FC236}">
                <a16:creationId xmlns:a16="http://schemas.microsoft.com/office/drawing/2014/main" id="{177998A6-E6E3-5E8D-6904-D0126C0BF98B}"/>
              </a:ext>
            </a:extLst>
          </p:cNvPr>
          <p:cNvPicPr>
            <a:picLocks noChangeAspect="1"/>
          </p:cNvPicPr>
          <p:nvPr/>
        </p:nvPicPr>
        <p:blipFill rotWithShape="1">
          <a:blip r:embed="rId2"/>
          <a:srcRect l="11078" r="60406"/>
          <a:stretch/>
        </p:blipFill>
        <p:spPr>
          <a:xfrm>
            <a:off x="321603" y="452120"/>
            <a:ext cx="3476673" cy="6131560"/>
          </a:xfrm>
          <a:prstGeom prst="rect">
            <a:avLst/>
          </a:prstGeom>
          <a:effectLst/>
        </p:spPr>
      </p:pic>
    </p:spTree>
    <p:extLst>
      <p:ext uri="{BB962C8B-B14F-4D97-AF65-F5344CB8AC3E}">
        <p14:creationId xmlns:p14="http://schemas.microsoft.com/office/powerpoint/2010/main" val="147277002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097DF2-B691-9596-7BB4-308BC62AAE5D}"/>
              </a:ext>
            </a:extLst>
          </p:cNvPr>
          <p:cNvSpPr>
            <a:spLocks noGrp="1"/>
          </p:cNvSpPr>
          <p:nvPr>
            <p:ph type="title"/>
          </p:nvPr>
        </p:nvSpPr>
        <p:spPr>
          <a:xfrm>
            <a:off x="913775" y="618517"/>
            <a:ext cx="6269345" cy="1596177"/>
          </a:xfrm>
        </p:spPr>
        <p:txBody>
          <a:bodyPr/>
          <a:lstStyle/>
          <a:p>
            <a:r>
              <a:rPr lang="en-GB" b="1" dirty="0"/>
              <a:t>Quality Service</a:t>
            </a:r>
          </a:p>
        </p:txBody>
      </p:sp>
      <p:graphicFrame>
        <p:nvGraphicFramePr>
          <p:cNvPr id="5" name="Content Placeholder 2">
            <a:extLst>
              <a:ext uri="{FF2B5EF4-FFF2-40B4-BE49-F238E27FC236}">
                <a16:creationId xmlns:a16="http://schemas.microsoft.com/office/drawing/2014/main" id="{658991E3-A6FA-0286-37A1-D3C3906373D4}"/>
              </a:ext>
            </a:extLst>
          </p:cNvPr>
          <p:cNvGraphicFramePr>
            <a:graphicFrameLocks noGrp="1"/>
          </p:cNvGraphicFramePr>
          <p:nvPr>
            <p:ph idx="1"/>
            <p:extLst>
              <p:ext uri="{D42A27DB-BD31-4B8C-83A1-F6EECF244321}">
                <p14:modId xmlns:p14="http://schemas.microsoft.com/office/powerpoint/2010/main" val="433694716"/>
              </p:ext>
            </p:extLst>
          </p:nvPr>
        </p:nvGraphicFramePr>
        <p:xfrm>
          <a:off x="2152650" y="1825625"/>
          <a:ext cx="78867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 name="Graphic 2" descr="Waiter">
            <a:extLst>
              <a:ext uri="{FF2B5EF4-FFF2-40B4-BE49-F238E27FC236}">
                <a16:creationId xmlns:a16="http://schemas.microsoft.com/office/drawing/2014/main" id="{D0C0EDB3-3174-38A5-F67E-930BCFBB4473}"/>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6902994" y="133828"/>
            <a:ext cx="2413000" cy="2413000"/>
          </a:xfrm>
          <a:prstGeom prst="rect">
            <a:avLst/>
          </a:prstGeom>
        </p:spPr>
      </p:pic>
      <p:sp>
        <p:nvSpPr>
          <p:cNvPr id="4" name="Rectangle 3">
            <a:extLst>
              <a:ext uri="{FF2B5EF4-FFF2-40B4-BE49-F238E27FC236}">
                <a16:creationId xmlns:a16="http://schemas.microsoft.com/office/drawing/2014/main" id="{C014E6B4-2836-46F7-A3CE-0AF547E6AE88}"/>
              </a:ext>
            </a:extLst>
          </p:cNvPr>
          <p:cNvSpPr/>
          <p:nvPr>
            <p:custDataLst>
              <p:tags r:id="rId1"/>
            </p:custDataLst>
          </p:nvPr>
        </p:nvSpPr>
        <p:spPr>
          <a:xfrm>
            <a:off x="3429000" y="127000"/>
            <a:ext cx="8255000" cy="635000"/>
          </a:xfrm>
          <a:prstGeom prst="rect">
            <a:avLst/>
          </a:prstGeom>
          <a:solidFill>
            <a:srgbClr val="FF0000">
              <a:alpha val="70000"/>
              <a:alpha val="0"/>
            </a:srgbClr>
          </a:solidFill>
          <a:ln w="0" cap="flat" cmpd="sng" algn="ctr">
            <a:solidFill>
              <a:srgbClr val="4472C4">
                <a:shade val="5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82568411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40A8F1A2-E65D-49BC-9CEC-E18D37B4281F}"/>
              </a:ext>
            </a:extLst>
          </p:cNvPr>
          <p:cNvSpPr>
            <a:spLocks noGrp="1"/>
          </p:cNvSpPr>
          <p:nvPr>
            <p:ph type="title"/>
          </p:nvPr>
        </p:nvSpPr>
        <p:spPr/>
        <p:txBody>
          <a:bodyPr/>
          <a:lstStyle/>
          <a:p>
            <a:pPr algn="l" eaLnBrk="1" hangingPunct="1"/>
            <a:r>
              <a:rPr lang="en-GB" altLang="en-US" sz="4400" dirty="0"/>
              <a:t>EXPECTATIONS</a:t>
            </a:r>
            <a:endParaRPr lang="en-US" altLang="en-US" sz="4000" dirty="0"/>
          </a:p>
        </p:txBody>
      </p:sp>
      <p:sp>
        <p:nvSpPr>
          <p:cNvPr id="4099" name="Rectangle 3">
            <a:extLst>
              <a:ext uri="{FF2B5EF4-FFF2-40B4-BE49-F238E27FC236}">
                <a16:creationId xmlns:a16="http://schemas.microsoft.com/office/drawing/2014/main" id="{A7AC5CAB-0589-454E-8FCF-3B11AB94C3E7}"/>
              </a:ext>
            </a:extLst>
          </p:cNvPr>
          <p:cNvSpPr>
            <a:spLocks noGrp="1" noChangeArrowheads="1"/>
          </p:cNvSpPr>
          <p:nvPr>
            <p:ph idx="1"/>
          </p:nvPr>
        </p:nvSpPr>
        <p:spPr>
          <a:xfrm>
            <a:off x="1981200" y="1700214"/>
            <a:ext cx="8229600" cy="3889027"/>
          </a:xfrm>
        </p:spPr>
        <p:txBody>
          <a:bodyPr rtlCol="0">
            <a:normAutofit/>
          </a:bodyPr>
          <a:lstStyle/>
          <a:p>
            <a:pPr>
              <a:defRPr/>
            </a:pPr>
            <a:endParaRPr lang="en-GB" sz="2800" dirty="0"/>
          </a:p>
          <a:p>
            <a:pPr>
              <a:defRPr/>
            </a:pPr>
            <a:endParaRPr lang="en-GB" sz="2800" dirty="0"/>
          </a:p>
          <a:p>
            <a:pPr marL="0" indent="0">
              <a:buNone/>
              <a:defRPr/>
            </a:pPr>
            <a:r>
              <a:rPr lang="en-GB" sz="2800" dirty="0"/>
              <a:t>“People don’t buy things, they </a:t>
            </a:r>
            <a:r>
              <a:rPr lang="en-GB" sz="2800" u="sng" dirty="0"/>
              <a:t>buy expectations </a:t>
            </a:r>
            <a:r>
              <a:rPr lang="en-GB" sz="2800" dirty="0"/>
              <a:t>about </a:t>
            </a:r>
            <a:r>
              <a:rPr lang="en-GB" sz="2800" b="1" dirty="0"/>
              <a:t>services, performance and quality</a:t>
            </a:r>
            <a:r>
              <a:rPr lang="en-GB" sz="2800" dirty="0"/>
              <a:t>”</a:t>
            </a:r>
          </a:p>
          <a:p>
            <a:pPr marL="0" indent="0">
              <a:buNone/>
              <a:defRPr/>
            </a:pPr>
            <a:r>
              <a:rPr lang="en-GB" sz="2800" dirty="0"/>
              <a:t>“You don’t build it for yourself. You know what the people want, and you build it for them”</a:t>
            </a:r>
          </a:p>
          <a:p>
            <a:pPr marL="0" indent="0">
              <a:buNone/>
              <a:defRPr/>
            </a:pPr>
            <a:endParaRPr lang="en-GB" sz="2800" dirty="0"/>
          </a:p>
          <a:p>
            <a:pPr marL="0" indent="0">
              <a:buNone/>
              <a:defRPr/>
            </a:pPr>
            <a:r>
              <a:rPr lang="en-GB" sz="2800" dirty="0"/>
              <a:t>                                             WALT DISNEY </a:t>
            </a:r>
          </a:p>
          <a:p>
            <a:pPr>
              <a:buNone/>
              <a:defRPr/>
            </a:pPr>
            <a:endParaRPr lang="en-US" sz="2800" dirty="0"/>
          </a:p>
        </p:txBody>
      </p:sp>
      <p:pic>
        <p:nvPicPr>
          <p:cNvPr id="11268" name="Picture 1" descr="Biografi Walt Disney - Biografi Tokoh Dunia">
            <a:extLst>
              <a:ext uri="{FF2B5EF4-FFF2-40B4-BE49-F238E27FC236}">
                <a16:creationId xmlns:a16="http://schemas.microsoft.com/office/drawing/2014/main" id="{51723582-6811-43DC-8091-4969316E425A}"/>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864475" y="115888"/>
            <a:ext cx="2381250" cy="2476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AutoShape 4" descr="https://ukc-powerpoint.officeapps.live.com/pods/GetClipboardImage.ashx?Id=b1964255-f318-4c36-9ffc-c735cf50d852&amp;DC=UK4&amp;wdoverrides=GetClipboardImageEnabled:true">
            <a:extLst>
              <a:ext uri="{FF2B5EF4-FFF2-40B4-BE49-F238E27FC236}">
                <a16:creationId xmlns:a16="http://schemas.microsoft.com/office/drawing/2014/main" id="{FCFF60D7-FE16-47B7-B9C7-1F818EB054E0}"/>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1D0F63-4D11-5B0A-23B8-9C23B7E2F11D}"/>
              </a:ext>
            </a:extLst>
          </p:cNvPr>
          <p:cNvSpPr>
            <a:spLocks noGrp="1"/>
          </p:cNvSpPr>
          <p:nvPr>
            <p:ph type="title"/>
          </p:nvPr>
        </p:nvSpPr>
        <p:spPr>
          <a:xfrm>
            <a:off x="5248072" y="629268"/>
            <a:ext cx="4939868" cy="1286160"/>
          </a:xfrm>
        </p:spPr>
        <p:txBody>
          <a:bodyPr anchor="b">
            <a:normAutofit/>
          </a:bodyPr>
          <a:lstStyle/>
          <a:p>
            <a:pPr algn="ctr"/>
            <a:r>
              <a:rPr lang="en-GB" sz="4000" b="1" dirty="0"/>
              <a:t>What are Guest Services?</a:t>
            </a:r>
          </a:p>
        </p:txBody>
      </p:sp>
      <p:sp>
        <p:nvSpPr>
          <p:cNvPr id="3" name="Content Placeholder 2">
            <a:extLst>
              <a:ext uri="{FF2B5EF4-FFF2-40B4-BE49-F238E27FC236}">
                <a16:creationId xmlns:a16="http://schemas.microsoft.com/office/drawing/2014/main" id="{9E416AD3-B25F-A00F-982B-C50986A261E3}"/>
              </a:ext>
            </a:extLst>
          </p:cNvPr>
          <p:cNvSpPr>
            <a:spLocks noGrp="1"/>
          </p:cNvSpPr>
          <p:nvPr>
            <p:ph idx="1"/>
          </p:nvPr>
        </p:nvSpPr>
        <p:spPr>
          <a:xfrm>
            <a:off x="5248074" y="2438401"/>
            <a:ext cx="4939867" cy="3785419"/>
          </a:xfrm>
        </p:spPr>
        <p:txBody>
          <a:bodyPr>
            <a:normAutofit/>
          </a:bodyPr>
          <a:lstStyle/>
          <a:p>
            <a:r>
              <a:rPr lang="en-US" sz="2400" b="1" cap="none" dirty="0"/>
              <a:t>Guest services </a:t>
            </a:r>
            <a:r>
              <a:rPr lang="en-US" sz="2400" cap="none" dirty="0"/>
              <a:t>at a hotel are the </a:t>
            </a:r>
            <a:r>
              <a:rPr lang="en-US" sz="2400" b="1" cap="none" dirty="0"/>
              <a:t>services and</a:t>
            </a:r>
            <a:r>
              <a:rPr lang="en-US" sz="2400" cap="none" dirty="0"/>
              <a:t> </a:t>
            </a:r>
            <a:r>
              <a:rPr lang="en-US" sz="2400" b="1" cap="none" dirty="0"/>
              <a:t>amenities</a:t>
            </a:r>
            <a:r>
              <a:rPr lang="en-US" sz="2400" cap="none" dirty="0"/>
              <a:t> that the hotel provides for its guests</a:t>
            </a:r>
          </a:p>
          <a:p>
            <a:pPr marL="0" indent="0" algn="ctr">
              <a:buNone/>
            </a:pPr>
            <a:r>
              <a:rPr lang="en-US" sz="2000" cap="none" dirty="0"/>
              <a:t>(Collins dictionary)</a:t>
            </a:r>
          </a:p>
          <a:p>
            <a:r>
              <a:rPr lang="en-US" sz="2400" cap="none" dirty="0"/>
              <a:t>The goal of </a:t>
            </a:r>
            <a:r>
              <a:rPr lang="en-US" sz="2400" b="1" cap="none" dirty="0"/>
              <a:t>guest services</a:t>
            </a:r>
            <a:r>
              <a:rPr lang="en-US" sz="2400" cap="none" dirty="0"/>
              <a:t> is to provide customers with an enjoyable experience, primarily in the </a:t>
            </a:r>
            <a:r>
              <a:rPr lang="en-US" sz="2400" b="1" cap="none" dirty="0"/>
              <a:t>hotel</a:t>
            </a:r>
            <a:r>
              <a:rPr lang="en-US" sz="2400" cap="none" dirty="0"/>
              <a:t> and spa industry, sports facilities, and event venues.</a:t>
            </a:r>
          </a:p>
          <a:p>
            <a:endParaRPr lang="en-GB" sz="1700" dirty="0"/>
          </a:p>
        </p:txBody>
      </p:sp>
      <p:pic>
        <p:nvPicPr>
          <p:cNvPr id="5" name="Picture 4" descr="Modern lounge">
            <a:extLst>
              <a:ext uri="{FF2B5EF4-FFF2-40B4-BE49-F238E27FC236}">
                <a16:creationId xmlns:a16="http://schemas.microsoft.com/office/drawing/2014/main" id="{797CB953-90E6-2B06-0AC4-111DC1FC2120}"/>
              </a:ext>
            </a:extLst>
          </p:cNvPr>
          <p:cNvPicPr>
            <a:picLocks noChangeAspect="1"/>
          </p:cNvPicPr>
          <p:nvPr/>
        </p:nvPicPr>
        <p:blipFill rotWithShape="1">
          <a:blip r:embed="rId3"/>
          <a:srcRect l="35345" r="30816" b="-1"/>
          <a:stretch/>
        </p:blipFill>
        <p:spPr>
          <a:xfrm>
            <a:off x="1524021" y="10"/>
            <a:ext cx="3476673" cy="6016966"/>
          </a:xfrm>
          <a:prstGeom prst="rect">
            <a:avLst/>
          </a:prstGeom>
          <a:effectLst/>
        </p:spPr>
      </p:pic>
      <p:sp>
        <p:nvSpPr>
          <p:cNvPr id="4" name="Rectangle 3">
            <a:extLst>
              <a:ext uri="{FF2B5EF4-FFF2-40B4-BE49-F238E27FC236}">
                <a16:creationId xmlns:a16="http://schemas.microsoft.com/office/drawing/2014/main" id="{019A2063-51A6-4A07-AE8E-475FF163A940}"/>
              </a:ext>
            </a:extLst>
          </p:cNvPr>
          <p:cNvSpPr/>
          <p:nvPr>
            <p:custDataLst>
              <p:tags r:id="rId1"/>
            </p:custDataLst>
          </p:nvPr>
        </p:nvSpPr>
        <p:spPr>
          <a:xfrm>
            <a:off x="3429000" y="127000"/>
            <a:ext cx="8255000" cy="635000"/>
          </a:xfrm>
          <a:prstGeom prst="rect">
            <a:avLst/>
          </a:prstGeom>
          <a:solidFill>
            <a:srgbClr val="FF0000">
              <a:alpha val="70000"/>
              <a:alpha val="0"/>
            </a:srgbClr>
          </a:solidFill>
          <a:ln w="0" cap="flat" cmpd="sng" algn="ctr">
            <a:solidFill>
              <a:srgbClr val="4472C4">
                <a:shade val="5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83408712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34DFE5-01C0-D498-B62F-71DC880215BB}"/>
              </a:ext>
            </a:extLst>
          </p:cNvPr>
          <p:cNvSpPr>
            <a:spLocks noGrp="1"/>
          </p:cNvSpPr>
          <p:nvPr>
            <p:ph type="title"/>
          </p:nvPr>
        </p:nvSpPr>
        <p:spPr>
          <a:xfrm>
            <a:off x="1925266" y="685800"/>
            <a:ext cx="2085203" cy="5105400"/>
          </a:xfrm>
        </p:spPr>
        <p:txBody>
          <a:bodyPr>
            <a:normAutofit/>
          </a:bodyPr>
          <a:lstStyle/>
          <a:p>
            <a:r>
              <a:rPr lang="en-GB" sz="3500" b="1" dirty="0">
                <a:effectLst>
                  <a:outerShdw blurRad="38100" dist="38100" dir="2700000" algn="tl">
                    <a:srgbClr val="000000">
                      <a:alpha val="43137"/>
                    </a:srgbClr>
                  </a:outerShdw>
                </a:effectLst>
              </a:rPr>
              <a:t>What are Guest Services?</a:t>
            </a:r>
          </a:p>
        </p:txBody>
      </p:sp>
      <p:graphicFrame>
        <p:nvGraphicFramePr>
          <p:cNvPr id="5" name="Content Placeholder 2">
            <a:extLst>
              <a:ext uri="{FF2B5EF4-FFF2-40B4-BE49-F238E27FC236}">
                <a16:creationId xmlns:a16="http://schemas.microsoft.com/office/drawing/2014/main" id="{41E4BB2F-6316-3267-A91A-7A7C6F28F30E}"/>
              </a:ext>
            </a:extLst>
          </p:cNvPr>
          <p:cNvGraphicFramePr>
            <a:graphicFrameLocks noGrp="1"/>
          </p:cNvGraphicFramePr>
          <p:nvPr>
            <p:ph idx="1"/>
            <p:extLst>
              <p:ext uri="{D42A27DB-BD31-4B8C-83A1-F6EECF244321}">
                <p14:modId xmlns:p14="http://schemas.microsoft.com/office/powerpoint/2010/main" val="3203661764"/>
              </p:ext>
            </p:extLst>
          </p:nvPr>
        </p:nvGraphicFramePr>
        <p:xfrm>
          <a:off x="5281612" y="685800"/>
          <a:ext cx="4869656" cy="5105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Rectangle 2">
            <a:extLst>
              <a:ext uri="{FF2B5EF4-FFF2-40B4-BE49-F238E27FC236}">
                <a16:creationId xmlns:a16="http://schemas.microsoft.com/office/drawing/2014/main" id="{EAADD905-C424-4FAB-BD3C-A93DA193526F}"/>
              </a:ext>
            </a:extLst>
          </p:cNvPr>
          <p:cNvSpPr/>
          <p:nvPr>
            <p:custDataLst>
              <p:tags r:id="rId1"/>
            </p:custDataLst>
          </p:nvPr>
        </p:nvSpPr>
        <p:spPr>
          <a:xfrm>
            <a:off x="3429000" y="127000"/>
            <a:ext cx="8255000" cy="635000"/>
          </a:xfrm>
          <a:prstGeom prst="rect">
            <a:avLst/>
          </a:prstGeom>
          <a:solidFill>
            <a:srgbClr val="FF0000">
              <a:alpha val="70000"/>
              <a:alpha val="0"/>
            </a:srgbClr>
          </a:solidFill>
          <a:ln w="0" cap="flat" cmpd="sng" algn="ctr">
            <a:solidFill>
              <a:srgbClr val="4472C4">
                <a:shade val="5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377038219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398F01-D1A2-067B-EECD-6C25B1A05EC0}"/>
              </a:ext>
            </a:extLst>
          </p:cNvPr>
          <p:cNvSpPr>
            <a:spLocks noGrp="1"/>
          </p:cNvSpPr>
          <p:nvPr>
            <p:ph type="title"/>
          </p:nvPr>
        </p:nvSpPr>
        <p:spPr>
          <a:xfrm>
            <a:off x="1282660" y="264914"/>
            <a:ext cx="5605629" cy="994172"/>
          </a:xfrm>
        </p:spPr>
        <p:txBody>
          <a:bodyPr>
            <a:normAutofit/>
          </a:bodyPr>
          <a:lstStyle/>
          <a:p>
            <a:r>
              <a:rPr lang="en-GB" sz="3600" b="1" dirty="0"/>
              <a:t>Task: Guest Experience</a:t>
            </a:r>
          </a:p>
        </p:txBody>
      </p:sp>
      <p:sp>
        <p:nvSpPr>
          <p:cNvPr id="3" name="Content Placeholder 2">
            <a:extLst>
              <a:ext uri="{FF2B5EF4-FFF2-40B4-BE49-F238E27FC236}">
                <a16:creationId xmlns:a16="http://schemas.microsoft.com/office/drawing/2014/main" id="{DD927C90-A404-DB88-2FA5-B394DA05B68E}"/>
              </a:ext>
            </a:extLst>
          </p:cNvPr>
          <p:cNvSpPr>
            <a:spLocks noGrp="1"/>
          </p:cNvSpPr>
          <p:nvPr>
            <p:ph idx="1"/>
          </p:nvPr>
        </p:nvSpPr>
        <p:spPr>
          <a:xfrm>
            <a:off x="2044785" y="1873561"/>
            <a:ext cx="5364758" cy="4334518"/>
          </a:xfrm>
        </p:spPr>
        <p:txBody>
          <a:bodyPr anchor="ctr">
            <a:normAutofit/>
          </a:bodyPr>
          <a:lstStyle/>
          <a:p>
            <a:pPr marL="0" indent="0">
              <a:buNone/>
            </a:pPr>
            <a:r>
              <a:rPr lang="en-GB" sz="2400" dirty="0"/>
              <a:t>Think of a time </a:t>
            </a:r>
            <a:r>
              <a:rPr lang="en-GB" sz="2400" b="1" dirty="0"/>
              <a:t>you</a:t>
            </a:r>
            <a:r>
              <a:rPr lang="en-GB" sz="2400" dirty="0"/>
              <a:t> have stayed in a hotel, and you have…..</a:t>
            </a:r>
          </a:p>
          <a:p>
            <a:pPr>
              <a:lnSpc>
                <a:spcPct val="150000"/>
              </a:lnSpc>
            </a:pPr>
            <a:r>
              <a:rPr lang="en-GB" sz="2400" dirty="0"/>
              <a:t>Experienced excellent service?</a:t>
            </a:r>
          </a:p>
          <a:p>
            <a:r>
              <a:rPr lang="en-GB" sz="2400" dirty="0"/>
              <a:t>What effect does it have?</a:t>
            </a:r>
          </a:p>
          <a:p>
            <a:endParaRPr lang="en-GB" sz="2400" dirty="0"/>
          </a:p>
          <a:p>
            <a:r>
              <a:rPr lang="en-GB" sz="2400" dirty="0"/>
              <a:t>When have you experienced poor service?</a:t>
            </a:r>
          </a:p>
          <a:p>
            <a:r>
              <a:rPr lang="en-GB" sz="2400" dirty="0"/>
              <a:t>What effect does it have?</a:t>
            </a:r>
          </a:p>
          <a:p>
            <a:pPr marL="0" indent="0">
              <a:buNone/>
            </a:pPr>
            <a:endParaRPr lang="en-GB" sz="2400" dirty="0"/>
          </a:p>
          <a:p>
            <a:endParaRPr lang="en-GB" sz="2100" dirty="0"/>
          </a:p>
        </p:txBody>
      </p:sp>
      <p:pic>
        <p:nvPicPr>
          <p:cNvPr id="8" name="Graphic 6" descr="Waiter">
            <a:extLst>
              <a:ext uri="{FF2B5EF4-FFF2-40B4-BE49-F238E27FC236}">
                <a16:creationId xmlns:a16="http://schemas.microsoft.com/office/drawing/2014/main" id="{40A8BA17-710C-AE32-02EE-669AB73B0B55}"/>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148965" y="2865142"/>
            <a:ext cx="1143455" cy="1143455"/>
          </a:xfrm>
          <a:prstGeom prst="rect">
            <a:avLst/>
          </a:prstGeom>
        </p:spPr>
      </p:pic>
      <p:sp>
        <p:nvSpPr>
          <p:cNvPr id="4" name="Rectangle 3">
            <a:extLst>
              <a:ext uri="{FF2B5EF4-FFF2-40B4-BE49-F238E27FC236}">
                <a16:creationId xmlns:a16="http://schemas.microsoft.com/office/drawing/2014/main" id="{99EFCFF5-3042-4BE9-B7EB-3FDAA27BF249}"/>
              </a:ext>
            </a:extLst>
          </p:cNvPr>
          <p:cNvSpPr/>
          <p:nvPr>
            <p:custDataLst>
              <p:tags r:id="rId1"/>
            </p:custDataLst>
          </p:nvPr>
        </p:nvSpPr>
        <p:spPr>
          <a:xfrm>
            <a:off x="3429000" y="127000"/>
            <a:ext cx="8255000" cy="635000"/>
          </a:xfrm>
          <a:prstGeom prst="rect">
            <a:avLst/>
          </a:prstGeom>
          <a:solidFill>
            <a:srgbClr val="FF0000">
              <a:alpha val="70000"/>
              <a:alpha val="0"/>
            </a:srgbClr>
          </a:solidFill>
          <a:ln w="0" cap="flat" cmpd="sng" algn="ctr">
            <a:solidFill>
              <a:srgbClr val="4472C4">
                <a:shade val="5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58715697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AB64AF-3085-4D3C-A607-6300C420611C}"/>
              </a:ext>
            </a:extLst>
          </p:cNvPr>
          <p:cNvSpPr>
            <a:spLocks noGrp="1"/>
          </p:cNvSpPr>
          <p:nvPr>
            <p:ph type="title"/>
          </p:nvPr>
        </p:nvSpPr>
        <p:spPr>
          <a:xfrm>
            <a:off x="1192516" y="327749"/>
            <a:ext cx="7941325" cy="1062644"/>
          </a:xfrm>
        </p:spPr>
        <p:txBody>
          <a:bodyPr anchor="b">
            <a:normAutofit/>
          </a:bodyPr>
          <a:lstStyle/>
          <a:p>
            <a:pPr algn="ctr"/>
            <a:r>
              <a:rPr lang="en-GB" sz="4000" b="1" dirty="0"/>
              <a:t>What does </a:t>
            </a:r>
            <a:r>
              <a:rPr lang="en-GB" sz="4000" b="1" i="1" dirty="0"/>
              <a:t>Excellence</a:t>
            </a:r>
            <a:r>
              <a:rPr lang="en-GB" sz="4000" b="1" dirty="0"/>
              <a:t> mean?</a:t>
            </a:r>
          </a:p>
        </p:txBody>
      </p:sp>
      <p:sp>
        <p:nvSpPr>
          <p:cNvPr id="3" name="Content Placeholder 2">
            <a:extLst>
              <a:ext uri="{FF2B5EF4-FFF2-40B4-BE49-F238E27FC236}">
                <a16:creationId xmlns:a16="http://schemas.microsoft.com/office/drawing/2014/main" id="{77B983E6-D255-7AAB-069C-44BFAD9B3BC7}"/>
              </a:ext>
            </a:extLst>
          </p:cNvPr>
          <p:cNvSpPr>
            <a:spLocks noGrp="1"/>
          </p:cNvSpPr>
          <p:nvPr>
            <p:ph idx="1"/>
          </p:nvPr>
        </p:nvSpPr>
        <p:spPr>
          <a:xfrm>
            <a:off x="4809068" y="1630680"/>
            <a:ext cx="5452533" cy="5227320"/>
          </a:xfrm>
        </p:spPr>
        <p:txBody>
          <a:bodyPr>
            <a:normAutofit/>
          </a:bodyPr>
          <a:lstStyle/>
          <a:p>
            <a:pPr marL="0" indent="0" algn="ctr">
              <a:buNone/>
              <a:defRPr/>
            </a:pPr>
            <a:r>
              <a:rPr lang="en-GB" sz="2400" b="1" cap="none" dirty="0"/>
              <a:t>Service excellence </a:t>
            </a:r>
            <a:r>
              <a:rPr lang="en-GB" sz="2400" cap="none" dirty="0"/>
              <a:t>is about delivering to the customers’ expectation and then meeting and exceeding that expectation.</a:t>
            </a:r>
          </a:p>
          <a:p>
            <a:pPr marL="0" indent="0" algn="ctr">
              <a:buNone/>
              <a:defRPr/>
            </a:pPr>
            <a:endParaRPr lang="en-GB" sz="2400" cap="none" dirty="0"/>
          </a:p>
          <a:p>
            <a:pPr marL="0" indent="0" algn="ctr">
              <a:buNone/>
              <a:defRPr/>
            </a:pPr>
            <a:r>
              <a:rPr lang="en-GB" sz="2400" cap="none" dirty="0"/>
              <a:t>“</a:t>
            </a:r>
            <a:r>
              <a:rPr lang="en-GB" sz="2400" b="1" cap="none" dirty="0"/>
              <a:t>We’re not servants we’re professionals. </a:t>
            </a:r>
          </a:p>
          <a:p>
            <a:pPr marL="0" indent="0" algn="ctr">
              <a:buNone/>
              <a:defRPr/>
            </a:pPr>
            <a:r>
              <a:rPr lang="en-GB" sz="2400" b="1" cap="none" dirty="0"/>
              <a:t>If you want respect, you have to create excellence”       </a:t>
            </a:r>
          </a:p>
          <a:p>
            <a:pPr marL="0" indent="0" algn="ctr">
              <a:buNone/>
              <a:defRPr/>
            </a:pPr>
            <a:r>
              <a:rPr lang="en-GB" sz="2400" i="1" cap="none" dirty="0"/>
              <a:t>Horst </a:t>
            </a:r>
            <a:r>
              <a:rPr lang="en-GB" sz="2400" i="1" cap="none" dirty="0" err="1"/>
              <a:t>schulze</a:t>
            </a:r>
            <a:r>
              <a:rPr lang="en-GB" sz="2400" i="1" cap="none" dirty="0"/>
              <a:t> (2003)</a:t>
            </a:r>
          </a:p>
          <a:p>
            <a:pPr marL="0" indent="0" algn="ctr">
              <a:buNone/>
              <a:defRPr/>
            </a:pPr>
            <a:r>
              <a:rPr lang="en-GB" sz="2400" i="1" cap="none" dirty="0"/>
              <a:t>Co-founder of luxury hotel chain the Ritz-Carlton</a:t>
            </a:r>
          </a:p>
          <a:p>
            <a:endParaRPr lang="en-GB" sz="1800" dirty="0"/>
          </a:p>
        </p:txBody>
      </p:sp>
      <p:sp>
        <p:nvSpPr>
          <p:cNvPr id="5" name="Rectangle 4">
            <a:extLst>
              <a:ext uri="{FF2B5EF4-FFF2-40B4-BE49-F238E27FC236}">
                <a16:creationId xmlns:a16="http://schemas.microsoft.com/office/drawing/2014/main" id="{8C62D6A3-B73B-4745-86B5-DCA7BE9BC472}"/>
              </a:ext>
            </a:extLst>
          </p:cNvPr>
          <p:cNvSpPr/>
          <p:nvPr>
            <p:custDataLst>
              <p:tags r:id="rId1"/>
            </p:custDataLst>
          </p:nvPr>
        </p:nvSpPr>
        <p:spPr>
          <a:xfrm>
            <a:off x="3429000" y="127000"/>
            <a:ext cx="8255000" cy="635000"/>
          </a:xfrm>
          <a:prstGeom prst="rect">
            <a:avLst/>
          </a:prstGeom>
          <a:solidFill>
            <a:srgbClr val="FF0000">
              <a:alpha val="70000"/>
              <a:alpha val="0"/>
            </a:srgbClr>
          </a:solidFill>
          <a:ln w="0" cap="flat" cmpd="sng" algn="ctr">
            <a:solidFill>
              <a:srgbClr val="4472C4">
                <a:shade val="5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pic>
        <p:nvPicPr>
          <p:cNvPr id="6" name="Picture 5">
            <a:extLst>
              <a:ext uri="{FF2B5EF4-FFF2-40B4-BE49-F238E27FC236}">
                <a16:creationId xmlns:a16="http://schemas.microsoft.com/office/drawing/2014/main" id="{F9019CB6-ED32-8F4F-AA9B-EA49A3D3DC93}"/>
              </a:ext>
            </a:extLst>
          </p:cNvPr>
          <p:cNvPicPr>
            <a:picLocks noChangeAspect="1"/>
          </p:cNvPicPr>
          <p:nvPr/>
        </p:nvPicPr>
        <p:blipFill>
          <a:blip r:embed="rId3"/>
          <a:stretch>
            <a:fillRect/>
          </a:stretch>
        </p:blipFill>
        <p:spPr>
          <a:xfrm>
            <a:off x="1353178" y="1795199"/>
            <a:ext cx="3084843" cy="3987130"/>
          </a:xfrm>
          <a:prstGeom prst="rect">
            <a:avLst/>
          </a:prstGeom>
        </p:spPr>
      </p:pic>
    </p:spTree>
    <p:extLst>
      <p:ext uri="{BB962C8B-B14F-4D97-AF65-F5344CB8AC3E}">
        <p14:creationId xmlns:p14="http://schemas.microsoft.com/office/powerpoint/2010/main" val="391739933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CEAF0E-499D-2205-3614-DBD82BC69A09}"/>
              </a:ext>
            </a:extLst>
          </p:cNvPr>
          <p:cNvSpPr>
            <a:spLocks noGrp="1"/>
          </p:cNvSpPr>
          <p:nvPr>
            <p:ph type="title"/>
          </p:nvPr>
        </p:nvSpPr>
        <p:spPr/>
        <p:txBody>
          <a:bodyPr/>
          <a:lstStyle/>
          <a:p>
            <a:pPr algn="ctr"/>
            <a:r>
              <a:rPr lang="en-GB" sz="4000" b="1" dirty="0"/>
              <a:t>What is Hospitality?</a:t>
            </a:r>
          </a:p>
        </p:txBody>
      </p:sp>
      <p:pic>
        <p:nvPicPr>
          <p:cNvPr id="4" name="Online Media 3" title="What is hospitality?">
            <a:hlinkClick r:id="" action="ppaction://media"/>
            <a:extLst>
              <a:ext uri="{FF2B5EF4-FFF2-40B4-BE49-F238E27FC236}">
                <a16:creationId xmlns:a16="http://schemas.microsoft.com/office/drawing/2014/main" id="{F9026692-0386-5147-4936-7BD272E59960}"/>
              </a:ext>
            </a:extLst>
          </p:cNvPr>
          <p:cNvPicPr>
            <a:picLocks noGrp="1" noRot="1" noChangeAspect="1"/>
          </p:cNvPicPr>
          <p:nvPr>
            <p:ph idx="1"/>
            <a:videoFile r:link="rId1"/>
          </p:nvPr>
        </p:nvPicPr>
        <p:blipFill>
          <a:blip r:embed="rId4"/>
          <a:stretch>
            <a:fillRect/>
          </a:stretch>
        </p:blipFill>
        <p:spPr>
          <a:xfrm>
            <a:off x="2636838" y="1614488"/>
            <a:ext cx="6916737" cy="3890962"/>
          </a:xfrm>
          <a:prstGeom prst="rect">
            <a:avLst/>
          </a:prstGeom>
          <a:ln>
            <a:noFill/>
          </a:ln>
          <a:effectLst>
            <a:outerShdw blurRad="190500" algn="tl" rotWithShape="0">
              <a:srgbClr val="000000">
                <a:alpha val="70000"/>
              </a:srgbClr>
            </a:outerShdw>
          </a:effectLst>
        </p:spPr>
      </p:pic>
      <p:sp>
        <p:nvSpPr>
          <p:cNvPr id="3" name="Rectangle 2">
            <a:extLst>
              <a:ext uri="{FF2B5EF4-FFF2-40B4-BE49-F238E27FC236}">
                <a16:creationId xmlns:a16="http://schemas.microsoft.com/office/drawing/2014/main" id="{41138371-DDF5-4ABC-84B6-F46D089E4190}"/>
              </a:ext>
            </a:extLst>
          </p:cNvPr>
          <p:cNvSpPr/>
          <p:nvPr>
            <p:custDataLst>
              <p:tags r:id="rId2"/>
            </p:custDataLst>
          </p:nvPr>
        </p:nvSpPr>
        <p:spPr>
          <a:xfrm>
            <a:off x="3429000" y="127000"/>
            <a:ext cx="8255000" cy="635000"/>
          </a:xfrm>
          <a:prstGeom prst="rect">
            <a:avLst/>
          </a:prstGeom>
          <a:solidFill>
            <a:srgbClr val="FF0000">
              <a:alpha val="70000"/>
              <a:alpha val="0"/>
            </a:srgbClr>
          </a:solidFill>
          <a:ln w="0" cap="flat" cmpd="sng" algn="ctr">
            <a:solidFill>
              <a:srgbClr val="4472C4">
                <a:shade val="5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400051870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59FA81-357A-5BE7-A788-6417FAC3390D}"/>
              </a:ext>
            </a:extLst>
          </p:cNvPr>
          <p:cNvSpPr>
            <a:spLocks noGrp="1"/>
          </p:cNvSpPr>
          <p:nvPr>
            <p:ph type="title"/>
          </p:nvPr>
        </p:nvSpPr>
        <p:spPr/>
        <p:txBody>
          <a:bodyPr/>
          <a:lstStyle/>
          <a:p>
            <a:r>
              <a:rPr lang="en-GB" dirty="0"/>
              <a:t>Service isn’t the same as hospitality?</a:t>
            </a:r>
          </a:p>
        </p:txBody>
      </p:sp>
      <p:pic>
        <p:nvPicPr>
          <p:cNvPr id="4" name="Online Media 3" title="Service Isn't Same As Hospitality | Anna Dolce Dolce | TEDxBend">
            <a:hlinkClick r:id="" action="ppaction://media"/>
            <a:extLst>
              <a:ext uri="{FF2B5EF4-FFF2-40B4-BE49-F238E27FC236}">
                <a16:creationId xmlns:a16="http://schemas.microsoft.com/office/drawing/2014/main" id="{32070C21-34A3-C162-169B-2A20CBA30E0E}"/>
              </a:ext>
            </a:extLst>
          </p:cNvPr>
          <p:cNvPicPr>
            <a:picLocks noGrp="1" noRot="1" noChangeAspect="1"/>
          </p:cNvPicPr>
          <p:nvPr>
            <p:ph idx="1"/>
            <a:videoFile r:link="rId1"/>
          </p:nvPr>
        </p:nvPicPr>
        <p:blipFill>
          <a:blip r:embed="rId3"/>
          <a:stretch>
            <a:fillRect/>
          </a:stretch>
        </p:blipFill>
        <p:spPr>
          <a:xfrm>
            <a:off x="1966912" y="1367081"/>
            <a:ext cx="8258175" cy="4645025"/>
          </a:xfrm>
          <a:prstGeom prst="rect">
            <a:avLst/>
          </a:prstGeom>
        </p:spPr>
      </p:pic>
    </p:spTree>
    <p:extLst>
      <p:ext uri="{BB962C8B-B14F-4D97-AF65-F5344CB8AC3E}">
        <p14:creationId xmlns:p14="http://schemas.microsoft.com/office/powerpoint/2010/main" val="10664872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CBB06D2-D233-4A99-5A88-00577A1DBDF1}"/>
              </a:ext>
            </a:extLst>
          </p:cNvPr>
          <p:cNvPicPr>
            <a:picLocks noChangeAspect="1"/>
          </p:cNvPicPr>
          <p:nvPr/>
        </p:nvPicPr>
        <p:blipFill rotWithShape="1">
          <a:blip r:embed="rId3"/>
          <a:srcRect l="8370" t="15619" r="9719" b="4334"/>
          <a:stretch/>
        </p:blipFill>
        <p:spPr>
          <a:xfrm>
            <a:off x="2048933" y="340620"/>
            <a:ext cx="8136466" cy="5360269"/>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3" name="Rectangle 2">
            <a:extLst>
              <a:ext uri="{FF2B5EF4-FFF2-40B4-BE49-F238E27FC236}">
                <a16:creationId xmlns:a16="http://schemas.microsoft.com/office/drawing/2014/main" id="{B213AFEF-C26D-4625-A5FC-CA5FD3F3F592}"/>
              </a:ext>
            </a:extLst>
          </p:cNvPr>
          <p:cNvSpPr/>
          <p:nvPr>
            <p:custDataLst>
              <p:tags r:id="rId1"/>
            </p:custDataLst>
          </p:nvPr>
        </p:nvSpPr>
        <p:spPr>
          <a:xfrm>
            <a:off x="3429000" y="127000"/>
            <a:ext cx="8255000" cy="635000"/>
          </a:xfrm>
          <a:prstGeom prst="rect">
            <a:avLst/>
          </a:prstGeom>
          <a:solidFill>
            <a:srgbClr val="FF0000">
              <a:alpha val="70000"/>
              <a:alpha val="0"/>
            </a:srgbClr>
          </a:solidFill>
          <a:ln w="0" cap="flat" cmpd="sng" algn="ctr">
            <a:solidFill>
              <a:srgbClr val="4472C4">
                <a:shade val="5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380700120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05DC52-9DF5-C6F2-307B-4CC35E8AFD98}"/>
              </a:ext>
            </a:extLst>
          </p:cNvPr>
          <p:cNvSpPr>
            <a:spLocks noGrp="1"/>
          </p:cNvSpPr>
          <p:nvPr>
            <p:ph type="title"/>
          </p:nvPr>
        </p:nvSpPr>
        <p:spPr>
          <a:xfrm>
            <a:off x="2618700" y="264914"/>
            <a:ext cx="5605629" cy="994172"/>
          </a:xfrm>
        </p:spPr>
        <p:txBody>
          <a:bodyPr>
            <a:normAutofit/>
          </a:bodyPr>
          <a:lstStyle/>
          <a:p>
            <a:pPr algn="ctr"/>
            <a:r>
              <a:rPr lang="en-GB" sz="3600" b="1" dirty="0"/>
              <a:t>The WOW Factor</a:t>
            </a:r>
          </a:p>
        </p:txBody>
      </p:sp>
      <p:sp>
        <p:nvSpPr>
          <p:cNvPr id="3" name="Content Placeholder 2">
            <a:extLst>
              <a:ext uri="{FF2B5EF4-FFF2-40B4-BE49-F238E27FC236}">
                <a16:creationId xmlns:a16="http://schemas.microsoft.com/office/drawing/2014/main" id="{EDC05758-98CE-FB97-F8ED-67FBD66F432C}"/>
              </a:ext>
            </a:extLst>
          </p:cNvPr>
          <p:cNvSpPr>
            <a:spLocks noGrp="1"/>
          </p:cNvSpPr>
          <p:nvPr>
            <p:ph idx="1"/>
          </p:nvPr>
        </p:nvSpPr>
        <p:spPr>
          <a:xfrm>
            <a:off x="1929728" y="1507852"/>
            <a:ext cx="5479815" cy="5350147"/>
          </a:xfrm>
        </p:spPr>
        <p:txBody>
          <a:bodyPr anchor="ctr">
            <a:normAutofit/>
          </a:bodyPr>
          <a:lstStyle/>
          <a:p>
            <a:pPr marL="0" indent="0" algn="ctr">
              <a:spcBef>
                <a:spcPct val="20000"/>
              </a:spcBef>
              <a:buNone/>
              <a:defRPr/>
            </a:pPr>
            <a:r>
              <a:rPr lang="en-GB" sz="1600" cap="none" dirty="0">
                <a:latin typeface="Myriad Pro"/>
              </a:rPr>
              <a:t>According to </a:t>
            </a:r>
            <a:r>
              <a:rPr lang="en-GB" sz="1600" cap="none" dirty="0" err="1">
                <a:latin typeface="Myriad Pro"/>
              </a:rPr>
              <a:t>solomon</a:t>
            </a:r>
            <a:r>
              <a:rPr lang="en-GB" sz="1600" cap="none" dirty="0">
                <a:latin typeface="Myriad Pro"/>
              </a:rPr>
              <a:t> (2019) in the book ‘the heart of hospitality’ he suggested</a:t>
            </a:r>
          </a:p>
          <a:p>
            <a:pPr marL="0" indent="0" algn="ctr">
              <a:spcBef>
                <a:spcPct val="20000"/>
              </a:spcBef>
              <a:buNone/>
              <a:defRPr/>
            </a:pPr>
            <a:endParaRPr lang="en-GB" sz="1600" cap="none" dirty="0">
              <a:latin typeface="Myriad Pro"/>
            </a:endParaRPr>
          </a:p>
          <a:p>
            <a:pPr marL="0" indent="0" algn="ctr">
              <a:spcBef>
                <a:spcPct val="20000"/>
              </a:spcBef>
              <a:buNone/>
              <a:defRPr/>
            </a:pPr>
            <a:r>
              <a:rPr lang="en-GB" sz="1600" b="1" cap="none" dirty="0">
                <a:effectLst>
                  <a:outerShdw blurRad="38100" dist="38100" dir="2700000" algn="tl">
                    <a:srgbClr val="000000">
                      <a:alpha val="43137"/>
                    </a:srgbClr>
                  </a:outerShdw>
                </a:effectLst>
                <a:latin typeface="Myriad Pro"/>
              </a:rPr>
              <a:t>‘</a:t>
            </a:r>
            <a:r>
              <a:rPr lang="en-GB" sz="1600" b="1" i="1" cap="none" dirty="0">
                <a:effectLst>
                  <a:outerShdw blurRad="38100" dist="38100" dir="2700000" algn="tl">
                    <a:srgbClr val="000000">
                      <a:alpha val="43137"/>
                    </a:srgbClr>
                  </a:outerShdw>
                </a:effectLst>
                <a:latin typeface="Myriad Pro"/>
              </a:rPr>
              <a:t>The hospitality industry transforms essentials like a bed, a room, a meal into an experience that is warm, comforting, memorable and even magical’</a:t>
            </a:r>
          </a:p>
          <a:p>
            <a:pPr marL="0" indent="0" algn="ctr">
              <a:spcBef>
                <a:spcPct val="20000"/>
              </a:spcBef>
              <a:buNone/>
              <a:defRPr/>
            </a:pPr>
            <a:endParaRPr lang="en-GB" sz="1600" b="1" i="1" cap="none" dirty="0">
              <a:latin typeface="Myriad Pro"/>
            </a:endParaRPr>
          </a:p>
          <a:p>
            <a:pPr marL="0" indent="0" algn="ctr">
              <a:spcBef>
                <a:spcPct val="20000"/>
              </a:spcBef>
              <a:buNone/>
              <a:defRPr/>
            </a:pPr>
            <a:r>
              <a:rPr lang="en-GB" sz="1600" b="1" cap="none" dirty="0">
                <a:effectLst>
                  <a:outerShdw blurRad="38100" dist="38100" dir="2700000" algn="tl">
                    <a:srgbClr val="000000">
                      <a:alpha val="43137"/>
                    </a:srgbClr>
                  </a:outerShdw>
                </a:effectLst>
                <a:latin typeface="Myriad Pro"/>
              </a:rPr>
              <a:t>Wow factor </a:t>
            </a:r>
            <a:r>
              <a:rPr lang="en-GB" sz="1600" cap="none" dirty="0">
                <a:latin typeface="Myriad Pro"/>
              </a:rPr>
              <a:t>takes the </a:t>
            </a:r>
            <a:r>
              <a:rPr lang="en-GB" sz="1600" b="1" cap="none" dirty="0">
                <a:effectLst>
                  <a:outerShdw blurRad="38100" dist="38100" dir="2700000" algn="tl">
                    <a:srgbClr val="000000">
                      <a:alpha val="43137"/>
                    </a:srgbClr>
                  </a:outerShdw>
                </a:effectLst>
                <a:latin typeface="Myriad Pro"/>
              </a:rPr>
              <a:t>tangible products</a:t>
            </a:r>
            <a:r>
              <a:rPr lang="en-GB" sz="1600" cap="none" dirty="0">
                <a:latin typeface="Myriad Pro"/>
              </a:rPr>
              <a:t>, the things we can see and touch and provides an </a:t>
            </a:r>
            <a:r>
              <a:rPr lang="en-GB" sz="1600" b="1" cap="none" dirty="0">
                <a:effectLst>
                  <a:outerShdw blurRad="38100" dist="38100" dir="2700000" algn="tl">
                    <a:srgbClr val="000000">
                      <a:alpha val="43137"/>
                    </a:srgbClr>
                  </a:outerShdw>
                </a:effectLst>
                <a:latin typeface="Myriad Pro"/>
              </a:rPr>
              <a:t>intangible feeling or experience.</a:t>
            </a:r>
          </a:p>
          <a:p>
            <a:pPr marL="0" indent="0" algn="ctr">
              <a:spcBef>
                <a:spcPct val="20000"/>
              </a:spcBef>
              <a:buNone/>
              <a:defRPr/>
            </a:pPr>
            <a:endParaRPr lang="en-GB" sz="1600" b="1" cap="none" dirty="0">
              <a:effectLst>
                <a:outerShdw blurRad="38100" dist="38100" dir="2700000" algn="tl">
                  <a:srgbClr val="000000">
                    <a:alpha val="43137"/>
                  </a:srgbClr>
                </a:outerShdw>
              </a:effectLst>
              <a:latin typeface="Myriad Pro"/>
            </a:endParaRPr>
          </a:p>
          <a:p>
            <a:pPr marL="0" indent="0" algn="ctr">
              <a:spcBef>
                <a:spcPct val="20000"/>
              </a:spcBef>
              <a:buNone/>
              <a:defRPr/>
            </a:pPr>
            <a:r>
              <a:rPr lang="en-GB" sz="1600" cap="none" dirty="0">
                <a:latin typeface="Myriad Pro"/>
              </a:rPr>
              <a:t>In hospitality, to exceed expectations and leave a lasting impression on the guest we must create </a:t>
            </a:r>
            <a:r>
              <a:rPr lang="en-GB" sz="1600" b="1" cap="none" dirty="0">
                <a:effectLst>
                  <a:outerShdw blurRad="38100" dist="38100" dir="2700000" algn="tl">
                    <a:srgbClr val="000000">
                      <a:alpha val="43137"/>
                    </a:srgbClr>
                  </a:outerShdw>
                </a:effectLst>
                <a:latin typeface="Myriad Pro"/>
              </a:rPr>
              <a:t>the wow factor</a:t>
            </a:r>
            <a:r>
              <a:rPr lang="en-GB" sz="1600" cap="none" dirty="0">
                <a:latin typeface="Myriad Pro"/>
              </a:rPr>
              <a:t>.</a:t>
            </a:r>
          </a:p>
          <a:p>
            <a:endParaRPr lang="en-GB" sz="1600" dirty="0"/>
          </a:p>
        </p:txBody>
      </p:sp>
      <p:pic>
        <p:nvPicPr>
          <p:cNvPr id="7" name="Graphic 6" descr="Heart">
            <a:extLst>
              <a:ext uri="{FF2B5EF4-FFF2-40B4-BE49-F238E27FC236}">
                <a16:creationId xmlns:a16="http://schemas.microsoft.com/office/drawing/2014/main" id="{7EF501B4-5E06-5D07-C642-BD48DC5A7F31}"/>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148965" y="2865142"/>
            <a:ext cx="1143455" cy="1143455"/>
          </a:xfrm>
          <a:prstGeom prst="rect">
            <a:avLst/>
          </a:prstGeom>
        </p:spPr>
      </p:pic>
      <p:sp>
        <p:nvSpPr>
          <p:cNvPr id="4" name="Rectangle 3">
            <a:extLst>
              <a:ext uri="{FF2B5EF4-FFF2-40B4-BE49-F238E27FC236}">
                <a16:creationId xmlns:a16="http://schemas.microsoft.com/office/drawing/2014/main" id="{F8687559-65F7-4F59-973B-687E2BAE91EE}"/>
              </a:ext>
            </a:extLst>
          </p:cNvPr>
          <p:cNvSpPr/>
          <p:nvPr>
            <p:custDataLst>
              <p:tags r:id="rId1"/>
            </p:custDataLst>
          </p:nvPr>
        </p:nvSpPr>
        <p:spPr>
          <a:xfrm>
            <a:off x="3429000" y="127000"/>
            <a:ext cx="8255000" cy="635000"/>
          </a:xfrm>
          <a:prstGeom prst="rect">
            <a:avLst/>
          </a:prstGeom>
          <a:solidFill>
            <a:srgbClr val="FF0000">
              <a:alpha val="70000"/>
              <a:alpha val="0"/>
            </a:srgbClr>
          </a:solidFill>
          <a:ln w="0" cap="flat" cmpd="sng" algn="ctr">
            <a:solidFill>
              <a:srgbClr val="4472C4">
                <a:shade val="5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224295525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B7FB4E-7898-E032-3630-1C453587598E}"/>
              </a:ext>
            </a:extLst>
          </p:cNvPr>
          <p:cNvSpPr>
            <a:spLocks noGrp="1"/>
          </p:cNvSpPr>
          <p:nvPr>
            <p:ph type="title"/>
          </p:nvPr>
        </p:nvSpPr>
        <p:spPr>
          <a:xfrm>
            <a:off x="1341121" y="3062923"/>
            <a:ext cx="2397760" cy="2743200"/>
          </a:xfrm>
        </p:spPr>
        <p:txBody>
          <a:bodyPr anchor="t">
            <a:normAutofit/>
          </a:bodyPr>
          <a:lstStyle/>
          <a:p>
            <a:pPr algn="ctr"/>
            <a:r>
              <a:rPr lang="en-GB" sz="4000" b="1" dirty="0"/>
              <a:t>The WOW Factor</a:t>
            </a:r>
          </a:p>
        </p:txBody>
      </p:sp>
      <p:sp>
        <p:nvSpPr>
          <p:cNvPr id="4" name="Content Placeholder 2">
            <a:extLst>
              <a:ext uri="{FF2B5EF4-FFF2-40B4-BE49-F238E27FC236}">
                <a16:creationId xmlns:a16="http://schemas.microsoft.com/office/drawing/2014/main" id="{0B1FA3E8-93FA-F61E-3F35-5FE0A0103DBB}"/>
              </a:ext>
            </a:extLst>
          </p:cNvPr>
          <p:cNvSpPr txBox="1">
            <a:spLocks noGrp="1"/>
          </p:cNvSpPr>
          <p:nvPr>
            <p:ph idx="1"/>
          </p:nvPr>
        </p:nvSpPr>
        <p:spPr>
          <a:xfrm>
            <a:off x="4572001" y="643467"/>
            <a:ext cx="5467349" cy="5533496"/>
          </a:xfrm>
          <a:prstGeom prst="rect">
            <a:avLst/>
          </a:prstGeom>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US" dirty="0"/>
              <a:t>How….</a:t>
            </a:r>
          </a:p>
          <a:p>
            <a:r>
              <a:rPr lang="en-US" cap="none" dirty="0"/>
              <a:t>Paying close attention to </a:t>
            </a:r>
            <a:r>
              <a:rPr lang="en-US" b="1" cap="none" dirty="0"/>
              <a:t>every aspect </a:t>
            </a:r>
            <a:r>
              <a:rPr lang="en-US" cap="none" dirty="0"/>
              <a:t>of the guest experience</a:t>
            </a:r>
          </a:p>
          <a:p>
            <a:r>
              <a:rPr lang="en-US" cap="none" dirty="0"/>
              <a:t>Analysing the experience from the guest’s </a:t>
            </a:r>
            <a:r>
              <a:rPr lang="en-US" b="1" cap="none" dirty="0"/>
              <a:t>perspective</a:t>
            </a:r>
          </a:p>
          <a:p>
            <a:r>
              <a:rPr lang="en-US" cap="none" dirty="0"/>
              <a:t>Understanding </a:t>
            </a:r>
            <a:r>
              <a:rPr lang="en-US" b="1" cap="none" dirty="0"/>
              <a:t>needs and wants</a:t>
            </a:r>
          </a:p>
          <a:p>
            <a:r>
              <a:rPr lang="en-US" cap="none" dirty="0"/>
              <a:t>Committing </a:t>
            </a:r>
            <a:r>
              <a:rPr lang="en-US" b="1" cap="none" dirty="0"/>
              <a:t>every element </a:t>
            </a:r>
            <a:r>
              <a:rPr lang="en-US" cap="none" dirty="0"/>
              <a:t>of the business, from design to interaction, to the creation of exceptional service. </a:t>
            </a:r>
          </a:p>
        </p:txBody>
      </p:sp>
      <p:sp>
        <p:nvSpPr>
          <p:cNvPr id="3" name="Rectangle 2">
            <a:extLst>
              <a:ext uri="{FF2B5EF4-FFF2-40B4-BE49-F238E27FC236}">
                <a16:creationId xmlns:a16="http://schemas.microsoft.com/office/drawing/2014/main" id="{2302E5FB-119E-4FF5-BEDE-8DF7D0FECB54}"/>
              </a:ext>
            </a:extLst>
          </p:cNvPr>
          <p:cNvSpPr/>
          <p:nvPr>
            <p:custDataLst>
              <p:tags r:id="rId1"/>
            </p:custDataLst>
          </p:nvPr>
        </p:nvSpPr>
        <p:spPr>
          <a:xfrm>
            <a:off x="3429000" y="127000"/>
            <a:ext cx="8255000" cy="635000"/>
          </a:xfrm>
          <a:prstGeom prst="rect">
            <a:avLst/>
          </a:prstGeom>
          <a:solidFill>
            <a:srgbClr val="FF0000">
              <a:alpha val="70000"/>
              <a:alpha val="0"/>
            </a:srgbClr>
          </a:solidFill>
          <a:ln w="0" cap="flat" cmpd="sng" algn="ctr">
            <a:solidFill>
              <a:srgbClr val="4472C4">
                <a:shade val="5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pic>
        <p:nvPicPr>
          <p:cNvPr id="5" name="Picture 4">
            <a:extLst>
              <a:ext uri="{FF2B5EF4-FFF2-40B4-BE49-F238E27FC236}">
                <a16:creationId xmlns:a16="http://schemas.microsoft.com/office/drawing/2014/main" id="{970FAD6D-F8A6-EC4A-09EE-BF89F98D1D8F}"/>
              </a:ext>
            </a:extLst>
          </p:cNvPr>
          <p:cNvPicPr>
            <a:picLocks noChangeAspect="1"/>
          </p:cNvPicPr>
          <p:nvPr/>
        </p:nvPicPr>
        <p:blipFill>
          <a:blip r:embed="rId3"/>
          <a:stretch>
            <a:fillRect/>
          </a:stretch>
        </p:blipFill>
        <p:spPr>
          <a:xfrm>
            <a:off x="268218" y="0"/>
            <a:ext cx="3590855" cy="3316511"/>
          </a:xfrm>
          <a:prstGeom prst="rect">
            <a:avLst/>
          </a:prstGeom>
        </p:spPr>
      </p:pic>
    </p:spTree>
    <p:extLst>
      <p:ext uri="{BB962C8B-B14F-4D97-AF65-F5344CB8AC3E}">
        <p14:creationId xmlns:p14="http://schemas.microsoft.com/office/powerpoint/2010/main" val="2066450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E017F1-331D-4E7A-8423-CD5B3976DC0B}"/>
              </a:ext>
            </a:extLst>
          </p:cNvPr>
          <p:cNvSpPr txBox="1">
            <a:spLocks/>
          </p:cNvSpPr>
          <p:nvPr/>
        </p:nvSpPr>
        <p:spPr>
          <a:xfrm>
            <a:off x="2152650" y="365126"/>
            <a:ext cx="7886700" cy="687611"/>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altLang="en-US" sz="3200">
                <a:latin typeface="Calibri" panose="020F0502020204030204" pitchFamily="34" charset="0"/>
                <a:cs typeface="Calibri" panose="020F0502020204030204" pitchFamily="34" charset="0"/>
              </a:rPr>
              <a:t>References</a:t>
            </a:r>
            <a:endParaRPr lang="en-GB" altLang="en-US" sz="3200" dirty="0">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6D8E605C-4052-4925-B638-E388EA25ED00}"/>
              </a:ext>
            </a:extLst>
          </p:cNvPr>
          <p:cNvSpPr txBox="1">
            <a:spLocks/>
          </p:cNvSpPr>
          <p:nvPr/>
        </p:nvSpPr>
        <p:spPr>
          <a:xfrm>
            <a:off x="1847528" y="1340768"/>
            <a:ext cx="7886700" cy="4351338"/>
          </a:xfrm>
          <a:prstGeom prst="rect">
            <a:avLst/>
          </a:prstGeom>
        </p:spPr>
        <p:txBody>
          <a:bodyPr>
            <a:normAutofit fontScale="70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altLang="en-US" sz="2400" dirty="0">
                <a:latin typeface="Calibri" panose="020F0502020204030204" pitchFamily="34" charset="0"/>
                <a:cs typeface="Calibri" panose="020F0502020204030204" pitchFamily="34" charset="0"/>
              </a:rPr>
              <a:t>Brand Culture. 2021. </a:t>
            </a:r>
            <a:r>
              <a:rPr lang="en-GB" altLang="en-US" sz="2400" dirty="0" err="1">
                <a:latin typeface="Calibri" panose="020F0502020204030204" pitchFamily="34" charset="0"/>
                <a:cs typeface="Calibri" panose="020F0502020204030204" pitchFamily="34" charset="0"/>
              </a:rPr>
              <a:t>BrandCulture's</a:t>
            </a:r>
            <a:r>
              <a:rPr lang="en-GB" altLang="en-US" sz="2400" dirty="0">
                <a:latin typeface="Calibri" panose="020F0502020204030204" pitchFamily="34" charset="0"/>
                <a:cs typeface="Calibri" panose="020F0502020204030204" pitchFamily="34" charset="0"/>
              </a:rPr>
              <a:t> Hospitality: How to Cultivate a Culture. [online] Available at: &lt;https://brandculture.com/insights/cultivating-a-culture-brand-culture-hospitality/&gt; [Accessed 2 September 2021].</a:t>
            </a:r>
          </a:p>
          <a:p>
            <a:r>
              <a:rPr lang="en-GB" altLang="en-US" sz="2400" dirty="0">
                <a:latin typeface="Calibri" panose="020F0502020204030204" pitchFamily="34" charset="0"/>
                <a:cs typeface="Calibri" panose="020F0502020204030204" pitchFamily="34" charset="0"/>
              </a:rPr>
              <a:t>Disney institute., 2020. Be Our Guest. New York: Disney Editions.</a:t>
            </a:r>
          </a:p>
          <a:p>
            <a:r>
              <a:rPr lang="en-GB" altLang="en-US" sz="2400" dirty="0">
                <a:latin typeface="Calibri" panose="020F0502020204030204" pitchFamily="34" charset="0"/>
                <a:cs typeface="Calibri" panose="020F0502020204030204" pitchFamily="34" charset="0"/>
              </a:rPr>
              <a:t>Dolce, A. (2018) Service isn’t Hospitality. [video] Available at https://www.youtube.com/watch?v=qkU3uwWyAn8. (Accessed on 20 of April 2021)</a:t>
            </a:r>
          </a:p>
          <a:p>
            <a:r>
              <a:rPr lang="en-GB" altLang="en-US" sz="2400" dirty="0">
                <a:latin typeface="Calibri" panose="020F0502020204030204" pitchFamily="34" charset="0"/>
                <a:cs typeface="Calibri" panose="020F0502020204030204" pitchFamily="34" charset="0"/>
              </a:rPr>
              <a:t>Hill Camp (2015) What is Hospitality? Available at: https://www.youtube.com/watch?v=u0bqEeCVI_A (Accessed 14 September 2020)</a:t>
            </a:r>
          </a:p>
          <a:p>
            <a:r>
              <a:rPr lang="en-GB" altLang="en-US" sz="2400" dirty="0">
                <a:latin typeface="Calibri" panose="020F0502020204030204" pitchFamily="34" charset="0"/>
                <a:cs typeface="Calibri" panose="020F0502020204030204" pitchFamily="34" charset="0"/>
              </a:rPr>
              <a:t>Macdonald, s., 2021. 7 WAYS TO CREATE A GREAT CUSTOMER EXPERIENCE STRATEGY. [Blog] Available at: https://www.superoffice.com/blog/customer-experience-strategy/ [Accessed 31 August 2021].</a:t>
            </a:r>
          </a:p>
          <a:p>
            <a:r>
              <a:rPr lang="en-GB" altLang="en-US" sz="2400" dirty="0">
                <a:latin typeface="Calibri" panose="020F0502020204030204" pitchFamily="34" charset="0"/>
                <a:cs typeface="Calibri" panose="020F0502020204030204" pitchFamily="34" charset="0"/>
              </a:rPr>
              <a:t>Montgomery, D. (2016), “The Meanings of Destination: A Q Method Approach”, Journal of Travel Research, Vol.56, No. 6, pp.793-807.</a:t>
            </a:r>
          </a:p>
          <a:p>
            <a:r>
              <a:rPr lang="en-GB" altLang="en-US" sz="2400" dirty="0">
                <a:latin typeface="Calibri" panose="020F0502020204030204" pitchFamily="34" charset="0"/>
                <a:cs typeface="Calibri" panose="020F0502020204030204" pitchFamily="34" charset="0"/>
              </a:rPr>
              <a:t>Solomon, M., 2019. Heart of hospitality. [New </a:t>
            </a:r>
            <a:r>
              <a:rPr lang="en-GB" altLang="en-US" sz="2400" dirty="0" err="1">
                <a:latin typeface="Calibri" panose="020F0502020204030204" pitchFamily="34" charset="0"/>
                <a:cs typeface="Calibri" panose="020F0502020204030204" pitchFamily="34" charset="0"/>
              </a:rPr>
              <a:t>york</a:t>
            </a:r>
            <a:r>
              <a:rPr lang="en-GB" altLang="en-US" sz="2400" dirty="0">
                <a:latin typeface="Calibri" panose="020F0502020204030204" pitchFamily="34" charset="0"/>
                <a:cs typeface="Calibri" panose="020F0502020204030204" pitchFamily="34" charset="0"/>
              </a:rPr>
              <a:t>]: SELECT Books INC.</a:t>
            </a:r>
          </a:p>
          <a:p>
            <a:r>
              <a:rPr lang="en-GB" altLang="en-US" sz="2400" dirty="0">
                <a:latin typeface="Calibri" panose="020F0502020204030204" pitchFamily="34" charset="0"/>
                <a:cs typeface="Calibri" panose="020F0502020204030204" pitchFamily="34" charset="0"/>
              </a:rPr>
              <a:t>Ukhospitality.org.uk. 2020. Reports [online] Available at: https://www.ukhospitality.org.uk/page/Reports [Accessed 14 September 2020].</a:t>
            </a:r>
          </a:p>
          <a:p>
            <a:endParaRPr lang="en-GB" altLang="en-US" sz="2400" dirty="0">
              <a:latin typeface="Calibri" panose="020F0502020204030204" pitchFamily="34" charset="0"/>
              <a:cs typeface="Calibri" panose="020F0502020204030204" pitchFamily="34" charset="0"/>
            </a:endParaRPr>
          </a:p>
          <a:p>
            <a:endParaRPr lang="en-GB" altLang="en-US" sz="2400" dirty="0">
              <a:latin typeface="Calibri" panose="020F0502020204030204" pitchFamily="34" charset="0"/>
              <a:cs typeface="Calibri" panose="020F0502020204030204" pitchFamily="34" charset="0"/>
            </a:endParaRPr>
          </a:p>
          <a:p>
            <a:endParaRPr lang="en-GB" altLang="en-US" sz="2400" dirty="0">
              <a:latin typeface="Calibri" panose="020F0502020204030204" pitchFamily="34" charset="0"/>
              <a:cs typeface="Calibri" panose="020F0502020204030204" pitchFamily="34" charset="0"/>
            </a:endParaRPr>
          </a:p>
          <a:p>
            <a:endParaRPr lang="en-GB" altLang="en-US" sz="2400" dirty="0">
              <a:latin typeface="Calibri" panose="020F0502020204030204" pitchFamily="34" charset="0"/>
              <a:cs typeface="Calibri" panose="020F0502020204030204" pitchFamily="34" charset="0"/>
            </a:endParaRPr>
          </a:p>
          <a:p>
            <a:endParaRPr lang="en-GB" altLang="en-US" sz="24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272710783"/>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VEVOX.ALERT.PANEL" val="0"/>
</p:tagLst>
</file>

<file path=ppt/tags/tag2.xml><?xml version="1.0" encoding="utf-8"?>
<p:tagLst xmlns:a="http://schemas.openxmlformats.org/drawingml/2006/main" xmlns:r="http://schemas.openxmlformats.org/officeDocument/2006/relationships" xmlns:p="http://schemas.openxmlformats.org/presentationml/2006/main">
  <p:tag name="VEVOX.ALERT.PANEL" val="0"/>
</p:tagLst>
</file>

<file path=ppt/tags/tag3.xml><?xml version="1.0" encoding="utf-8"?>
<p:tagLst xmlns:a="http://schemas.openxmlformats.org/drawingml/2006/main" xmlns:r="http://schemas.openxmlformats.org/officeDocument/2006/relationships" xmlns:p="http://schemas.openxmlformats.org/presentationml/2006/main">
  <p:tag name="VEVOX.ALERT.PANEL" val="0"/>
</p:tagLst>
</file>

<file path=ppt/tags/tag4.xml><?xml version="1.0" encoding="utf-8"?>
<p:tagLst xmlns:a="http://schemas.openxmlformats.org/drawingml/2006/main" xmlns:r="http://schemas.openxmlformats.org/officeDocument/2006/relationships" xmlns:p="http://schemas.openxmlformats.org/presentationml/2006/main">
  <p:tag name="VEVOX.ALERT.PANEL" val="0"/>
</p:tagLst>
</file>

<file path=ppt/tags/tag5.xml><?xml version="1.0" encoding="utf-8"?>
<p:tagLst xmlns:a="http://schemas.openxmlformats.org/drawingml/2006/main" xmlns:r="http://schemas.openxmlformats.org/officeDocument/2006/relationships" xmlns:p="http://schemas.openxmlformats.org/presentationml/2006/main">
  <p:tag name="VEVOX.ALERT.PANEL" val="0"/>
</p:tagLst>
</file>

<file path=ppt/tags/tag6.xml><?xml version="1.0" encoding="utf-8"?>
<p:tagLst xmlns:a="http://schemas.openxmlformats.org/drawingml/2006/main" xmlns:r="http://schemas.openxmlformats.org/officeDocument/2006/relationships" xmlns:p="http://schemas.openxmlformats.org/presentationml/2006/main">
  <p:tag name="VEVOX.ALERT.PANEL" val="0"/>
</p:tagLst>
</file>

<file path=ppt/tags/tag7.xml><?xml version="1.0" encoding="utf-8"?>
<p:tagLst xmlns:a="http://schemas.openxmlformats.org/drawingml/2006/main" xmlns:r="http://schemas.openxmlformats.org/officeDocument/2006/relationships" xmlns:p="http://schemas.openxmlformats.org/presentationml/2006/main">
  <p:tag name="VEVOX.ALERT.PANEL" val="0"/>
</p:tagLst>
</file>

<file path=ppt/tags/tag8.xml><?xml version="1.0" encoding="utf-8"?>
<p:tagLst xmlns:a="http://schemas.openxmlformats.org/drawingml/2006/main" xmlns:r="http://schemas.openxmlformats.org/officeDocument/2006/relationships" xmlns:p="http://schemas.openxmlformats.org/presentationml/2006/main">
  <p:tag name="VEVOX.ALERT.PANEL" val="0"/>
</p:tagLst>
</file>

<file path=ppt/tags/tag9.xml><?xml version="1.0" encoding="utf-8"?>
<p:tagLst xmlns:a="http://schemas.openxmlformats.org/drawingml/2006/main" xmlns:r="http://schemas.openxmlformats.org/officeDocument/2006/relationships" xmlns:p="http://schemas.openxmlformats.org/presentationml/2006/main">
  <p:tag name="VEVOX.ALERT.PANEL" val="0"/>
</p:tagLst>
</file>

<file path=ppt/tags/tag10.xml><?xml version="1.0" encoding="utf-8"?>
<p:tagLst xmlns:a="http://schemas.openxmlformats.org/drawingml/2006/main" xmlns:r="http://schemas.openxmlformats.org/officeDocument/2006/relationships" xmlns:p="http://schemas.openxmlformats.org/presentationml/2006/main">
  <p:tag name="VEVOX.ALERT.PANEL" val="0"/>
</p:tagLst>
</file>

<file path=ppt/tags/tag11.xml><?xml version="1.0" encoding="utf-8"?>
<p:tagLst xmlns:a="http://schemas.openxmlformats.org/drawingml/2006/main" xmlns:r="http://schemas.openxmlformats.org/officeDocument/2006/relationships" xmlns:p="http://schemas.openxmlformats.org/presentationml/2006/main">
  <p:tag name="VEVOX.ALERT.PANEL" val="0"/>
</p:tagLst>
</file>

<file path=ppt/tags/tag12.xml><?xml version="1.0" encoding="utf-8"?>
<p:tagLst xmlns:a="http://schemas.openxmlformats.org/drawingml/2006/main" xmlns:r="http://schemas.openxmlformats.org/officeDocument/2006/relationships" xmlns:p="http://schemas.openxmlformats.org/presentationml/2006/main">
  <p:tag name="VEVOX.ALERT.PANEL" val="0"/>
</p:tagLst>
</file>

<file path=ppt/tags/tag13.xml><?xml version="1.0" encoding="utf-8"?>
<p:tagLst xmlns:a="http://schemas.openxmlformats.org/drawingml/2006/main" xmlns:r="http://schemas.openxmlformats.org/officeDocument/2006/relationships" xmlns:p="http://schemas.openxmlformats.org/presentationml/2006/main">
  <p:tag name="VEVOX.ALERT.PANEL" val="0"/>
</p:tagLst>
</file>

<file path=ppt/tags/tag14.xml><?xml version="1.0" encoding="utf-8"?>
<p:tagLst xmlns:a="http://schemas.openxmlformats.org/drawingml/2006/main" xmlns:r="http://schemas.openxmlformats.org/officeDocument/2006/relationships" xmlns:p="http://schemas.openxmlformats.org/presentationml/2006/main">
  <p:tag name="VEVOX.ALERT.PANEL" val="0"/>
</p:tagLst>
</file>

<file path=ppt/tags/tag15.xml><?xml version="1.0" encoding="utf-8"?>
<p:tagLst xmlns:a="http://schemas.openxmlformats.org/drawingml/2006/main" xmlns:r="http://schemas.openxmlformats.org/officeDocument/2006/relationships" xmlns:p="http://schemas.openxmlformats.org/presentationml/2006/main">
  <p:tag name="VEVOX.ALERT.PANEL" val="0"/>
</p:tagLst>
</file>

<file path=ppt/tags/tag16.xml><?xml version="1.0" encoding="utf-8"?>
<p:tagLst xmlns:a="http://schemas.openxmlformats.org/drawingml/2006/main" xmlns:r="http://schemas.openxmlformats.org/officeDocument/2006/relationships" xmlns:p="http://schemas.openxmlformats.org/presentationml/2006/main">
  <p:tag name="VEVOX.ALERT.PANEL" val="0"/>
</p:tagLst>
</file>

<file path=ppt/tags/tag17.xml><?xml version="1.0" encoding="utf-8"?>
<p:tagLst xmlns:a="http://schemas.openxmlformats.org/drawingml/2006/main" xmlns:r="http://schemas.openxmlformats.org/officeDocument/2006/relationships" xmlns:p="http://schemas.openxmlformats.org/presentationml/2006/main">
  <p:tag name="VEVOX.ALERT.PANEL" val="0"/>
</p:tagLst>
</file>

<file path=ppt/tags/tag18.xml><?xml version="1.0" encoding="utf-8"?>
<p:tagLst xmlns:a="http://schemas.openxmlformats.org/drawingml/2006/main" xmlns:r="http://schemas.openxmlformats.org/officeDocument/2006/relationships" xmlns:p="http://schemas.openxmlformats.org/presentationml/2006/main">
  <p:tag name="VEVOX.ALERT.PANEL" val="0"/>
</p:tagLst>
</file>

<file path=ppt/tags/tag19.xml><?xml version="1.0" encoding="utf-8"?>
<p:tagLst xmlns:a="http://schemas.openxmlformats.org/drawingml/2006/main" xmlns:r="http://schemas.openxmlformats.org/officeDocument/2006/relationships" xmlns:p="http://schemas.openxmlformats.org/presentationml/2006/main">
  <p:tag name="VEVOX.ALERT.PANEL" val="0"/>
</p:tagLst>
</file>

<file path=ppt/tags/tag20.xml><?xml version="1.0" encoding="utf-8"?>
<p:tagLst xmlns:a="http://schemas.openxmlformats.org/drawingml/2006/main" xmlns:r="http://schemas.openxmlformats.org/officeDocument/2006/relationships" xmlns:p="http://schemas.openxmlformats.org/presentationml/2006/main">
  <p:tag name="VEVOX.ALERT.PANEL" val="0"/>
</p:tagLst>
</file>

<file path=ppt/theme/theme1.xml><?xml version="1.0" encoding="utf-8"?>
<a:theme xmlns:a="http://schemas.openxmlformats.org/drawingml/2006/main" name="HATM 23-24 PPT Template_">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ATM 23-24 PPT Template_" id="{AF7049E2-9975-4F59-820A-E84090D802E1}" vid="{B7DD2E0B-32B1-4585-9041-87F616690AE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HATM 23-24 PPT Template_</Template>
  <TotalTime>0</TotalTime>
  <Words>2086</Words>
  <Application>Microsoft Office PowerPoint</Application>
  <PresentationFormat>Widescreen</PresentationFormat>
  <Paragraphs>194</Paragraphs>
  <Slides>34</Slides>
  <Notes>2</Notes>
  <HiddenSlides>0</HiddenSlides>
  <MMClips>2</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34</vt:i4>
      </vt:variant>
    </vt:vector>
  </HeadingPairs>
  <TitlesOfParts>
    <vt:vector size="39" baseType="lpstr">
      <vt:lpstr>Myriad Pro</vt:lpstr>
      <vt:lpstr>Arial</vt:lpstr>
      <vt:lpstr>Calibri</vt:lpstr>
      <vt:lpstr>Calibri Light</vt:lpstr>
      <vt:lpstr>HATM 23-24 PPT Template_</vt:lpstr>
      <vt:lpstr>HOSPITALITY &amp; GUEST SERVICES</vt:lpstr>
      <vt:lpstr>Term 2</vt:lpstr>
      <vt:lpstr>Have you awakened you inner lion?!</vt:lpstr>
      <vt:lpstr>Module Assignments &amp; Deadlines</vt:lpstr>
      <vt:lpstr> dates to remember </vt:lpstr>
      <vt:lpstr>Assignment Submission</vt:lpstr>
      <vt:lpstr>PowerPoint Presentation</vt:lpstr>
      <vt:lpstr>Assignment 2- presentation immersive room </vt:lpstr>
      <vt:lpstr>Referencing</vt:lpstr>
      <vt:lpstr>Credible Sources</vt:lpstr>
      <vt:lpstr>Reminder: Do &amp; Don’ts</vt:lpstr>
      <vt:lpstr>Academic Support</vt:lpstr>
      <vt:lpstr>Academic Misconduct</vt:lpstr>
      <vt:lpstr>Introduction</vt:lpstr>
      <vt:lpstr>Hospitality &amp; Guest Services</vt:lpstr>
      <vt:lpstr>Hospitality &amp; Guest Services</vt:lpstr>
      <vt:lpstr>What is Service?</vt:lpstr>
      <vt:lpstr>PowerPoint Presentation</vt:lpstr>
      <vt:lpstr>What is Service?</vt:lpstr>
      <vt:lpstr>There are two types of asset categories:  tangible and intangible </vt:lpstr>
      <vt:lpstr>Group Discussion</vt:lpstr>
      <vt:lpstr>What is guest Service?</vt:lpstr>
      <vt:lpstr>Quality Service</vt:lpstr>
      <vt:lpstr>EXPECTATIONS</vt:lpstr>
      <vt:lpstr>What are Guest Services?</vt:lpstr>
      <vt:lpstr>What are Guest Services?</vt:lpstr>
      <vt:lpstr>Task: Guest Experience</vt:lpstr>
      <vt:lpstr>What does Excellence mean?</vt:lpstr>
      <vt:lpstr>What is Hospitality?</vt:lpstr>
      <vt:lpstr>Service isn’t the same as hospitality?</vt:lpstr>
      <vt:lpstr>PowerPoint Presentation</vt:lpstr>
      <vt:lpstr>The WOW Factor</vt:lpstr>
      <vt:lpstr>The WOW Factor</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HOSPITALITY &amp; GUEST SERVICES</dc:title>
  <dc:creator>Deborah Jenkins</dc:creator>
  <cp:lastModifiedBy>Deborah Jenkins</cp:lastModifiedBy>
  <cp:revision>1</cp:revision>
  <dcterms:created xsi:type="dcterms:W3CDTF">2023-01-27T10:36:07Z</dcterms:created>
  <dcterms:modified xsi:type="dcterms:W3CDTF">2024-01-30T07:42:08Z</dcterms:modified>
</cp:coreProperties>
</file>