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158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F9CAF4F9-C9F9-4430-BCB4-0E0D8D665E65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7B9C0AA-CF3B-444B-9123-CE45A1DA2F59}" type="slidenum">
              <a:rPr lang="en-GB" smtClean="0"/>
              <a:t>‹#›</a:t>
            </a:fld>
            <a:endParaRPr lang="en-GB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F4F9-C9F9-4430-BCB4-0E0D8D665E65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9C0AA-CF3B-444B-9123-CE45A1DA2F5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F4F9-C9F9-4430-BCB4-0E0D8D665E65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9C0AA-CF3B-444B-9123-CE45A1DA2F5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F4F9-C9F9-4430-BCB4-0E0D8D665E65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9C0AA-CF3B-444B-9123-CE45A1DA2F5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F4F9-C9F9-4430-BCB4-0E0D8D665E65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9C0AA-CF3B-444B-9123-CE45A1DA2F5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F4F9-C9F9-4430-BCB4-0E0D8D665E65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9C0AA-CF3B-444B-9123-CE45A1DA2F5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F4F9-C9F9-4430-BCB4-0E0D8D665E65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9C0AA-CF3B-444B-9123-CE45A1DA2F5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F4F9-C9F9-4430-BCB4-0E0D8D665E65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9C0AA-CF3B-444B-9123-CE45A1DA2F59}" type="slidenum">
              <a:rPr lang="en-GB" smtClean="0"/>
              <a:t>‹#›</a:t>
            </a:fld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F4F9-C9F9-4430-BCB4-0E0D8D665E65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9C0AA-CF3B-444B-9123-CE45A1DA2F5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F4F9-C9F9-4430-BCB4-0E0D8D665E65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9C0AA-CF3B-444B-9123-CE45A1DA2F5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AF4F9-C9F9-4430-BCB4-0E0D8D665E65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B9C0AA-CF3B-444B-9123-CE45A1DA2F5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F9CAF4F9-C9F9-4430-BCB4-0E0D8D665E65}" type="datetimeFigureOut">
              <a:rPr lang="en-GB" smtClean="0"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7B9C0AA-CF3B-444B-9123-CE45A1DA2F5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</p:spTree>
    <p:extLst>
      <p:ext uri="{BB962C8B-B14F-4D97-AF65-F5344CB8AC3E}">
        <p14:creationId xmlns:p14="http://schemas.microsoft.com/office/powerpoint/2010/main" val="2828352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Agenda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</a:pPr>
            <a:r>
              <a:rPr lang="en-GB" dirty="0">
                <a:latin typeface="Calibri" panose="020F0502020204030204" pitchFamily="34" charset="0"/>
                <a:ea typeface="ＭＳ Ｐゴシック" pitchFamily="34" charset="-128"/>
                <a:cs typeface="Rod" pitchFamily="49" charset="-79"/>
              </a:rPr>
              <a:t>Quick overview of my journey so far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</a:pPr>
            <a:endParaRPr lang="en-GB" dirty="0">
              <a:latin typeface="Calibri" panose="020F0502020204030204" pitchFamily="34" charset="0"/>
              <a:ea typeface="ＭＳ Ｐゴシック" pitchFamily="34" charset="-128"/>
              <a:cs typeface="Rod" pitchFamily="49" charset="-79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</a:pPr>
            <a:r>
              <a:rPr lang="en-GB" dirty="0">
                <a:latin typeface="Calibri" panose="020F0502020204030204" pitchFamily="34" charset="0"/>
                <a:ea typeface="ＭＳ Ｐゴシック" pitchFamily="34" charset="-128"/>
                <a:cs typeface="Rod" pitchFamily="49" charset="-79"/>
              </a:rPr>
              <a:t>My current role in Business Intelligence &amp; Analytics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</a:pPr>
            <a:endParaRPr lang="en-GB" dirty="0">
              <a:latin typeface="Calibri" panose="020F0502020204030204" pitchFamily="34" charset="0"/>
              <a:ea typeface="ＭＳ Ｐゴシック" pitchFamily="34" charset="-128"/>
              <a:cs typeface="Rod" pitchFamily="49" charset="-79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</a:pPr>
            <a:r>
              <a:rPr lang="en-GB" dirty="0">
                <a:latin typeface="Calibri" panose="020F0502020204030204" pitchFamily="34" charset="0"/>
                <a:ea typeface="ＭＳ Ｐゴシック" pitchFamily="34" charset="-128"/>
                <a:cs typeface="Rod" pitchFamily="49" charset="-79"/>
              </a:rPr>
              <a:t>Take a look at my experiences of managing people, managing people through change and change management, as well as performance management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</a:pPr>
            <a:endParaRPr lang="en-GB" dirty="0">
              <a:latin typeface="Calibri" panose="020F0502020204030204" pitchFamily="34" charset="0"/>
              <a:ea typeface="ＭＳ Ｐゴシック" pitchFamily="34" charset="-128"/>
              <a:cs typeface="Rod" pitchFamily="49" charset="-79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</a:pPr>
            <a:r>
              <a:rPr lang="en-GB" dirty="0">
                <a:latin typeface="Calibri" panose="020F0502020204030204" pitchFamily="34" charset="0"/>
                <a:ea typeface="ＭＳ Ｐゴシック" pitchFamily="34" charset="-128"/>
                <a:cs typeface="Rod" pitchFamily="49" charset="-79"/>
              </a:rPr>
              <a:t>Employee Engagement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</a:pPr>
            <a:endParaRPr lang="en-GB" dirty="0">
              <a:latin typeface="Calibri" panose="020F0502020204030204" pitchFamily="34" charset="0"/>
              <a:ea typeface="ＭＳ Ｐゴシック" pitchFamily="34" charset="-128"/>
              <a:cs typeface="Rod" pitchFamily="49" charset="-79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</a:pPr>
            <a:r>
              <a:rPr lang="en-GB" dirty="0">
                <a:latin typeface="Calibri" panose="020F0502020204030204" pitchFamily="34" charset="0"/>
                <a:ea typeface="ＭＳ Ｐゴシック" pitchFamily="34" charset="-128"/>
                <a:cs typeface="Rod" pitchFamily="49" charset="-79"/>
              </a:rPr>
              <a:t>Customer Engagement</a:t>
            </a: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</a:pPr>
            <a:endParaRPr lang="en-GB" dirty="0">
              <a:latin typeface="Calibri" panose="020F0502020204030204" pitchFamily="34" charset="0"/>
              <a:ea typeface="ＭＳ Ｐゴシック" pitchFamily="34" charset="-128"/>
              <a:cs typeface="Rod" pitchFamily="49" charset="-79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</a:pPr>
            <a:r>
              <a:rPr lang="en-GB" dirty="0">
                <a:latin typeface="Calibri" panose="020F0502020204030204" pitchFamily="34" charset="0"/>
                <a:ea typeface="ＭＳ Ｐゴシック" pitchFamily="34" charset="-128"/>
                <a:cs typeface="Rod" pitchFamily="49" charset="-79"/>
              </a:rPr>
              <a:t>Conclusion</a:t>
            </a:r>
          </a:p>
          <a:p>
            <a:pPr marL="18288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255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321E5B"/>
                </a:solidFill>
              </a:rPr>
              <a:t>Overview: </a:t>
            </a:r>
            <a:r>
              <a:rPr lang="en-GB" dirty="0">
                <a:solidFill>
                  <a:srgbClr val="321E5B"/>
                </a:solidFill>
              </a:rPr>
              <a:t>Current Role (Business Intelligence &amp; Analytics)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20888"/>
            <a:ext cx="7920880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2564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321E5B"/>
                </a:solidFill>
              </a:rPr>
              <a:t>Managing People &amp; Performance</a:t>
            </a:r>
            <a:endParaRPr lang="en-GB" dirty="0">
              <a:solidFill>
                <a:srgbClr val="321E5B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48880"/>
            <a:ext cx="7776864" cy="3600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39510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321E5B"/>
                </a:solidFill>
              </a:rPr>
              <a:t>Change Management: </a:t>
            </a:r>
            <a:r>
              <a:rPr lang="en-GB" dirty="0">
                <a:solidFill>
                  <a:srgbClr val="321E5B"/>
                </a:solidFill>
              </a:rPr>
              <a:t>The change curve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132856"/>
            <a:ext cx="7230004" cy="4053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50030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321E5B"/>
                </a:solidFill>
              </a:rPr>
              <a:t>Employee Engagement</a:t>
            </a:r>
            <a:endParaRPr lang="en-GB" dirty="0">
              <a:solidFill>
                <a:srgbClr val="321E5B"/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2348880"/>
            <a:ext cx="6777037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00377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321E5B"/>
                </a:solidFill>
              </a:rPr>
              <a:t>Customer Engagement: </a:t>
            </a:r>
            <a:r>
              <a:rPr lang="en-GB" dirty="0">
                <a:solidFill>
                  <a:srgbClr val="321E5B"/>
                </a:solidFill>
              </a:rPr>
              <a:t>Net Promoter Score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32856"/>
            <a:ext cx="7992888" cy="3798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432035" y="6237312"/>
            <a:ext cx="11350679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US"/>
            </a:defPPr>
            <a:lvl2pPr marL="0" lvl="1" algn="ctr" fontAlgn="base">
              <a:spcBef>
                <a:spcPct val="0"/>
              </a:spcBef>
              <a:defRPr sz="1400">
                <a:latin typeface="Calibri" panose="020F0502020204030204" pitchFamily="34" charset="0"/>
                <a:ea typeface="ＭＳ Ｐゴシック" pitchFamily="34" charset="-128"/>
                <a:cs typeface="Rod" pitchFamily="49" charset="-79"/>
              </a:defRPr>
            </a:lvl2pPr>
          </a:lstStyle>
          <a:p>
            <a:pPr lvl="1" algn="l"/>
            <a:r>
              <a:rPr lang="en-GB" sz="1200" i="1" dirty="0" smtClean="0"/>
              <a:t>Source: www.netpromoter.com</a:t>
            </a:r>
            <a:endParaRPr lang="en-GB" sz="1200" i="1" dirty="0"/>
          </a:p>
        </p:txBody>
      </p:sp>
    </p:spTree>
    <p:extLst>
      <p:ext uri="{BB962C8B-B14F-4D97-AF65-F5344CB8AC3E}">
        <p14:creationId xmlns:p14="http://schemas.microsoft.com/office/powerpoint/2010/main" val="36734792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321E5B"/>
                </a:solidFill>
              </a:rPr>
              <a:t>Conclusion</a:t>
            </a:r>
            <a:endParaRPr lang="en-GB" dirty="0">
              <a:solidFill>
                <a:srgbClr val="321E5B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32035" y="6237312"/>
            <a:ext cx="11350679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en-US"/>
            </a:defPPr>
            <a:lvl2pPr marL="0" lvl="1" algn="ctr" fontAlgn="base">
              <a:spcBef>
                <a:spcPct val="0"/>
              </a:spcBef>
              <a:defRPr sz="1400">
                <a:latin typeface="Calibri" panose="020F0502020204030204" pitchFamily="34" charset="0"/>
                <a:ea typeface="ＭＳ Ｐゴシック" pitchFamily="34" charset="-128"/>
                <a:cs typeface="Rod" pitchFamily="49" charset="-79"/>
              </a:defRPr>
            </a:lvl2pPr>
          </a:lstStyle>
          <a:p>
            <a:pPr lvl="1" algn="l"/>
            <a:r>
              <a:rPr lang="en-GB" sz="1200" i="1" dirty="0" smtClean="0"/>
              <a:t>Source: www.netpromoter.com</a:t>
            </a:r>
            <a:endParaRPr lang="en-GB" sz="1200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46" y="2030357"/>
            <a:ext cx="7923977" cy="4062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37161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</TotalTime>
  <Words>80</Words>
  <Application>Microsoft Office PowerPoint</Application>
  <PresentationFormat>On-screen Show (4:3)</PresentationFormat>
  <Paragraphs>21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Austin</vt:lpstr>
      <vt:lpstr>Overview</vt:lpstr>
      <vt:lpstr>Agenda</vt:lpstr>
      <vt:lpstr>Overview: Current Role (Business Intelligence &amp; Analytics)</vt:lpstr>
      <vt:lpstr>Managing People &amp; Performance</vt:lpstr>
      <vt:lpstr>Change Management: The change curve</vt:lpstr>
      <vt:lpstr>Employee Engagement</vt:lpstr>
      <vt:lpstr>Customer Engagement: Net Promoter Score</vt:lpstr>
      <vt:lpstr>Conclusion</vt:lpstr>
    </vt:vector>
  </TitlesOfParts>
  <Company>BT Plc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Overview</dc:title>
  <dc:creator>Hawkes,MD,Daniel,SBC181 R</dc:creator>
  <cp:lastModifiedBy>Hawkes,MD,Daniel,SBC181 R</cp:lastModifiedBy>
  <cp:revision>2</cp:revision>
  <dcterms:created xsi:type="dcterms:W3CDTF">2017-03-13T15:33:40Z</dcterms:created>
  <dcterms:modified xsi:type="dcterms:W3CDTF">2017-03-13T15:39:39Z</dcterms:modified>
</cp:coreProperties>
</file>