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3" r:id="rId4"/>
    <p:sldId id="260" r:id="rId5"/>
    <p:sldId id="266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335F9-5A64-4430-A276-3779E7124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2ADE92-95B2-4972-9E95-55B72CBFD7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F2C9B-E8FF-4D68-A36F-D0F401826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B4159-A437-42F1-A2FC-7D326BA52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D7FFDC-E728-40D5-A093-AB28811D9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91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9746C-812E-4DD7-B258-C42B448F3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E2C36-194D-478A-BC61-97562D30B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7D182-8C39-43FB-BC74-05C8BE159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3B6DE-D149-4CB8-AD06-900F235F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CA101-78E0-4FA7-8F2E-D3A1127D3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02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C9B1E-94AF-4A6A-8CE9-4AAF3A4FE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A9C524-040E-4F02-94CA-12BA00B09E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FA991-8009-453D-AE5A-CF31E116E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69CC8-8DDF-4BF8-9BB5-FF781EB38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33767-3BF7-4252-AB08-169E39C00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492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90784-CF8C-49F0-B7AF-36F13FA0E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E4A1B-6BA2-4644-9898-A66E1AA8B1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03343-6E6C-47AB-BA73-90030C5F1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C756E8-021C-4A59-8729-00F0227FC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77A3A-D0CB-4EC4-9494-77D78A440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EC44B4-0695-4D7D-ACD7-2B464DA6A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539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F34BC-E455-4990-A553-18565C653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FF2487-3E68-4AB2-9EA8-6D6517410F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2468C5-4DBA-49A5-8E4B-65369A6F3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C2819E-FEF6-4D1A-B106-A71F5E1B0A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262B80-DA87-4993-8C23-59B428187F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662F10-DBA6-48A7-8DFB-1651EAB15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82BCE5-0404-4653-B94C-1AFF22076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7EA0FE-F65C-4CF9-AD19-840EDEBAF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9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36D66-EE18-4832-80D8-9DF449AC0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6360F9-D207-45C5-9B2B-A609AB96B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679A09-A850-49C9-A96E-BF5961E76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F9B2BB-1AE7-421C-AD76-6C3B2CF3F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609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A75544-BB2A-40B8-8FBD-3C8616B8D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AFA465-8924-44CA-8AC6-BB03125BA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B16B60-A5FE-4EC3-ACF0-052DAD32B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313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5E70A-0302-4636-84FE-48CC8A29C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8BE33-B2FE-4CF5-897B-74F573743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CD161F-96B8-492B-A05C-F842B2E9AB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5237A-62B5-4BDF-A1A9-5BF3051A1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E829EB-EB95-4E0B-9223-525F37C74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C50F2-58C0-4F3C-B1FE-90C3F129B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350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1A87E-4632-4C19-9058-E6E2B7AC5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3931DC-76C1-443F-876E-2FAE7FA228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45B29F-C4F8-4AA7-AA30-067849DDCB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D232B3-AA7C-4D0A-95BD-EA9CD8382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BE4FC-D66D-470C-9F61-49C1C74A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3881D8-3011-4E7A-AD3A-1EBC0CF75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901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7A6E7-9D67-40BD-BE13-3396776C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656744-32A8-4132-B46F-21DF18A9DE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686B5-E543-4C8B-8999-F90B66A92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6BF0E-7CB7-401C-BC53-146B30C2A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87B35-8260-4224-B935-54ACA67A1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701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29E79B-E612-4905-B646-0D7E4A2800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E631D8-2D62-4B32-88D0-2FA6ECCCF7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0D405-6D35-4F1D-B45C-B91C9AABE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01146-9A17-4C28-B05A-93D9FC0AB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BDF2B-998D-48D9-B5BE-030C2ED8C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600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63E52D-DB37-4DCA-9C7F-07B36C0B4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4D8D36-5A73-4C7C-9DFC-26CC906AB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47602-33FF-46C5-BA00-48BD4C4BFE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85F15-EBB0-462C-BD71-C7DC020E6A49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74ACC-4CEF-42FE-A0B9-6894C925D7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4DE167-8AEF-47E9-BD06-F44CD24FB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99360-7EBC-4AA6-AC94-FA43A5C6F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E8028-AA7F-49D1-AFBC-2DFB9ECF1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08383"/>
            <a:ext cx="9144000" cy="5274365"/>
          </a:xfrm>
        </p:spPr>
        <p:txBody>
          <a:bodyPr>
            <a:normAutofit/>
          </a:bodyPr>
          <a:lstStyle/>
          <a:p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4A898A-590C-4E22-B3A5-F5A5459B16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7321"/>
            <a:ext cx="9144000" cy="5612296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Selection of Illustrations from 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Anatomy of the Horse 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George Stubbs (1724 – 1806)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Beauties and Defects of the Horse, Comparatively Delineated in a Series of Coloured Plates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Henry Thomas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(1785 – 1851)</a:t>
            </a:r>
          </a:p>
        </p:txBody>
      </p:sp>
    </p:spTree>
    <p:extLst>
      <p:ext uri="{BB962C8B-B14F-4D97-AF65-F5344CB8AC3E}">
        <p14:creationId xmlns:p14="http://schemas.microsoft.com/office/powerpoint/2010/main" val="3467736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026BA-0AF8-4E2A-87D2-404337517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 fontScale="90000"/>
          </a:bodyPr>
          <a:lstStyle/>
          <a:p>
            <a:pPr algn="ctr"/>
            <a:br>
              <a:rPr lang="en-US" sz="11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Sixth Plate of the Second Anatomical Table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en-US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600" i="1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Anatomy of the Horse, 1766.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George Stubbs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 II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Engraving and Key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1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11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C04C8B-1DAF-4542-900B-07F0E94C1D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8" y="2638044"/>
            <a:ext cx="3363974" cy="341562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Skeleton of the horse would have been drawn first.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carcass of the horse would have been left hanging for six to seven weeks.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Dissection process and keys.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carcass was arranged in position using hooks and iron tackles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engraving tool (burin) was employed by using light strokes to emphasis the whiteness of the bone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F758EA49-724D-4B92-813B-F1915DBDB1D9}"/>
              </a:ext>
            </a:extLst>
          </p:cNvPr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9" r="1719"/>
          <a:stretch>
            <a:fillRect/>
          </a:stretch>
        </p:blipFill>
        <p:spPr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2238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close up of an animal&#10;&#10;Description generated with very high confidence">
            <a:extLst>
              <a:ext uri="{FF2B5EF4-FFF2-40B4-BE49-F238E27FC236}">
                <a16:creationId xmlns:a16="http://schemas.microsoft.com/office/drawing/2014/main" id="{0569EDF7-B742-436F-807A-2C4636FA0419}"/>
              </a:ext>
            </a:extLst>
          </p:cNvPr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1" b="1171"/>
          <a:stretch>
            <a:fillRect/>
          </a:stretch>
        </p:blipFill>
        <p:spPr>
          <a:xfrm>
            <a:off x="5426350" y="791105"/>
            <a:ext cx="6250769" cy="492928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B64D2-5311-4761-96C5-8202F9D59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Tenth plate of the </a:t>
            </a:r>
            <a:b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Fourth Anatomical Table</a:t>
            </a:r>
            <a:b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 IV</a:t>
            </a:r>
            <a:b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Engraving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89A9F7-B42A-4098-A975-ACD925689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8" y="2638044"/>
            <a:ext cx="3363974" cy="341562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Inspired by Albinus.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Engraving.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Blood was drained from the arteries and replaced with hot wax.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Soft tissue drawn on top of the skeleton.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Muscle over shoulder and rump.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Minute detail of the nerves of the hoof has been added.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73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close up of a horse&#10;&#10;Description generated with very high confidence">
            <a:extLst>
              <a:ext uri="{FF2B5EF4-FFF2-40B4-BE49-F238E27FC236}">
                <a16:creationId xmlns:a16="http://schemas.microsoft.com/office/drawing/2014/main" id="{1D437DFA-97F6-428D-9E94-7C911284645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" b="777"/>
          <a:stretch>
            <a:fillRect/>
          </a:stretch>
        </p:blipFill>
        <p:spPr>
          <a:xfrm>
            <a:off x="5297763" y="879424"/>
            <a:ext cx="6250769" cy="493828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700FB0-FC1C-47C1-A973-1405D4E51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Seventh Plate of the Second Anatomical Table</a:t>
            </a:r>
            <a:b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Engraving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F61816-CB08-4E0F-9685-5B9841AE5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8" y="2638044"/>
            <a:ext cx="3363974" cy="3415622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figure of the horse, looking more lifelike.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image matches the previous image showing nerve endings and main arteries.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engraving tool is more densely used to emphasize muscle contour.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Muscles are connected and intertwined with each other.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667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Placeholder 24" descr="A picture containing book, text&#10;&#10;Description generated with very high confidence">
            <a:extLst>
              <a:ext uri="{FF2B5EF4-FFF2-40B4-BE49-F238E27FC236}">
                <a16:creationId xmlns:a16="http://schemas.microsoft.com/office/drawing/2014/main" id="{07FCCD2C-A3F3-4D2F-9AEF-8E64771B462D}"/>
              </a:ext>
            </a:extLst>
          </p:cNvPr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61" b="8561"/>
          <a:stretch>
            <a:fillRect/>
          </a:stretch>
        </p:blipFill>
        <p:spPr>
          <a:xfrm>
            <a:off x="5297763" y="881345"/>
            <a:ext cx="6250769" cy="517232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56E188-F5B6-4D9F-A8AF-421430EE5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94933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Plate VII</a:t>
            </a:r>
            <a:b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i="1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Beauties and Defects in the Figure of the Horse, 1816.</a:t>
            </a:r>
            <a:br>
              <a:rPr lang="en-US" sz="20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b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Henry </a:t>
            </a:r>
            <a:r>
              <a:rPr lang="en-US" sz="1600" kern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endParaRPr lang="en-US" sz="16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FA6E92-1EF8-4F3E-B490-8E57F2D53E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8" y="2638044"/>
            <a:ext cx="3363974" cy="341562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Henry </a:t>
            </a:r>
            <a:r>
              <a:rPr lang="en-US" sz="17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intended his artwork as a guide for artists and prospective horse purchasers.</a:t>
            </a:r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Possibly inspired by Stubbs.</a:t>
            </a:r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Like Stubbs, </a:t>
            </a:r>
            <a:r>
              <a:rPr lang="en-US" sz="17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provided explanatory text to accompany his drawings. </a:t>
            </a:r>
          </a:p>
          <a:p>
            <a:pPr marL="342900" indent="-285750">
              <a:buFont typeface="Arial" panose="020B0604020202020204" pitchFamily="34" charset="0"/>
              <a:buChar char="•"/>
            </a:pPr>
            <a:r>
              <a:rPr lang="en-US" sz="17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r>
              <a:rPr lang="en-US" sz="17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described how the muscular make-up of the horse made him suitable for particular disciplines.</a:t>
            </a:r>
          </a:p>
        </p:txBody>
      </p:sp>
    </p:spTree>
    <p:extLst>
      <p:ext uri="{BB962C8B-B14F-4D97-AF65-F5344CB8AC3E}">
        <p14:creationId xmlns:p14="http://schemas.microsoft.com/office/powerpoint/2010/main" val="3311984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9269B-AD0B-491F-91D3-B4E071B3D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5043"/>
            <a:ext cx="3363974" cy="2067340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Plate IX</a:t>
            </a:r>
            <a:br>
              <a:rPr lang="en-US" sz="18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i="1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Beauties and Defects in the Figure of the Horse</a:t>
            </a:r>
            <a:br>
              <a:rPr lang="en-US" sz="1800" i="1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Henry </a:t>
            </a:r>
            <a:r>
              <a:rPr lang="en-US" sz="1800" kern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endParaRPr lang="en-US" sz="1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81690E-C929-47D9-A543-7D9848821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6609" y="2638044"/>
            <a:ext cx="4417256" cy="341562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Alken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used hand-</a:t>
            </a:r>
            <a:r>
              <a:rPr lang="en-US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coloured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drawings in his book.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small head of the horse was considered fashionable at the time.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Added figures to his illustrations to explain the flex of the joint.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2" name="Picture Placeholder 11" descr="A dog walking on a beach&#10;&#10;Description generated with very high confidence">
            <a:extLst>
              <a:ext uri="{FF2B5EF4-FFF2-40B4-BE49-F238E27FC236}">
                <a16:creationId xmlns:a16="http://schemas.microsoft.com/office/drawing/2014/main" id="{430C1F98-A827-4A77-910C-5DC2801B7464}"/>
              </a:ext>
            </a:extLst>
          </p:cNvPr>
          <p:cNvPicPr>
            <a:picLocks noGrp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3" r="8023"/>
          <a:stretch>
            <a:fillRect/>
          </a:stretch>
        </p:blipFill>
        <p:spPr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356410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2504</TotalTime>
  <Words>292</Words>
  <Application>Microsoft Office PowerPoint</Application>
  <PresentationFormat>Widescreen</PresentationFormat>
  <Paragraphs>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PowerPoint Presentation</vt:lpstr>
      <vt:lpstr>  Sixth Plate of the Second Anatomical Table From The Anatomy of the Horse, 1766. by George Stubbs TAB II   Engraving and Key  </vt:lpstr>
      <vt:lpstr>Tenth plate of the  Fourth Anatomical Table TAB IV Engraving</vt:lpstr>
      <vt:lpstr>The Seventh Plate of the Second Anatomical Table  Engraving</vt:lpstr>
      <vt:lpstr>Plate VII  The Beauties and Defects in the Figure of the Horse, 1816. by Henry Alken</vt:lpstr>
      <vt:lpstr>Plate IX  The Beauties and Defects in the Figure of the Horse  By Henry Alken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selection of illustrations   The Anatomy of a Horse 1766  George Stubbs</dc:title>
  <dc:creator>kate dillon</dc:creator>
  <cp:lastModifiedBy>kate dillon</cp:lastModifiedBy>
  <cp:revision>48</cp:revision>
  <dcterms:created xsi:type="dcterms:W3CDTF">2018-05-13T13:05:11Z</dcterms:created>
  <dcterms:modified xsi:type="dcterms:W3CDTF">2018-05-17T17:29:44Z</dcterms:modified>
</cp:coreProperties>
</file>